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12" r:id="rId1"/>
  </p:sldMasterIdLst>
  <p:notesMasterIdLst>
    <p:notesMasterId r:id="rId29"/>
  </p:notesMasterIdLst>
  <p:sldIdLst>
    <p:sldId id="3095" r:id="rId2"/>
    <p:sldId id="3203" r:id="rId3"/>
    <p:sldId id="3197" r:id="rId4"/>
    <p:sldId id="3196" r:id="rId5"/>
    <p:sldId id="3177" r:id="rId6"/>
    <p:sldId id="3185" r:id="rId7"/>
    <p:sldId id="3179" r:id="rId8"/>
    <p:sldId id="3192" r:id="rId9"/>
    <p:sldId id="3198" r:id="rId10"/>
    <p:sldId id="3193" r:id="rId11"/>
    <p:sldId id="3180" r:id="rId12"/>
    <p:sldId id="3184" r:id="rId13"/>
    <p:sldId id="3195" r:id="rId14"/>
    <p:sldId id="3178" r:id="rId15"/>
    <p:sldId id="3199" r:id="rId16"/>
    <p:sldId id="3183" r:id="rId17"/>
    <p:sldId id="3182" r:id="rId18"/>
    <p:sldId id="3191" r:id="rId19"/>
    <p:sldId id="3181" r:id="rId20"/>
    <p:sldId id="3186" r:id="rId21"/>
    <p:sldId id="3200" r:id="rId22"/>
    <p:sldId id="3194" r:id="rId23"/>
    <p:sldId id="3188" r:id="rId24"/>
    <p:sldId id="3189" r:id="rId25"/>
    <p:sldId id="3190" r:id="rId26"/>
    <p:sldId id="3204" r:id="rId27"/>
    <p:sldId id="3205" r:id="rId28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4A4A"/>
    <a:srgbClr val="8F0000"/>
    <a:srgbClr val="636363"/>
    <a:srgbClr val="CE3184"/>
    <a:srgbClr val="87AE1F"/>
    <a:srgbClr val="02B8CD"/>
    <a:srgbClr val="2E7438"/>
    <a:srgbClr val="063A3C"/>
    <a:srgbClr val="0E1F0D"/>
    <a:srgbClr val="2664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59" autoAdjust="0"/>
    <p:restoredTop sz="92986" autoAdjust="0"/>
  </p:normalViewPr>
  <p:slideViewPr>
    <p:cSldViewPr>
      <p:cViewPr varScale="1">
        <p:scale>
          <a:sx n="70" d="100"/>
          <a:sy n="70" d="100"/>
        </p:scale>
        <p:origin x="612" y="78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AFA-4E98-BF78-A3614927CBF9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AFA-4E98-BF78-A3614927CBF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AFA-4E98-BF78-A3614927CBF9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AFA-4E98-BF78-A3614927CBF9}"/>
              </c:ext>
            </c:extLst>
          </c:dPt>
          <c:dPt>
            <c:idx val="4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5AFA-4E98-BF78-A3614927CBF9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5AFA-4E98-BF78-A3614927CBF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FCE-44DD-8AC5-B966B5165A7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FCE-44DD-8AC5-B966B5165A72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FCE-44DD-8AC5-B966B5165A72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FCE-44DD-8AC5-B966B5165A72}"/>
              </c:ext>
            </c:extLst>
          </c:dPt>
          <c:dPt>
            <c:idx val="4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FCE-44DD-8AC5-B966B5165A72}"/>
              </c:ext>
            </c:extLst>
          </c:dPt>
          <c:dPt>
            <c:idx val="5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CFCE-44DD-8AC5-B966B5165A72}"/>
              </c:ext>
            </c:extLst>
          </c:dPt>
          <c:dPt>
            <c:idx val="6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FCE-44DD-8AC5-B966B5165A72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CFCE-44DD-8AC5-B966B5165A72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0F6-4CD6-9F65-A3AB38B01449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0F6-4CD6-9F65-A3AB38B0144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0F6-4CD6-9F65-A3AB38B01449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0F6-4CD6-9F65-A3AB38B01449}"/>
              </c:ext>
            </c:extLst>
          </c:dPt>
          <c:dPt>
            <c:idx val="4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0F6-4CD6-9F65-A3AB38B01449}"/>
              </c:ext>
            </c:extLst>
          </c:dPt>
          <c:dPt>
            <c:idx val="5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A0F6-4CD6-9F65-A3AB38B01449}"/>
              </c:ext>
            </c:extLst>
          </c:dPt>
          <c:dPt>
            <c:idx val="6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A0F6-4CD6-9F65-A3AB38B01449}"/>
              </c:ext>
            </c:extLst>
          </c:dPt>
          <c:dPt>
            <c:idx val="7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A0F6-4CD6-9F65-A3AB38B01449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A0F6-4CD6-9F65-A3AB38B0144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1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5C1-4D21-9F49-EE9EB56353C2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5C1-4D21-9F49-EE9EB56353C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5C1-4D21-9F49-EE9EB56353C2}"/>
              </c:ext>
            </c:extLst>
          </c:dPt>
          <c:dPt>
            <c:idx val="4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5C1-4D21-9F49-EE9EB56353C2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5C1-4D21-9F49-EE9EB56353C2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tx2">
                <a:lumMod val="75000"/>
              </a:schemeClr>
            </a:solidFill>
          </c:spPr>
          <c:dPt>
            <c:idx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E5E-4C42-A404-FE5E66058786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E5E-4C42-A404-FE5E66058786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E5E-4C42-A404-FE5E6605878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54"/>
        <c:holeSize val="7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BAB-4631-9370-F26F0E286B1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BAB-4631-9370-F26F0E286B1A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BAB-4631-9370-F26F0E286B1A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zero"/>
    <c:showDLblsOverMax val="0"/>
  </c:chart>
  <c:txPr>
    <a:bodyPr/>
    <a:lstStyle/>
    <a:p>
      <a:pPr rtl="0"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4D9-4B67-A9ED-7A05F5B5775D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4D9-4B67-A9ED-7A05F5B5775D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4D9-4B67-A9ED-7A05F5B5775D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zero"/>
    <c:showDLblsOverMax val="0"/>
  </c:chart>
  <c:txPr>
    <a:bodyPr/>
    <a:lstStyle/>
    <a:p>
      <a:pPr rtl="0"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4"/>
            </a:solidFill>
          </c:spPr>
          <c:val>
            <c:numRef>
              <c:f>Sheet1!$B$2:$B$3</c:f>
              <c:numCache>
                <c:formatCode>General</c:formatCode>
                <c:ptCount val="2"/>
                <c:pt idx="0">
                  <c:v>0</c:v>
                </c:pt>
                <c:pt idx="1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621-4ABE-83BA-016E1CE9621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zero"/>
    <c:showDLblsOverMax val="0"/>
  </c:chart>
  <c:txPr>
    <a:bodyPr/>
    <a:lstStyle/>
    <a:p>
      <a:pPr rtl="0"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22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fld id="{CC93303C-3497-4F76-9803-500ECC048CC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56510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7262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7743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6B4572-018F-4CE0-AE77-578DC43495D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2787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1416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9017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128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457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5132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01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8811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638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5326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6155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4604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6547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3902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929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178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4022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6442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8171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560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fld id="{9C602251-43D7-4D1D-B3D2-19BD9A52692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0564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475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C926-329E-43DE-A990-3A07A2A534C7}" type="datetimeFigureOut">
              <a:rPr lang="zh-CN" altLang="en-US" smtClean="0"/>
              <a:t>2017/7/25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C3CEF-B625-4558-9E75-934060632C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340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927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5098413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44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2C926-329E-43DE-A990-3A07A2A534C7}" type="datetimeFigureOut">
              <a:rPr lang="zh-CN" altLang="en-US" smtClean="0"/>
              <a:t>2017/7/25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C3CEF-B625-4558-9E75-934060632C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95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9" r:id="rId1"/>
    <p:sldLayoutId id="2147484080" r:id="rId2"/>
    <p:sldLayoutId id="2147484081" r:id="rId3"/>
    <p:sldLayoutId id="21474840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" y="0"/>
            <a:ext cx="12858398" cy="7232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" y="952028"/>
            <a:ext cx="12858045" cy="266429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097" r="54480"/>
          <a:stretch/>
        </p:blipFill>
        <p:spPr>
          <a:xfrm>
            <a:off x="-909722" y="2032148"/>
            <a:ext cx="5852959" cy="52005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04839" y="2560266"/>
            <a:ext cx="5974817" cy="4272358"/>
          </a:xfrm>
          <a:prstGeom prst="rect">
            <a:avLst/>
          </a:prstGeom>
        </p:spPr>
      </p:pic>
      <p:sp>
        <p:nvSpPr>
          <p:cNvPr id="17" name="TextBox 10"/>
          <p:cNvSpPr txBox="1"/>
          <p:nvPr/>
        </p:nvSpPr>
        <p:spPr>
          <a:xfrm>
            <a:off x="6635088" y="4195174"/>
            <a:ext cx="5665654" cy="74635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buNone/>
            </a:pPr>
            <a:r>
              <a:rPr lang="zh-CN" altLang="en-US" sz="4400" cap="all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红色箭头通用</a:t>
            </a:r>
            <a:r>
              <a:rPr lang="en-US" altLang="zh-CN" sz="4400" cap="all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en-US" sz="4400" cap="all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模板</a:t>
            </a:r>
            <a:endParaRPr lang="zh-CN" altLang="en-US" sz="4400" cap="all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671885" y="5112905"/>
            <a:ext cx="3417333" cy="223138"/>
            <a:chOff x="7400823" y="5264605"/>
            <a:chExt cx="3417333" cy="223138"/>
          </a:xfrm>
        </p:grpSpPr>
        <p:grpSp>
          <p:nvGrpSpPr>
            <p:cNvPr id="20" name="组合 19"/>
            <p:cNvGrpSpPr/>
            <p:nvPr/>
          </p:nvGrpSpPr>
          <p:grpSpPr>
            <a:xfrm>
              <a:off x="7400823" y="5264605"/>
              <a:ext cx="217176" cy="217176"/>
              <a:chOff x="6562677" y="5316612"/>
              <a:chExt cx="458864" cy="458864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6562677" y="5316612"/>
                <a:ext cx="458864" cy="45886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8" name="Freeform 61"/>
              <p:cNvSpPr>
                <a:spLocks noChangeArrowheads="1"/>
              </p:cNvSpPr>
              <p:nvPr/>
            </p:nvSpPr>
            <p:spPr bwMode="auto">
              <a:xfrm>
                <a:off x="6686102" y="5393131"/>
                <a:ext cx="212014" cy="305826"/>
              </a:xfrm>
              <a:custGeom>
                <a:avLst/>
                <a:gdLst>
                  <a:gd name="T0" fmla="*/ 54282578 w 418"/>
                  <a:gd name="T1" fmla="*/ 36023527 h 602"/>
                  <a:gd name="T2" fmla="*/ 54282578 w 418"/>
                  <a:gd name="T3" fmla="*/ 36023527 h 602"/>
                  <a:gd name="T4" fmla="*/ 30330731 w 418"/>
                  <a:gd name="T5" fmla="*/ 62649550 h 602"/>
                  <a:gd name="T6" fmla="*/ 30330731 w 418"/>
                  <a:gd name="T7" fmla="*/ 71002968 h 602"/>
                  <a:gd name="T8" fmla="*/ 43217666 w 418"/>
                  <a:gd name="T9" fmla="*/ 71002968 h 602"/>
                  <a:gd name="T10" fmla="*/ 46862795 w 418"/>
                  <a:gd name="T11" fmla="*/ 74657633 h 602"/>
                  <a:gd name="T12" fmla="*/ 43217666 w 418"/>
                  <a:gd name="T13" fmla="*/ 78442719 h 602"/>
                  <a:gd name="T14" fmla="*/ 26685603 w 418"/>
                  <a:gd name="T15" fmla="*/ 78442719 h 602"/>
                  <a:gd name="T16" fmla="*/ 11064912 w 418"/>
                  <a:gd name="T17" fmla="*/ 78442719 h 602"/>
                  <a:gd name="T18" fmla="*/ 7289896 w 418"/>
                  <a:gd name="T19" fmla="*/ 74657633 h 602"/>
                  <a:gd name="T20" fmla="*/ 11064912 w 418"/>
                  <a:gd name="T21" fmla="*/ 71002968 h 602"/>
                  <a:gd name="T22" fmla="*/ 23040835 w 418"/>
                  <a:gd name="T23" fmla="*/ 71002968 h 602"/>
                  <a:gd name="T24" fmla="*/ 23040835 w 418"/>
                  <a:gd name="T25" fmla="*/ 62649550 h 602"/>
                  <a:gd name="T26" fmla="*/ 0 w 418"/>
                  <a:gd name="T27" fmla="*/ 36023527 h 602"/>
                  <a:gd name="T28" fmla="*/ 0 w 418"/>
                  <a:gd name="T29" fmla="*/ 36023527 h 602"/>
                  <a:gd name="T30" fmla="*/ 0 w 418"/>
                  <a:gd name="T31" fmla="*/ 36023527 h 602"/>
                  <a:gd name="T32" fmla="*/ 3644768 w 418"/>
                  <a:gd name="T33" fmla="*/ 32238441 h 602"/>
                  <a:gd name="T34" fmla="*/ 7289896 w 418"/>
                  <a:gd name="T35" fmla="*/ 36023527 h 602"/>
                  <a:gd name="T36" fmla="*/ 7289896 w 418"/>
                  <a:gd name="T37" fmla="*/ 36023527 h 602"/>
                  <a:gd name="T38" fmla="*/ 26685603 w 418"/>
                  <a:gd name="T39" fmla="*/ 55340580 h 602"/>
                  <a:gd name="T40" fmla="*/ 46862795 w 418"/>
                  <a:gd name="T41" fmla="*/ 36023527 h 602"/>
                  <a:gd name="T42" fmla="*/ 46862795 w 418"/>
                  <a:gd name="T43" fmla="*/ 36023527 h 602"/>
                  <a:gd name="T44" fmla="*/ 50637810 w 418"/>
                  <a:gd name="T45" fmla="*/ 32238441 h 602"/>
                  <a:gd name="T46" fmla="*/ 54282578 w 418"/>
                  <a:gd name="T47" fmla="*/ 36023527 h 602"/>
                  <a:gd name="T48" fmla="*/ 26685603 w 418"/>
                  <a:gd name="T49" fmla="*/ 48814495 h 602"/>
                  <a:gd name="T50" fmla="*/ 26685603 w 418"/>
                  <a:gd name="T51" fmla="*/ 48814495 h 602"/>
                  <a:gd name="T52" fmla="*/ 26685603 w 418"/>
                  <a:gd name="T53" fmla="*/ 48814495 h 602"/>
                  <a:gd name="T54" fmla="*/ 11975923 w 418"/>
                  <a:gd name="T55" fmla="*/ 34065774 h 602"/>
                  <a:gd name="T56" fmla="*/ 11975923 w 418"/>
                  <a:gd name="T57" fmla="*/ 14748721 h 602"/>
                  <a:gd name="T58" fmla="*/ 26685603 w 418"/>
                  <a:gd name="T59" fmla="*/ 0 h 602"/>
                  <a:gd name="T60" fmla="*/ 26685603 w 418"/>
                  <a:gd name="T61" fmla="*/ 0 h 602"/>
                  <a:gd name="T62" fmla="*/ 41395282 w 418"/>
                  <a:gd name="T63" fmla="*/ 14748721 h 602"/>
                  <a:gd name="T64" fmla="*/ 41395282 w 418"/>
                  <a:gd name="T65" fmla="*/ 34065774 h 602"/>
                  <a:gd name="T66" fmla="*/ 26685603 w 418"/>
                  <a:gd name="T67" fmla="*/ 48814495 h 60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418" h="602">
                    <a:moveTo>
                      <a:pt x="417" y="276"/>
                    </a:moveTo>
                    <a:lnTo>
                      <a:pt x="417" y="276"/>
                    </a:lnTo>
                    <a:cubicBezTo>
                      <a:pt x="417" y="382"/>
                      <a:pt x="339" y="466"/>
                      <a:pt x="233" y="480"/>
                    </a:cubicBezTo>
                    <a:cubicBezTo>
                      <a:pt x="233" y="544"/>
                      <a:pt x="233" y="544"/>
                      <a:pt x="233" y="544"/>
                    </a:cubicBezTo>
                    <a:cubicBezTo>
                      <a:pt x="332" y="544"/>
                      <a:pt x="332" y="544"/>
                      <a:pt x="332" y="544"/>
                    </a:cubicBezTo>
                    <a:cubicBezTo>
                      <a:pt x="346" y="544"/>
                      <a:pt x="360" y="558"/>
                      <a:pt x="360" y="572"/>
                    </a:cubicBezTo>
                    <a:cubicBezTo>
                      <a:pt x="360" y="594"/>
                      <a:pt x="346" y="601"/>
                      <a:pt x="332" y="601"/>
                    </a:cubicBezTo>
                    <a:cubicBezTo>
                      <a:pt x="205" y="601"/>
                      <a:pt x="205" y="601"/>
                      <a:pt x="205" y="601"/>
                    </a:cubicBezTo>
                    <a:cubicBezTo>
                      <a:pt x="85" y="601"/>
                      <a:pt x="85" y="601"/>
                      <a:pt x="85" y="601"/>
                    </a:cubicBezTo>
                    <a:cubicBezTo>
                      <a:pt x="71" y="601"/>
                      <a:pt x="56" y="594"/>
                      <a:pt x="56" y="572"/>
                    </a:cubicBezTo>
                    <a:cubicBezTo>
                      <a:pt x="56" y="558"/>
                      <a:pt x="71" y="544"/>
                      <a:pt x="85" y="544"/>
                    </a:cubicBezTo>
                    <a:cubicBezTo>
                      <a:pt x="177" y="544"/>
                      <a:pt x="177" y="544"/>
                      <a:pt x="177" y="544"/>
                    </a:cubicBezTo>
                    <a:cubicBezTo>
                      <a:pt x="177" y="480"/>
                      <a:pt x="177" y="480"/>
                      <a:pt x="177" y="480"/>
                    </a:cubicBezTo>
                    <a:cubicBezTo>
                      <a:pt x="78" y="466"/>
                      <a:pt x="0" y="382"/>
                      <a:pt x="0" y="276"/>
                    </a:cubicBezTo>
                    <a:cubicBezTo>
                      <a:pt x="0" y="254"/>
                      <a:pt x="14" y="247"/>
                      <a:pt x="28" y="247"/>
                    </a:cubicBezTo>
                    <a:cubicBezTo>
                      <a:pt x="42" y="247"/>
                      <a:pt x="56" y="254"/>
                      <a:pt x="56" y="276"/>
                    </a:cubicBezTo>
                    <a:cubicBezTo>
                      <a:pt x="56" y="353"/>
                      <a:pt x="127" y="424"/>
                      <a:pt x="205" y="424"/>
                    </a:cubicBezTo>
                    <a:cubicBezTo>
                      <a:pt x="290" y="424"/>
                      <a:pt x="360" y="353"/>
                      <a:pt x="360" y="276"/>
                    </a:cubicBezTo>
                    <a:cubicBezTo>
                      <a:pt x="360" y="254"/>
                      <a:pt x="367" y="247"/>
                      <a:pt x="389" y="247"/>
                    </a:cubicBezTo>
                    <a:cubicBezTo>
                      <a:pt x="403" y="247"/>
                      <a:pt x="417" y="254"/>
                      <a:pt x="417" y="276"/>
                    </a:cubicBezTo>
                    <a:close/>
                    <a:moveTo>
                      <a:pt x="205" y="374"/>
                    </a:moveTo>
                    <a:lnTo>
                      <a:pt x="205" y="374"/>
                    </a:lnTo>
                    <a:cubicBezTo>
                      <a:pt x="141" y="374"/>
                      <a:pt x="92" y="325"/>
                      <a:pt x="92" y="261"/>
                    </a:cubicBezTo>
                    <a:cubicBezTo>
                      <a:pt x="92" y="113"/>
                      <a:pt x="92" y="113"/>
                      <a:pt x="92" y="113"/>
                    </a:cubicBezTo>
                    <a:cubicBezTo>
                      <a:pt x="92" y="49"/>
                      <a:pt x="141" y="0"/>
                      <a:pt x="205" y="0"/>
                    </a:cubicBezTo>
                    <a:cubicBezTo>
                      <a:pt x="269" y="0"/>
                      <a:pt x="318" y="49"/>
                      <a:pt x="318" y="113"/>
                    </a:cubicBezTo>
                    <a:cubicBezTo>
                      <a:pt x="318" y="261"/>
                      <a:pt x="318" y="261"/>
                      <a:pt x="318" y="261"/>
                    </a:cubicBezTo>
                    <a:cubicBezTo>
                      <a:pt x="318" y="325"/>
                      <a:pt x="269" y="374"/>
                      <a:pt x="205" y="37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none" anchor="ctr"/>
              <a:lstStyle/>
              <a:p>
                <a:endParaRPr lang="en-US" sz="1001" dirty="0">
                  <a:latin typeface="Lato Ligh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9348771" y="5264605"/>
              <a:ext cx="217176" cy="217176"/>
              <a:chOff x="8406717" y="5316612"/>
              <a:chExt cx="458864" cy="45886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8406717" y="5316612"/>
                <a:ext cx="458864" cy="45886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6"/>
              <p:cNvSpPr>
                <a:spLocks noChangeArrowheads="1"/>
              </p:cNvSpPr>
              <p:nvPr/>
            </p:nvSpPr>
            <p:spPr bwMode="auto">
              <a:xfrm>
                <a:off x="8483276" y="5393131"/>
                <a:ext cx="305746" cy="305826"/>
              </a:xfrm>
              <a:custGeom>
                <a:avLst/>
                <a:gdLst>
                  <a:gd name="T0" fmla="*/ 43 w 454"/>
                  <a:gd name="T1" fmla="*/ 325 h 453"/>
                  <a:gd name="T2" fmla="*/ 43 w 454"/>
                  <a:gd name="T3" fmla="*/ 325 h 453"/>
                  <a:gd name="T4" fmla="*/ 283 w 454"/>
                  <a:gd name="T5" fmla="*/ 92 h 453"/>
                  <a:gd name="T6" fmla="*/ 361 w 454"/>
                  <a:gd name="T7" fmla="*/ 169 h 453"/>
                  <a:gd name="T8" fmla="*/ 127 w 454"/>
                  <a:gd name="T9" fmla="*/ 410 h 453"/>
                  <a:gd name="T10" fmla="*/ 43 w 454"/>
                  <a:gd name="T11" fmla="*/ 325 h 453"/>
                  <a:gd name="T12" fmla="*/ 361 w 454"/>
                  <a:gd name="T13" fmla="*/ 7 h 453"/>
                  <a:gd name="T14" fmla="*/ 361 w 454"/>
                  <a:gd name="T15" fmla="*/ 7 h 453"/>
                  <a:gd name="T16" fmla="*/ 403 w 454"/>
                  <a:gd name="T17" fmla="*/ 7 h 453"/>
                  <a:gd name="T18" fmla="*/ 446 w 454"/>
                  <a:gd name="T19" fmla="*/ 49 h 453"/>
                  <a:gd name="T20" fmla="*/ 446 w 454"/>
                  <a:gd name="T21" fmla="*/ 92 h 453"/>
                  <a:gd name="T22" fmla="*/ 382 w 454"/>
                  <a:gd name="T23" fmla="*/ 148 h 453"/>
                  <a:gd name="T24" fmla="*/ 304 w 454"/>
                  <a:gd name="T25" fmla="*/ 71 h 453"/>
                  <a:gd name="T26" fmla="*/ 361 w 454"/>
                  <a:gd name="T27" fmla="*/ 7 h 453"/>
                  <a:gd name="T28" fmla="*/ 0 w 454"/>
                  <a:gd name="T29" fmla="*/ 452 h 453"/>
                  <a:gd name="T30" fmla="*/ 0 w 454"/>
                  <a:gd name="T31" fmla="*/ 452 h 453"/>
                  <a:gd name="T32" fmla="*/ 22 w 454"/>
                  <a:gd name="T33" fmla="*/ 346 h 453"/>
                  <a:gd name="T34" fmla="*/ 106 w 454"/>
                  <a:gd name="T35" fmla="*/ 424 h 453"/>
                  <a:gd name="T36" fmla="*/ 0 w 454"/>
                  <a:gd name="T37" fmla="*/ 45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4" h="453">
                    <a:moveTo>
                      <a:pt x="43" y="325"/>
                    </a:moveTo>
                    <a:lnTo>
                      <a:pt x="43" y="325"/>
                    </a:lnTo>
                    <a:cubicBezTo>
                      <a:pt x="283" y="92"/>
                      <a:pt x="283" y="92"/>
                      <a:pt x="283" y="92"/>
                    </a:cubicBezTo>
                    <a:cubicBezTo>
                      <a:pt x="361" y="169"/>
                      <a:pt x="361" y="169"/>
                      <a:pt x="361" y="169"/>
                    </a:cubicBezTo>
                    <a:cubicBezTo>
                      <a:pt x="127" y="410"/>
                      <a:pt x="127" y="410"/>
                      <a:pt x="127" y="410"/>
                    </a:cubicBezTo>
                    <a:lnTo>
                      <a:pt x="43" y="325"/>
                    </a:lnTo>
                    <a:close/>
                    <a:moveTo>
                      <a:pt x="361" y="7"/>
                    </a:moveTo>
                    <a:lnTo>
                      <a:pt x="361" y="7"/>
                    </a:lnTo>
                    <a:cubicBezTo>
                      <a:pt x="375" y="0"/>
                      <a:pt x="389" y="0"/>
                      <a:pt x="403" y="7"/>
                    </a:cubicBezTo>
                    <a:cubicBezTo>
                      <a:pt x="446" y="49"/>
                      <a:pt x="446" y="49"/>
                      <a:pt x="446" y="49"/>
                    </a:cubicBezTo>
                    <a:cubicBezTo>
                      <a:pt x="453" y="64"/>
                      <a:pt x="453" y="78"/>
                      <a:pt x="446" y="92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04" y="71"/>
                      <a:pt x="304" y="71"/>
                      <a:pt x="304" y="71"/>
                    </a:cubicBezTo>
                    <a:lnTo>
                      <a:pt x="361" y="7"/>
                    </a:lnTo>
                    <a:close/>
                    <a:moveTo>
                      <a:pt x="0" y="452"/>
                    </a:moveTo>
                    <a:lnTo>
                      <a:pt x="0" y="452"/>
                    </a:lnTo>
                    <a:cubicBezTo>
                      <a:pt x="22" y="346"/>
                      <a:pt x="22" y="346"/>
                      <a:pt x="22" y="346"/>
                    </a:cubicBezTo>
                    <a:cubicBezTo>
                      <a:pt x="106" y="424"/>
                      <a:pt x="106" y="424"/>
                      <a:pt x="106" y="424"/>
                    </a:cubicBezTo>
                    <a:lnTo>
                      <a:pt x="0" y="4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en-US" sz="1001" dirty="0">
                  <a:latin typeface="Lato Light"/>
                </a:endParaRPr>
              </a:p>
            </p:txBody>
          </p:sp>
        </p:grpSp>
        <p:sp>
          <p:nvSpPr>
            <p:cNvPr id="26" name="TextBox 10"/>
            <p:cNvSpPr txBox="1"/>
            <p:nvPr/>
          </p:nvSpPr>
          <p:spPr>
            <a:xfrm>
              <a:off x="7710129" y="5264605"/>
              <a:ext cx="901529" cy="223138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>
                <a:buNone/>
              </a:pPr>
              <a:r>
                <a:rPr lang="zh-CN" altLang="en-US" sz="1000" cap="all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汇报</a:t>
              </a:r>
              <a:r>
                <a:rPr lang="zh-CN" altLang="en-US" sz="1000" cap="all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人</a:t>
              </a:r>
              <a:r>
                <a:rPr lang="zh-CN" altLang="en-US" sz="1000" cap="all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：</a:t>
              </a:r>
              <a:r>
                <a:rPr lang="en-US" altLang="zh-CN" sz="1000" cap="all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XXX</a:t>
              </a:r>
              <a:endParaRPr lang="zh-CN" altLang="en-US" sz="1000" cap="all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TextBox 10"/>
            <p:cNvSpPr txBox="1"/>
            <p:nvPr/>
          </p:nvSpPr>
          <p:spPr>
            <a:xfrm>
              <a:off x="9631293" y="5264605"/>
              <a:ext cx="1186863" cy="223138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>
                <a:buNone/>
              </a:pPr>
              <a:r>
                <a:rPr lang="zh-CN" altLang="en-US" sz="1000" cap="all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时间：</a:t>
              </a:r>
              <a:r>
                <a:rPr lang="en-US" altLang="zh-CN" sz="1000" cap="all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2020.01.01</a:t>
              </a:r>
              <a:endParaRPr lang="zh-CN" altLang="en-US" sz="1000" cap="all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224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27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28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942243" y="2710012"/>
            <a:ext cx="5040532" cy="3669900"/>
            <a:chOff x="2047009" y="1663503"/>
            <a:chExt cx="4100513" cy="2985932"/>
          </a:xfrm>
        </p:grpSpPr>
        <p:grpSp>
          <p:nvGrpSpPr>
            <p:cNvPr id="47125" name="Group 2"/>
            <p:cNvGrpSpPr>
              <a:grpSpLocks/>
            </p:cNvGrpSpPr>
            <p:nvPr/>
          </p:nvGrpSpPr>
          <p:grpSpPr bwMode="auto">
            <a:xfrm>
              <a:off x="2047009" y="3042091"/>
              <a:ext cx="4100513" cy="1607344"/>
              <a:chOff x="3381376" y="4711701"/>
              <a:chExt cx="5467350" cy="2143125"/>
            </a:xfrm>
          </p:grpSpPr>
          <p:sp>
            <p:nvSpPr>
              <p:cNvPr id="73" name="Freeform 5"/>
              <p:cNvSpPr>
                <a:spLocks/>
              </p:cNvSpPr>
              <p:nvPr/>
            </p:nvSpPr>
            <p:spPr bwMode="auto">
              <a:xfrm>
                <a:off x="3381376" y="4711640"/>
                <a:ext cx="5467350" cy="2143186"/>
              </a:xfrm>
              <a:custGeom>
                <a:avLst/>
                <a:gdLst>
                  <a:gd name="T0" fmla="*/ 0 w 1770"/>
                  <a:gd name="T1" fmla="*/ 658 h 694"/>
                  <a:gd name="T2" fmla="*/ 0 w 1770"/>
                  <a:gd name="T3" fmla="*/ 661 h 694"/>
                  <a:gd name="T4" fmla="*/ 0 w 1770"/>
                  <a:gd name="T5" fmla="*/ 661 h 694"/>
                  <a:gd name="T6" fmla="*/ 0 w 1770"/>
                  <a:gd name="T7" fmla="*/ 661 h 694"/>
                  <a:gd name="T8" fmla="*/ 110 w 1770"/>
                  <a:gd name="T9" fmla="*/ 694 h 694"/>
                  <a:gd name="T10" fmla="*/ 1696 w 1770"/>
                  <a:gd name="T11" fmla="*/ 693 h 694"/>
                  <a:gd name="T12" fmla="*/ 1764 w 1770"/>
                  <a:gd name="T13" fmla="*/ 667 h 694"/>
                  <a:gd name="T14" fmla="*/ 1766 w 1770"/>
                  <a:gd name="T15" fmla="*/ 624 h 694"/>
                  <a:gd name="T16" fmla="*/ 1766 w 1770"/>
                  <a:gd name="T17" fmla="*/ 624 h 694"/>
                  <a:gd name="T18" fmla="*/ 1743 w 1770"/>
                  <a:gd name="T19" fmla="*/ 577 h 694"/>
                  <a:gd name="T20" fmla="*/ 1281 w 1770"/>
                  <a:gd name="T21" fmla="*/ 37 h 694"/>
                  <a:gd name="T22" fmla="*/ 1189 w 1770"/>
                  <a:gd name="T23" fmla="*/ 0 h 694"/>
                  <a:gd name="T24" fmla="*/ 557 w 1770"/>
                  <a:gd name="T25" fmla="*/ 1 h 694"/>
                  <a:gd name="T26" fmla="*/ 478 w 1770"/>
                  <a:gd name="T27" fmla="*/ 30 h 694"/>
                  <a:gd name="T28" fmla="*/ 21 w 1770"/>
                  <a:gd name="T29" fmla="*/ 578 h 694"/>
                  <a:gd name="T30" fmla="*/ 3 w 1770"/>
                  <a:gd name="T31" fmla="*/ 612 h 694"/>
                  <a:gd name="T32" fmla="*/ 3 w 1770"/>
                  <a:gd name="T33" fmla="*/ 612 h 694"/>
                  <a:gd name="T34" fmla="*/ 0 w 1770"/>
                  <a:gd name="T35" fmla="*/ 658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70" h="694">
                    <a:moveTo>
                      <a:pt x="0" y="658"/>
                    </a:moveTo>
                    <a:cubicBezTo>
                      <a:pt x="0" y="659"/>
                      <a:pt x="0" y="660"/>
                      <a:pt x="0" y="661"/>
                    </a:cubicBezTo>
                    <a:cubicBezTo>
                      <a:pt x="0" y="661"/>
                      <a:pt x="0" y="661"/>
                      <a:pt x="0" y="661"/>
                    </a:cubicBezTo>
                    <a:cubicBezTo>
                      <a:pt x="0" y="661"/>
                      <a:pt x="0" y="661"/>
                      <a:pt x="0" y="661"/>
                    </a:cubicBezTo>
                    <a:cubicBezTo>
                      <a:pt x="0" y="680"/>
                      <a:pt x="27" y="694"/>
                      <a:pt x="110" y="694"/>
                    </a:cubicBezTo>
                    <a:cubicBezTo>
                      <a:pt x="1696" y="693"/>
                      <a:pt x="1696" y="693"/>
                      <a:pt x="1696" y="693"/>
                    </a:cubicBezTo>
                    <a:cubicBezTo>
                      <a:pt x="1747" y="693"/>
                      <a:pt x="1764" y="683"/>
                      <a:pt x="1764" y="667"/>
                    </a:cubicBezTo>
                    <a:cubicBezTo>
                      <a:pt x="1766" y="624"/>
                      <a:pt x="1766" y="624"/>
                      <a:pt x="1766" y="624"/>
                    </a:cubicBezTo>
                    <a:cubicBezTo>
                      <a:pt x="1766" y="624"/>
                      <a:pt x="1766" y="624"/>
                      <a:pt x="1766" y="624"/>
                    </a:cubicBezTo>
                    <a:cubicBezTo>
                      <a:pt x="1770" y="612"/>
                      <a:pt x="1759" y="595"/>
                      <a:pt x="1743" y="577"/>
                    </a:cubicBezTo>
                    <a:cubicBezTo>
                      <a:pt x="1281" y="37"/>
                      <a:pt x="1281" y="37"/>
                      <a:pt x="1281" y="37"/>
                    </a:cubicBezTo>
                    <a:cubicBezTo>
                      <a:pt x="1263" y="16"/>
                      <a:pt x="1245" y="0"/>
                      <a:pt x="1189" y="0"/>
                    </a:cubicBezTo>
                    <a:cubicBezTo>
                      <a:pt x="557" y="1"/>
                      <a:pt x="557" y="1"/>
                      <a:pt x="557" y="1"/>
                    </a:cubicBezTo>
                    <a:cubicBezTo>
                      <a:pt x="512" y="1"/>
                      <a:pt x="495" y="9"/>
                      <a:pt x="478" y="30"/>
                    </a:cubicBezTo>
                    <a:cubicBezTo>
                      <a:pt x="21" y="578"/>
                      <a:pt x="21" y="578"/>
                      <a:pt x="21" y="578"/>
                    </a:cubicBezTo>
                    <a:cubicBezTo>
                      <a:pt x="11" y="590"/>
                      <a:pt x="4" y="602"/>
                      <a:pt x="3" y="612"/>
                    </a:cubicBezTo>
                    <a:cubicBezTo>
                      <a:pt x="3" y="612"/>
                      <a:pt x="3" y="612"/>
                      <a:pt x="3" y="612"/>
                    </a:cubicBezTo>
                    <a:lnTo>
                      <a:pt x="0" y="658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24">
                  <a:latin typeface="+mn-lt"/>
                  <a:ea typeface="+mn-ea"/>
                </a:endParaRPr>
              </a:p>
            </p:txBody>
          </p:sp>
          <p:sp>
            <p:nvSpPr>
              <p:cNvPr id="74" name="Freeform 6"/>
              <p:cNvSpPr>
                <a:spLocks/>
              </p:cNvSpPr>
              <p:nvPr/>
            </p:nvSpPr>
            <p:spPr bwMode="auto">
              <a:xfrm>
                <a:off x="3689351" y="4819651"/>
                <a:ext cx="4849813" cy="1701800"/>
              </a:xfrm>
              <a:custGeom>
                <a:avLst/>
                <a:gdLst>
                  <a:gd name="T0" fmla="*/ 0 w 3055"/>
                  <a:gd name="T1" fmla="*/ 1072 h 1072"/>
                  <a:gd name="T2" fmla="*/ 3055 w 3055"/>
                  <a:gd name="T3" fmla="*/ 1068 h 1072"/>
                  <a:gd name="T4" fmla="*/ 2226 w 3055"/>
                  <a:gd name="T5" fmla="*/ 0 h 1072"/>
                  <a:gd name="T6" fmla="*/ 812 w 3055"/>
                  <a:gd name="T7" fmla="*/ 2 h 1072"/>
                  <a:gd name="T8" fmla="*/ 0 w 3055"/>
                  <a:gd name="T9" fmla="*/ 1072 h 1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55" h="1072">
                    <a:moveTo>
                      <a:pt x="0" y="1072"/>
                    </a:moveTo>
                    <a:lnTo>
                      <a:pt x="3055" y="1068"/>
                    </a:lnTo>
                    <a:lnTo>
                      <a:pt x="2226" y="0"/>
                    </a:lnTo>
                    <a:lnTo>
                      <a:pt x="812" y="2"/>
                    </a:lnTo>
                    <a:lnTo>
                      <a:pt x="0" y="1072"/>
                    </a:lnTo>
                    <a:close/>
                  </a:path>
                </a:pathLst>
              </a:cu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24">
                  <a:latin typeface="+mn-lt"/>
                  <a:ea typeface="+mn-ea"/>
                </a:endParaRPr>
              </a:p>
            </p:txBody>
          </p:sp>
          <p:sp>
            <p:nvSpPr>
              <p:cNvPr id="75" name="Freeform 7"/>
              <p:cNvSpPr>
                <a:spLocks/>
              </p:cNvSpPr>
              <p:nvPr/>
            </p:nvSpPr>
            <p:spPr bwMode="auto">
              <a:xfrm>
                <a:off x="5664685" y="4750387"/>
                <a:ext cx="845041" cy="31481"/>
              </a:xfrm>
              <a:custGeom>
                <a:avLst/>
                <a:gdLst>
                  <a:gd name="T0" fmla="*/ 260 w 274"/>
                  <a:gd name="T1" fmla="*/ 0 h 10"/>
                  <a:gd name="T2" fmla="*/ 137 w 274"/>
                  <a:gd name="T3" fmla="*/ 0 h 10"/>
                  <a:gd name="T4" fmla="*/ 14 w 274"/>
                  <a:gd name="T5" fmla="*/ 0 h 10"/>
                  <a:gd name="T6" fmla="*/ 1 w 274"/>
                  <a:gd name="T7" fmla="*/ 5 h 10"/>
                  <a:gd name="T8" fmla="*/ 1 w 274"/>
                  <a:gd name="T9" fmla="*/ 5 h 10"/>
                  <a:gd name="T10" fmla="*/ 12 w 274"/>
                  <a:gd name="T11" fmla="*/ 10 h 10"/>
                  <a:gd name="T12" fmla="*/ 137 w 274"/>
                  <a:gd name="T13" fmla="*/ 10 h 10"/>
                  <a:gd name="T14" fmla="*/ 262 w 274"/>
                  <a:gd name="T15" fmla="*/ 10 h 10"/>
                  <a:gd name="T16" fmla="*/ 273 w 274"/>
                  <a:gd name="T17" fmla="*/ 5 h 10"/>
                  <a:gd name="T18" fmla="*/ 273 w 274"/>
                  <a:gd name="T19" fmla="*/ 5 h 10"/>
                  <a:gd name="T20" fmla="*/ 260 w 274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4" h="10">
                    <a:moveTo>
                      <a:pt x="260" y="0"/>
                    </a:moveTo>
                    <a:cubicBezTo>
                      <a:pt x="219" y="0"/>
                      <a:pt x="178" y="0"/>
                      <a:pt x="137" y="0"/>
                    </a:cubicBezTo>
                    <a:cubicBezTo>
                      <a:pt x="96" y="0"/>
                      <a:pt x="55" y="0"/>
                      <a:pt x="14" y="0"/>
                    </a:cubicBezTo>
                    <a:cubicBezTo>
                      <a:pt x="8" y="0"/>
                      <a:pt x="2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8"/>
                      <a:pt x="5" y="10"/>
                      <a:pt x="12" y="10"/>
                    </a:cubicBezTo>
                    <a:cubicBezTo>
                      <a:pt x="54" y="10"/>
                      <a:pt x="95" y="10"/>
                      <a:pt x="137" y="10"/>
                    </a:cubicBezTo>
                    <a:cubicBezTo>
                      <a:pt x="179" y="10"/>
                      <a:pt x="220" y="10"/>
                      <a:pt x="262" y="10"/>
                    </a:cubicBezTo>
                    <a:cubicBezTo>
                      <a:pt x="269" y="10"/>
                      <a:pt x="274" y="8"/>
                      <a:pt x="273" y="5"/>
                    </a:cubicBezTo>
                    <a:cubicBezTo>
                      <a:pt x="273" y="5"/>
                      <a:pt x="273" y="5"/>
                      <a:pt x="273" y="5"/>
                    </a:cubicBezTo>
                    <a:cubicBezTo>
                      <a:pt x="272" y="2"/>
                      <a:pt x="266" y="0"/>
                      <a:pt x="260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24">
                  <a:latin typeface="+mn-lt"/>
                  <a:ea typeface="+mn-ea"/>
                </a:endParaRPr>
              </a:p>
            </p:txBody>
          </p:sp>
          <p:sp>
            <p:nvSpPr>
              <p:cNvPr id="76" name="Freeform 8"/>
              <p:cNvSpPr>
                <a:spLocks noEditPoints="1"/>
              </p:cNvSpPr>
              <p:nvPr/>
            </p:nvSpPr>
            <p:spPr bwMode="auto">
              <a:xfrm>
                <a:off x="5831756" y="6556960"/>
                <a:ext cx="561747" cy="101711"/>
              </a:xfrm>
              <a:custGeom>
                <a:avLst/>
                <a:gdLst>
                  <a:gd name="T0" fmla="*/ 91 w 182"/>
                  <a:gd name="T1" fmla="*/ 7 h 33"/>
                  <a:gd name="T2" fmla="*/ 119 w 182"/>
                  <a:gd name="T3" fmla="*/ 18 h 33"/>
                  <a:gd name="T4" fmla="*/ 119 w 182"/>
                  <a:gd name="T5" fmla="*/ 30 h 33"/>
                  <a:gd name="T6" fmla="*/ 98 w 182"/>
                  <a:gd name="T7" fmla="*/ 30 h 33"/>
                  <a:gd name="T8" fmla="*/ 99 w 182"/>
                  <a:gd name="T9" fmla="*/ 25 h 33"/>
                  <a:gd name="T10" fmla="*/ 90 w 182"/>
                  <a:gd name="T11" fmla="*/ 21 h 33"/>
                  <a:gd name="T12" fmla="*/ 90 w 182"/>
                  <a:gd name="T13" fmla="*/ 21 h 33"/>
                  <a:gd name="T14" fmla="*/ 90 w 182"/>
                  <a:gd name="T15" fmla="*/ 33 h 33"/>
                  <a:gd name="T16" fmla="*/ 91 w 182"/>
                  <a:gd name="T17" fmla="*/ 33 h 33"/>
                  <a:gd name="T18" fmla="*/ 181 w 182"/>
                  <a:gd name="T19" fmla="*/ 17 h 33"/>
                  <a:gd name="T20" fmla="*/ 90 w 182"/>
                  <a:gd name="T21" fmla="*/ 0 h 33"/>
                  <a:gd name="T22" fmla="*/ 90 w 182"/>
                  <a:gd name="T23" fmla="*/ 3 h 33"/>
                  <a:gd name="T24" fmla="*/ 91 w 182"/>
                  <a:gd name="T25" fmla="*/ 2 h 33"/>
                  <a:gd name="T26" fmla="*/ 130 w 182"/>
                  <a:gd name="T27" fmla="*/ 17 h 33"/>
                  <a:gd name="T28" fmla="*/ 126 w 182"/>
                  <a:gd name="T29" fmla="*/ 19 h 33"/>
                  <a:gd name="T30" fmla="*/ 91 w 182"/>
                  <a:gd name="T31" fmla="*/ 5 h 33"/>
                  <a:gd name="T32" fmla="*/ 90 w 182"/>
                  <a:gd name="T33" fmla="*/ 6 h 33"/>
                  <a:gd name="T34" fmla="*/ 90 w 182"/>
                  <a:gd name="T35" fmla="*/ 8 h 33"/>
                  <a:gd name="T36" fmla="*/ 91 w 182"/>
                  <a:gd name="T37" fmla="*/ 7 h 33"/>
                  <a:gd name="T38" fmla="*/ 90 w 182"/>
                  <a:gd name="T39" fmla="*/ 21 h 33"/>
                  <a:gd name="T40" fmla="*/ 81 w 182"/>
                  <a:gd name="T41" fmla="*/ 25 h 33"/>
                  <a:gd name="T42" fmla="*/ 81 w 182"/>
                  <a:gd name="T43" fmla="*/ 30 h 33"/>
                  <a:gd name="T44" fmla="*/ 61 w 182"/>
                  <a:gd name="T45" fmla="*/ 30 h 33"/>
                  <a:gd name="T46" fmla="*/ 62 w 182"/>
                  <a:gd name="T47" fmla="*/ 18 h 33"/>
                  <a:gd name="T48" fmla="*/ 90 w 182"/>
                  <a:gd name="T49" fmla="*/ 8 h 33"/>
                  <a:gd name="T50" fmla="*/ 90 w 182"/>
                  <a:gd name="T51" fmla="*/ 6 h 33"/>
                  <a:gd name="T52" fmla="*/ 55 w 182"/>
                  <a:gd name="T53" fmla="*/ 19 h 33"/>
                  <a:gd name="T54" fmla="*/ 51 w 182"/>
                  <a:gd name="T55" fmla="*/ 17 h 33"/>
                  <a:gd name="T56" fmla="*/ 68 w 182"/>
                  <a:gd name="T57" fmla="*/ 11 h 33"/>
                  <a:gd name="T58" fmla="*/ 68 w 182"/>
                  <a:gd name="T59" fmla="*/ 4 h 33"/>
                  <a:gd name="T60" fmla="*/ 77 w 182"/>
                  <a:gd name="T61" fmla="*/ 4 h 33"/>
                  <a:gd name="T62" fmla="*/ 77 w 182"/>
                  <a:gd name="T63" fmla="*/ 8 h 33"/>
                  <a:gd name="T64" fmla="*/ 90 w 182"/>
                  <a:gd name="T65" fmla="*/ 3 h 33"/>
                  <a:gd name="T66" fmla="*/ 90 w 182"/>
                  <a:gd name="T67" fmla="*/ 0 h 33"/>
                  <a:gd name="T68" fmla="*/ 90 w 182"/>
                  <a:gd name="T69" fmla="*/ 0 h 33"/>
                  <a:gd name="T70" fmla="*/ 0 w 182"/>
                  <a:gd name="T71" fmla="*/ 17 h 33"/>
                  <a:gd name="T72" fmla="*/ 90 w 182"/>
                  <a:gd name="T73" fmla="*/ 33 h 33"/>
                  <a:gd name="T74" fmla="*/ 90 w 182"/>
                  <a:gd name="T75" fmla="*/ 2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2" h="33">
                    <a:moveTo>
                      <a:pt x="91" y="7"/>
                    </a:move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9" y="23"/>
                      <a:pt x="95" y="21"/>
                      <a:pt x="90" y="21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141" y="33"/>
                      <a:pt x="182" y="26"/>
                      <a:pt x="181" y="17"/>
                    </a:cubicBezTo>
                    <a:cubicBezTo>
                      <a:pt x="180" y="8"/>
                      <a:pt x="139" y="0"/>
                      <a:pt x="90" y="0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130" y="17"/>
                      <a:pt x="130" y="17"/>
                      <a:pt x="130" y="17"/>
                    </a:cubicBezTo>
                    <a:cubicBezTo>
                      <a:pt x="126" y="19"/>
                      <a:pt x="126" y="19"/>
                      <a:pt x="126" y="19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8"/>
                      <a:pt x="90" y="8"/>
                      <a:pt x="90" y="8"/>
                    </a:cubicBezTo>
                    <a:lnTo>
                      <a:pt x="91" y="7"/>
                    </a:lnTo>
                    <a:close/>
                    <a:moveTo>
                      <a:pt x="90" y="21"/>
                    </a:moveTo>
                    <a:cubicBezTo>
                      <a:pt x="85" y="21"/>
                      <a:pt x="82" y="23"/>
                      <a:pt x="81" y="25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41" y="0"/>
                      <a:pt x="1" y="8"/>
                      <a:pt x="0" y="17"/>
                    </a:cubicBezTo>
                    <a:cubicBezTo>
                      <a:pt x="0" y="26"/>
                      <a:pt x="40" y="33"/>
                      <a:pt x="90" y="33"/>
                    </a:cubicBezTo>
                    <a:lnTo>
                      <a:pt x="90" y="2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24">
                  <a:latin typeface="+mn-lt"/>
                  <a:ea typeface="+mn-ea"/>
                </a:endParaRPr>
              </a:p>
            </p:txBody>
          </p:sp>
        </p:grpSp>
        <p:grpSp>
          <p:nvGrpSpPr>
            <p:cNvPr id="47126" name="Group 8"/>
            <p:cNvGrpSpPr>
              <a:grpSpLocks noChangeAspect="1"/>
            </p:cNvGrpSpPr>
            <p:nvPr/>
          </p:nvGrpSpPr>
          <p:grpSpPr bwMode="auto">
            <a:xfrm>
              <a:off x="2674772" y="1663503"/>
              <a:ext cx="2418743" cy="1941806"/>
              <a:chOff x="5599580" y="500139"/>
              <a:chExt cx="5497171" cy="4413216"/>
            </a:xfrm>
          </p:grpSpPr>
          <p:sp>
            <p:nvSpPr>
              <p:cNvPr id="5" name="Oval Callout 9"/>
              <p:cNvSpPr/>
              <p:nvPr/>
            </p:nvSpPr>
            <p:spPr>
              <a:xfrm>
                <a:off x="8126772" y="3612563"/>
                <a:ext cx="1766475" cy="1180575"/>
              </a:xfrm>
              <a:prstGeom prst="wedgeEllipseCallout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6" name="Oval Callout 10"/>
              <p:cNvSpPr/>
              <p:nvPr/>
            </p:nvSpPr>
            <p:spPr>
              <a:xfrm>
                <a:off x="6682224" y="3199775"/>
                <a:ext cx="1341367" cy="895752"/>
              </a:xfrm>
              <a:prstGeom prst="wedgeEllipseCallout">
                <a:avLst>
                  <a:gd name="adj1" fmla="val 26187"/>
                  <a:gd name="adj2" fmla="val 625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7" name="Oval Callout 11"/>
              <p:cNvSpPr/>
              <p:nvPr/>
            </p:nvSpPr>
            <p:spPr>
              <a:xfrm>
                <a:off x="9546556" y="2526931"/>
                <a:ext cx="1543602" cy="1031971"/>
              </a:xfrm>
              <a:prstGeom prst="wedgeEllipseCallout">
                <a:avLst>
                  <a:gd name="adj1" fmla="val 23309"/>
                  <a:gd name="adj2" fmla="val 5762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8" name="Oval Callout 12"/>
              <p:cNvSpPr/>
              <p:nvPr/>
            </p:nvSpPr>
            <p:spPr>
              <a:xfrm>
                <a:off x="8126772" y="2621871"/>
                <a:ext cx="1176276" cy="788427"/>
              </a:xfrm>
              <a:prstGeom prst="wedgeEllipseCallout">
                <a:avLst>
                  <a:gd name="adj1" fmla="val 11299"/>
                  <a:gd name="adj2" fmla="val 66763"/>
                </a:avLst>
              </a:prstGeom>
              <a:solidFill>
                <a:srgbClr val="4A4A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9" name="Oval Callout 13"/>
              <p:cNvSpPr/>
              <p:nvPr/>
            </p:nvSpPr>
            <p:spPr>
              <a:xfrm>
                <a:off x="10103739" y="1705481"/>
                <a:ext cx="994673" cy="664591"/>
              </a:xfrm>
              <a:prstGeom prst="wedgeEllipseCallout">
                <a:avLst>
                  <a:gd name="adj1" fmla="val 39098"/>
                  <a:gd name="adj2" fmla="val 6502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0" name="Oval Callout 14"/>
              <p:cNvSpPr/>
              <p:nvPr/>
            </p:nvSpPr>
            <p:spPr>
              <a:xfrm>
                <a:off x="5600877" y="2370072"/>
                <a:ext cx="1287711" cy="862726"/>
              </a:xfrm>
              <a:prstGeom prst="wedgeEllipseCallout">
                <a:avLst>
                  <a:gd name="adj1" fmla="val 8488"/>
                  <a:gd name="adj2" fmla="val 70280"/>
                </a:avLst>
              </a:prstGeom>
              <a:solidFill>
                <a:srgbClr val="4A4A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1" name="Oval Callout 15"/>
              <p:cNvSpPr/>
              <p:nvPr/>
            </p:nvSpPr>
            <p:spPr>
              <a:xfrm>
                <a:off x="6727626" y="1544495"/>
                <a:ext cx="1564237" cy="1048482"/>
              </a:xfrm>
              <a:prstGeom prst="wedgeEllipseCallout">
                <a:avLst>
                  <a:gd name="adj1" fmla="val 6540"/>
                  <a:gd name="adj2" fmla="val 75183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2" name="Oval Callout 16"/>
              <p:cNvSpPr/>
              <p:nvPr/>
            </p:nvSpPr>
            <p:spPr>
              <a:xfrm>
                <a:off x="8667447" y="1527983"/>
                <a:ext cx="1176273" cy="788424"/>
              </a:xfrm>
              <a:prstGeom prst="wedgeEllipseCallou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3" name="Oval Callout 17"/>
              <p:cNvSpPr/>
              <p:nvPr/>
            </p:nvSpPr>
            <p:spPr>
              <a:xfrm>
                <a:off x="9955157" y="3868492"/>
                <a:ext cx="994673" cy="664591"/>
              </a:xfrm>
              <a:prstGeom prst="wedgeEllipseCallout">
                <a:avLst>
                  <a:gd name="adj1" fmla="val -5639"/>
                  <a:gd name="adj2" fmla="val 6628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4" name="Oval Callout 18"/>
              <p:cNvSpPr/>
              <p:nvPr/>
            </p:nvSpPr>
            <p:spPr>
              <a:xfrm>
                <a:off x="7111461" y="4248257"/>
                <a:ext cx="994675" cy="664591"/>
              </a:xfrm>
              <a:prstGeom prst="wedgeEllipseCallout">
                <a:avLst>
                  <a:gd name="adj1" fmla="val 39098"/>
                  <a:gd name="adj2" fmla="val 6502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5" name="Oval Callout 19"/>
              <p:cNvSpPr/>
              <p:nvPr/>
            </p:nvSpPr>
            <p:spPr>
              <a:xfrm>
                <a:off x="9538301" y="500139"/>
                <a:ext cx="1341367" cy="895752"/>
              </a:xfrm>
              <a:prstGeom prst="wedgeEllipseCallout">
                <a:avLst>
                  <a:gd name="adj1" fmla="val -12056"/>
                  <a:gd name="adj2" fmla="val 6905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6" name="Oval Callout 20"/>
              <p:cNvSpPr/>
              <p:nvPr/>
            </p:nvSpPr>
            <p:spPr>
              <a:xfrm>
                <a:off x="8089628" y="690022"/>
                <a:ext cx="994673" cy="664591"/>
              </a:xfrm>
              <a:prstGeom prst="wedgeEllipseCallout">
                <a:avLst>
                  <a:gd name="adj1" fmla="val -5639"/>
                  <a:gd name="adj2" fmla="val 6628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7" name="Freeform 45"/>
              <p:cNvSpPr>
                <a:spLocks noEditPoints="1"/>
              </p:cNvSpPr>
              <p:nvPr/>
            </p:nvSpPr>
            <p:spPr bwMode="auto">
              <a:xfrm>
                <a:off x="8481718" y="2795242"/>
                <a:ext cx="466384" cy="466452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3 w 124"/>
                  <a:gd name="T11" fmla="*/ 95 h 124"/>
                  <a:gd name="T12" fmla="*/ 60 w 124"/>
                  <a:gd name="T13" fmla="*/ 116 h 124"/>
                  <a:gd name="T14" fmla="*/ 64 w 124"/>
                  <a:gd name="T15" fmla="*/ 8 h 124"/>
                  <a:gd name="T16" fmla="*/ 64 w 124"/>
                  <a:gd name="T17" fmla="*/ 36 h 124"/>
                  <a:gd name="T18" fmla="*/ 64 w 124"/>
                  <a:gd name="T19" fmla="*/ 8 h 124"/>
                  <a:gd name="T20" fmla="*/ 100 w 124"/>
                  <a:gd name="T21" fmla="*/ 23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8 h 124"/>
                  <a:gd name="T28" fmla="*/ 38 w 124"/>
                  <a:gd name="T29" fmla="*/ 31 h 124"/>
                  <a:gd name="T30" fmla="*/ 53 w 124"/>
                  <a:gd name="T31" fmla="*/ 9 h 124"/>
                  <a:gd name="T32" fmla="*/ 40 w 124"/>
                  <a:gd name="T33" fmla="*/ 36 h 124"/>
                  <a:gd name="T34" fmla="*/ 60 w 124"/>
                  <a:gd name="T35" fmla="*/ 60 h 124"/>
                  <a:gd name="T36" fmla="*/ 40 w 124"/>
                  <a:gd name="T37" fmla="*/ 36 h 124"/>
                  <a:gd name="T38" fmla="*/ 60 w 124"/>
                  <a:gd name="T39" fmla="*/ 88 h 124"/>
                  <a:gd name="T40" fmla="*/ 36 w 124"/>
                  <a:gd name="T41" fmla="*/ 64 h 124"/>
                  <a:gd name="T42" fmla="*/ 53 w 124"/>
                  <a:gd name="T43" fmla="*/ 115 h 124"/>
                  <a:gd name="T44" fmla="*/ 40 w 124"/>
                  <a:gd name="T45" fmla="*/ 96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6 h 124"/>
                  <a:gd name="T56" fmla="*/ 64 w 124"/>
                  <a:gd name="T57" fmla="*/ 88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6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1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6"/>
                    </a:cubicBezTo>
                    <a:cubicBezTo>
                      <a:pt x="110" y="35"/>
                      <a:pt x="115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0"/>
                      <a:pt x="48" y="103"/>
                      <a:pt x="43" y="95"/>
                    </a:cubicBezTo>
                    <a:cubicBezTo>
                      <a:pt x="49" y="93"/>
                      <a:pt x="54" y="92"/>
                      <a:pt x="60" y="92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8"/>
                    </a:moveTo>
                    <a:cubicBezTo>
                      <a:pt x="72" y="14"/>
                      <a:pt x="78" y="23"/>
                      <a:pt x="82" y="33"/>
                    </a:cubicBezTo>
                    <a:cubicBezTo>
                      <a:pt x="76" y="35"/>
                      <a:pt x="70" y="36"/>
                      <a:pt x="64" y="3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3"/>
                    </a:cubicBezTo>
                    <a:cubicBezTo>
                      <a:pt x="95" y="26"/>
                      <a:pt x="91" y="29"/>
                      <a:pt x="86" y="31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8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4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38" y="31"/>
                    </a:moveTo>
                    <a:cubicBezTo>
                      <a:pt x="33" y="29"/>
                      <a:pt x="29" y="26"/>
                      <a:pt x="24" y="23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1"/>
                    </a:cubicBezTo>
                    <a:close/>
                    <a:moveTo>
                      <a:pt x="40" y="36"/>
                    </a:moveTo>
                    <a:cubicBezTo>
                      <a:pt x="47" y="38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0" y="36"/>
                    </a:cubicBezTo>
                    <a:close/>
                    <a:moveTo>
                      <a:pt x="60" y="64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54" y="88"/>
                      <a:pt x="48" y="89"/>
                      <a:pt x="42" y="91"/>
                    </a:cubicBezTo>
                    <a:cubicBezTo>
                      <a:pt x="38" y="83"/>
                      <a:pt x="36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5"/>
                    </a:moveTo>
                    <a:cubicBezTo>
                      <a:pt x="43" y="114"/>
                      <a:pt x="34" y="109"/>
                      <a:pt x="27" y="103"/>
                    </a:cubicBezTo>
                    <a:cubicBezTo>
                      <a:pt x="31" y="100"/>
                      <a:pt x="35" y="98"/>
                      <a:pt x="40" y="96"/>
                    </a:cubicBezTo>
                    <a:cubicBezTo>
                      <a:pt x="43" y="103"/>
                      <a:pt x="48" y="110"/>
                      <a:pt x="53" y="115"/>
                    </a:cubicBezTo>
                    <a:close/>
                    <a:moveTo>
                      <a:pt x="64" y="116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70" y="92"/>
                      <a:pt x="75" y="93"/>
                      <a:pt x="81" y="95"/>
                    </a:cubicBezTo>
                    <a:cubicBezTo>
                      <a:pt x="76" y="103"/>
                      <a:pt x="71" y="110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6"/>
                    </a:moveTo>
                    <a:cubicBezTo>
                      <a:pt x="89" y="98"/>
                      <a:pt x="93" y="100"/>
                      <a:pt x="97" y="103"/>
                    </a:cubicBezTo>
                    <a:cubicBezTo>
                      <a:pt x="90" y="109"/>
                      <a:pt x="81" y="114"/>
                      <a:pt x="71" y="115"/>
                    </a:cubicBezTo>
                    <a:cubicBezTo>
                      <a:pt x="76" y="110"/>
                      <a:pt x="81" y="103"/>
                      <a:pt x="84" y="96"/>
                    </a:cubicBezTo>
                    <a:close/>
                    <a:moveTo>
                      <a:pt x="82" y="91"/>
                    </a:moveTo>
                    <a:cubicBezTo>
                      <a:pt x="76" y="89"/>
                      <a:pt x="70" y="88"/>
                      <a:pt x="64" y="88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1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7" y="38"/>
                      <a:pt x="84" y="36"/>
                    </a:cubicBezTo>
                    <a:cubicBezTo>
                      <a:pt x="86" y="44"/>
                      <a:pt x="88" y="52"/>
                      <a:pt x="88" y="60"/>
                    </a:cubicBezTo>
                    <a:lnTo>
                      <a:pt x="64" y="60"/>
                    </a:lnTo>
                    <a:close/>
                    <a:moveTo>
                      <a:pt x="22" y="26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1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5"/>
                      <a:pt x="22" y="26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4"/>
                      <a:pt x="34" y="84"/>
                      <a:pt x="38" y="93"/>
                    </a:cubicBezTo>
                    <a:cubicBezTo>
                      <a:pt x="33" y="95"/>
                      <a:pt x="28" y="97"/>
                      <a:pt x="24" y="100"/>
                    </a:cubicBezTo>
                    <a:cubicBezTo>
                      <a:pt x="15" y="91"/>
                      <a:pt x="9" y="78"/>
                      <a:pt x="8" y="64"/>
                    </a:cubicBezTo>
                    <a:close/>
                    <a:moveTo>
                      <a:pt x="100" y="100"/>
                    </a:moveTo>
                    <a:cubicBezTo>
                      <a:pt x="96" y="97"/>
                      <a:pt x="91" y="95"/>
                      <a:pt x="86" y="93"/>
                    </a:cubicBezTo>
                    <a:cubicBezTo>
                      <a:pt x="90" y="84"/>
                      <a:pt x="92" y="74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78"/>
                      <a:pt x="109" y="91"/>
                      <a:pt x="10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>
                  <a:latin typeface="+mn-lt"/>
                  <a:ea typeface="+mn-ea"/>
                </a:endParaRPr>
              </a:p>
            </p:txBody>
          </p:sp>
          <p:grpSp>
            <p:nvGrpSpPr>
              <p:cNvPr id="18" name="Group 22"/>
              <p:cNvGrpSpPr/>
              <p:nvPr/>
            </p:nvGrpSpPr>
            <p:grpSpPr>
              <a:xfrm>
                <a:off x="7366971" y="4407847"/>
                <a:ext cx="482600" cy="392113"/>
                <a:chOff x="2974975" y="5006976"/>
                <a:chExt cx="482600" cy="392113"/>
              </a:xfrm>
              <a:solidFill>
                <a:schemeClr val="bg1"/>
              </a:solidFill>
            </p:grpSpPr>
            <p:sp>
              <p:nvSpPr>
                <p:cNvPr id="71" name="Freeform 46"/>
                <p:cNvSpPr>
                  <a:spLocks noEditPoints="1"/>
                </p:cNvSpPr>
                <p:nvPr/>
              </p:nvSpPr>
              <p:spPr bwMode="auto">
                <a:xfrm>
                  <a:off x="3306763" y="5127626"/>
                  <a:ext cx="90487" cy="120650"/>
                </a:xfrm>
                <a:custGeom>
                  <a:avLst/>
                  <a:gdLst>
                    <a:gd name="T0" fmla="*/ 11 w 24"/>
                    <a:gd name="T1" fmla="*/ 2 h 32"/>
                    <a:gd name="T2" fmla="*/ 8 w 24"/>
                    <a:gd name="T3" fmla="*/ 0 h 32"/>
                    <a:gd name="T4" fmla="*/ 4 w 24"/>
                    <a:gd name="T5" fmla="*/ 0 h 32"/>
                    <a:gd name="T6" fmla="*/ 0 w 24"/>
                    <a:gd name="T7" fmla="*/ 4 h 32"/>
                    <a:gd name="T8" fmla="*/ 0 w 24"/>
                    <a:gd name="T9" fmla="*/ 28 h 32"/>
                    <a:gd name="T10" fmla="*/ 4 w 24"/>
                    <a:gd name="T11" fmla="*/ 32 h 32"/>
                    <a:gd name="T12" fmla="*/ 20 w 24"/>
                    <a:gd name="T13" fmla="*/ 32 h 32"/>
                    <a:gd name="T14" fmla="*/ 24 w 24"/>
                    <a:gd name="T15" fmla="*/ 28 h 32"/>
                    <a:gd name="T16" fmla="*/ 24 w 24"/>
                    <a:gd name="T17" fmla="*/ 22 h 32"/>
                    <a:gd name="T18" fmla="*/ 23 w 24"/>
                    <a:gd name="T19" fmla="*/ 20 h 32"/>
                    <a:gd name="T20" fmla="*/ 11 w 24"/>
                    <a:gd name="T21" fmla="*/ 2 h 32"/>
                    <a:gd name="T22" fmla="*/ 20 w 24"/>
                    <a:gd name="T23" fmla="*/ 28 h 32"/>
                    <a:gd name="T24" fmla="*/ 4 w 24"/>
                    <a:gd name="T25" fmla="*/ 28 h 32"/>
                    <a:gd name="T26" fmla="*/ 4 w 24"/>
                    <a:gd name="T27" fmla="*/ 4 h 32"/>
                    <a:gd name="T28" fmla="*/ 8 w 24"/>
                    <a:gd name="T29" fmla="*/ 4 h 32"/>
                    <a:gd name="T30" fmla="*/ 20 w 24"/>
                    <a:gd name="T31" fmla="*/ 22 h 32"/>
                    <a:gd name="T32" fmla="*/ 20 w 24"/>
                    <a:gd name="T33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32">
                      <a:moveTo>
                        <a:pt x="11" y="2"/>
                      </a:moveTo>
                      <a:cubicBezTo>
                        <a:pt x="11" y="1"/>
                        <a:pt x="9" y="0"/>
                        <a:pt x="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2" y="32"/>
                        <a:pt x="24" y="30"/>
                        <a:pt x="24" y="28"/>
                      </a:cubicBezTo>
                      <a:cubicBezTo>
                        <a:pt x="24" y="22"/>
                        <a:pt x="24" y="22"/>
                        <a:pt x="24" y="22"/>
                      </a:cubicBezTo>
                      <a:cubicBezTo>
                        <a:pt x="24" y="21"/>
                        <a:pt x="24" y="20"/>
                        <a:pt x="23" y="20"/>
                      </a:cubicBezTo>
                      <a:lnTo>
                        <a:pt x="11" y="2"/>
                      </a:lnTo>
                      <a:close/>
                      <a:moveTo>
                        <a:pt x="20" y="28"/>
                      </a:move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lnTo>
                        <a:pt x="20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72" name="Freeform 47"/>
                <p:cNvSpPr>
                  <a:spLocks noEditPoints="1"/>
                </p:cNvSpPr>
                <p:nvPr/>
              </p:nvSpPr>
              <p:spPr bwMode="auto">
                <a:xfrm>
                  <a:off x="2974975" y="5006976"/>
                  <a:ext cx="482600" cy="392113"/>
                </a:xfrm>
                <a:custGeom>
                  <a:avLst/>
                  <a:gdLst>
                    <a:gd name="T0" fmla="*/ 126 w 128"/>
                    <a:gd name="T1" fmla="*/ 49 h 104"/>
                    <a:gd name="T2" fmla="*/ 110 w 128"/>
                    <a:gd name="T3" fmla="*/ 25 h 104"/>
                    <a:gd name="T4" fmla="*/ 100 w 128"/>
                    <a:gd name="T5" fmla="*/ 20 h 104"/>
                    <a:gd name="T6" fmla="*/ 84 w 128"/>
                    <a:gd name="T7" fmla="*/ 20 h 104"/>
                    <a:gd name="T8" fmla="*/ 84 w 128"/>
                    <a:gd name="T9" fmla="*/ 12 h 104"/>
                    <a:gd name="T10" fmla="*/ 72 w 128"/>
                    <a:gd name="T11" fmla="*/ 0 h 104"/>
                    <a:gd name="T12" fmla="*/ 12 w 128"/>
                    <a:gd name="T13" fmla="*/ 0 h 104"/>
                    <a:gd name="T14" fmla="*/ 0 w 128"/>
                    <a:gd name="T15" fmla="*/ 12 h 104"/>
                    <a:gd name="T16" fmla="*/ 0 w 128"/>
                    <a:gd name="T17" fmla="*/ 56 h 104"/>
                    <a:gd name="T18" fmla="*/ 12 w 128"/>
                    <a:gd name="T19" fmla="*/ 68 h 104"/>
                    <a:gd name="T20" fmla="*/ 12 w 128"/>
                    <a:gd name="T21" fmla="*/ 68 h 104"/>
                    <a:gd name="T22" fmla="*/ 12 w 128"/>
                    <a:gd name="T23" fmla="*/ 80 h 104"/>
                    <a:gd name="T24" fmla="*/ 24 w 128"/>
                    <a:gd name="T25" fmla="*/ 92 h 104"/>
                    <a:gd name="T26" fmla="*/ 29 w 128"/>
                    <a:gd name="T27" fmla="*/ 92 h 104"/>
                    <a:gd name="T28" fmla="*/ 44 w 128"/>
                    <a:gd name="T29" fmla="*/ 104 h 104"/>
                    <a:gd name="T30" fmla="*/ 59 w 128"/>
                    <a:gd name="T31" fmla="*/ 92 h 104"/>
                    <a:gd name="T32" fmla="*/ 81 w 128"/>
                    <a:gd name="T33" fmla="*/ 92 h 104"/>
                    <a:gd name="T34" fmla="*/ 96 w 128"/>
                    <a:gd name="T35" fmla="*/ 104 h 104"/>
                    <a:gd name="T36" fmla="*/ 111 w 128"/>
                    <a:gd name="T37" fmla="*/ 92 h 104"/>
                    <a:gd name="T38" fmla="*/ 116 w 128"/>
                    <a:gd name="T39" fmla="*/ 92 h 104"/>
                    <a:gd name="T40" fmla="*/ 128 w 128"/>
                    <a:gd name="T41" fmla="*/ 80 h 104"/>
                    <a:gd name="T42" fmla="*/ 128 w 128"/>
                    <a:gd name="T43" fmla="*/ 56 h 104"/>
                    <a:gd name="T44" fmla="*/ 126 w 128"/>
                    <a:gd name="T45" fmla="*/ 49 h 104"/>
                    <a:gd name="T46" fmla="*/ 12 w 128"/>
                    <a:gd name="T47" fmla="*/ 60 h 104"/>
                    <a:gd name="T48" fmla="*/ 8 w 128"/>
                    <a:gd name="T49" fmla="*/ 56 h 104"/>
                    <a:gd name="T50" fmla="*/ 8 w 128"/>
                    <a:gd name="T51" fmla="*/ 12 h 104"/>
                    <a:gd name="T52" fmla="*/ 12 w 128"/>
                    <a:gd name="T53" fmla="*/ 8 h 104"/>
                    <a:gd name="T54" fmla="*/ 72 w 128"/>
                    <a:gd name="T55" fmla="*/ 8 h 104"/>
                    <a:gd name="T56" fmla="*/ 76 w 128"/>
                    <a:gd name="T57" fmla="*/ 12 h 104"/>
                    <a:gd name="T58" fmla="*/ 76 w 128"/>
                    <a:gd name="T59" fmla="*/ 20 h 104"/>
                    <a:gd name="T60" fmla="*/ 76 w 128"/>
                    <a:gd name="T61" fmla="*/ 28 h 104"/>
                    <a:gd name="T62" fmla="*/ 76 w 128"/>
                    <a:gd name="T63" fmla="*/ 56 h 104"/>
                    <a:gd name="T64" fmla="*/ 72 w 128"/>
                    <a:gd name="T65" fmla="*/ 60 h 104"/>
                    <a:gd name="T66" fmla="*/ 12 w 128"/>
                    <a:gd name="T67" fmla="*/ 60 h 104"/>
                    <a:gd name="T68" fmla="*/ 44 w 128"/>
                    <a:gd name="T69" fmla="*/ 96 h 104"/>
                    <a:gd name="T70" fmla="*/ 36 w 128"/>
                    <a:gd name="T71" fmla="*/ 88 h 104"/>
                    <a:gd name="T72" fmla="*/ 44 w 128"/>
                    <a:gd name="T73" fmla="*/ 80 h 104"/>
                    <a:gd name="T74" fmla="*/ 52 w 128"/>
                    <a:gd name="T75" fmla="*/ 88 h 104"/>
                    <a:gd name="T76" fmla="*/ 44 w 128"/>
                    <a:gd name="T77" fmla="*/ 96 h 104"/>
                    <a:gd name="T78" fmla="*/ 96 w 128"/>
                    <a:gd name="T79" fmla="*/ 96 h 104"/>
                    <a:gd name="T80" fmla="*/ 88 w 128"/>
                    <a:gd name="T81" fmla="*/ 88 h 104"/>
                    <a:gd name="T82" fmla="*/ 96 w 128"/>
                    <a:gd name="T83" fmla="*/ 80 h 104"/>
                    <a:gd name="T84" fmla="*/ 104 w 128"/>
                    <a:gd name="T85" fmla="*/ 88 h 104"/>
                    <a:gd name="T86" fmla="*/ 96 w 128"/>
                    <a:gd name="T87" fmla="*/ 96 h 104"/>
                    <a:gd name="T88" fmla="*/ 120 w 128"/>
                    <a:gd name="T89" fmla="*/ 80 h 104"/>
                    <a:gd name="T90" fmla="*/ 116 w 128"/>
                    <a:gd name="T91" fmla="*/ 84 h 104"/>
                    <a:gd name="T92" fmla="*/ 111 w 128"/>
                    <a:gd name="T93" fmla="*/ 84 h 104"/>
                    <a:gd name="T94" fmla="*/ 96 w 128"/>
                    <a:gd name="T95" fmla="*/ 72 h 104"/>
                    <a:gd name="T96" fmla="*/ 81 w 128"/>
                    <a:gd name="T97" fmla="*/ 84 h 104"/>
                    <a:gd name="T98" fmla="*/ 59 w 128"/>
                    <a:gd name="T99" fmla="*/ 84 h 104"/>
                    <a:gd name="T100" fmla="*/ 44 w 128"/>
                    <a:gd name="T101" fmla="*/ 72 h 104"/>
                    <a:gd name="T102" fmla="*/ 29 w 128"/>
                    <a:gd name="T103" fmla="*/ 84 h 104"/>
                    <a:gd name="T104" fmla="*/ 24 w 128"/>
                    <a:gd name="T105" fmla="*/ 84 h 104"/>
                    <a:gd name="T106" fmla="*/ 20 w 128"/>
                    <a:gd name="T107" fmla="*/ 80 h 104"/>
                    <a:gd name="T108" fmla="*/ 20 w 128"/>
                    <a:gd name="T109" fmla="*/ 68 h 104"/>
                    <a:gd name="T110" fmla="*/ 72 w 128"/>
                    <a:gd name="T111" fmla="*/ 68 h 104"/>
                    <a:gd name="T112" fmla="*/ 84 w 128"/>
                    <a:gd name="T113" fmla="*/ 56 h 104"/>
                    <a:gd name="T114" fmla="*/ 84 w 128"/>
                    <a:gd name="T115" fmla="*/ 28 h 104"/>
                    <a:gd name="T116" fmla="*/ 100 w 128"/>
                    <a:gd name="T117" fmla="*/ 28 h 104"/>
                    <a:gd name="T118" fmla="*/ 103 w 128"/>
                    <a:gd name="T119" fmla="*/ 30 h 104"/>
                    <a:gd name="T120" fmla="*/ 119 w 128"/>
                    <a:gd name="T121" fmla="*/ 54 h 104"/>
                    <a:gd name="T122" fmla="*/ 120 w 128"/>
                    <a:gd name="T123" fmla="*/ 56 h 104"/>
                    <a:gd name="T124" fmla="*/ 120 w 128"/>
                    <a:gd name="T125" fmla="*/ 8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28" h="104">
                      <a:moveTo>
                        <a:pt x="126" y="49"/>
                      </a:moveTo>
                      <a:cubicBezTo>
                        <a:pt x="110" y="25"/>
                        <a:pt x="110" y="25"/>
                        <a:pt x="110" y="25"/>
                      </a:cubicBezTo>
                      <a:cubicBezTo>
                        <a:pt x="108" y="22"/>
                        <a:pt x="104" y="20"/>
                        <a:pt x="100" y="20"/>
                      </a:cubicBezTo>
                      <a:cubicBezTo>
                        <a:pt x="84" y="20"/>
                        <a:pt x="84" y="20"/>
                        <a:pt x="84" y="20"/>
                      </a:cubicBezTo>
                      <a:cubicBezTo>
                        <a:pt x="84" y="12"/>
                        <a:pt x="84" y="12"/>
                        <a:pt x="84" y="12"/>
                      </a:cubicBezTo>
                      <a:cubicBezTo>
                        <a:pt x="84" y="5"/>
                        <a:pt x="79" y="0"/>
                        <a:pt x="7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63"/>
                        <a:pt x="5" y="68"/>
                        <a:pt x="12" y="68"/>
                      </a:cubicBezTo>
                      <a:cubicBezTo>
                        <a:pt x="12" y="68"/>
                        <a:pt x="12" y="68"/>
                        <a:pt x="12" y="68"/>
                      </a:cubicBezTo>
                      <a:cubicBezTo>
                        <a:pt x="12" y="80"/>
                        <a:pt x="12" y="80"/>
                        <a:pt x="12" y="80"/>
                      </a:cubicBezTo>
                      <a:cubicBezTo>
                        <a:pt x="12" y="87"/>
                        <a:pt x="17" y="92"/>
                        <a:pt x="24" y="92"/>
                      </a:cubicBezTo>
                      <a:cubicBezTo>
                        <a:pt x="29" y="92"/>
                        <a:pt x="29" y="92"/>
                        <a:pt x="29" y="92"/>
                      </a:cubicBezTo>
                      <a:cubicBezTo>
                        <a:pt x="30" y="99"/>
                        <a:pt x="37" y="104"/>
                        <a:pt x="44" y="104"/>
                      </a:cubicBezTo>
                      <a:cubicBezTo>
                        <a:pt x="51" y="104"/>
                        <a:pt x="58" y="99"/>
                        <a:pt x="59" y="92"/>
                      </a:cubicBezTo>
                      <a:cubicBezTo>
                        <a:pt x="81" y="92"/>
                        <a:pt x="81" y="92"/>
                        <a:pt x="81" y="92"/>
                      </a:cubicBezTo>
                      <a:cubicBezTo>
                        <a:pt x="82" y="99"/>
                        <a:pt x="89" y="104"/>
                        <a:pt x="96" y="104"/>
                      </a:cubicBezTo>
                      <a:cubicBezTo>
                        <a:pt x="103" y="104"/>
                        <a:pt x="110" y="99"/>
                        <a:pt x="111" y="92"/>
                      </a:cubicBezTo>
                      <a:cubicBezTo>
                        <a:pt x="116" y="92"/>
                        <a:pt x="116" y="92"/>
                        <a:pt x="116" y="92"/>
                      </a:cubicBezTo>
                      <a:cubicBezTo>
                        <a:pt x="123" y="92"/>
                        <a:pt x="128" y="87"/>
                        <a:pt x="128" y="80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4"/>
                        <a:pt x="127" y="51"/>
                        <a:pt x="126" y="49"/>
                      </a:cubicBezTo>
                      <a:close/>
                      <a:moveTo>
                        <a:pt x="12" y="60"/>
                      </a:moveTo>
                      <a:cubicBezTo>
                        <a:pt x="10" y="60"/>
                        <a:pt x="8" y="58"/>
                        <a:pt x="8" y="56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0"/>
                        <a:pt x="10" y="8"/>
                        <a:pt x="12" y="8"/>
                      </a:cubicBezTo>
                      <a:cubicBezTo>
                        <a:pt x="72" y="8"/>
                        <a:pt x="72" y="8"/>
                        <a:pt x="72" y="8"/>
                      </a:cubicBezTo>
                      <a:cubicBezTo>
                        <a:pt x="74" y="8"/>
                        <a:pt x="76" y="10"/>
                        <a:pt x="76" y="12"/>
                      </a:cubicBezTo>
                      <a:cubicBezTo>
                        <a:pt x="76" y="20"/>
                        <a:pt x="76" y="20"/>
                        <a:pt x="76" y="20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6" y="56"/>
                        <a:pt x="76" y="56"/>
                        <a:pt x="76" y="56"/>
                      </a:cubicBezTo>
                      <a:cubicBezTo>
                        <a:pt x="76" y="58"/>
                        <a:pt x="74" y="60"/>
                        <a:pt x="72" y="60"/>
                      </a:cubicBezTo>
                      <a:lnTo>
                        <a:pt x="12" y="60"/>
                      </a:lnTo>
                      <a:close/>
                      <a:moveTo>
                        <a:pt x="44" y="96"/>
                      </a:moveTo>
                      <a:cubicBezTo>
                        <a:pt x="40" y="96"/>
                        <a:pt x="36" y="92"/>
                        <a:pt x="36" y="88"/>
                      </a:cubicBezTo>
                      <a:cubicBezTo>
                        <a:pt x="36" y="84"/>
                        <a:pt x="40" y="80"/>
                        <a:pt x="44" y="80"/>
                      </a:cubicBezTo>
                      <a:cubicBezTo>
                        <a:pt x="48" y="80"/>
                        <a:pt x="52" y="84"/>
                        <a:pt x="52" y="88"/>
                      </a:cubicBezTo>
                      <a:cubicBezTo>
                        <a:pt x="52" y="92"/>
                        <a:pt x="48" y="96"/>
                        <a:pt x="44" y="96"/>
                      </a:cubicBezTo>
                      <a:close/>
                      <a:moveTo>
                        <a:pt x="96" y="96"/>
                      </a:moveTo>
                      <a:cubicBezTo>
                        <a:pt x="92" y="96"/>
                        <a:pt x="88" y="92"/>
                        <a:pt x="88" y="88"/>
                      </a:cubicBezTo>
                      <a:cubicBezTo>
                        <a:pt x="88" y="84"/>
                        <a:pt x="92" y="80"/>
                        <a:pt x="96" y="80"/>
                      </a:cubicBezTo>
                      <a:cubicBezTo>
                        <a:pt x="100" y="80"/>
                        <a:pt x="104" y="84"/>
                        <a:pt x="104" y="88"/>
                      </a:cubicBezTo>
                      <a:cubicBezTo>
                        <a:pt x="104" y="92"/>
                        <a:pt x="100" y="96"/>
                        <a:pt x="96" y="96"/>
                      </a:cubicBezTo>
                      <a:close/>
                      <a:moveTo>
                        <a:pt x="120" y="80"/>
                      </a:moveTo>
                      <a:cubicBezTo>
                        <a:pt x="120" y="82"/>
                        <a:pt x="118" y="84"/>
                        <a:pt x="116" y="84"/>
                      </a:cubicBezTo>
                      <a:cubicBezTo>
                        <a:pt x="111" y="84"/>
                        <a:pt x="111" y="84"/>
                        <a:pt x="111" y="84"/>
                      </a:cubicBezTo>
                      <a:cubicBezTo>
                        <a:pt x="110" y="77"/>
                        <a:pt x="103" y="72"/>
                        <a:pt x="96" y="72"/>
                      </a:cubicBezTo>
                      <a:cubicBezTo>
                        <a:pt x="89" y="72"/>
                        <a:pt x="82" y="77"/>
                        <a:pt x="81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8" y="77"/>
                        <a:pt x="51" y="72"/>
                        <a:pt x="44" y="72"/>
                      </a:cubicBezTo>
                      <a:cubicBezTo>
                        <a:pt x="37" y="72"/>
                        <a:pt x="30" y="77"/>
                        <a:pt x="29" y="84"/>
                      </a:cubicBezTo>
                      <a:cubicBezTo>
                        <a:pt x="24" y="84"/>
                        <a:pt x="24" y="84"/>
                        <a:pt x="24" y="84"/>
                      </a:cubicBezTo>
                      <a:cubicBezTo>
                        <a:pt x="22" y="84"/>
                        <a:pt x="20" y="82"/>
                        <a:pt x="20" y="80"/>
                      </a:cubicBezTo>
                      <a:cubicBezTo>
                        <a:pt x="20" y="68"/>
                        <a:pt x="20" y="68"/>
                        <a:pt x="20" y="68"/>
                      </a:cubicBezTo>
                      <a:cubicBezTo>
                        <a:pt x="72" y="68"/>
                        <a:pt x="72" y="68"/>
                        <a:pt x="72" y="68"/>
                      </a:cubicBezTo>
                      <a:cubicBezTo>
                        <a:pt x="79" y="68"/>
                        <a:pt x="84" y="63"/>
                        <a:pt x="84" y="56"/>
                      </a:cubicBezTo>
                      <a:cubicBezTo>
                        <a:pt x="84" y="28"/>
                        <a:pt x="84" y="28"/>
                        <a:pt x="84" y="28"/>
                      </a:cubicBezTo>
                      <a:cubicBezTo>
                        <a:pt x="100" y="28"/>
                        <a:pt x="100" y="28"/>
                        <a:pt x="100" y="28"/>
                      </a:cubicBezTo>
                      <a:cubicBezTo>
                        <a:pt x="101" y="28"/>
                        <a:pt x="103" y="29"/>
                        <a:pt x="103" y="30"/>
                      </a:cubicBezTo>
                      <a:cubicBezTo>
                        <a:pt x="119" y="54"/>
                        <a:pt x="119" y="54"/>
                        <a:pt x="119" y="54"/>
                      </a:cubicBezTo>
                      <a:cubicBezTo>
                        <a:pt x="120" y="54"/>
                        <a:pt x="120" y="55"/>
                        <a:pt x="120" y="56"/>
                      </a:cubicBezTo>
                      <a:lnTo>
                        <a:pt x="12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19" name="Group 23"/>
              <p:cNvGrpSpPr/>
              <p:nvPr/>
            </p:nvGrpSpPr>
            <p:grpSpPr>
              <a:xfrm>
                <a:off x="7210457" y="1807833"/>
                <a:ext cx="549275" cy="549275"/>
                <a:chOff x="1978025" y="4927601"/>
                <a:chExt cx="549275" cy="549275"/>
              </a:xfrm>
              <a:solidFill>
                <a:schemeClr val="bg1"/>
              </a:solidFill>
            </p:grpSpPr>
            <p:sp>
              <p:nvSpPr>
                <p:cNvPr id="62" name="Freeform 48"/>
                <p:cNvSpPr>
                  <a:spLocks noEditPoints="1"/>
                </p:cNvSpPr>
                <p:nvPr/>
              </p:nvSpPr>
              <p:spPr bwMode="auto">
                <a:xfrm>
                  <a:off x="1978025" y="4927601"/>
                  <a:ext cx="549275" cy="549275"/>
                </a:xfrm>
                <a:custGeom>
                  <a:avLst/>
                  <a:gdLst>
                    <a:gd name="T0" fmla="*/ 97 w 146"/>
                    <a:gd name="T1" fmla="*/ 14 h 146"/>
                    <a:gd name="T2" fmla="*/ 14 w 146"/>
                    <a:gd name="T3" fmla="*/ 49 h 146"/>
                    <a:gd name="T4" fmla="*/ 49 w 146"/>
                    <a:gd name="T5" fmla="*/ 132 h 146"/>
                    <a:gd name="T6" fmla="*/ 132 w 146"/>
                    <a:gd name="T7" fmla="*/ 97 h 146"/>
                    <a:gd name="T8" fmla="*/ 97 w 146"/>
                    <a:gd name="T9" fmla="*/ 14 h 146"/>
                    <a:gd name="T10" fmla="*/ 52 w 146"/>
                    <a:gd name="T11" fmla="*/ 125 h 146"/>
                    <a:gd name="T12" fmla="*/ 21 w 146"/>
                    <a:gd name="T13" fmla="*/ 52 h 146"/>
                    <a:gd name="T14" fmla="*/ 94 w 146"/>
                    <a:gd name="T15" fmla="*/ 21 h 146"/>
                    <a:gd name="T16" fmla="*/ 125 w 146"/>
                    <a:gd name="T17" fmla="*/ 94 h 146"/>
                    <a:gd name="T18" fmla="*/ 52 w 146"/>
                    <a:gd name="T19" fmla="*/ 12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6" h="146">
                      <a:moveTo>
                        <a:pt x="97" y="14"/>
                      </a:moveTo>
                      <a:cubicBezTo>
                        <a:pt x="64" y="0"/>
                        <a:pt x="27" y="16"/>
                        <a:pt x="14" y="49"/>
                      </a:cubicBezTo>
                      <a:cubicBezTo>
                        <a:pt x="0" y="82"/>
                        <a:pt x="16" y="119"/>
                        <a:pt x="49" y="132"/>
                      </a:cubicBezTo>
                      <a:cubicBezTo>
                        <a:pt x="82" y="146"/>
                        <a:pt x="119" y="130"/>
                        <a:pt x="132" y="97"/>
                      </a:cubicBezTo>
                      <a:cubicBezTo>
                        <a:pt x="146" y="64"/>
                        <a:pt x="130" y="27"/>
                        <a:pt x="97" y="14"/>
                      </a:cubicBezTo>
                      <a:close/>
                      <a:moveTo>
                        <a:pt x="52" y="125"/>
                      </a:moveTo>
                      <a:cubicBezTo>
                        <a:pt x="24" y="114"/>
                        <a:pt x="10" y="81"/>
                        <a:pt x="21" y="52"/>
                      </a:cubicBezTo>
                      <a:cubicBezTo>
                        <a:pt x="33" y="24"/>
                        <a:pt x="65" y="10"/>
                        <a:pt x="94" y="21"/>
                      </a:cubicBezTo>
                      <a:cubicBezTo>
                        <a:pt x="123" y="33"/>
                        <a:pt x="136" y="65"/>
                        <a:pt x="125" y="94"/>
                      </a:cubicBezTo>
                      <a:cubicBezTo>
                        <a:pt x="114" y="123"/>
                        <a:pt x="81" y="136"/>
                        <a:pt x="52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3" name="Freeform 49"/>
                <p:cNvSpPr>
                  <a:spLocks noEditPoints="1"/>
                </p:cNvSpPr>
                <p:nvPr/>
              </p:nvSpPr>
              <p:spPr bwMode="auto">
                <a:xfrm>
                  <a:off x="2219325" y="5168901"/>
                  <a:ext cx="66675" cy="68263"/>
                </a:xfrm>
                <a:custGeom>
                  <a:avLst/>
                  <a:gdLst>
                    <a:gd name="T0" fmla="*/ 12 w 18"/>
                    <a:gd name="T1" fmla="*/ 2 h 18"/>
                    <a:gd name="T2" fmla="*/ 2 w 18"/>
                    <a:gd name="T3" fmla="*/ 6 h 18"/>
                    <a:gd name="T4" fmla="*/ 6 w 18"/>
                    <a:gd name="T5" fmla="*/ 16 h 18"/>
                    <a:gd name="T6" fmla="*/ 16 w 18"/>
                    <a:gd name="T7" fmla="*/ 12 h 18"/>
                    <a:gd name="T8" fmla="*/ 12 w 18"/>
                    <a:gd name="T9" fmla="*/ 2 h 18"/>
                    <a:gd name="T10" fmla="*/ 8 w 18"/>
                    <a:gd name="T11" fmla="*/ 13 h 18"/>
                    <a:gd name="T12" fmla="*/ 5 w 18"/>
                    <a:gd name="T13" fmla="*/ 8 h 18"/>
                    <a:gd name="T14" fmla="*/ 11 w 18"/>
                    <a:gd name="T15" fmla="*/ 5 h 18"/>
                    <a:gd name="T16" fmla="*/ 13 w 18"/>
                    <a:gd name="T17" fmla="*/ 11 h 18"/>
                    <a:gd name="T18" fmla="*/ 8 w 18"/>
                    <a:gd name="T1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8">
                      <a:moveTo>
                        <a:pt x="12" y="2"/>
                      </a:moveTo>
                      <a:cubicBezTo>
                        <a:pt x="8" y="0"/>
                        <a:pt x="3" y="2"/>
                        <a:pt x="2" y="6"/>
                      </a:cubicBezTo>
                      <a:cubicBezTo>
                        <a:pt x="0" y="10"/>
                        <a:pt x="2" y="15"/>
                        <a:pt x="6" y="16"/>
                      </a:cubicBezTo>
                      <a:cubicBezTo>
                        <a:pt x="10" y="18"/>
                        <a:pt x="15" y="16"/>
                        <a:pt x="16" y="12"/>
                      </a:cubicBezTo>
                      <a:cubicBezTo>
                        <a:pt x="18" y="8"/>
                        <a:pt x="16" y="3"/>
                        <a:pt x="12" y="2"/>
                      </a:cubicBezTo>
                      <a:close/>
                      <a:moveTo>
                        <a:pt x="8" y="13"/>
                      </a:moveTo>
                      <a:cubicBezTo>
                        <a:pt x="5" y="12"/>
                        <a:pt x="4" y="10"/>
                        <a:pt x="5" y="8"/>
                      </a:cubicBezTo>
                      <a:cubicBezTo>
                        <a:pt x="6" y="5"/>
                        <a:pt x="8" y="4"/>
                        <a:pt x="11" y="5"/>
                      </a:cubicBezTo>
                      <a:cubicBezTo>
                        <a:pt x="13" y="6"/>
                        <a:pt x="14" y="8"/>
                        <a:pt x="13" y="11"/>
                      </a:cubicBezTo>
                      <a:cubicBezTo>
                        <a:pt x="12" y="13"/>
                        <a:pt x="10" y="14"/>
                        <a:pt x="8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4" name="Freeform 50"/>
                <p:cNvSpPr>
                  <a:spLocks noEditPoints="1"/>
                </p:cNvSpPr>
                <p:nvPr/>
              </p:nvSpPr>
              <p:spPr bwMode="auto">
                <a:xfrm>
                  <a:off x="2151063" y="5100638"/>
                  <a:ext cx="203200" cy="203200"/>
                </a:xfrm>
                <a:custGeom>
                  <a:avLst/>
                  <a:gdLst>
                    <a:gd name="T0" fmla="*/ 36 w 54"/>
                    <a:gd name="T1" fmla="*/ 5 h 54"/>
                    <a:gd name="T2" fmla="*/ 5 w 54"/>
                    <a:gd name="T3" fmla="*/ 18 h 54"/>
                    <a:gd name="T4" fmla="*/ 18 w 54"/>
                    <a:gd name="T5" fmla="*/ 49 h 54"/>
                    <a:gd name="T6" fmla="*/ 49 w 54"/>
                    <a:gd name="T7" fmla="*/ 36 h 54"/>
                    <a:gd name="T8" fmla="*/ 36 w 54"/>
                    <a:gd name="T9" fmla="*/ 5 h 54"/>
                    <a:gd name="T10" fmla="*/ 21 w 54"/>
                    <a:gd name="T11" fmla="*/ 42 h 54"/>
                    <a:gd name="T12" fmla="*/ 12 w 54"/>
                    <a:gd name="T13" fmla="*/ 21 h 54"/>
                    <a:gd name="T14" fmla="*/ 33 w 54"/>
                    <a:gd name="T15" fmla="*/ 12 h 54"/>
                    <a:gd name="T16" fmla="*/ 42 w 54"/>
                    <a:gd name="T17" fmla="*/ 33 h 54"/>
                    <a:gd name="T18" fmla="*/ 21 w 54"/>
                    <a:gd name="T19" fmla="*/ 4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" h="54">
                      <a:moveTo>
                        <a:pt x="36" y="5"/>
                      </a:moveTo>
                      <a:cubicBezTo>
                        <a:pt x="24" y="0"/>
                        <a:pt x="10" y="6"/>
                        <a:pt x="5" y="18"/>
                      </a:cubicBezTo>
                      <a:cubicBezTo>
                        <a:pt x="0" y="30"/>
                        <a:pt x="6" y="44"/>
                        <a:pt x="18" y="49"/>
                      </a:cubicBezTo>
                      <a:cubicBezTo>
                        <a:pt x="30" y="54"/>
                        <a:pt x="44" y="48"/>
                        <a:pt x="49" y="36"/>
                      </a:cubicBezTo>
                      <a:cubicBezTo>
                        <a:pt x="54" y="24"/>
                        <a:pt x="48" y="10"/>
                        <a:pt x="36" y="5"/>
                      </a:cubicBezTo>
                      <a:close/>
                      <a:moveTo>
                        <a:pt x="21" y="42"/>
                      </a:moveTo>
                      <a:cubicBezTo>
                        <a:pt x="13" y="39"/>
                        <a:pt x="9" y="29"/>
                        <a:pt x="12" y="21"/>
                      </a:cubicBezTo>
                      <a:cubicBezTo>
                        <a:pt x="15" y="13"/>
                        <a:pt x="25" y="9"/>
                        <a:pt x="33" y="12"/>
                      </a:cubicBezTo>
                      <a:cubicBezTo>
                        <a:pt x="41" y="15"/>
                        <a:pt x="45" y="25"/>
                        <a:pt x="42" y="33"/>
                      </a:cubicBezTo>
                      <a:cubicBezTo>
                        <a:pt x="39" y="41"/>
                        <a:pt x="29" y="45"/>
                        <a:pt x="21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5" name="Freeform 51"/>
                <p:cNvSpPr>
                  <a:spLocks/>
                </p:cNvSpPr>
                <p:nvPr/>
              </p:nvSpPr>
              <p:spPr bwMode="auto">
                <a:xfrm>
                  <a:off x="2290763" y="5237163"/>
                  <a:ext cx="74612" cy="77788"/>
                </a:xfrm>
                <a:custGeom>
                  <a:avLst/>
                  <a:gdLst>
                    <a:gd name="T0" fmla="*/ 20 w 20"/>
                    <a:gd name="T1" fmla="*/ 3 h 21"/>
                    <a:gd name="T2" fmla="*/ 19 w 20"/>
                    <a:gd name="T3" fmla="*/ 0 h 21"/>
                    <a:gd name="T4" fmla="*/ 16 w 20"/>
                    <a:gd name="T5" fmla="*/ 1 h 21"/>
                    <a:gd name="T6" fmla="*/ 16 w 20"/>
                    <a:gd name="T7" fmla="*/ 1 h 21"/>
                    <a:gd name="T8" fmla="*/ 1 w 20"/>
                    <a:gd name="T9" fmla="*/ 17 h 21"/>
                    <a:gd name="T10" fmla="*/ 0 w 20"/>
                    <a:gd name="T11" fmla="*/ 19 h 21"/>
                    <a:gd name="T12" fmla="*/ 3 w 20"/>
                    <a:gd name="T13" fmla="*/ 20 h 21"/>
                    <a:gd name="T14" fmla="*/ 3 w 20"/>
                    <a:gd name="T15" fmla="*/ 20 h 21"/>
                    <a:gd name="T16" fmla="*/ 20 w 20"/>
                    <a:gd name="T17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21">
                      <a:moveTo>
                        <a:pt x="20" y="3"/>
                      </a:moveTo>
                      <a:cubicBezTo>
                        <a:pt x="20" y="2"/>
                        <a:pt x="20" y="1"/>
                        <a:pt x="19" y="0"/>
                      </a:cubicBezTo>
                      <a:cubicBezTo>
                        <a:pt x="18" y="0"/>
                        <a:pt x="16" y="0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9"/>
                        <a:pt x="8" y="14"/>
                        <a:pt x="1" y="17"/>
                      </a:cubicBezTo>
                      <a:cubicBezTo>
                        <a:pt x="0" y="17"/>
                        <a:pt x="0" y="18"/>
                        <a:pt x="0" y="19"/>
                      </a:cubicBezTo>
                      <a:cubicBezTo>
                        <a:pt x="0" y="20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10" y="17"/>
                        <a:pt x="16" y="11"/>
                        <a:pt x="2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6" name="Freeform 52"/>
                <p:cNvSpPr>
                  <a:spLocks/>
                </p:cNvSpPr>
                <p:nvPr/>
              </p:nvSpPr>
              <p:spPr bwMode="auto">
                <a:xfrm>
                  <a:off x="2312988" y="5259388"/>
                  <a:ext cx="109537" cy="112713"/>
                </a:xfrm>
                <a:custGeom>
                  <a:avLst/>
                  <a:gdLst>
                    <a:gd name="T0" fmla="*/ 27 w 29"/>
                    <a:gd name="T1" fmla="*/ 0 h 30"/>
                    <a:gd name="T2" fmla="*/ 25 w 29"/>
                    <a:gd name="T3" fmla="*/ 1 h 30"/>
                    <a:gd name="T4" fmla="*/ 1 w 29"/>
                    <a:gd name="T5" fmla="*/ 25 h 30"/>
                    <a:gd name="T6" fmla="*/ 0 w 29"/>
                    <a:gd name="T7" fmla="*/ 28 h 30"/>
                    <a:gd name="T8" fmla="*/ 3 w 29"/>
                    <a:gd name="T9" fmla="*/ 29 h 30"/>
                    <a:gd name="T10" fmla="*/ 3 w 29"/>
                    <a:gd name="T11" fmla="*/ 29 h 30"/>
                    <a:gd name="T12" fmla="*/ 29 w 29"/>
                    <a:gd name="T13" fmla="*/ 3 h 30"/>
                    <a:gd name="T14" fmla="*/ 27 w 29"/>
                    <a:gd name="T15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0">
                      <a:moveTo>
                        <a:pt x="27" y="0"/>
                      </a:moveTo>
                      <a:cubicBezTo>
                        <a:pt x="26" y="0"/>
                        <a:pt x="25" y="0"/>
                        <a:pt x="25" y="1"/>
                      </a:cubicBezTo>
                      <a:cubicBezTo>
                        <a:pt x="20" y="13"/>
                        <a:pt x="12" y="21"/>
                        <a:pt x="1" y="25"/>
                      </a:cubicBezTo>
                      <a:cubicBezTo>
                        <a:pt x="0" y="26"/>
                        <a:pt x="0" y="27"/>
                        <a:pt x="0" y="28"/>
                      </a:cubicBezTo>
                      <a:cubicBezTo>
                        <a:pt x="1" y="29"/>
                        <a:pt x="2" y="30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14" y="24"/>
                        <a:pt x="24" y="15"/>
                        <a:pt x="29" y="3"/>
                      </a:cubicBezTo>
                      <a:cubicBezTo>
                        <a:pt x="29" y="2"/>
                        <a:pt x="28" y="1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7" name="Freeform 53"/>
                <p:cNvSpPr>
                  <a:spLocks/>
                </p:cNvSpPr>
                <p:nvPr/>
              </p:nvSpPr>
              <p:spPr bwMode="auto">
                <a:xfrm>
                  <a:off x="2301875" y="5248276"/>
                  <a:ext cx="93662" cy="93663"/>
                </a:xfrm>
                <a:custGeom>
                  <a:avLst/>
                  <a:gdLst>
                    <a:gd name="T0" fmla="*/ 23 w 25"/>
                    <a:gd name="T1" fmla="*/ 0 h 25"/>
                    <a:gd name="T2" fmla="*/ 20 w 25"/>
                    <a:gd name="T3" fmla="*/ 1 h 25"/>
                    <a:gd name="T4" fmla="*/ 1 w 25"/>
                    <a:gd name="T5" fmla="*/ 21 h 25"/>
                    <a:gd name="T6" fmla="*/ 1 w 25"/>
                    <a:gd name="T7" fmla="*/ 21 h 25"/>
                    <a:gd name="T8" fmla="*/ 0 w 25"/>
                    <a:gd name="T9" fmla="*/ 24 h 25"/>
                    <a:gd name="T10" fmla="*/ 3 w 25"/>
                    <a:gd name="T11" fmla="*/ 25 h 25"/>
                    <a:gd name="T12" fmla="*/ 3 w 25"/>
                    <a:gd name="T13" fmla="*/ 25 h 25"/>
                    <a:gd name="T14" fmla="*/ 24 w 25"/>
                    <a:gd name="T15" fmla="*/ 3 h 25"/>
                    <a:gd name="T16" fmla="*/ 23 w 25"/>
                    <a:gd name="T17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25">
                      <a:moveTo>
                        <a:pt x="23" y="0"/>
                      </a:moveTo>
                      <a:cubicBezTo>
                        <a:pt x="22" y="0"/>
                        <a:pt x="21" y="0"/>
                        <a:pt x="20" y="1"/>
                      </a:cubicBezTo>
                      <a:cubicBezTo>
                        <a:pt x="17" y="11"/>
                        <a:pt x="10" y="17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22"/>
                        <a:pt x="0" y="23"/>
                        <a:pt x="0" y="24"/>
                      </a:cubicBezTo>
                      <a:cubicBezTo>
                        <a:pt x="1" y="25"/>
                        <a:pt x="2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12" y="21"/>
                        <a:pt x="20" y="13"/>
                        <a:pt x="24" y="3"/>
                      </a:cubicBezTo>
                      <a:cubicBezTo>
                        <a:pt x="25" y="2"/>
                        <a:pt x="24" y="1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8" name="Freeform 54"/>
                <p:cNvSpPr>
                  <a:spLocks/>
                </p:cNvSpPr>
                <p:nvPr/>
              </p:nvSpPr>
              <p:spPr bwMode="auto">
                <a:xfrm>
                  <a:off x="2139950" y="5089526"/>
                  <a:ext cx="74612" cy="79375"/>
                </a:xfrm>
                <a:custGeom>
                  <a:avLst/>
                  <a:gdLst>
                    <a:gd name="T0" fmla="*/ 20 w 20"/>
                    <a:gd name="T1" fmla="*/ 2 h 21"/>
                    <a:gd name="T2" fmla="*/ 17 w 20"/>
                    <a:gd name="T3" fmla="*/ 1 h 21"/>
                    <a:gd name="T4" fmla="*/ 17 w 20"/>
                    <a:gd name="T5" fmla="*/ 1 h 21"/>
                    <a:gd name="T6" fmla="*/ 0 w 20"/>
                    <a:gd name="T7" fmla="*/ 18 h 21"/>
                    <a:gd name="T8" fmla="*/ 0 w 20"/>
                    <a:gd name="T9" fmla="*/ 18 h 21"/>
                    <a:gd name="T10" fmla="*/ 1 w 20"/>
                    <a:gd name="T11" fmla="*/ 21 h 21"/>
                    <a:gd name="T12" fmla="*/ 4 w 20"/>
                    <a:gd name="T13" fmla="*/ 20 h 21"/>
                    <a:gd name="T14" fmla="*/ 4 w 20"/>
                    <a:gd name="T15" fmla="*/ 20 h 21"/>
                    <a:gd name="T16" fmla="*/ 19 w 20"/>
                    <a:gd name="T17" fmla="*/ 4 h 21"/>
                    <a:gd name="T18" fmla="*/ 20 w 20"/>
                    <a:gd name="T19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21">
                      <a:moveTo>
                        <a:pt x="20" y="2"/>
                      </a:moveTo>
                      <a:cubicBezTo>
                        <a:pt x="20" y="1"/>
                        <a:pt x="18" y="0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0" y="4"/>
                        <a:pt x="4" y="10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9"/>
                        <a:pt x="0" y="20"/>
                        <a:pt x="1" y="21"/>
                      </a:cubicBezTo>
                      <a:cubicBezTo>
                        <a:pt x="2" y="21"/>
                        <a:pt x="4" y="21"/>
                        <a:pt x="4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7" y="12"/>
                        <a:pt x="12" y="7"/>
                        <a:pt x="19" y="4"/>
                      </a:cubicBezTo>
                      <a:cubicBezTo>
                        <a:pt x="20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9" name="Freeform 55"/>
                <p:cNvSpPr>
                  <a:spLocks/>
                </p:cNvSpPr>
                <p:nvPr/>
              </p:nvSpPr>
              <p:spPr bwMode="auto">
                <a:xfrm>
                  <a:off x="2082800" y="5033963"/>
                  <a:ext cx="109537" cy="112713"/>
                </a:xfrm>
                <a:custGeom>
                  <a:avLst/>
                  <a:gdLst>
                    <a:gd name="T0" fmla="*/ 29 w 29"/>
                    <a:gd name="T1" fmla="*/ 2 h 30"/>
                    <a:gd name="T2" fmla="*/ 26 w 29"/>
                    <a:gd name="T3" fmla="*/ 1 h 30"/>
                    <a:gd name="T4" fmla="*/ 26 w 29"/>
                    <a:gd name="T5" fmla="*/ 1 h 30"/>
                    <a:gd name="T6" fmla="*/ 0 w 29"/>
                    <a:gd name="T7" fmla="*/ 27 h 30"/>
                    <a:gd name="T8" fmla="*/ 2 w 29"/>
                    <a:gd name="T9" fmla="*/ 30 h 30"/>
                    <a:gd name="T10" fmla="*/ 4 w 29"/>
                    <a:gd name="T11" fmla="*/ 29 h 30"/>
                    <a:gd name="T12" fmla="*/ 28 w 29"/>
                    <a:gd name="T13" fmla="*/ 5 h 30"/>
                    <a:gd name="T14" fmla="*/ 29 w 29"/>
                    <a:gd name="T15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0">
                      <a:moveTo>
                        <a:pt x="29" y="2"/>
                      </a:moveTo>
                      <a:cubicBezTo>
                        <a:pt x="28" y="1"/>
                        <a:pt x="27" y="0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15" y="6"/>
                        <a:pt x="5" y="15"/>
                        <a:pt x="0" y="27"/>
                      </a:cubicBezTo>
                      <a:cubicBezTo>
                        <a:pt x="0" y="28"/>
                        <a:pt x="1" y="29"/>
                        <a:pt x="2" y="30"/>
                      </a:cubicBezTo>
                      <a:cubicBezTo>
                        <a:pt x="3" y="30"/>
                        <a:pt x="4" y="30"/>
                        <a:pt x="4" y="29"/>
                      </a:cubicBezTo>
                      <a:cubicBezTo>
                        <a:pt x="9" y="17"/>
                        <a:pt x="17" y="9"/>
                        <a:pt x="28" y="5"/>
                      </a:cubicBezTo>
                      <a:cubicBezTo>
                        <a:pt x="29" y="4"/>
                        <a:pt x="29" y="3"/>
                        <a:pt x="29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70" name="Freeform 56"/>
                <p:cNvSpPr>
                  <a:spLocks/>
                </p:cNvSpPr>
                <p:nvPr/>
              </p:nvSpPr>
              <p:spPr bwMode="auto">
                <a:xfrm>
                  <a:off x="2109788" y="5064126"/>
                  <a:ext cx="93662" cy="93663"/>
                </a:xfrm>
                <a:custGeom>
                  <a:avLst/>
                  <a:gdLst>
                    <a:gd name="T0" fmla="*/ 24 w 25"/>
                    <a:gd name="T1" fmla="*/ 4 h 25"/>
                    <a:gd name="T2" fmla="*/ 25 w 25"/>
                    <a:gd name="T3" fmla="*/ 1 h 25"/>
                    <a:gd name="T4" fmla="*/ 22 w 25"/>
                    <a:gd name="T5" fmla="*/ 0 h 25"/>
                    <a:gd name="T6" fmla="*/ 22 w 25"/>
                    <a:gd name="T7" fmla="*/ 0 h 25"/>
                    <a:gd name="T8" fmla="*/ 1 w 25"/>
                    <a:gd name="T9" fmla="*/ 22 h 25"/>
                    <a:gd name="T10" fmla="*/ 2 w 25"/>
                    <a:gd name="T11" fmla="*/ 25 h 25"/>
                    <a:gd name="T12" fmla="*/ 5 w 25"/>
                    <a:gd name="T13" fmla="*/ 24 h 25"/>
                    <a:gd name="T14" fmla="*/ 24 w 25"/>
                    <a:gd name="T15" fmla="*/ 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5">
                      <a:moveTo>
                        <a:pt x="24" y="4"/>
                      </a:moveTo>
                      <a:cubicBezTo>
                        <a:pt x="25" y="3"/>
                        <a:pt x="25" y="2"/>
                        <a:pt x="25" y="1"/>
                      </a:cubicBezTo>
                      <a:cubicBezTo>
                        <a:pt x="24" y="0"/>
                        <a:pt x="23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3" y="4"/>
                        <a:pt x="5" y="12"/>
                        <a:pt x="1" y="22"/>
                      </a:cubicBezTo>
                      <a:cubicBezTo>
                        <a:pt x="0" y="23"/>
                        <a:pt x="1" y="24"/>
                        <a:pt x="2" y="25"/>
                      </a:cubicBezTo>
                      <a:cubicBezTo>
                        <a:pt x="3" y="25"/>
                        <a:pt x="4" y="25"/>
                        <a:pt x="5" y="24"/>
                      </a:cubicBezTo>
                      <a:cubicBezTo>
                        <a:pt x="8" y="14"/>
                        <a:pt x="15" y="8"/>
                        <a:pt x="2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0" name="Group 24"/>
              <p:cNvGrpSpPr/>
              <p:nvPr/>
            </p:nvGrpSpPr>
            <p:grpSpPr>
              <a:xfrm>
                <a:off x="8806221" y="3987764"/>
                <a:ext cx="495300" cy="466725"/>
                <a:chOff x="1049338" y="4976813"/>
                <a:chExt cx="495300" cy="466725"/>
              </a:xfrm>
              <a:solidFill>
                <a:schemeClr val="bg1"/>
              </a:solidFill>
            </p:grpSpPr>
            <p:sp>
              <p:nvSpPr>
                <p:cNvPr id="60" name="Oval 57"/>
                <p:cNvSpPr>
                  <a:spLocks noChangeArrowheads="1"/>
                </p:cNvSpPr>
                <p:nvPr/>
              </p:nvSpPr>
              <p:spPr bwMode="auto">
                <a:xfrm>
                  <a:off x="1289050" y="5232401"/>
                  <a:ext cx="60325" cy="603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1" name="Freeform 58"/>
                <p:cNvSpPr>
                  <a:spLocks noEditPoints="1"/>
                </p:cNvSpPr>
                <p:nvPr/>
              </p:nvSpPr>
              <p:spPr bwMode="auto">
                <a:xfrm>
                  <a:off x="1049338" y="4976813"/>
                  <a:ext cx="495300" cy="466725"/>
                </a:xfrm>
                <a:custGeom>
                  <a:avLst/>
                  <a:gdLst>
                    <a:gd name="T0" fmla="*/ 116 w 132"/>
                    <a:gd name="T1" fmla="*/ 48 h 124"/>
                    <a:gd name="T2" fmla="*/ 116 w 132"/>
                    <a:gd name="T3" fmla="*/ 22 h 124"/>
                    <a:gd name="T4" fmla="*/ 104 w 132"/>
                    <a:gd name="T5" fmla="*/ 0 h 124"/>
                    <a:gd name="T6" fmla="*/ 22 w 132"/>
                    <a:gd name="T7" fmla="*/ 0 h 124"/>
                    <a:gd name="T8" fmla="*/ 0 w 132"/>
                    <a:gd name="T9" fmla="*/ 102 h 124"/>
                    <a:gd name="T10" fmla="*/ 94 w 132"/>
                    <a:gd name="T11" fmla="*/ 124 h 124"/>
                    <a:gd name="T12" fmla="*/ 116 w 132"/>
                    <a:gd name="T13" fmla="*/ 96 h 124"/>
                    <a:gd name="T14" fmla="*/ 116 w 132"/>
                    <a:gd name="T15" fmla="*/ 48 h 124"/>
                    <a:gd name="T16" fmla="*/ 88 w 132"/>
                    <a:gd name="T17" fmla="*/ 8 h 124"/>
                    <a:gd name="T18" fmla="*/ 108 w 132"/>
                    <a:gd name="T19" fmla="*/ 12 h 124"/>
                    <a:gd name="T20" fmla="*/ 108 w 132"/>
                    <a:gd name="T21" fmla="*/ 24 h 124"/>
                    <a:gd name="T22" fmla="*/ 104 w 132"/>
                    <a:gd name="T23" fmla="*/ 36 h 124"/>
                    <a:gd name="T24" fmla="*/ 104 w 132"/>
                    <a:gd name="T25" fmla="*/ 32 h 124"/>
                    <a:gd name="T26" fmla="*/ 104 w 132"/>
                    <a:gd name="T27" fmla="*/ 16 h 124"/>
                    <a:gd name="T28" fmla="*/ 16 w 132"/>
                    <a:gd name="T29" fmla="*/ 12 h 124"/>
                    <a:gd name="T30" fmla="*/ 12 w 132"/>
                    <a:gd name="T31" fmla="*/ 24 h 124"/>
                    <a:gd name="T32" fmla="*/ 8 w 132"/>
                    <a:gd name="T33" fmla="*/ 22 h 124"/>
                    <a:gd name="T34" fmla="*/ 100 w 132"/>
                    <a:gd name="T35" fmla="*/ 20 h 124"/>
                    <a:gd name="T36" fmla="*/ 16 w 132"/>
                    <a:gd name="T37" fmla="*/ 16 h 124"/>
                    <a:gd name="T38" fmla="*/ 100 w 132"/>
                    <a:gd name="T39" fmla="*/ 20 h 124"/>
                    <a:gd name="T40" fmla="*/ 100 w 132"/>
                    <a:gd name="T41" fmla="*/ 28 h 124"/>
                    <a:gd name="T42" fmla="*/ 16 w 132"/>
                    <a:gd name="T43" fmla="*/ 24 h 124"/>
                    <a:gd name="T44" fmla="*/ 100 w 132"/>
                    <a:gd name="T45" fmla="*/ 32 h 124"/>
                    <a:gd name="T46" fmla="*/ 88 w 132"/>
                    <a:gd name="T47" fmla="*/ 36 h 124"/>
                    <a:gd name="T48" fmla="*/ 16 w 132"/>
                    <a:gd name="T49" fmla="*/ 35 h 124"/>
                    <a:gd name="T50" fmla="*/ 100 w 132"/>
                    <a:gd name="T51" fmla="*/ 32 h 124"/>
                    <a:gd name="T52" fmla="*/ 94 w 132"/>
                    <a:gd name="T53" fmla="*/ 116 h 124"/>
                    <a:gd name="T54" fmla="*/ 8 w 132"/>
                    <a:gd name="T55" fmla="*/ 102 h 124"/>
                    <a:gd name="T56" fmla="*/ 22 w 132"/>
                    <a:gd name="T57" fmla="*/ 44 h 124"/>
                    <a:gd name="T58" fmla="*/ 104 w 132"/>
                    <a:gd name="T59" fmla="*/ 44 h 124"/>
                    <a:gd name="T60" fmla="*/ 108 w 132"/>
                    <a:gd name="T61" fmla="*/ 56 h 124"/>
                    <a:gd name="T62" fmla="*/ 52 w 132"/>
                    <a:gd name="T63" fmla="*/ 76 h 124"/>
                    <a:gd name="T64" fmla="*/ 108 w 132"/>
                    <a:gd name="T65" fmla="*/ 96 h 124"/>
                    <a:gd name="T66" fmla="*/ 113 w 132"/>
                    <a:gd name="T67" fmla="*/ 88 h 124"/>
                    <a:gd name="T68" fmla="*/ 60 w 132"/>
                    <a:gd name="T69" fmla="*/ 76 h 124"/>
                    <a:gd name="T70" fmla="*/ 108 w 132"/>
                    <a:gd name="T71" fmla="*/ 64 h 124"/>
                    <a:gd name="T72" fmla="*/ 115 w 132"/>
                    <a:gd name="T73" fmla="*/ 59 h 124"/>
                    <a:gd name="T74" fmla="*/ 120 w 132"/>
                    <a:gd name="T75" fmla="*/ 7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32" h="124">
                      <a:moveTo>
                        <a:pt x="116" y="48"/>
                      </a:moveTo>
                      <a:cubicBezTo>
                        <a:pt x="116" y="48"/>
                        <a:pt x="116" y="48"/>
                        <a:pt x="116" y="48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2"/>
                        <a:pt x="116" y="22"/>
                        <a:pt x="116" y="22"/>
                      </a:cubicBezTo>
                      <a:cubicBezTo>
                        <a:pt x="116" y="12"/>
                        <a:pt x="116" y="12"/>
                        <a:pt x="116" y="12"/>
                      </a:cubicBezTo>
                      <a:cubicBezTo>
                        <a:pt x="116" y="5"/>
                        <a:pt x="111" y="0"/>
                        <a:pt x="104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0" y="0"/>
                        <a:pt x="0" y="10"/>
                        <a:pt x="0" y="22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14"/>
                        <a:pt x="10" y="124"/>
                        <a:pt x="22" y="124"/>
                      </a:cubicBezTo>
                      <a:cubicBezTo>
                        <a:pt x="94" y="124"/>
                        <a:pt x="94" y="124"/>
                        <a:pt x="94" y="124"/>
                      </a:cubicBezTo>
                      <a:cubicBezTo>
                        <a:pt x="106" y="124"/>
                        <a:pt x="116" y="114"/>
                        <a:pt x="116" y="102"/>
                      </a:cubicBezTo>
                      <a:cubicBezTo>
                        <a:pt x="116" y="96"/>
                        <a:pt x="116" y="96"/>
                        <a:pt x="116" y="96"/>
                      </a:cubicBezTo>
                      <a:cubicBezTo>
                        <a:pt x="116" y="96"/>
                        <a:pt x="116" y="96"/>
                        <a:pt x="116" y="96"/>
                      </a:cubicBezTo>
                      <a:cubicBezTo>
                        <a:pt x="132" y="84"/>
                        <a:pt x="132" y="60"/>
                        <a:pt x="116" y="48"/>
                      </a:cubicBezTo>
                      <a:close/>
                      <a:moveTo>
                        <a:pt x="22" y="8"/>
                      </a:moveTo>
                      <a:cubicBezTo>
                        <a:pt x="88" y="8"/>
                        <a:pt x="88" y="8"/>
                        <a:pt x="88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6" y="8"/>
                        <a:pt x="108" y="10"/>
                        <a:pt x="108" y="12"/>
                      </a:cubicBezTo>
                      <a:cubicBezTo>
                        <a:pt x="108" y="22"/>
                        <a:pt x="108" y="22"/>
                        <a:pt x="108" y="22"/>
                      </a:cubicBezTo>
                      <a:cubicBezTo>
                        <a:pt x="108" y="24"/>
                        <a:pt x="108" y="24"/>
                        <a:pt x="108" y="24"/>
                      </a:cubicBezTo>
                      <a:cubicBezTo>
                        <a:pt x="108" y="37"/>
                        <a:pt x="108" y="37"/>
                        <a:pt x="108" y="37"/>
                      </a:cubicBezTo>
                      <a:cubicBezTo>
                        <a:pt x="107" y="36"/>
                        <a:pt x="105" y="36"/>
                        <a:pt x="104" y="36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2"/>
                        <a:pt x="104" y="32"/>
                        <a:pt x="104" y="32"/>
                      </a:cubicBezTo>
                      <a:cubicBezTo>
                        <a:pt x="104" y="24"/>
                        <a:pt x="104" y="24"/>
                        <a:pt x="104" y="24"/>
                      </a:cubicBezTo>
                      <a:cubicBezTo>
                        <a:pt x="104" y="16"/>
                        <a:pt x="104" y="16"/>
                        <a:pt x="104" y="16"/>
                      </a:cubicBezTo>
                      <a:cubicBezTo>
                        <a:pt x="104" y="14"/>
                        <a:pt x="102" y="12"/>
                        <a:pt x="100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4" y="12"/>
                        <a:pt x="12" y="14"/>
                        <a:pt x="12" y="16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0" y="29"/>
                        <a:pt x="8" y="26"/>
                        <a:pt x="8" y="22"/>
                      </a:cubicBezTo>
                      <a:cubicBezTo>
                        <a:pt x="8" y="14"/>
                        <a:pt x="14" y="8"/>
                        <a:pt x="22" y="8"/>
                      </a:cubicBezTo>
                      <a:close/>
                      <a:moveTo>
                        <a:pt x="100" y="20"/>
                      </a:move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00" y="16"/>
                        <a:pt x="100" y="16"/>
                        <a:pt x="100" y="16"/>
                      </a:cubicBezTo>
                      <a:lnTo>
                        <a:pt x="100" y="20"/>
                      </a:lnTo>
                      <a:close/>
                      <a:moveTo>
                        <a:pt x="100" y="24"/>
                      </a:moveTo>
                      <a:cubicBezTo>
                        <a:pt x="100" y="28"/>
                        <a:pt x="100" y="28"/>
                        <a:pt x="100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00" y="24"/>
                      </a:lnTo>
                      <a:close/>
                      <a:moveTo>
                        <a:pt x="100" y="32"/>
                      </a:moveTo>
                      <a:cubicBezTo>
                        <a:pt x="100" y="36"/>
                        <a:pt x="100" y="36"/>
                        <a:pt x="100" y="36"/>
                      </a:cubicBezTo>
                      <a:cubicBezTo>
                        <a:pt x="88" y="36"/>
                        <a:pt x="88" y="36"/>
                        <a:pt x="88" y="36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0" y="36"/>
                        <a:pt x="18" y="35"/>
                        <a:pt x="16" y="35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lnTo>
                        <a:pt x="100" y="32"/>
                      </a:lnTo>
                      <a:close/>
                      <a:moveTo>
                        <a:pt x="108" y="102"/>
                      </a:moveTo>
                      <a:cubicBezTo>
                        <a:pt x="108" y="110"/>
                        <a:pt x="102" y="116"/>
                        <a:pt x="94" y="116"/>
                      </a:cubicBezTo>
                      <a:cubicBezTo>
                        <a:pt x="22" y="116"/>
                        <a:pt x="22" y="116"/>
                        <a:pt x="22" y="116"/>
                      </a:cubicBezTo>
                      <a:cubicBezTo>
                        <a:pt x="14" y="116"/>
                        <a:pt x="8" y="110"/>
                        <a:pt x="8" y="102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12" y="42"/>
                        <a:pt x="17" y="44"/>
                        <a:pt x="22" y="44"/>
                      </a:cubicBezTo>
                      <a:cubicBezTo>
                        <a:pt x="88" y="44"/>
                        <a:pt x="88" y="44"/>
                        <a:pt x="88" y="44"/>
                      </a:cubicBezTo>
                      <a:cubicBezTo>
                        <a:pt x="104" y="44"/>
                        <a:pt x="104" y="44"/>
                        <a:pt x="104" y="44"/>
                      </a:cubicBezTo>
                      <a:cubicBezTo>
                        <a:pt x="106" y="44"/>
                        <a:pt x="108" y="46"/>
                        <a:pt x="108" y="48"/>
                      </a:cubicBezTo>
                      <a:cubicBezTo>
                        <a:pt x="108" y="56"/>
                        <a:pt x="108" y="56"/>
                        <a:pt x="108" y="56"/>
                      </a:cubicBez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61" y="56"/>
                        <a:pt x="52" y="65"/>
                        <a:pt x="52" y="76"/>
                      </a:cubicBezTo>
                      <a:cubicBezTo>
                        <a:pt x="52" y="87"/>
                        <a:pt x="61" y="96"/>
                        <a:pt x="72" y="96"/>
                      </a:cubicBezTo>
                      <a:cubicBezTo>
                        <a:pt x="108" y="96"/>
                        <a:pt x="108" y="96"/>
                        <a:pt x="108" y="96"/>
                      </a:cubicBezTo>
                      <a:lnTo>
                        <a:pt x="108" y="102"/>
                      </a:lnTo>
                      <a:close/>
                      <a:moveTo>
                        <a:pt x="113" y="88"/>
                      </a:moveTo>
                      <a:cubicBezTo>
                        <a:pt x="72" y="88"/>
                        <a:pt x="72" y="88"/>
                        <a:pt x="72" y="88"/>
                      </a:cubicBezTo>
                      <a:cubicBezTo>
                        <a:pt x="65" y="88"/>
                        <a:pt x="60" y="83"/>
                        <a:pt x="60" y="76"/>
                      </a:cubicBezTo>
                      <a:cubicBezTo>
                        <a:pt x="60" y="69"/>
                        <a:pt x="65" y="64"/>
                        <a:pt x="72" y="64"/>
                      </a:cubicBezTo>
                      <a:cubicBezTo>
                        <a:pt x="108" y="64"/>
                        <a:pt x="108" y="64"/>
                        <a:pt x="108" y="64"/>
                      </a:cubicBezTo>
                      <a:cubicBezTo>
                        <a:pt x="110" y="64"/>
                        <a:pt x="113" y="63"/>
                        <a:pt x="114" y="61"/>
                      </a:cubicBezTo>
                      <a:cubicBezTo>
                        <a:pt x="115" y="60"/>
                        <a:pt x="115" y="60"/>
                        <a:pt x="115" y="59"/>
                      </a:cubicBezTo>
                      <a:cubicBezTo>
                        <a:pt x="115" y="59"/>
                        <a:pt x="116" y="59"/>
                        <a:pt x="116" y="59"/>
                      </a:cubicBezTo>
                      <a:cubicBezTo>
                        <a:pt x="118" y="62"/>
                        <a:pt x="120" y="67"/>
                        <a:pt x="120" y="72"/>
                      </a:cubicBezTo>
                      <a:cubicBezTo>
                        <a:pt x="120" y="78"/>
                        <a:pt x="118" y="84"/>
                        <a:pt x="113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21" name="Freeform 59"/>
              <p:cNvSpPr>
                <a:spLocks noEditPoints="1"/>
              </p:cNvSpPr>
              <p:nvPr/>
            </p:nvSpPr>
            <p:spPr bwMode="auto">
              <a:xfrm>
                <a:off x="10359631" y="1779783"/>
                <a:ext cx="482890" cy="478835"/>
              </a:xfrm>
              <a:custGeom>
                <a:avLst/>
                <a:gdLst>
                  <a:gd name="T0" fmla="*/ 81 w 128"/>
                  <a:gd name="T1" fmla="*/ 14 h 128"/>
                  <a:gd name="T2" fmla="*/ 53 w 128"/>
                  <a:gd name="T3" fmla="*/ 36 h 128"/>
                  <a:gd name="T4" fmla="*/ 33 w 128"/>
                  <a:gd name="T5" fmla="*/ 36 h 128"/>
                  <a:gd name="T6" fmla="*/ 0 w 128"/>
                  <a:gd name="T7" fmla="*/ 56 h 128"/>
                  <a:gd name="T8" fmla="*/ 24 w 128"/>
                  <a:gd name="T9" fmla="*/ 84 h 128"/>
                  <a:gd name="T10" fmla="*/ 32 w 128"/>
                  <a:gd name="T11" fmla="*/ 128 h 128"/>
                  <a:gd name="T12" fmla="*/ 56 w 128"/>
                  <a:gd name="T13" fmla="*/ 120 h 128"/>
                  <a:gd name="T14" fmla="*/ 52 w 128"/>
                  <a:gd name="T15" fmla="*/ 108 h 128"/>
                  <a:gd name="T16" fmla="*/ 52 w 128"/>
                  <a:gd name="T17" fmla="*/ 80 h 128"/>
                  <a:gd name="T18" fmla="*/ 53 w 128"/>
                  <a:gd name="T19" fmla="*/ 78 h 128"/>
                  <a:gd name="T20" fmla="*/ 54 w 128"/>
                  <a:gd name="T21" fmla="*/ 77 h 128"/>
                  <a:gd name="T22" fmla="*/ 55 w 128"/>
                  <a:gd name="T23" fmla="*/ 76 h 128"/>
                  <a:gd name="T24" fmla="*/ 81 w 128"/>
                  <a:gd name="T25" fmla="*/ 98 h 128"/>
                  <a:gd name="T26" fmla="*/ 128 w 128"/>
                  <a:gd name="T27" fmla="*/ 56 h 128"/>
                  <a:gd name="T28" fmla="*/ 80 w 128"/>
                  <a:gd name="T29" fmla="*/ 56 h 128"/>
                  <a:gd name="T30" fmla="*/ 92 w 128"/>
                  <a:gd name="T31" fmla="*/ 44 h 128"/>
                  <a:gd name="T32" fmla="*/ 92 w 128"/>
                  <a:gd name="T33" fmla="*/ 68 h 128"/>
                  <a:gd name="T34" fmla="*/ 80 w 128"/>
                  <a:gd name="T35" fmla="*/ 56 h 128"/>
                  <a:gd name="T36" fmla="*/ 16 w 128"/>
                  <a:gd name="T37" fmla="*/ 44 h 128"/>
                  <a:gd name="T38" fmla="*/ 40 w 128"/>
                  <a:gd name="T39" fmla="*/ 56 h 128"/>
                  <a:gd name="T40" fmla="*/ 16 w 128"/>
                  <a:gd name="T41" fmla="*/ 68 h 128"/>
                  <a:gd name="T42" fmla="*/ 48 w 128"/>
                  <a:gd name="T43" fmla="*/ 120 h 128"/>
                  <a:gd name="T44" fmla="*/ 32 w 128"/>
                  <a:gd name="T45" fmla="*/ 84 h 128"/>
                  <a:gd name="T46" fmla="*/ 33 w 128"/>
                  <a:gd name="T47" fmla="*/ 76 h 128"/>
                  <a:gd name="T48" fmla="*/ 45 w 128"/>
                  <a:gd name="T49" fmla="*/ 76 h 128"/>
                  <a:gd name="T50" fmla="*/ 44 w 128"/>
                  <a:gd name="T51" fmla="*/ 108 h 128"/>
                  <a:gd name="T52" fmla="*/ 48 w 128"/>
                  <a:gd name="T53" fmla="*/ 117 h 128"/>
                  <a:gd name="T54" fmla="*/ 53 w 128"/>
                  <a:gd name="T55" fmla="*/ 68 h 128"/>
                  <a:gd name="T56" fmla="*/ 52 w 128"/>
                  <a:gd name="T57" fmla="*/ 68 h 128"/>
                  <a:gd name="T58" fmla="*/ 52 w 128"/>
                  <a:gd name="T59" fmla="*/ 44 h 128"/>
                  <a:gd name="T60" fmla="*/ 74 w 128"/>
                  <a:gd name="T61" fmla="*/ 36 h 128"/>
                  <a:gd name="T62" fmla="*/ 74 w 128"/>
                  <a:gd name="T63" fmla="*/ 76 h 128"/>
                  <a:gd name="T64" fmla="*/ 100 w 128"/>
                  <a:gd name="T65" fmla="*/ 104 h 128"/>
                  <a:gd name="T66" fmla="*/ 92 w 128"/>
                  <a:gd name="T67" fmla="*/ 76 h 128"/>
                  <a:gd name="T68" fmla="*/ 92 w 128"/>
                  <a:gd name="T69" fmla="*/ 36 h 128"/>
                  <a:gd name="T70" fmla="*/ 100 w 128"/>
                  <a:gd name="T71" fmla="*/ 8 h 128"/>
                  <a:gd name="T72" fmla="*/ 100 w 128"/>
                  <a:gd name="T73" fmla="*/ 10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8" h="128">
                    <a:moveTo>
                      <a:pt x="100" y="0"/>
                    </a:moveTo>
                    <a:cubicBezTo>
                      <a:pt x="92" y="0"/>
                      <a:pt x="85" y="6"/>
                      <a:pt x="81" y="14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74" y="27"/>
                      <a:pt x="64" y="36"/>
                      <a:pt x="53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7" y="36"/>
                      <a:pt x="0" y="45"/>
                      <a:pt x="0" y="56"/>
                    </a:cubicBezTo>
                    <a:cubicBezTo>
                      <a:pt x="0" y="67"/>
                      <a:pt x="7" y="76"/>
                      <a:pt x="16" y="76"/>
                    </a:cubicBezTo>
                    <a:cubicBezTo>
                      <a:pt x="20" y="76"/>
                      <a:pt x="24" y="80"/>
                      <a:pt x="24" y="84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4"/>
                      <a:pt x="28" y="128"/>
                      <a:pt x="32" y="128"/>
                    </a:cubicBezTo>
                    <a:cubicBezTo>
                      <a:pt x="48" y="128"/>
                      <a:pt x="48" y="128"/>
                      <a:pt x="48" y="128"/>
                    </a:cubicBezTo>
                    <a:cubicBezTo>
                      <a:pt x="52" y="128"/>
                      <a:pt x="56" y="124"/>
                      <a:pt x="56" y="120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6" y="112"/>
                      <a:pt x="52" y="110"/>
                      <a:pt x="52" y="108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79"/>
                      <a:pt x="52" y="79"/>
                      <a:pt x="53" y="78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77"/>
                      <a:pt x="53" y="77"/>
                      <a:pt x="54" y="77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6"/>
                      <a:pt x="55" y="76"/>
                      <a:pt x="55" y="76"/>
                    </a:cubicBezTo>
                    <a:cubicBezTo>
                      <a:pt x="65" y="77"/>
                      <a:pt x="74" y="85"/>
                      <a:pt x="81" y="98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5" y="106"/>
                      <a:pt x="92" y="112"/>
                      <a:pt x="100" y="112"/>
                    </a:cubicBezTo>
                    <a:cubicBezTo>
                      <a:pt x="118" y="112"/>
                      <a:pt x="128" y="84"/>
                      <a:pt x="128" y="56"/>
                    </a:cubicBezTo>
                    <a:cubicBezTo>
                      <a:pt x="128" y="28"/>
                      <a:pt x="118" y="0"/>
                      <a:pt x="100" y="0"/>
                    </a:cubicBezTo>
                    <a:close/>
                    <a:moveTo>
                      <a:pt x="80" y="56"/>
                    </a:moveTo>
                    <a:cubicBezTo>
                      <a:pt x="80" y="52"/>
                      <a:pt x="80" y="48"/>
                      <a:pt x="81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6" y="44"/>
                      <a:pt x="100" y="49"/>
                      <a:pt x="100" y="56"/>
                    </a:cubicBezTo>
                    <a:cubicBezTo>
                      <a:pt x="100" y="63"/>
                      <a:pt x="96" y="68"/>
                      <a:pt x="92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0" y="64"/>
                      <a:pt x="80" y="60"/>
                      <a:pt x="80" y="56"/>
                    </a:cubicBezTo>
                    <a:close/>
                    <a:moveTo>
                      <a:pt x="8" y="56"/>
                    </a:moveTo>
                    <a:cubicBezTo>
                      <a:pt x="8" y="49"/>
                      <a:pt x="12" y="44"/>
                      <a:pt x="16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2" y="47"/>
                      <a:pt x="40" y="51"/>
                      <a:pt x="40" y="56"/>
                    </a:cubicBezTo>
                    <a:cubicBezTo>
                      <a:pt x="40" y="61"/>
                      <a:pt x="42" y="65"/>
                      <a:pt x="44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2" y="68"/>
                      <a:pt x="8" y="63"/>
                      <a:pt x="8" y="56"/>
                    </a:cubicBezTo>
                    <a:close/>
                    <a:moveTo>
                      <a:pt x="48" y="120"/>
                    </a:moveTo>
                    <a:cubicBezTo>
                      <a:pt x="32" y="120"/>
                      <a:pt x="32" y="120"/>
                      <a:pt x="32" y="120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2" y="81"/>
                      <a:pt x="31" y="78"/>
                      <a:pt x="30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4" y="77"/>
                      <a:pt x="44" y="79"/>
                      <a:pt x="44" y="80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4" y="112"/>
                      <a:pt x="46" y="114"/>
                      <a:pt x="47" y="116"/>
                    </a:cubicBezTo>
                    <a:cubicBezTo>
                      <a:pt x="48" y="116"/>
                      <a:pt x="48" y="116"/>
                      <a:pt x="48" y="117"/>
                    </a:cubicBezTo>
                    <a:lnTo>
                      <a:pt x="48" y="120"/>
                    </a:lnTo>
                    <a:close/>
                    <a:moveTo>
                      <a:pt x="53" y="68"/>
                    </a:move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48" y="68"/>
                      <a:pt x="44" y="63"/>
                      <a:pt x="44" y="56"/>
                    </a:cubicBezTo>
                    <a:cubicBezTo>
                      <a:pt x="44" y="49"/>
                      <a:pt x="48" y="44"/>
                      <a:pt x="52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60" y="44"/>
                      <a:pt x="68" y="41"/>
                      <a:pt x="74" y="36"/>
                    </a:cubicBezTo>
                    <a:cubicBezTo>
                      <a:pt x="73" y="42"/>
                      <a:pt x="72" y="49"/>
                      <a:pt x="72" y="56"/>
                    </a:cubicBezTo>
                    <a:cubicBezTo>
                      <a:pt x="72" y="63"/>
                      <a:pt x="73" y="70"/>
                      <a:pt x="74" y="76"/>
                    </a:cubicBezTo>
                    <a:cubicBezTo>
                      <a:pt x="68" y="71"/>
                      <a:pt x="60" y="68"/>
                      <a:pt x="53" y="68"/>
                    </a:cubicBezTo>
                    <a:close/>
                    <a:moveTo>
                      <a:pt x="100" y="104"/>
                    </a:moveTo>
                    <a:cubicBezTo>
                      <a:pt x="92" y="104"/>
                      <a:pt x="85" y="93"/>
                      <a:pt x="82" y="76"/>
                    </a:cubicBezTo>
                    <a:cubicBezTo>
                      <a:pt x="92" y="76"/>
                      <a:pt x="92" y="76"/>
                      <a:pt x="92" y="76"/>
                    </a:cubicBezTo>
                    <a:cubicBezTo>
                      <a:pt x="101" y="76"/>
                      <a:pt x="108" y="67"/>
                      <a:pt x="108" y="56"/>
                    </a:cubicBezTo>
                    <a:cubicBezTo>
                      <a:pt x="108" y="45"/>
                      <a:pt x="101" y="36"/>
                      <a:pt x="92" y="36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5" y="19"/>
                      <a:pt x="92" y="8"/>
                      <a:pt x="100" y="8"/>
                    </a:cubicBezTo>
                    <a:cubicBezTo>
                      <a:pt x="111" y="8"/>
                      <a:pt x="120" y="29"/>
                      <a:pt x="120" y="56"/>
                    </a:cubicBezTo>
                    <a:cubicBezTo>
                      <a:pt x="120" y="83"/>
                      <a:pt x="111" y="104"/>
                      <a:pt x="100" y="10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>
                  <a:latin typeface="+mn-lt"/>
                  <a:ea typeface="+mn-ea"/>
                </a:endParaRPr>
              </a:p>
            </p:txBody>
          </p:sp>
          <p:sp>
            <p:nvSpPr>
              <p:cNvPr id="22" name="Freeform 60"/>
              <p:cNvSpPr>
                <a:spLocks noEditPoints="1"/>
              </p:cNvSpPr>
              <p:nvPr/>
            </p:nvSpPr>
            <p:spPr bwMode="auto">
              <a:xfrm>
                <a:off x="5922805" y="2564081"/>
                <a:ext cx="482893" cy="482964"/>
              </a:xfrm>
              <a:custGeom>
                <a:avLst/>
                <a:gdLst>
                  <a:gd name="T0" fmla="*/ 126 w 129"/>
                  <a:gd name="T1" fmla="*/ 2 h 128"/>
                  <a:gd name="T2" fmla="*/ 121 w 129"/>
                  <a:gd name="T3" fmla="*/ 0 h 128"/>
                  <a:gd name="T4" fmla="*/ 120 w 129"/>
                  <a:gd name="T5" fmla="*/ 0 h 128"/>
                  <a:gd name="T6" fmla="*/ 52 w 129"/>
                  <a:gd name="T7" fmla="*/ 12 h 128"/>
                  <a:gd name="T8" fmla="*/ 45 w 129"/>
                  <a:gd name="T9" fmla="*/ 20 h 128"/>
                  <a:gd name="T10" fmla="*/ 45 w 129"/>
                  <a:gd name="T11" fmla="*/ 28 h 128"/>
                  <a:gd name="T12" fmla="*/ 45 w 129"/>
                  <a:gd name="T13" fmla="*/ 32 h 128"/>
                  <a:gd name="T14" fmla="*/ 45 w 129"/>
                  <a:gd name="T15" fmla="*/ 89 h 128"/>
                  <a:gd name="T16" fmla="*/ 30 w 129"/>
                  <a:gd name="T17" fmla="*/ 84 h 128"/>
                  <a:gd name="T18" fmla="*/ 20 w 129"/>
                  <a:gd name="T19" fmla="*/ 86 h 128"/>
                  <a:gd name="T20" fmla="*/ 3 w 129"/>
                  <a:gd name="T21" fmla="*/ 100 h 128"/>
                  <a:gd name="T22" fmla="*/ 2 w 129"/>
                  <a:gd name="T23" fmla="*/ 115 h 128"/>
                  <a:gd name="T24" fmla="*/ 24 w 129"/>
                  <a:gd name="T25" fmla="*/ 128 h 128"/>
                  <a:gd name="T26" fmla="*/ 34 w 129"/>
                  <a:gd name="T27" fmla="*/ 126 h 128"/>
                  <a:gd name="T28" fmla="*/ 51 w 129"/>
                  <a:gd name="T29" fmla="*/ 112 h 128"/>
                  <a:gd name="T30" fmla="*/ 53 w 129"/>
                  <a:gd name="T31" fmla="*/ 104 h 128"/>
                  <a:gd name="T32" fmla="*/ 53 w 129"/>
                  <a:gd name="T33" fmla="*/ 104 h 128"/>
                  <a:gd name="T34" fmla="*/ 53 w 129"/>
                  <a:gd name="T35" fmla="*/ 40 h 128"/>
                  <a:gd name="T36" fmla="*/ 54 w 129"/>
                  <a:gd name="T37" fmla="*/ 40 h 128"/>
                  <a:gd name="T38" fmla="*/ 121 w 129"/>
                  <a:gd name="T39" fmla="*/ 28 h 128"/>
                  <a:gd name="T40" fmla="*/ 121 w 129"/>
                  <a:gd name="T41" fmla="*/ 77 h 128"/>
                  <a:gd name="T42" fmla="*/ 106 w 129"/>
                  <a:gd name="T43" fmla="*/ 72 h 128"/>
                  <a:gd name="T44" fmla="*/ 96 w 129"/>
                  <a:gd name="T45" fmla="*/ 74 h 128"/>
                  <a:gd name="T46" fmla="*/ 79 w 129"/>
                  <a:gd name="T47" fmla="*/ 88 h 128"/>
                  <a:gd name="T48" fmla="*/ 78 w 129"/>
                  <a:gd name="T49" fmla="*/ 103 h 128"/>
                  <a:gd name="T50" fmla="*/ 100 w 129"/>
                  <a:gd name="T51" fmla="*/ 116 h 128"/>
                  <a:gd name="T52" fmla="*/ 110 w 129"/>
                  <a:gd name="T53" fmla="*/ 114 h 128"/>
                  <a:gd name="T54" fmla="*/ 127 w 129"/>
                  <a:gd name="T55" fmla="*/ 100 h 128"/>
                  <a:gd name="T56" fmla="*/ 129 w 129"/>
                  <a:gd name="T57" fmla="*/ 92 h 128"/>
                  <a:gd name="T58" fmla="*/ 129 w 129"/>
                  <a:gd name="T59" fmla="*/ 92 h 128"/>
                  <a:gd name="T60" fmla="*/ 129 w 129"/>
                  <a:gd name="T61" fmla="*/ 20 h 128"/>
                  <a:gd name="T62" fmla="*/ 129 w 129"/>
                  <a:gd name="T63" fmla="*/ 16 h 128"/>
                  <a:gd name="T64" fmla="*/ 129 w 129"/>
                  <a:gd name="T65" fmla="*/ 8 h 128"/>
                  <a:gd name="T66" fmla="*/ 126 w 129"/>
                  <a:gd name="T67" fmla="*/ 2 h 128"/>
                  <a:gd name="T68" fmla="*/ 32 w 129"/>
                  <a:gd name="T69" fmla="*/ 119 h 128"/>
                  <a:gd name="T70" fmla="*/ 10 w 129"/>
                  <a:gd name="T71" fmla="*/ 112 h 128"/>
                  <a:gd name="T72" fmla="*/ 22 w 129"/>
                  <a:gd name="T73" fmla="*/ 93 h 128"/>
                  <a:gd name="T74" fmla="*/ 44 w 129"/>
                  <a:gd name="T75" fmla="*/ 100 h 128"/>
                  <a:gd name="T76" fmla="*/ 32 w 129"/>
                  <a:gd name="T77" fmla="*/ 119 h 128"/>
                  <a:gd name="T78" fmla="*/ 108 w 129"/>
                  <a:gd name="T79" fmla="*/ 107 h 128"/>
                  <a:gd name="T80" fmla="*/ 85 w 129"/>
                  <a:gd name="T81" fmla="*/ 100 h 128"/>
                  <a:gd name="T82" fmla="*/ 98 w 129"/>
                  <a:gd name="T83" fmla="*/ 81 h 128"/>
                  <a:gd name="T84" fmla="*/ 120 w 129"/>
                  <a:gd name="T85" fmla="*/ 88 h 128"/>
                  <a:gd name="T86" fmla="*/ 108 w 129"/>
                  <a:gd name="T87" fmla="*/ 107 h 128"/>
                  <a:gd name="T88" fmla="*/ 121 w 129"/>
                  <a:gd name="T89" fmla="*/ 20 h 128"/>
                  <a:gd name="T90" fmla="*/ 53 w 129"/>
                  <a:gd name="T91" fmla="*/ 32 h 128"/>
                  <a:gd name="T92" fmla="*/ 53 w 129"/>
                  <a:gd name="T93" fmla="*/ 28 h 128"/>
                  <a:gd name="T94" fmla="*/ 53 w 129"/>
                  <a:gd name="T95" fmla="*/ 20 h 128"/>
                  <a:gd name="T96" fmla="*/ 121 w 129"/>
                  <a:gd name="T97" fmla="*/ 8 h 128"/>
                  <a:gd name="T98" fmla="*/ 121 w 129"/>
                  <a:gd name="T99" fmla="*/ 16 h 128"/>
                  <a:gd name="T100" fmla="*/ 121 w 129"/>
                  <a:gd name="T101" fmla="*/ 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128">
                    <a:moveTo>
                      <a:pt x="126" y="2"/>
                    </a:moveTo>
                    <a:cubicBezTo>
                      <a:pt x="125" y="1"/>
                      <a:pt x="123" y="0"/>
                      <a:pt x="121" y="0"/>
                    </a:cubicBezTo>
                    <a:cubicBezTo>
                      <a:pt x="121" y="0"/>
                      <a:pt x="120" y="0"/>
                      <a:pt x="120" y="0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48" y="13"/>
                      <a:pt x="45" y="16"/>
                      <a:pt x="45" y="20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1" y="86"/>
                      <a:pt x="36" y="84"/>
                      <a:pt x="30" y="84"/>
                    </a:cubicBezTo>
                    <a:cubicBezTo>
                      <a:pt x="26" y="84"/>
                      <a:pt x="23" y="85"/>
                      <a:pt x="20" y="86"/>
                    </a:cubicBezTo>
                    <a:cubicBezTo>
                      <a:pt x="12" y="88"/>
                      <a:pt x="6" y="93"/>
                      <a:pt x="3" y="100"/>
                    </a:cubicBezTo>
                    <a:cubicBezTo>
                      <a:pt x="1" y="104"/>
                      <a:pt x="0" y="110"/>
                      <a:pt x="2" y="115"/>
                    </a:cubicBezTo>
                    <a:cubicBezTo>
                      <a:pt x="5" y="123"/>
                      <a:pt x="14" y="128"/>
                      <a:pt x="24" y="128"/>
                    </a:cubicBezTo>
                    <a:cubicBezTo>
                      <a:pt x="28" y="128"/>
                      <a:pt x="31" y="127"/>
                      <a:pt x="34" y="126"/>
                    </a:cubicBezTo>
                    <a:cubicBezTo>
                      <a:pt x="42" y="124"/>
                      <a:pt x="48" y="119"/>
                      <a:pt x="51" y="112"/>
                    </a:cubicBezTo>
                    <a:cubicBezTo>
                      <a:pt x="52" y="110"/>
                      <a:pt x="53" y="107"/>
                      <a:pt x="53" y="104"/>
                    </a:cubicBezTo>
                    <a:cubicBezTo>
                      <a:pt x="53" y="104"/>
                      <a:pt x="53" y="104"/>
                      <a:pt x="53" y="104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40"/>
                      <a:pt x="54" y="40"/>
                      <a:pt x="54" y="40"/>
                    </a:cubicBezTo>
                    <a:cubicBezTo>
                      <a:pt x="121" y="28"/>
                      <a:pt x="121" y="28"/>
                      <a:pt x="121" y="28"/>
                    </a:cubicBezTo>
                    <a:cubicBezTo>
                      <a:pt x="121" y="77"/>
                      <a:pt x="121" y="77"/>
                      <a:pt x="121" y="77"/>
                    </a:cubicBezTo>
                    <a:cubicBezTo>
                      <a:pt x="117" y="74"/>
                      <a:pt x="112" y="72"/>
                      <a:pt x="106" y="72"/>
                    </a:cubicBezTo>
                    <a:cubicBezTo>
                      <a:pt x="102" y="72"/>
                      <a:pt x="99" y="73"/>
                      <a:pt x="96" y="74"/>
                    </a:cubicBezTo>
                    <a:cubicBezTo>
                      <a:pt x="88" y="76"/>
                      <a:pt x="82" y="81"/>
                      <a:pt x="79" y="88"/>
                    </a:cubicBezTo>
                    <a:cubicBezTo>
                      <a:pt x="77" y="92"/>
                      <a:pt x="76" y="98"/>
                      <a:pt x="78" y="103"/>
                    </a:cubicBezTo>
                    <a:cubicBezTo>
                      <a:pt x="81" y="111"/>
                      <a:pt x="90" y="116"/>
                      <a:pt x="100" y="116"/>
                    </a:cubicBezTo>
                    <a:cubicBezTo>
                      <a:pt x="104" y="116"/>
                      <a:pt x="107" y="115"/>
                      <a:pt x="110" y="114"/>
                    </a:cubicBezTo>
                    <a:cubicBezTo>
                      <a:pt x="118" y="112"/>
                      <a:pt x="124" y="107"/>
                      <a:pt x="127" y="100"/>
                    </a:cubicBezTo>
                    <a:cubicBezTo>
                      <a:pt x="128" y="98"/>
                      <a:pt x="129" y="95"/>
                      <a:pt x="129" y="92"/>
                    </a:cubicBezTo>
                    <a:cubicBezTo>
                      <a:pt x="129" y="92"/>
                      <a:pt x="129" y="92"/>
                      <a:pt x="129" y="92"/>
                    </a:cubicBezTo>
                    <a:cubicBezTo>
                      <a:pt x="129" y="20"/>
                      <a:pt x="129" y="20"/>
                      <a:pt x="129" y="20"/>
                    </a:cubicBezTo>
                    <a:cubicBezTo>
                      <a:pt x="129" y="16"/>
                      <a:pt x="129" y="16"/>
                      <a:pt x="129" y="16"/>
                    </a:cubicBezTo>
                    <a:cubicBezTo>
                      <a:pt x="129" y="8"/>
                      <a:pt x="129" y="8"/>
                      <a:pt x="129" y="8"/>
                    </a:cubicBezTo>
                    <a:cubicBezTo>
                      <a:pt x="129" y="6"/>
                      <a:pt x="128" y="3"/>
                      <a:pt x="126" y="2"/>
                    </a:cubicBezTo>
                    <a:close/>
                    <a:moveTo>
                      <a:pt x="32" y="119"/>
                    </a:moveTo>
                    <a:cubicBezTo>
                      <a:pt x="22" y="122"/>
                      <a:pt x="12" y="119"/>
                      <a:pt x="10" y="112"/>
                    </a:cubicBezTo>
                    <a:cubicBezTo>
                      <a:pt x="7" y="105"/>
                      <a:pt x="13" y="96"/>
                      <a:pt x="22" y="93"/>
                    </a:cubicBezTo>
                    <a:cubicBezTo>
                      <a:pt x="32" y="90"/>
                      <a:pt x="42" y="93"/>
                      <a:pt x="44" y="100"/>
                    </a:cubicBezTo>
                    <a:cubicBezTo>
                      <a:pt x="47" y="107"/>
                      <a:pt x="41" y="116"/>
                      <a:pt x="32" y="119"/>
                    </a:cubicBezTo>
                    <a:close/>
                    <a:moveTo>
                      <a:pt x="108" y="107"/>
                    </a:moveTo>
                    <a:cubicBezTo>
                      <a:pt x="98" y="110"/>
                      <a:pt x="88" y="107"/>
                      <a:pt x="85" y="100"/>
                    </a:cubicBezTo>
                    <a:cubicBezTo>
                      <a:pt x="83" y="93"/>
                      <a:pt x="88" y="84"/>
                      <a:pt x="98" y="81"/>
                    </a:cubicBezTo>
                    <a:cubicBezTo>
                      <a:pt x="108" y="78"/>
                      <a:pt x="118" y="81"/>
                      <a:pt x="120" y="88"/>
                    </a:cubicBezTo>
                    <a:cubicBezTo>
                      <a:pt x="123" y="95"/>
                      <a:pt x="117" y="104"/>
                      <a:pt x="108" y="107"/>
                    </a:cubicBezTo>
                    <a:close/>
                    <a:moveTo>
                      <a:pt x="121" y="20"/>
                    </a:move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21" y="16"/>
                      <a:pt x="121" y="16"/>
                      <a:pt x="121" y="16"/>
                    </a:cubicBezTo>
                    <a:lnTo>
                      <a:pt x="121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>
                  <a:latin typeface="+mn-lt"/>
                  <a:ea typeface="+mn-ea"/>
                </a:endParaRPr>
              </a:p>
            </p:txBody>
          </p:sp>
          <p:grpSp>
            <p:nvGrpSpPr>
              <p:cNvPr id="23" name="Group 27"/>
              <p:cNvGrpSpPr/>
              <p:nvPr/>
            </p:nvGrpSpPr>
            <p:grpSpPr>
              <a:xfrm>
                <a:off x="8355201" y="767514"/>
                <a:ext cx="422275" cy="482600"/>
                <a:chOff x="2041525" y="3035301"/>
                <a:chExt cx="422275" cy="482600"/>
              </a:xfrm>
              <a:solidFill>
                <a:schemeClr val="bg1"/>
              </a:solidFill>
            </p:grpSpPr>
            <p:sp>
              <p:nvSpPr>
                <p:cNvPr id="56" name="Freeform 61"/>
                <p:cNvSpPr>
                  <a:spLocks noEditPoints="1"/>
                </p:cNvSpPr>
                <p:nvPr/>
              </p:nvSpPr>
              <p:spPr bwMode="auto">
                <a:xfrm>
                  <a:off x="2041525" y="3035301"/>
                  <a:ext cx="422275" cy="482600"/>
                </a:xfrm>
                <a:custGeom>
                  <a:avLst/>
                  <a:gdLst>
                    <a:gd name="T0" fmla="*/ 56 w 112"/>
                    <a:gd name="T1" fmla="*/ 0 h 128"/>
                    <a:gd name="T2" fmla="*/ 0 w 112"/>
                    <a:gd name="T3" fmla="*/ 26 h 128"/>
                    <a:gd name="T4" fmla="*/ 0 w 112"/>
                    <a:gd name="T5" fmla="*/ 102 h 128"/>
                    <a:gd name="T6" fmla="*/ 56 w 112"/>
                    <a:gd name="T7" fmla="*/ 128 h 128"/>
                    <a:gd name="T8" fmla="*/ 112 w 112"/>
                    <a:gd name="T9" fmla="*/ 102 h 128"/>
                    <a:gd name="T10" fmla="*/ 112 w 112"/>
                    <a:gd name="T11" fmla="*/ 26 h 128"/>
                    <a:gd name="T12" fmla="*/ 56 w 112"/>
                    <a:gd name="T13" fmla="*/ 0 h 128"/>
                    <a:gd name="T14" fmla="*/ 104 w 112"/>
                    <a:gd name="T15" fmla="*/ 102 h 128"/>
                    <a:gd name="T16" fmla="*/ 56 w 112"/>
                    <a:gd name="T17" fmla="*/ 120 h 128"/>
                    <a:gd name="T18" fmla="*/ 8 w 112"/>
                    <a:gd name="T19" fmla="*/ 102 h 128"/>
                    <a:gd name="T20" fmla="*/ 8 w 112"/>
                    <a:gd name="T21" fmla="*/ 87 h 128"/>
                    <a:gd name="T22" fmla="*/ 56 w 112"/>
                    <a:gd name="T23" fmla="*/ 100 h 128"/>
                    <a:gd name="T24" fmla="*/ 104 w 112"/>
                    <a:gd name="T25" fmla="*/ 87 h 128"/>
                    <a:gd name="T26" fmla="*/ 104 w 112"/>
                    <a:gd name="T27" fmla="*/ 102 h 128"/>
                    <a:gd name="T28" fmla="*/ 104 w 112"/>
                    <a:gd name="T29" fmla="*/ 78 h 128"/>
                    <a:gd name="T30" fmla="*/ 104 w 112"/>
                    <a:gd name="T31" fmla="*/ 78 h 128"/>
                    <a:gd name="T32" fmla="*/ 104 w 112"/>
                    <a:gd name="T33" fmla="*/ 78 h 128"/>
                    <a:gd name="T34" fmla="*/ 56 w 112"/>
                    <a:gd name="T35" fmla="*/ 96 h 128"/>
                    <a:gd name="T36" fmla="*/ 8 w 112"/>
                    <a:gd name="T37" fmla="*/ 78 h 128"/>
                    <a:gd name="T38" fmla="*/ 8 w 112"/>
                    <a:gd name="T39" fmla="*/ 78 h 128"/>
                    <a:gd name="T40" fmla="*/ 8 w 112"/>
                    <a:gd name="T41" fmla="*/ 78 h 128"/>
                    <a:gd name="T42" fmla="*/ 8 w 112"/>
                    <a:gd name="T43" fmla="*/ 63 h 128"/>
                    <a:gd name="T44" fmla="*/ 56 w 112"/>
                    <a:gd name="T45" fmla="*/ 76 h 128"/>
                    <a:gd name="T46" fmla="*/ 104 w 112"/>
                    <a:gd name="T47" fmla="*/ 63 h 128"/>
                    <a:gd name="T48" fmla="*/ 104 w 112"/>
                    <a:gd name="T49" fmla="*/ 78 h 128"/>
                    <a:gd name="T50" fmla="*/ 104 w 112"/>
                    <a:gd name="T51" fmla="*/ 54 h 128"/>
                    <a:gd name="T52" fmla="*/ 104 w 112"/>
                    <a:gd name="T53" fmla="*/ 54 h 128"/>
                    <a:gd name="T54" fmla="*/ 104 w 112"/>
                    <a:gd name="T55" fmla="*/ 54 h 128"/>
                    <a:gd name="T56" fmla="*/ 56 w 112"/>
                    <a:gd name="T57" fmla="*/ 72 h 128"/>
                    <a:gd name="T58" fmla="*/ 8 w 112"/>
                    <a:gd name="T59" fmla="*/ 54 h 128"/>
                    <a:gd name="T60" fmla="*/ 8 w 112"/>
                    <a:gd name="T61" fmla="*/ 54 h 128"/>
                    <a:gd name="T62" fmla="*/ 8 w 112"/>
                    <a:gd name="T63" fmla="*/ 54 h 128"/>
                    <a:gd name="T64" fmla="*/ 8 w 112"/>
                    <a:gd name="T65" fmla="*/ 40 h 128"/>
                    <a:gd name="T66" fmla="*/ 56 w 112"/>
                    <a:gd name="T67" fmla="*/ 52 h 128"/>
                    <a:gd name="T68" fmla="*/ 104 w 112"/>
                    <a:gd name="T69" fmla="*/ 40 h 128"/>
                    <a:gd name="T70" fmla="*/ 104 w 112"/>
                    <a:gd name="T71" fmla="*/ 54 h 128"/>
                    <a:gd name="T72" fmla="*/ 56 w 112"/>
                    <a:gd name="T73" fmla="*/ 44 h 128"/>
                    <a:gd name="T74" fmla="*/ 8 w 112"/>
                    <a:gd name="T75" fmla="*/ 26 h 128"/>
                    <a:gd name="T76" fmla="*/ 56 w 112"/>
                    <a:gd name="T77" fmla="*/ 8 h 128"/>
                    <a:gd name="T78" fmla="*/ 104 w 112"/>
                    <a:gd name="T79" fmla="*/ 26 h 128"/>
                    <a:gd name="T80" fmla="*/ 56 w 112"/>
                    <a:gd name="T81" fmla="*/ 44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12" h="128">
                      <a:moveTo>
                        <a:pt x="56" y="0"/>
                      </a:moveTo>
                      <a:cubicBezTo>
                        <a:pt x="29" y="0"/>
                        <a:pt x="0" y="8"/>
                        <a:pt x="0" y="26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20"/>
                        <a:pt x="29" y="128"/>
                        <a:pt x="56" y="128"/>
                      </a:cubicBezTo>
                      <a:cubicBezTo>
                        <a:pt x="83" y="128"/>
                        <a:pt x="112" y="120"/>
                        <a:pt x="112" y="102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2" y="8"/>
                        <a:pt x="83" y="0"/>
                        <a:pt x="56" y="0"/>
                      </a:cubicBezTo>
                      <a:close/>
                      <a:moveTo>
                        <a:pt x="104" y="102"/>
                      </a:moveTo>
                      <a:cubicBezTo>
                        <a:pt x="104" y="112"/>
                        <a:pt x="83" y="120"/>
                        <a:pt x="56" y="120"/>
                      </a:cubicBezTo>
                      <a:cubicBezTo>
                        <a:pt x="29" y="120"/>
                        <a:pt x="8" y="112"/>
                        <a:pt x="8" y="102"/>
                      </a:cubicBezTo>
                      <a:cubicBezTo>
                        <a:pt x="8" y="87"/>
                        <a:pt x="8" y="87"/>
                        <a:pt x="8" y="87"/>
                      </a:cubicBezTo>
                      <a:cubicBezTo>
                        <a:pt x="16" y="96"/>
                        <a:pt x="36" y="100"/>
                        <a:pt x="56" y="100"/>
                      </a:cubicBezTo>
                      <a:cubicBezTo>
                        <a:pt x="76" y="100"/>
                        <a:pt x="96" y="96"/>
                        <a:pt x="104" y="87"/>
                      </a:cubicBezTo>
                      <a:lnTo>
                        <a:pt x="104" y="102"/>
                      </a:lnTo>
                      <a:close/>
                      <a:moveTo>
                        <a:pt x="104" y="78"/>
                      </a:move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4" y="88"/>
                        <a:pt x="83" y="96"/>
                        <a:pt x="56" y="96"/>
                      </a:cubicBezTo>
                      <a:cubicBezTo>
                        <a:pt x="29" y="96"/>
                        <a:pt x="8" y="88"/>
                        <a:pt x="8" y="78"/>
                      </a:cubicBez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63"/>
                        <a:pt x="8" y="63"/>
                        <a:pt x="8" y="63"/>
                      </a:cubicBezTo>
                      <a:cubicBezTo>
                        <a:pt x="16" y="72"/>
                        <a:pt x="36" y="76"/>
                        <a:pt x="56" y="76"/>
                      </a:cubicBezTo>
                      <a:cubicBezTo>
                        <a:pt x="76" y="76"/>
                        <a:pt x="96" y="72"/>
                        <a:pt x="104" y="63"/>
                      </a:cubicBezTo>
                      <a:lnTo>
                        <a:pt x="104" y="78"/>
                      </a:lnTo>
                      <a:close/>
                      <a:moveTo>
                        <a:pt x="104" y="54"/>
                      </a:moveTo>
                      <a:cubicBezTo>
                        <a:pt x="104" y="54"/>
                        <a:pt x="104" y="54"/>
                        <a:pt x="104" y="54"/>
                      </a:cubicBezTo>
                      <a:cubicBezTo>
                        <a:pt x="104" y="54"/>
                        <a:pt x="104" y="54"/>
                        <a:pt x="104" y="54"/>
                      </a:cubicBezTo>
                      <a:cubicBezTo>
                        <a:pt x="104" y="64"/>
                        <a:pt x="83" y="72"/>
                        <a:pt x="56" y="72"/>
                      </a:cubicBezTo>
                      <a:cubicBezTo>
                        <a:pt x="29" y="72"/>
                        <a:pt x="8" y="6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18" y="48"/>
                        <a:pt x="38" y="52"/>
                        <a:pt x="56" y="52"/>
                      </a:cubicBezTo>
                      <a:cubicBezTo>
                        <a:pt x="74" y="52"/>
                        <a:pt x="94" y="48"/>
                        <a:pt x="104" y="40"/>
                      </a:cubicBezTo>
                      <a:lnTo>
                        <a:pt x="104" y="54"/>
                      </a:lnTo>
                      <a:close/>
                      <a:moveTo>
                        <a:pt x="56" y="44"/>
                      </a:moveTo>
                      <a:cubicBezTo>
                        <a:pt x="29" y="44"/>
                        <a:pt x="8" y="36"/>
                        <a:pt x="8" y="26"/>
                      </a:cubicBezTo>
                      <a:cubicBezTo>
                        <a:pt x="8" y="16"/>
                        <a:pt x="29" y="8"/>
                        <a:pt x="56" y="8"/>
                      </a:cubicBezTo>
                      <a:cubicBezTo>
                        <a:pt x="83" y="8"/>
                        <a:pt x="104" y="16"/>
                        <a:pt x="104" y="26"/>
                      </a:cubicBezTo>
                      <a:cubicBezTo>
                        <a:pt x="104" y="36"/>
                        <a:pt x="83" y="44"/>
                        <a:pt x="56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7" name="Oval 62"/>
                <p:cNvSpPr>
                  <a:spLocks noChangeArrowheads="1"/>
                </p:cNvSpPr>
                <p:nvPr/>
              </p:nvSpPr>
              <p:spPr bwMode="auto">
                <a:xfrm>
                  <a:off x="2373313" y="3411538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8" name="Oval 63"/>
                <p:cNvSpPr>
                  <a:spLocks noChangeArrowheads="1"/>
                </p:cNvSpPr>
                <p:nvPr/>
              </p:nvSpPr>
              <p:spPr bwMode="auto">
                <a:xfrm>
                  <a:off x="2373313" y="332105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9" name="Oval 64"/>
                <p:cNvSpPr>
                  <a:spLocks noChangeArrowheads="1"/>
                </p:cNvSpPr>
                <p:nvPr/>
              </p:nvSpPr>
              <p:spPr bwMode="auto">
                <a:xfrm>
                  <a:off x="2373313" y="3230563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4" name="Group 28"/>
              <p:cNvGrpSpPr/>
              <p:nvPr/>
            </p:nvGrpSpPr>
            <p:grpSpPr>
              <a:xfrm>
                <a:off x="10224381" y="3967559"/>
                <a:ext cx="488950" cy="482600"/>
                <a:chOff x="1044576" y="3035301"/>
                <a:chExt cx="488950" cy="482600"/>
              </a:xfrm>
              <a:solidFill>
                <a:schemeClr val="bg1"/>
              </a:solidFill>
            </p:grpSpPr>
            <p:sp>
              <p:nvSpPr>
                <p:cNvPr id="52" name="Freeform 65"/>
                <p:cNvSpPr>
                  <a:spLocks noEditPoints="1"/>
                </p:cNvSpPr>
                <p:nvPr/>
              </p:nvSpPr>
              <p:spPr bwMode="auto">
                <a:xfrm>
                  <a:off x="1044576" y="3035301"/>
                  <a:ext cx="488950" cy="482600"/>
                </a:xfrm>
                <a:custGeom>
                  <a:avLst/>
                  <a:gdLst>
                    <a:gd name="T0" fmla="*/ 127 w 130"/>
                    <a:gd name="T1" fmla="*/ 42 h 128"/>
                    <a:gd name="T2" fmla="*/ 87 w 130"/>
                    <a:gd name="T3" fmla="*/ 2 h 128"/>
                    <a:gd name="T4" fmla="*/ 79 w 130"/>
                    <a:gd name="T5" fmla="*/ 0 h 128"/>
                    <a:gd name="T6" fmla="*/ 75 w 130"/>
                    <a:gd name="T7" fmla="*/ 2 h 128"/>
                    <a:gd name="T8" fmla="*/ 73 w 130"/>
                    <a:gd name="T9" fmla="*/ 6 h 128"/>
                    <a:gd name="T10" fmla="*/ 64 w 130"/>
                    <a:gd name="T11" fmla="*/ 21 h 128"/>
                    <a:gd name="T12" fmla="*/ 41 w 130"/>
                    <a:gd name="T13" fmla="*/ 37 h 128"/>
                    <a:gd name="T14" fmla="*/ 15 w 130"/>
                    <a:gd name="T15" fmla="*/ 55 h 128"/>
                    <a:gd name="T16" fmla="*/ 1 w 130"/>
                    <a:gd name="T17" fmla="*/ 78 h 128"/>
                    <a:gd name="T18" fmla="*/ 3 w 130"/>
                    <a:gd name="T19" fmla="*/ 86 h 128"/>
                    <a:gd name="T20" fmla="*/ 43 w 130"/>
                    <a:gd name="T21" fmla="*/ 126 h 128"/>
                    <a:gd name="T22" fmla="*/ 51 w 130"/>
                    <a:gd name="T23" fmla="*/ 128 h 128"/>
                    <a:gd name="T24" fmla="*/ 55 w 130"/>
                    <a:gd name="T25" fmla="*/ 126 h 128"/>
                    <a:gd name="T26" fmla="*/ 57 w 130"/>
                    <a:gd name="T27" fmla="*/ 122 h 128"/>
                    <a:gd name="T28" fmla="*/ 66 w 130"/>
                    <a:gd name="T29" fmla="*/ 107 h 128"/>
                    <a:gd name="T30" fmla="*/ 89 w 130"/>
                    <a:gd name="T31" fmla="*/ 91 h 128"/>
                    <a:gd name="T32" fmla="*/ 115 w 130"/>
                    <a:gd name="T33" fmla="*/ 73 h 128"/>
                    <a:gd name="T34" fmla="*/ 129 w 130"/>
                    <a:gd name="T35" fmla="*/ 50 h 128"/>
                    <a:gd name="T36" fmla="*/ 127 w 130"/>
                    <a:gd name="T37" fmla="*/ 42 h 128"/>
                    <a:gd name="T38" fmla="*/ 49 w 130"/>
                    <a:gd name="T39" fmla="*/ 120 h 128"/>
                    <a:gd name="T40" fmla="*/ 9 w 130"/>
                    <a:gd name="T41" fmla="*/ 80 h 128"/>
                    <a:gd name="T42" fmla="*/ 81 w 130"/>
                    <a:gd name="T43" fmla="*/ 8 h 128"/>
                    <a:gd name="T44" fmla="*/ 121 w 130"/>
                    <a:gd name="T45" fmla="*/ 48 h 128"/>
                    <a:gd name="T46" fmla="*/ 49 w 130"/>
                    <a:gd name="T47" fmla="*/ 12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30" h="128">
                      <a:moveTo>
                        <a:pt x="127" y="42"/>
                      </a:moveTo>
                      <a:cubicBezTo>
                        <a:pt x="87" y="2"/>
                        <a:pt x="87" y="2"/>
                        <a:pt x="87" y="2"/>
                      </a:cubicBezTo>
                      <a:cubicBezTo>
                        <a:pt x="85" y="0"/>
                        <a:pt x="82" y="0"/>
                        <a:pt x="79" y="0"/>
                      </a:cubicBezTo>
                      <a:cubicBezTo>
                        <a:pt x="78" y="1"/>
                        <a:pt x="76" y="1"/>
                        <a:pt x="75" y="2"/>
                      </a:cubicBezTo>
                      <a:cubicBezTo>
                        <a:pt x="74" y="3"/>
                        <a:pt x="74" y="4"/>
                        <a:pt x="73" y="6"/>
                      </a:cubicBezTo>
                      <a:cubicBezTo>
                        <a:pt x="72" y="12"/>
                        <a:pt x="68" y="17"/>
                        <a:pt x="64" y="21"/>
                      </a:cubicBezTo>
                      <a:cubicBezTo>
                        <a:pt x="58" y="27"/>
                        <a:pt x="50" y="32"/>
                        <a:pt x="41" y="37"/>
                      </a:cubicBezTo>
                      <a:cubicBezTo>
                        <a:pt x="32" y="42"/>
                        <a:pt x="23" y="48"/>
                        <a:pt x="15" y="55"/>
                      </a:cubicBezTo>
                      <a:cubicBezTo>
                        <a:pt x="8" y="62"/>
                        <a:pt x="4" y="69"/>
                        <a:pt x="1" y="78"/>
                      </a:cubicBezTo>
                      <a:cubicBezTo>
                        <a:pt x="0" y="80"/>
                        <a:pt x="1" y="84"/>
                        <a:pt x="3" y="86"/>
                      </a:cubicBezTo>
                      <a:cubicBezTo>
                        <a:pt x="43" y="126"/>
                        <a:pt x="43" y="126"/>
                        <a:pt x="43" y="126"/>
                      </a:cubicBezTo>
                      <a:cubicBezTo>
                        <a:pt x="45" y="128"/>
                        <a:pt x="48" y="128"/>
                        <a:pt x="51" y="128"/>
                      </a:cubicBezTo>
                      <a:cubicBezTo>
                        <a:pt x="52" y="127"/>
                        <a:pt x="54" y="127"/>
                        <a:pt x="55" y="126"/>
                      </a:cubicBezTo>
                      <a:cubicBezTo>
                        <a:pt x="56" y="125"/>
                        <a:pt x="56" y="124"/>
                        <a:pt x="57" y="122"/>
                      </a:cubicBezTo>
                      <a:cubicBezTo>
                        <a:pt x="58" y="116"/>
                        <a:pt x="62" y="111"/>
                        <a:pt x="66" y="107"/>
                      </a:cubicBezTo>
                      <a:cubicBezTo>
                        <a:pt x="72" y="101"/>
                        <a:pt x="80" y="96"/>
                        <a:pt x="89" y="91"/>
                      </a:cubicBezTo>
                      <a:cubicBezTo>
                        <a:pt x="98" y="86"/>
                        <a:pt x="107" y="80"/>
                        <a:pt x="115" y="73"/>
                      </a:cubicBezTo>
                      <a:cubicBezTo>
                        <a:pt x="122" y="66"/>
                        <a:pt x="126" y="59"/>
                        <a:pt x="129" y="50"/>
                      </a:cubicBezTo>
                      <a:cubicBezTo>
                        <a:pt x="130" y="48"/>
                        <a:pt x="129" y="44"/>
                        <a:pt x="127" y="42"/>
                      </a:cubicBezTo>
                      <a:close/>
                      <a:moveTo>
                        <a:pt x="49" y="120"/>
                      </a:moveTo>
                      <a:cubicBezTo>
                        <a:pt x="36" y="107"/>
                        <a:pt x="22" y="93"/>
                        <a:pt x="9" y="80"/>
                      </a:cubicBezTo>
                      <a:cubicBezTo>
                        <a:pt x="20" y="43"/>
                        <a:pt x="70" y="45"/>
                        <a:pt x="81" y="8"/>
                      </a:cubicBezTo>
                      <a:cubicBezTo>
                        <a:pt x="94" y="21"/>
                        <a:pt x="108" y="35"/>
                        <a:pt x="121" y="48"/>
                      </a:cubicBezTo>
                      <a:cubicBezTo>
                        <a:pt x="110" y="85"/>
                        <a:pt x="60" y="83"/>
                        <a:pt x="49" y="1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3" name="Freeform 66"/>
                <p:cNvSpPr>
                  <a:spLocks noEditPoints="1"/>
                </p:cNvSpPr>
                <p:nvPr/>
              </p:nvSpPr>
              <p:spPr bwMode="auto">
                <a:xfrm>
                  <a:off x="1222375" y="3205163"/>
                  <a:ext cx="131762" cy="134938"/>
                </a:xfrm>
                <a:custGeom>
                  <a:avLst/>
                  <a:gdLst>
                    <a:gd name="T0" fmla="*/ 28 w 35"/>
                    <a:gd name="T1" fmla="*/ 12 h 36"/>
                    <a:gd name="T2" fmla="*/ 20 w 35"/>
                    <a:gd name="T3" fmla="*/ 13 h 36"/>
                    <a:gd name="T4" fmla="*/ 10 w 35"/>
                    <a:gd name="T5" fmla="*/ 7 h 36"/>
                    <a:gd name="T6" fmla="*/ 15 w 35"/>
                    <a:gd name="T7" fmla="*/ 6 h 36"/>
                    <a:gd name="T8" fmla="*/ 19 w 35"/>
                    <a:gd name="T9" fmla="*/ 6 h 36"/>
                    <a:gd name="T10" fmla="*/ 20 w 35"/>
                    <a:gd name="T11" fmla="*/ 2 h 36"/>
                    <a:gd name="T12" fmla="*/ 13 w 35"/>
                    <a:gd name="T13" fmla="*/ 1 h 36"/>
                    <a:gd name="T14" fmla="*/ 6 w 35"/>
                    <a:gd name="T15" fmla="*/ 4 h 36"/>
                    <a:gd name="T16" fmla="*/ 5 w 35"/>
                    <a:gd name="T17" fmla="*/ 3 h 36"/>
                    <a:gd name="T18" fmla="*/ 3 w 35"/>
                    <a:gd name="T19" fmla="*/ 5 h 36"/>
                    <a:gd name="T20" fmla="*/ 4 w 35"/>
                    <a:gd name="T21" fmla="*/ 6 h 36"/>
                    <a:gd name="T22" fmla="*/ 1 w 35"/>
                    <a:gd name="T23" fmla="*/ 15 h 36"/>
                    <a:gd name="T24" fmla="*/ 3 w 35"/>
                    <a:gd name="T25" fmla="*/ 22 h 36"/>
                    <a:gd name="T26" fmla="*/ 18 w 35"/>
                    <a:gd name="T27" fmla="*/ 21 h 36"/>
                    <a:gd name="T28" fmla="*/ 23 w 35"/>
                    <a:gd name="T29" fmla="*/ 31 h 36"/>
                    <a:gd name="T30" fmla="*/ 19 w 35"/>
                    <a:gd name="T31" fmla="*/ 30 h 36"/>
                    <a:gd name="T32" fmla="*/ 16 w 35"/>
                    <a:gd name="T33" fmla="*/ 28 h 36"/>
                    <a:gd name="T34" fmla="*/ 13 w 35"/>
                    <a:gd name="T35" fmla="*/ 31 h 36"/>
                    <a:gd name="T36" fmla="*/ 17 w 35"/>
                    <a:gd name="T37" fmla="*/ 35 h 36"/>
                    <a:gd name="T38" fmla="*/ 25 w 35"/>
                    <a:gd name="T39" fmla="*/ 36 h 36"/>
                    <a:gd name="T40" fmla="*/ 31 w 35"/>
                    <a:gd name="T41" fmla="*/ 35 h 36"/>
                    <a:gd name="T42" fmla="*/ 33 w 35"/>
                    <a:gd name="T43" fmla="*/ 34 h 36"/>
                    <a:gd name="T44" fmla="*/ 33 w 35"/>
                    <a:gd name="T45" fmla="*/ 32 h 36"/>
                    <a:gd name="T46" fmla="*/ 34 w 35"/>
                    <a:gd name="T47" fmla="*/ 26 h 36"/>
                    <a:gd name="T48" fmla="*/ 35 w 35"/>
                    <a:gd name="T49" fmla="*/ 18 h 36"/>
                    <a:gd name="T50" fmla="*/ 10 w 35"/>
                    <a:gd name="T51" fmla="*/ 17 h 36"/>
                    <a:gd name="T52" fmla="*/ 6 w 35"/>
                    <a:gd name="T53" fmla="*/ 15 h 36"/>
                    <a:gd name="T54" fmla="*/ 7 w 35"/>
                    <a:gd name="T55" fmla="*/ 11 h 36"/>
                    <a:gd name="T56" fmla="*/ 14 w 35"/>
                    <a:gd name="T57" fmla="*/ 16 h 36"/>
                    <a:gd name="T58" fmla="*/ 29 w 35"/>
                    <a:gd name="T59" fmla="*/ 25 h 36"/>
                    <a:gd name="T60" fmla="*/ 21 w 35"/>
                    <a:gd name="T61" fmla="*/ 20 h 36"/>
                    <a:gd name="T62" fmla="*/ 25 w 35"/>
                    <a:gd name="T63" fmla="*/ 18 h 36"/>
                    <a:gd name="T64" fmla="*/ 28 w 35"/>
                    <a:gd name="T65" fmla="*/ 20 h 36"/>
                    <a:gd name="T66" fmla="*/ 29 w 35"/>
                    <a:gd name="T67" fmla="*/ 2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5" h="36">
                      <a:moveTo>
                        <a:pt x="32" y="15"/>
                      </a:moveTo>
                      <a:cubicBezTo>
                        <a:pt x="31" y="14"/>
                        <a:pt x="30" y="13"/>
                        <a:pt x="28" y="12"/>
                      </a:cubicBezTo>
                      <a:cubicBezTo>
                        <a:pt x="27" y="12"/>
                        <a:pt x="26" y="12"/>
                        <a:pt x="24" y="12"/>
                      </a:cubicBezTo>
                      <a:cubicBezTo>
                        <a:pt x="23" y="12"/>
                        <a:pt x="22" y="12"/>
                        <a:pt x="20" y="13"/>
                      </a:cubicBezTo>
                      <a:cubicBezTo>
                        <a:pt x="19" y="13"/>
                        <a:pt x="18" y="14"/>
                        <a:pt x="16" y="15"/>
                      </a:cubicBezTo>
                      <a:cubicBezTo>
                        <a:pt x="14" y="12"/>
                        <a:pt x="12" y="10"/>
                        <a:pt x="10" y="7"/>
                      </a:cubicBezTo>
                      <a:cubicBezTo>
                        <a:pt x="11" y="7"/>
                        <a:pt x="12" y="6"/>
                        <a:pt x="13" y="6"/>
                      </a:cubicBezTo>
                      <a:cubicBezTo>
                        <a:pt x="14" y="6"/>
                        <a:pt x="14" y="6"/>
                        <a:pt x="15" y="6"/>
                      </a:cubicBezTo>
                      <a:cubicBezTo>
                        <a:pt x="16" y="7"/>
                        <a:pt x="17" y="7"/>
                        <a:pt x="18" y="7"/>
                      </a:cubicBezTo>
                      <a:cubicBezTo>
                        <a:pt x="18" y="7"/>
                        <a:pt x="19" y="7"/>
                        <a:pt x="19" y="6"/>
                      </a:cubicBezTo>
                      <a:cubicBezTo>
                        <a:pt x="20" y="6"/>
                        <a:pt x="20" y="5"/>
                        <a:pt x="20" y="5"/>
                      </a:cubicBezTo>
                      <a:cubicBezTo>
                        <a:pt x="20" y="4"/>
                        <a:pt x="20" y="3"/>
                        <a:pt x="20" y="2"/>
                      </a:cubicBezTo>
                      <a:cubicBezTo>
                        <a:pt x="19" y="1"/>
                        <a:pt x="18" y="1"/>
                        <a:pt x="16" y="0"/>
                      </a:cubicBezTo>
                      <a:cubicBezTo>
                        <a:pt x="15" y="0"/>
                        <a:pt x="14" y="0"/>
                        <a:pt x="13" y="1"/>
                      </a:cubicBezTo>
                      <a:cubicBezTo>
                        <a:pt x="11" y="1"/>
                        <a:pt x="10" y="1"/>
                        <a:pt x="9" y="2"/>
                      </a:cubicBezTo>
                      <a:cubicBezTo>
                        <a:pt x="8" y="3"/>
                        <a:pt x="7" y="3"/>
                        <a:pt x="6" y="4"/>
                      </a:cubicBezTo>
                      <a:cubicBezTo>
                        <a:pt x="6" y="4"/>
                        <a:pt x="6" y="3"/>
                        <a:pt x="6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4" y="3"/>
                        <a:pt x="3" y="3"/>
                      </a:cubicBezTo>
                      <a:cubicBezTo>
                        <a:pt x="3" y="4"/>
                        <a:pt x="3" y="4"/>
                        <a:pt x="3" y="5"/>
                      </a:cubicBezTo>
                      <a:cubicBezTo>
                        <a:pt x="3" y="5"/>
                        <a:pt x="3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7"/>
                        <a:pt x="2" y="9"/>
                        <a:pt x="2" y="10"/>
                      </a:cubicBezTo>
                      <a:cubicBezTo>
                        <a:pt x="1" y="12"/>
                        <a:pt x="1" y="13"/>
                        <a:pt x="1" y="15"/>
                      </a:cubicBezTo>
                      <a:cubicBezTo>
                        <a:pt x="0" y="16"/>
                        <a:pt x="1" y="17"/>
                        <a:pt x="1" y="18"/>
                      </a:cubicBezTo>
                      <a:cubicBezTo>
                        <a:pt x="1" y="20"/>
                        <a:pt x="2" y="21"/>
                        <a:pt x="3" y="22"/>
                      </a:cubicBezTo>
                      <a:cubicBezTo>
                        <a:pt x="5" y="23"/>
                        <a:pt x="8" y="24"/>
                        <a:pt x="10" y="24"/>
                      </a:cubicBezTo>
                      <a:cubicBezTo>
                        <a:pt x="13" y="23"/>
                        <a:pt x="15" y="23"/>
                        <a:pt x="18" y="21"/>
                      </a:cubicBezTo>
                      <a:cubicBezTo>
                        <a:pt x="21" y="24"/>
                        <a:pt x="23" y="27"/>
                        <a:pt x="25" y="29"/>
                      </a:cubicBezTo>
                      <a:cubicBezTo>
                        <a:pt x="24" y="30"/>
                        <a:pt x="24" y="30"/>
                        <a:pt x="23" y="31"/>
                      </a:cubicBezTo>
                      <a:cubicBezTo>
                        <a:pt x="22" y="31"/>
                        <a:pt x="21" y="31"/>
                        <a:pt x="21" y="31"/>
                      </a:cubicBezTo>
                      <a:cubicBezTo>
                        <a:pt x="20" y="30"/>
                        <a:pt x="20" y="30"/>
                        <a:pt x="19" y="30"/>
                      </a:cubicBezTo>
                      <a:cubicBezTo>
                        <a:pt x="18" y="29"/>
                        <a:pt x="18" y="29"/>
                        <a:pt x="17" y="29"/>
                      </a:cubicBezTo>
                      <a:cubicBezTo>
                        <a:pt x="17" y="28"/>
                        <a:pt x="16" y="28"/>
                        <a:pt x="16" y="28"/>
                      </a:cubicBezTo>
                      <a:cubicBezTo>
                        <a:pt x="15" y="28"/>
                        <a:pt x="15" y="29"/>
                        <a:pt x="14" y="29"/>
                      </a:cubicBezTo>
                      <a:cubicBezTo>
                        <a:pt x="13" y="30"/>
                        <a:pt x="13" y="30"/>
                        <a:pt x="13" y="31"/>
                      </a:cubicBezTo>
                      <a:cubicBezTo>
                        <a:pt x="13" y="32"/>
                        <a:pt x="13" y="33"/>
                        <a:pt x="14" y="33"/>
                      </a:cubicBezTo>
                      <a:cubicBezTo>
                        <a:pt x="15" y="34"/>
                        <a:pt x="16" y="35"/>
                        <a:pt x="17" y="35"/>
                      </a:cubicBezTo>
                      <a:cubicBezTo>
                        <a:pt x="18" y="36"/>
                        <a:pt x="19" y="36"/>
                        <a:pt x="20" y="36"/>
                      </a:cubicBezTo>
                      <a:cubicBezTo>
                        <a:pt x="22" y="36"/>
                        <a:pt x="23" y="36"/>
                        <a:pt x="25" y="36"/>
                      </a:cubicBezTo>
                      <a:cubicBezTo>
                        <a:pt x="26" y="35"/>
                        <a:pt x="27" y="34"/>
                        <a:pt x="29" y="33"/>
                      </a:cubicBezTo>
                      <a:cubicBezTo>
                        <a:pt x="30" y="33"/>
                        <a:pt x="30" y="34"/>
                        <a:pt x="31" y="35"/>
                      </a:cubicBezTo>
                      <a:cubicBezTo>
                        <a:pt x="31" y="35"/>
                        <a:pt x="32" y="35"/>
                        <a:pt x="32" y="35"/>
                      </a:cubicBezTo>
                      <a:cubicBezTo>
                        <a:pt x="33" y="35"/>
                        <a:pt x="33" y="35"/>
                        <a:pt x="33" y="34"/>
                      </a:cubicBezTo>
                      <a:cubicBezTo>
                        <a:pt x="33" y="34"/>
                        <a:pt x="34" y="34"/>
                        <a:pt x="34" y="33"/>
                      </a:cubicBezTo>
                      <a:cubicBezTo>
                        <a:pt x="34" y="33"/>
                        <a:pt x="33" y="32"/>
                        <a:pt x="33" y="32"/>
                      </a:cubicBezTo>
                      <a:cubicBezTo>
                        <a:pt x="32" y="32"/>
                        <a:pt x="32" y="31"/>
                        <a:pt x="31" y="30"/>
                      </a:cubicBezTo>
                      <a:cubicBezTo>
                        <a:pt x="32" y="29"/>
                        <a:pt x="33" y="27"/>
                        <a:pt x="34" y="26"/>
                      </a:cubicBezTo>
                      <a:cubicBezTo>
                        <a:pt x="35" y="24"/>
                        <a:pt x="35" y="23"/>
                        <a:pt x="35" y="21"/>
                      </a:cubicBezTo>
                      <a:cubicBezTo>
                        <a:pt x="35" y="20"/>
                        <a:pt x="35" y="19"/>
                        <a:pt x="35" y="18"/>
                      </a:cubicBezTo>
                      <a:cubicBezTo>
                        <a:pt x="34" y="17"/>
                        <a:pt x="33" y="16"/>
                        <a:pt x="32" y="15"/>
                      </a:cubicBezTo>
                      <a:close/>
                      <a:moveTo>
                        <a:pt x="10" y="17"/>
                      </a:moveTo>
                      <a:cubicBezTo>
                        <a:pt x="9" y="17"/>
                        <a:pt x="8" y="17"/>
                        <a:pt x="7" y="16"/>
                      </a:cubicBezTo>
                      <a:cubicBezTo>
                        <a:pt x="7" y="16"/>
                        <a:pt x="6" y="15"/>
                        <a:pt x="6" y="15"/>
                      </a:cubicBezTo>
                      <a:cubicBezTo>
                        <a:pt x="6" y="14"/>
                        <a:pt x="6" y="14"/>
                        <a:pt x="6" y="13"/>
                      </a:cubicBezTo>
                      <a:cubicBezTo>
                        <a:pt x="6" y="13"/>
                        <a:pt x="6" y="12"/>
                        <a:pt x="7" y="11"/>
                      </a:cubicBez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10" y="11"/>
                        <a:pt x="12" y="14"/>
                        <a:pt x="14" y="16"/>
                      </a:cubicBezTo>
                      <a:cubicBezTo>
                        <a:pt x="12" y="17"/>
                        <a:pt x="11" y="17"/>
                        <a:pt x="10" y="17"/>
                      </a:cubicBezTo>
                      <a:close/>
                      <a:moveTo>
                        <a:pt x="29" y="25"/>
                      </a:moveTo>
                      <a:cubicBezTo>
                        <a:pt x="28" y="26"/>
                        <a:pt x="28" y="27"/>
                        <a:pt x="27" y="27"/>
                      </a:cubicBezTo>
                      <a:cubicBezTo>
                        <a:pt x="25" y="25"/>
                        <a:pt x="23" y="22"/>
                        <a:pt x="21" y="20"/>
                      </a:cubicBezTo>
                      <a:cubicBezTo>
                        <a:pt x="21" y="20"/>
                        <a:pt x="22" y="19"/>
                        <a:pt x="23" y="19"/>
                      </a:cubicBezTo>
                      <a:cubicBezTo>
                        <a:pt x="23" y="19"/>
                        <a:pt x="24" y="19"/>
                        <a:pt x="25" y="18"/>
                      </a:cubicBezTo>
                      <a:cubicBezTo>
                        <a:pt x="25" y="18"/>
                        <a:pt x="26" y="18"/>
                        <a:pt x="27" y="19"/>
                      </a:cubicBezTo>
                      <a:cubicBezTo>
                        <a:pt x="27" y="19"/>
                        <a:pt x="28" y="19"/>
                        <a:pt x="28" y="20"/>
                      </a:cubicBezTo>
                      <a:cubicBezTo>
                        <a:pt x="29" y="20"/>
                        <a:pt x="29" y="21"/>
                        <a:pt x="29" y="21"/>
                      </a:cubicBezTo>
                      <a:cubicBezTo>
                        <a:pt x="30" y="22"/>
                        <a:pt x="30" y="23"/>
                        <a:pt x="29" y="23"/>
                      </a:cubicBezTo>
                      <a:cubicBezTo>
                        <a:pt x="29" y="24"/>
                        <a:pt x="29" y="25"/>
                        <a:pt x="29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4" name="Freeform 67"/>
                <p:cNvSpPr>
                  <a:spLocks/>
                </p:cNvSpPr>
                <p:nvPr/>
              </p:nvSpPr>
              <p:spPr bwMode="auto">
                <a:xfrm>
                  <a:off x="1211263" y="3367088"/>
                  <a:ext cx="71437" cy="79375"/>
                </a:xfrm>
                <a:custGeom>
                  <a:avLst/>
                  <a:gdLst>
                    <a:gd name="T0" fmla="*/ 16 w 19"/>
                    <a:gd name="T1" fmla="*/ 1 h 21"/>
                    <a:gd name="T2" fmla="*/ 16 w 19"/>
                    <a:gd name="T3" fmla="*/ 1 h 21"/>
                    <a:gd name="T4" fmla="*/ 9 w 19"/>
                    <a:gd name="T5" fmla="*/ 7 h 21"/>
                    <a:gd name="T6" fmla="*/ 3 w 19"/>
                    <a:gd name="T7" fmla="*/ 14 h 21"/>
                    <a:gd name="T8" fmla="*/ 0 w 19"/>
                    <a:gd name="T9" fmla="*/ 17 h 21"/>
                    <a:gd name="T10" fmla="*/ 0 w 19"/>
                    <a:gd name="T11" fmla="*/ 17 h 21"/>
                    <a:gd name="T12" fmla="*/ 0 w 19"/>
                    <a:gd name="T13" fmla="*/ 20 h 21"/>
                    <a:gd name="T14" fmla="*/ 3 w 19"/>
                    <a:gd name="T15" fmla="*/ 20 h 21"/>
                    <a:gd name="T16" fmla="*/ 3 w 19"/>
                    <a:gd name="T17" fmla="*/ 20 h 21"/>
                    <a:gd name="T18" fmla="*/ 6 w 19"/>
                    <a:gd name="T19" fmla="*/ 16 h 21"/>
                    <a:gd name="T20" fmla="*/ 11 w 19"/>
                    <a:gd name="T21" fmla="*/ 10 h 21"/>
                    <a:gd name="T22" fmla="*/ 18 w 19"/>
                    <a:gd name="T23" fmla="*/ 4 h 21"/>
                    <a:gd name="T24" fmla="*/ 18 w 19"/>
                    <a:gd name="T25" fmla="*/ 4 h 21"/>
                    <a:gd name="T26" fmla="*/ 19 w 19"/>
                    <a:gd name="T27" fmla="*/ 4 h 21"/>
                    <a:gd name="T28" fmla="*/ 19 w 19"/>
                    <a:gd name="T29" fmla="*/ 1 h 21"/>
                    <a:gd name="T30" fmla="*/ 16 w 19"/>
                    <a:gd name="T31" fmla="*/ 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" h="21">
                      <a:moveTo>
                        <a:pt x="16" y="1"/>
                      </a:move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3"/>
                        <a:pt x="11" y="5"/>
                        <a:pt x="9" y="7"/>
                      </a:cubicBez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1" y="21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8" y="14"/>
                        <a:pt x="9" y="12"/>
                        <a:pt x="11" y="10"/>
                      </a:cubicBezTo>
                      <a:cubicBezTo>
                        <a:pt x="14" y="8"/>
                        <a:pt x="16" y="6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4"/>
                        <a:pt x="18" y="4"/>
                        <a:pt x="19" y="4"/>
                      </a:cubicBezTo>
                      <a:cubicBezTo>
                        <a:pt x="19" y="3"/>
                        <a:pt x="19" y="2"/>
                        <a:pt x="19" y="1"/>
                      </a:cubicBezTo>
                      <a:cubicBezTo>
                        <a:pt x="18" y="0"/>
                        <a:pt x="17" y="0"/>
                        <a:pt x="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5" name="Freeform 68"/>
                <p:cNvSpPr>
                  <a:spLocks/>
                </p:cNvSpPr>
                <p:nvPr/>
              </p:nvSpPr>
              <p:spPr bwMode="auto">
                <a:xfrm>
                  <a:off x="1296988" y="3111501"/>
                  <a:ext cx="74612" cy="77788"/>
                </a:xfrm>
                <a:custGeom>
                  <a:avLst/>
                  <a:gdLst>
                    <a:gd name="T0" fmla="*/ 8 w 20"/>
                    <a:gd name="T1" fmla="*/ 11 h 21"/>
                    <a:gd name="T2" fmla="*/ 1 w 20"/>
                    <a:gd name="T3" fmla="*/ 17 h 21"/>
                    <a:gd name="T4" fmla="*/ 0 w 20"/>
                    <a:gd name="T5" fmla="*/ 17 h 21"/>
                    <a:gd name="T6" fmla="*/ 0 w 20"/>
                    <a:gd name="T7" fmla="*/ 20 h 21"/>
                    <a:gd name="T8" fmla="*/ 3 w 20"/>
                    <a:gd name="T9" fmla="*/ 20 h 21"/>
                    <a:gd name="T10" fmla="*/ 3 w 20"/>
                    <a:gd name="T11" fmla="*/ 20 h 21"/>
                    <a:gd name="T12" fmla="*/ 10 w 20"/>
                    <a:gd name="T13" fmla="*/ 14 h 21"/>
                    <a:gd name="T14" fmla="*/ 16 w 20"/>
                    <a:gd name="T15" fmla="*/ 7 h 21"/>
                    <a:gd name="T16" fmla="*/ 19 w 20"/>
                    <a:gd name="T17" fmla="*/ 3 h 21"/>
                    <a:gd name="T18" fmla="*/ 19 w 20"/>
                    <a:gd name="T19" fmla="*/ 3 h 21"/>
                    <a:gd name="T20" fmla="*/ 19 w 20"/>
                    <a:gd name="T21" fmla="*/ 0 h 21"/>
                    <a:gd name="T22" fmla="*/ 16 w 20"/>
                    <a:gd name="T23" fmla="*/ 0 h 21"/>
                    <a:gd name="T24" fmla="*/ 16 w 20"/>
                    <a:gd name="T25" fmla="*/ 1 h 21"/>
                    <a:gd name="T26" fmla="*/ 13 w 20"/>
                    <a:gd name="T27" fmla="*/ 5 h 21"/>
                    <a:gd name="T28" fmla="*/ 8 w 20"/>
                    <a:gd name="T29" fmla="*/ 1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" h="21">
                      <a:moveTo>
                        <a:pt x="8" y="11"/>
                      </a:moveTo>
                      <a:cubicBezTo>
                        <a:pt x="5" y="13"/>
                        <a:pt x="3" y="15"/>
                        <a:pt x="1" y="17"/>
                      </a:cubicBezTo>
                      <a:cubicBezTo>
                        <a:pt x="1" y="17"/>
                        <a:pt x="0" y="17"/>
                        <a:pt x="0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1" y="21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6" y="18"/>
                        <a:pt x="8" y="16"/>
                        <a:pt x="10" y="14"/>
                      </a:cubicBezTo>
                      <a:cubicBezTo>
                        <a:pt x="13" y="12"/>
                        <a:pt x="14" y="9"/>
                        <a:pt x="16" y="7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20" y="2"/>
                        <a:pt x="20" y="1"/>
                        <a:pt x="19" y="0"/>
                      </a:cubicBezTo>
                      <a:cubicBezTo>
                        <a:pt x="18" y="0"/>
                        <a:pt x="17" y="0"/>
                        <a:pt x="16" y="0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1" y="7"/>
                        <a:pt x="10" y="9"/>
                        <a:pt x="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5" name="Group 29"/>
              <p:cNvGrpSpPr/>
              <p:nvPr/>
            </p:nvGrpSpPr>
            <p:grpSpPr>
              <a:xfrm>
                <a:off x="7197315" y="3405112"/>
                <a:ext cx="331787" cy="482600"/>
                <a:chOff x="4029075" y="2071688"/>
                <a:chExt cx="331787" cy="482600"/>
              </a:xfrm>
              <a:solidFill>
                <a:schemeClr val="bg1"/>
              </a:solidFill>
            </p:grpSpPr>
            <p:sp>
              <p:nvSpPr>
                <p:cNvPr id="43" name="Oval 69"/>
                <p:cNvSpPr>
                  <a:spLocks noChangeArrowheads="1"/>
                </p:cNvSpPr>
                <p:nvPr/>
              </p:nvSpPr>
              <p:spPr bwMode="auto">
                <a:xfrm>
                  <a:off x="4164013" y="2208213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4" name="Oval 70"/>
                <p:cNvSpPr>
                  <a:spLocks noChangeArrowheads="1"/>
                </p:cNvSpPr>
                <p:nvPr/>
              </p:nvSpPr>
              <p:spPr bwMode="auto">
                <a:xfrm>
                  <a:off x="4164013" y="2389188"/>
                  <a:ext cx="30162" cy="285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5" name="Oval 71"/>
                <p:cNvSpPr>
                  <a:spLocks noChangeArrowheads="1"/>
                </p:cNvSpPr>
                <p:nvPr/>
              </p:nvSpPr>
              <p:spPr bwMode="auto">
                <a:xfrm>
                  <a:off x="4073525" y="229870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6" name="Oval 72"/>
                <p:cNvSpPr>
                  <a:spLocks noChangeArrowheads="1"/>
                </p:cNvSpPr>
                <p:nvPr/>
              </p:nvSpPr>
              <p:spPr bwMode="auto">
                <a:xfrm>
                  <a:off x="4254500" y="229870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7" name="Freeform 73"/>
                <p:cNvSpPr>
                  <a:spLocks/>
                </p:cNvSpPr>
                <p:nvPr/>
              </p:nvSpPr>
              <p:spPr bwMode="auto">
                <a:xfrm>
                  <a:off x="4100513" y="2362201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8" name="Freeform 74"/>
                <p:cNvSpPr>
                  <a:spLocks/>
                </p:cNvSpPr>
                <p:nvPr/>
              </p:nvSpPr>
              <p:spPr bwMode="auto">
                <a:xfrm>
                  <a:off x="4100513" y="2233613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9" name="Freeform 75"/>
                <p:cNvSpPr>
                  <a:spLocks/>
                </p:cNvSpPr>
                <p:nvPr/>
              </p:nvSpPr>
              <p:spPr bwMode="auto">
                <a:xfrm>
                  <a:off x="4229100" y="2362201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0" name="Freeform 76"/>
                <p:cNvSpPr>
                  <a:spLocks noEditPoints="1"/>
                </p:cNvSpPr>
                <p:nvPr/>
              </p:nvSpPr>
              <p:spPr bwMode="auto">
                <a:xfrm>
                  <a:off x="4029075" y="2071688"/>
                  <a:ext cx="331787" cy="482600"/>
                </a:xfrm>
                <a:custGeom>
                  <a:avLst/>
                  <a:gdLst>
                    <a:gd name="T0" fmla="*/ 80 w 88"/>
                    <a:gd name="T1" fmla="*/ 56 h 128"/>
                    <a:gd name="T2" fmla="*/ 79 w 88"/>
                    <a:gd name="T3" fmla="*/ 56 h 128"/>
                    <a:gd name="T4" fmla="*/ 70 w 88"/>
                    <a:gd name="T5" fmla="*/ 38 h 128"/>
                    <a:gd name="T6" fmla="*/ 64 w 88"/>
                    <a:gd name="T7" fmla="*/ 7 h 128"/>
                    <a:gd name="T8" fmla="*/ 56 w 88"/>
                    <a:gd name="T9" fmla="*/ 0 h 128"/>
                    <a:gd name="T10" fmla="*/ 24 w 88"/>
                    <a:gd name="T11" fmla="*/ 0 h 128"/>
                    <a:gd name="T12" fmla="*/ 17 w 88"/>
                    <a:gd name="T13" fmla="*/ 7 h 128"/>
                    <a:gd name="T14" fmla="*/ 11 w 88"/>
                    <a:gd name="T15" fmla="*/ 37 h 128"/>
                    <a:gd name="T16" fmla="*/ 0 w 88"/>
                    <a:gd name="T17" fmla="*/ 64 h 128"/>
                    <a:gd name="T18" fmla="*/ 10 w 88"/>
                    <a:gd name="T19" fmla="*/ 91 h 128"/>
                    <a:gd name="T20" fmla="*/ 16 w 88"/>
                    <a:gd name="T21" fmla="*/ 121 h 128"/>
                    <a:gd name="T22" fmla="*/ 24 w 88"/>
                    <a:gd name="T23" fmla="*/ 128 h 128"/>
                    <a:gd name="T24" fmla="*/ 56 w 88"/>
                    <a:gd name="T25" fmla="*/ 128 h 128"/>
                    <a:gd name="T26" fmla="*/ 64 w 88"/>
                    <a:gd name="T27" fmla="*/ 121 h 128"/>
                    <a:gd name="T28" fmla="*/ 70 w 88"/>
                    <a:gd name="T29" fmla="*/ 91 h 128"/>
                    <a:gd name="T30" fmla="*/ 79 w 88"/>
                    <a:gd name="T31" fmla="*/ 72 h 128"/>
                    <a:gd name="T32" fmla="*/ 80 w 88"/>
                    <a:gd name="T33" fmla="*/ 72 h 128"/>
                    <a:gd name="T34" fmla="*/ 88 w 88"/>
                    <a:gd name="T35" fmla="*/ 64 h 128"/>
                    <a:gd name="T36" fmla="*/ 80 w 88"/>
                    <a:gd name="T37" fmla="*/ 56 h 128"/>
                    <a:gd name="T38" fmla="*/ 24 w 88"/>
                    <a:gd name="T39" fmla="*/ 8 h 128"/>
                    <a:gd name="T40" fmla="*/ 56 w 88"/>
                    <a:gd name="T41" fmla="*/ 8 h 128"/>
                    <a:gd name="T42" fmla="*/ 60 w 88"/>
                    <a:gd name="T43" fmla="*/ 30 h 128"/>
                    <a:gd name="T44" fmla="*/ 40 w 88"/>
                    <a:gd name="T45" fmla="*/ 24 h 128"/>
                    <a:gd name="T46" fmla="*/ 20 w 88"/>
                    <a:gd name="T47" fmla="*/ 30 h 128"/>
                    <a:gd name="T48" fmla="*/ 24 w 88"/>
                    <a:gd name="T49" fmla="*/ 8 h 128"/>
                    <a:gd name="T50" fmla="*/ 56 w 88"/>
                    <a:gd name="T51" fmla="*/ 120 h 128"/>
                    <a:gd name="T52" fmla="*/ 24 w 88"/>
                    <a:gd name="T53" fmla="*/ 120 h 128"/>
                    <a:gd name="T54" fmla="*/ 20 w 88"/>
                    <a:gd name="T55" fmla="*/ 98 h 128"/>
                    <a:gd name="T56" fmla="*/ 40 w 88"/>
                    <a:gd name="T57" fmla="*/ 104 h 128"/>
                    <a:gd name="T58" fmla="*/ 60 w 88"/>
                    <a:gd name="T59" fmla="*/ 98 h 128"/>
                    <a:gd name="T60" fmla="*/ 56 w 88"/>
                    <a:gd name="T61" fmla="*/ 120 h 128"/>
                    <a:gd name="T62" fmla="*/ 40 w 88"/>
                    <a:gd name="T63" fmla="*/ 96 h 128"/>
                    <a:gd name="T64" fmla="*/ 8 w 88"/>
                    <a:gd name="T65" fmla="*/ 64 h 128"/>
                    <a:gd name="T66" fmla="*/ 40 w 88"/>
                    <a:gd name="T67" fmla="*/ 32 h 128"/>
                    <a:gd name="T68" fmla="*/ 72 w 88"/>
                    <a:gd name="T69" fmla="*/ 64 h 128"/>
                    <a:gd name="T70" fmla="*/ 40 w 88"/>
                    <a:gd name="T71" fmla="*/ 96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8" h="128">
                      <a:moveTo>
                        <a:pt x="80" y="56"/>
                      </a:moveTo>
                      <a:cubicBezTo>
                        <a:pt x="80" y="56"/>
                        <a:pt x="79" y="56"/>
                        <a:pt x="79" y="56"/>
                      </a:cubicBezTo>
                      <a:cubicBezTo>
                        <a:pt x="78" y="49"/>
                        <a:pt x="75" y="43"/>
                        <a:pt x="70" y="38"/>
                      </a:cubicBezTo>
                      <a:cubicBezTo>
                        <a:pt x="64" y="7"/>
                        <a:pt x="64" y="7"/>
                        <a:pt x="64" y="7"/>
                      </a:cubicBezTo>
                      <a:cubicBezTo>
                        <a:pt x="64" y="3"/>
                        <a:pt x="60" y="0"/>
                        <a:pt x="56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1" y="0"/>
                        <a:pt x="17" y="3"/>
                        <a:pt x="17" y="7"/>
                      </a:cubicBezTo>
                      <a:cubicBezTo>
                        <a:pt x="11" y="37"/>
                        <a:pt x="11" y="37"/>
                        <a:pt x="11" y="37"/>
                      </a:cubicBezTo>
                      <a:cubicBezTo>
                        <a:pt x="4" y="44"/>
                        <a:pt x="0" y="53"/>
                        <a:pt x="0" y="64"/>
                      </a:cubicBezTo>
                      <a:cubicBezTo>
                        <a:pt x="0" y="74"/>
                        <a:pt x="4" y="84"/>
                        <a:pt x="10" y="91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5"/>
                        <a:pt x="20" y="128"/>
                        <a:pt x="24" y="128"/>
                      </a:cubicBez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60" y="128"/>
                        <a:pt x="63" y="125"/>
                        <a:pt x="64" y="121"/>
                      </a:cubicBezTo>
                      <a:cubicBezTo>
                        <a:pt x="70" y="91"/>
                        <a:pt x="70" y="91"/>
                        <a:pt x="70" y="91"/>
                      </a:cubicBezTo>
                      <a:cubicBezTo>
                        <a:pt x="74" y="85"/>
                        <a:pt x="78" y="79"/>
                        <a:pt x="79" y="72"/>
                      </a:cubicBezTo>
                      <a:cubicBezTo>
                        <a:pt x="79" y="72"/>
                        <a:pt x="80" y="72"/>
                        <a:pt x="80" y="72"/>
                      </a:cubicBezTo>
                      <a:cubicBezTo>
                        <a:pt x="84" y="72"/>
                        <a:pt x="88" y="68"/>
                        <a:pt x="88" y="64"/>
                      </a:cubicBezTo>
                      <a:cubicBezTo>
                        <a:pt x="88" y="60"/>
                        <a:pt x="84" y="56"/>
                        <a:pt x="80" y="56"/>
                      </a:cubicBezTo>
                      <a:close/>
                      <a:moveTo>
                        <a:pt x="24" y="8"/>
                      </a:move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55" y="26"/>
                        <a:pt x="48" y="24"/>
                        <a:pt x="40" y="24"/>
                      </a:cubicBezTo>
                      <a:cubicBezTo>
                        <a:pt x="33" y="24"/>
                        <a:pt x="26" y="26"/>
                        <a:pt x="20" y="30"/>
                      </a:cubicBezTo>
                      <a:lnTo>
                        <a:pt x="24" y="8"/>
                      </a:lnTo>
                      <a:close/>
                      <a:moveTo>
                        <a:pt x="56" y="120"/>
                      </a:moveTo>
                      <a:cubicBezTo>
                        <a:pt x="24" y="120"/>
                        <a:pt x="24" y="120"/>
                        <a:pt x="24" y="120"/>
                      </a:cubicBezTo>
                      <a:cubicBezTo>
                        <a:pt x="20" y="98"/>
                        <a:pt x="20" y="98"/>
                        <a:pt x="20" y="98"/>
                      </a:cubicBezTo>
                      <a:cubicBezTo>
                        <a:pt x="26" y="102"/>
                        <a:pt x="33" y="104"/>
                        <a:pt x="40" y="104"/>
                      </a:cubicBezTo>
                      <a:cubicBezTo>
                        <a:pt x="47" y="104"/>
                        <a:pt x="54" y="102"/>
                        <a:pt x="60" y="98"/>
                      </a:cubicBezTo>
                      <a:lnTo>
                        <a:pt x="56" y="120"/>
                      </a:lnTo>
                      <a:close/>
                      <a:moveTo>
                        <a:pt x="40" y="96"/>
                      </a:moveTo>
                      <a:cubicBezTo>
                        <a:pt x="22" y="96"/>
                        <a:pt x="8" y="82"/>
                        <a:pt x="8" y="64"/>
                      </a:cubicBezTo>
                      <a:cubicBezTo>
                        <a:pt x="8" y="46"/>
                        <a:pt x="22" y="32"/>
                        <a:pt x="40" y="32"/>
                      </a:cubicBezTo>
                      <a:cubicBezTo>
                        <a:pt x="58" y="32"/>
                        <a:pt x="72" y="46"/>
                        <a:pt x="72" y="64"/>
                      </a:cubicBezTo>
                      <a:cubicBezTo>
                        <a:pt x="72" y="82"/>
                        <a:pt x="58" y="96"/>
                        <a:pt x="40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1" name="Freeform 77"/>
                <p:cNvSpPr>
                  <a:spLocks/>
                </p:cNvSpPr>
                <p:nvPr/>
              </p:nvSpPr>
              <p:spPr bwMode="auto">
                <a:xfrm>
                  <a:off x="4164013" y="2238376"/>
                  <a:ext cx="90487" cy="90488"/>
                </a:xfrm>
                <a:custGeom>
                  <a:avLst/>
                  <a:gdLst>
                    <a:gd name="T0" fmla="*/ 24 w 24"/>
                    <a:gd name="T1" fmla="*/ 0 h 24"/>
                    <a:gd name="T2" fmla="*/ 22 w 24"/>
                    <a:gd name="T3" fmla="*/ 0 h 24"/>
                    <a:gd name="T4" fmla="*/ 1 w 24"/>
                    <a:gd name="T5" fmla="*/ 17 h 24"/>
                    <a:gd name="T6" fmla="*/ 0 w 24"/>
                    <a:gd name="T7" fmla="*/ 20 h 24"/>
                    <a:gd name="T8" fmla="*/ 1 w 24"/>
                    <a:gd name="T9" fmla="*/ 23 h 24"/>
                    <a:gd name="T10" fmla="*/ 4 w 24"/>
                    <a:gd name="T11" fmla="*/ 24 h 24"/>
                    <a:gd name="T12" fmla="*/ 7 w 24"/>
                    <a:gd name="T13" fmla="*/ 23 h 24"/>
                    <a:gd name="T14" fmla="*/ 14 w 24"/>
                    <a:gd name="T15" fmla="*/ 14 h 24"/>
                    <a:gd name="T16" fmla="*/ 24 w 24"/>
                    <a:gd name="T17" fmla="*/ 2 h 24"/>
                    <a:gd name="T18" fmla="*/ 24 w 24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4">
                      <a:moveTo>
                        <a:pt x="24" y="0"/>
                      </a:move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0" y="21"/>
                        <a:pt x="0" y="22"/>
                        <a:pt x="1" y="23"/>
                      </a:cubicBezTo>
                      <a:cubicBezTo>
                        <a:pt x="2" y="24"/>
                        <a:pt x="3" y="24"/>
                        <a:pt x="4" y="24"/>
                      </a:cubicBezTo>
                      <a:cubicBezTo>
                        <a:pt x="5" y="24"/>
                        <a:pt x="6" y="24"/>
                        <a:pt x="7" y="23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4" y="1"/>
                        <a:pt x="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6" name="Group 30"/>
              <p:cNvGrpSpPr/>
              <p:nvPr/>
            </p:nvGrpSpPr>
            <p:grpSpPr>
              <a:xfrm>
                <a:off x="9012997" y="1679576"/>
                <a:ext cx="482600" cy="452438"/>
                <a:chOff x="2974975" y="2071688"/>
                <a:chExt cx="482600" cy="452438"/>
              </a:xfrm>
              <a:solidFill>
                <a:schemeClr val="bg1"/>
              </a:solidFill>
            </p:grpSpPr>
            <p:sp>
              <p:nvSpPr>
                <p:cNvPr id="34" name="Freeform 78"/>
                <p:cNvSpPr>
                  <a:spLocks noEditPoints="1"/>
                </p:cNvSpPr>
                <p:nvPr/>
              </p:nvSpPr>
              <p:spPr bwMode="auto">
                <a:xfrm>
                  <a:off x="2974975" y="2071688"/>
                  <a:ext cx="482600" cy="452438"/>
                </a:xfrm>
                <a:custGeom>
                  <a:avLst/>
                  <a:gdLst>
                    <a:gd name="T0" fmla="*/ 126 w 128"/>
                    <a:gd name="T1" fmla="*/ 26 h 120"/>
                    <a:gd name="T2" fmla="*/ 102 w 128"/>
                    <a:gd name="T3" fmla="*/ 2 h 120"/>
                    <a:gd name="T4" fmla="*/ 96 w 128"/>
                    <a:gd name="T5" fmla="*/ 0 h 120"/>
                    <a:gd name="T6" fmla="*/ 12 w 128"/>
                    <a:gd name="T7" fmla="*/ 0 h 120"/>
                    <a:gd name="T8" fmla="*/ 0 w 128"/>
                    <a:gd name="T9" fmla="*/ 12 h 120"/>
                    <a:gd name="T10" fmla="*/ 0 w 128"/>
                    <a:gd name="T11" fmla="*/ 108 h 120"/>
                    <a:gd name="T12" fmla="*/ 12 w 128"/>
                    <a:gd name="T13" fmla="*/ 120 h 120"/>
                    <a:gd name="T14" fmla="*/ 116 w 128"/>
                    <a:gd name="T15" fmla="*/ 120 h 120"/>
                    <a:gd name="T16" fmla="*/ 128 w 128"/>
                    <a:gd name="T17" fmla="*/ 108 h 120"/>
                    <a:gd name="T18" fmla="*/ 128 w 128"/>
                    <a:gd name="T19" fmla="*/ 32 h 120"/>
                    <a:gd name="T20" fmla="*/ 126 w 128"/>
                    <a:gd name="T21" fmla="*/ 26 h 120"/>
                    <a:gd name="T22" fmla="*/ 120 w 128"/>
                    <a:gd name="T23" fmla="*/ 108 h 120"/>
                    <a:gd name="T24" fmla="*/ 116 w 128"/>
                    <a:gd name="T25" fmla="*/ 112 h 120"/>
                    <a:gd name="T26" fmla="*/ 12 w 128"/>
                    <a:gd name="T27" fmla="*/ 112 h 120"/>
                    <a:gd name="T28" fmla="*/ 8 w 128"/>
                    <a:gd name="T29" fmla="*/ 108 h 120"/>
                    <a:gd name="T30" fmla="*/ 8 w 128"/>
                    <a:gd name="T31" fmla="*/ 12 h 120"/>
                    <a:gd name="T32" fmla="*/ 12 w 128"/>
                    <a:gd name="T33" fmla="*/ 8 h 120"/>
                    <a:gd name="T34" fmla="*/ 92 w 128"/>
                    <a:gd name="T35" fmla="*/ 8 h 120"/>
                    <a:gd name="T36" fmla="*/ 92 w 128"/>
                    <a:gd name="T37" fmla="*/ 24 h 120"/>
                    <a:gd name="T38" fmla="*/ 92 w 128"/>
                    <a:gd name="T39" fmla="*/ 24 h 120"/>
                    <a:gd name="T40" fmla="*/ 104 w 128"/>
                    <a:gd name="T41" fmla="*/ 36 h 120"/>
                    <a:gd name="T42" fmla="*/ 108 w 128"/>
                    <a:gd name="T43" fmla="*/ 36 h 120"/>
                    <a:gd name="T44" fmla="*/ 120 w 128"/>
                    <a:gd name="T45" fmla="*/ 36 h 120"/>
                    <a:gd name="T46" fmla="*/ 120 w 128"/>
                    <a:gd name="T47" fmla="*/ 108 h 120"/>
                    <a:gd name="T48" fmla="*/ 108 w 128"/>
                    <a:gd name="T49" fmla="*/ 32 h 120"/>
                    <a:gd name="T50" fmla="*/ 104 w 128"/>
                    <a:gd name="T51" fmla="*/ 32 h 120"/>
                    <a:gd name="T52" fmla="*/ 96 w 128"/>
                    <a:gd name="T53" fmla="*/ 24 h 120"/>
                    <a:gd name="T54" fmla="*/ 96 w 128"/>
                    <a:gd name="T55" fmla="*/ 24 h 120"/>
                    <a:gd name="T56" fmla="*/ 96 w 128"/>
                    <a:gd name="T57" fmla="*/ 8 h 120"/>
                    <a:gd name="T58" fmla="*/ 120 w 128"/>
                    <a:gd name="T59" fmla="*/ 32 h 120"/>
                    <a:gd name="T60" fmla="*/ 108 w 128"/>
                    <a:gd name="T61" fmla="*/ 32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8" h="120">
                      <a:moveTo>
                        <a:pt x="126" y="26"/>
                      </a:moveTo>
                      <a:cubicBezTo>
                        <a:pt x="102" y="2"/>
                        <a:pt x="102" y="2"/>
                        <a:pt x="102" y="2"/>
                      </a:cubicBezTo>
                      <a:cubicBezTo>
                        <a:pt x="100" y="1"/>
                        <a:pt x="98" y="0"/>
                        <a:pt x="96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15"/>
                        <a:pt x="5" y="120"/>
                        <a:pt x="12" y="120"/>
                      </a:cubicBezTo>
                      <a:cubicBezTo>
                        <a:pt x="116" y="120"/>
                        <a:pt x="116" y="120"/>
                        <a:pt x="116" y="120"/>
                      </a:cubicBezTo>
                      <a:cubicBezTo>
                        <a:pt x="123" y="120"/>
                        <a:pt x="128" y="115"/>
                        <a:pt x="128" y="108"/>
                      </a:cubicBezTo>
                      <a:cubicBezTo>
                        <a:pt x="128" y="32"/>
                        <a:pt x="128" y="32"/>
                        <a:pt x="128" y="32"/>
                      </a:cubicBezTo>
                      <a:cubicBezTo>
                        <a:pt x="128" y="30"/>
                        <a:pt x="127" y="28"/>
                        <a:pt x="126" y="26"/>
                      </a:cubicBezTo>
                      <a:close/>
                      <a:moveTo>
                        <a:pt x="120" y="108"/>
                      </a:moveTo>
                      <a:cubicBezTo>
                        <a:pt x="120" y="110"/>
                        <a:pt x="118" y="112"/>
                        <a:pt x="116" y="112"/>
                      </a:cubicBezTo>
                      <a:cubicBezTo>
                        <a:pt x="12" y="112"/>
                        <a:pt x="12" y="112"/>
                        <a:pt x="12" y="112"/>
                      </a:cubicBezTo>
                      <a:cubicBezTo>
                        <a:pt x="10" y="112"/>
                        <a:pt x="8" y="110"/>
                        <a:pt x="8" y="108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0"/>
                        <a:pt x="10" y="8"/>
                        <a:pt x="12" y="8"/>
                      </a:cubicBezTo>
                      <a:cubicBezTo>
                        <a:pt x="92" y="8"/>
                        <a:pt x="92" y="8"/>
                        <a:pt x="92" y="8"/>
                      </a:cubicBezTo>
                      <a:cubicBezTo>
                        <a:pt x="92" y="24"/>
                        <a:pt x="92" y="24"/>
                        <a:pt x="92" y="24"/>
                      </a:cubicBezTo>
                      <a:cubicBezTo>
                        <a:pt x="92" y="24"/>
                        <a:pt x="92" y="24"/>
                        <a:pt x="92" y="24"/>
                      </a:cubicBezTo>
                      <a:cubicBezTo>
                        <a:pt x="92" y="31"/>
                        <a:pt x="97" y="36"/>
                        <a:pt x="104" y="36"/>
                      </a:cubicBezTo>
                      <a:cubicBezTo>
                        <a:pt x="108" y="36"/>
                        <a:pt x="108" y="36"/>
                        <a:pt x="108" y="36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lnTo>
                        <a:pt x="120" y="108"/>
                      </a:lnTo>
                      <a:close/>
                      <a:moveTo>
                        <a:pt x="108" y="32"/>
                      </a:moveTo>
                      <a:cubicBezTo>
                        <a:pt x="104" y="32"/>
                        <a:pt x="104" y="32"/>
                        <a:pt x="104" y="32"/>
                      </a:cubicBezTo>
                      <a:cubicBezTo>
                        <a:pt x="100" y="32"/>
                        <a:pt x="96" y="28"/>
                        <a:pt x="96" y="24"/>
                      </a:cubicBezTo>
                      <a:cubicBezTo>
                        <a:pt x="96" y="24"/>
                        <a:pt x="96" y="24"/>
                        <a:pt x="96" y="24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lnTo>
                        <a:pt x="108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5" name="Freeform 79"/>
                <p:cNvSpPr>
                  <a:spLocks/>
                </p:cNvSpPr>
                <p:nvPr/>
              </p:nvSpPr>
              <p:spPr bwMode="auto">
                <a:xfrm>
                  <a:off x="3200400" y="2162176"/>
                  <a:ext cx="90487" cy="15875"/>
                </a:xfrm>
                <a:custGeom>
                  <a:avLst/>
                  <a:gdLst>
                    <a:gd name="T0" fmla="*/ 2 w 24"/>
                    <a:gd name="T1" fmla="*/ 4 h 4"/>
                    <a:gd name="T2" fmla="*/ 22 w 24"/>
                    <a:gd name="T3" fmla="*/ 4 h 4"/>
                    <a:gd name="T4" fmla="*/ 24 w 24"/>
                    <a:gd name="T5" fmla="*/ 2 h 4"/>
                    <a:gd name="T6" fmla="*/ 22 w 24"/>
                    <a:gd name="T7" fmla="*/ 0 h 4"/>
                    <a:gd name="T8" fmla="*/ 2 w 24"/>
                    <a:gd name="T9" fmla="*/ 0 h 4"/>
                    <a:gd name="T10" fmla="*/ 0 w 24"/>
                    <a:gd name="T11" fmla="*/ 2 h 4"/>
                    <a:gd name="T12" fmla="*/ 2 w 24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4">
                      <a:moveTo>
                        <a:pt x="2" y="4"/>
                      </a:move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4" y="3"/>
                        <a:pt x="24" y="2"/>
                      </a:cubicBezTo>
                      <a:cubicBezTo>
                        <a:pt x="24" y="1"/>
                        <a:pt x="23" y="0"/>
                        <a:pt x="2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6" name="Freeform 80"/>
                <p:cNvSpPr>
                  <a:spLocks/>
                </p:cNvSpPr>
                <p:nvPr/>
              </p:nvSpPr>
              <p:spPr bwMode="auto">
                <a:xfrm>
                  <a:off x="3200400" y="2208213"/>
                  <a:ext cx="90487" cy="14288"/>
                </a:xfrm>
                <a:custGeom>
                  <a:avLst/>
                  <a:gdLst>
                    <a:gd name="T0" fmla="*/ 2 w 24"/>
                    <a:gd name="T1" fmla="*/ 4 h 4"/>
                    <a:gd name="T2" fmla="*/ 22 w 24"/>
                    <a:gd name="T3" fmla="*/ 4 h 4"/>
                    <a:gd name="T4" fmla="*/ 24 w 24"/>
                    <a:gd name="T5" fmla="*/ 2 h 4"/>
                    <a:gd name="T6" fmla="*/ 22 w 24"/>
                    <a:gd name="T7" fmla="*/ 0 h 4"/>
                    <a:gd name="T8" fmla="*/ 2 w 24"/>
                    <a:gd name="T9" fmla="*/ 0 h 4"/>
                    <a:gd name="T10" fmla="*/ 0 w 24"/>
                    <a:gd name="T11" fmla="*/ 2 h 4"/>
                    <a:gd name="T12" fmla="*/ 2 w 24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4">
                      <a:moveTo>
                        <a:pt x="2" y="4"/>
                      </a:move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4" y="3"/>
                        <a:pt x="24" y="2"/>
                      </a:cubicBezTo>
                      <a:cubicBezTo>
                        <a:pt x="24" y="1"/>
                        <a:pt x="23" y="0"/>
                        <a:pt x="2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7" name="Freeform 81"/>
                <p:cNvSpPr>
                  <a:spLocks/>
                </p:cNvSpPr>
                <p:nvPr/>
              </p:nvSpPr>
              <p:spPr bwMode="auto">
                <a:xfrm>
                  <a:off x="3200400" y="2252663"/>
                  <a:ext cx="196850" cy="15875"/>
                </a:xfrm>
                <a:custGeom>
                  <a:avLst/>
                  <a:gdLst>
                    <a:gd name="T0" fmla="*/ 0 w 52"/>
                    <a:gd name="T1" fmla="*/ 2 h 4"/>
                    <a:gd name="T2" fmla="*/ 2 w 52"/>
                    <a:gd name="T3" fmla="*/ 4 h 4"/>
                    <a:gd name="T4" fmla="*/ 50 w 52"/>
                    <a:gd name="T5" fmla="*/ 4 h 4"/>
                    <a:gd name="T6" fmla="*/ 52 w 52"/>
                    <a:gd name="T7" fmla="*/ 2 h 4"/>
                    <a:gd name="T8" fmla="*/ 50 w 52"/>
                    <a:gd name="T9" fmla="*/ 0 h 4"/>
                    <a:gd name="T10" fmla="*/ 2 w 52"/>
                    <a:gd name="T11" fmla="*/ 0 h 4"/>
                    <a:gd name="T12" fmla="*/ 0 w 52"/>
                    <a:gd name="T13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4">
                      <a:moveTo>
                        <a:pt x="0" y="2"/>
                      </a:move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51" y="4"/>
                        <a:pt x="52" y="3"/>
                        <a:pt x="52" y="2"/>
                      </a:cubicBezTo>
                      <a:cubicBezTo>
                        <a:pt x="52" y="1"/>
                        <a:pt x="51" y="0"/>
                        <a:pt x="5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8" name="Freeform 82"/>
                <p:cNvSpPr>
                  <a:spLocks/>
                </p:cNvSpPr>
                <p:nvPr/>
              </p:nvSpPr>
              <p:spPr bwMode="auto">
                <a:xfrm>
                  <a:off x="3035300" y="2343151"/>
                  <a:ext cx="361950" cy="15875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9" name="Freeform 83"/>
                <p:cNvSpPr>
                  <a:spLocks/>
                </p:cNvSpPr>
                <p:nvPr/>
              </p:nvSpPr>
              <p:spPr bwMode="auto">
                <a:xfrm>
                  <a:off x="3035300" y="2389188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0" name="Freeform 84"/>
                <p:cNvSpPr>
                  <a:spLocks/>
                </p:cNvSpPr>
                <p:nvPr/>
              </p:nvSpPr>
              <p:spPr bwMode="auto">
                <a:xfrm>
                  <a:off x="3035300" y="2433638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1" name="Freeform 85"/>
                <p:cNvSpPr>
                  <a:spLocks/>
                </p:cNvSpPr>
                <p:nvPr/>
              </p:nvSpPr>
              <p:spPr bwMode="auto">
                <a:xfrm>
                  <a:off x="3035300" y="2298701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2" name="Freeform 86"/>
                <p:cNvSpPr>
                  <a:spLocks noEditPoints="1"/>
                </p:cNvSpPr>
                <p:nvPr/>
              </p:nvSpPr>
              <p:spPr bwMode="auto">
                <a:xfrm>
                  <a:off x="3035300" y="2147888"/>
                  <a:ext cx="134937" cy="120650"/>
                </a:xfrm>
                <a:custGeom>
                  <a:avLst/>
                  <a:gdLst>
                    <a:gd name="T0" fmla="*/ 4 w 36"/>
                    <a:gd name="T1" fmla="*/ 32 h 32"/>
                    <a:gd name="T2" fmla="*/ 32 w 36"/>
                    <a:gd name="T3" fmla="*/ 32 h 32"/>
                    <a:gd name="T4" fmla="*/ 36 w 36"/>
                    <a:gd name="T5" fmla="*/ 28 h 32"/>
                    <a:gd name="T6" fmla="*/ 36 w 36"/>
                    <a:gd name="T7" fmla="*/ 4 h 32"/>
                    <a:gd name="T8" fmla="*/ 32 w 36"/>
                    <a:gd name="T9" fmla="*/ 0 h 32"/>
                    <a:gd name="T10" fmla="*/ 4 w 36"/>
                    <a:gd name="T11" fmla="*/ 0 h 32"/>
                    <a:gd name="T12" fmla="*/ 0 w 36"/>
                    <a:gd name="T13" fmla="*/ 4 h 32"/>
                    <a:gd name="T14" fmla="*/ 0 w 36"/>
                    <a:gd name="T15" fmla="*/ 28 h 32"/>
                    <a:gd name="T16" fmla="*/ 4 w 36"/>
                    <a:gd name="T17" fmla="*/ 32 h 32"/>
                    <a:gd name="T18" fmla="*/ 8 w 36"/>
                    <a:gd name="T19" fmla="*/ 8 h 32"/>
                    <a:gd name="T20" fmla="*/ 28 w 36"/>
                    <a:gd name="T21" fmla="*/ 8 h 32"/>
                    <a:gd name="T22" fmla="*/ 28 w 36"/>
                    <a:gd name="T23" fmla="*/ 24 h 32"/>
                    <a:gd name="T24" fmla="*/ 8 w 36"/>
                    <a:gd name="T25" fmla="*/ 24 h 32"/>
                    <a:gd name="T26" fmla="*/ 8 w 36"/>
                    <a:gd name="T27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32">
                      <a:moveTo>
                        <a:pt x="4" y="32"/>
                      </a:move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4" y="32"/>
                        <a:pt x="36" y="30"/>
                        <a:pt x="36" y="28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2"/>
                        <a:pt x="34" y="0"/>
                        <a:pt x="3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lose/>
                      <a:moveTo>
                        <a:pt x="8" y="8"/>
                      </a:move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lnTo>
                        <a:pt x="8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7" name="Group 31"/>
              <p:cNvGrpSpPr/>
              <p:nvPr/>
            </p:nvGrpSpPr>
            <p:grpSpPr>
              <a:xfrm>
                <a:off x="9983081" y="717253"/>
                <a:ext cx="450850" cy="482600"/>
                <a:chOff x="2027238" y="2071688"/>
                <a:chExt cx="450850" cy="482600"/>
              </a:xfrm>
              <a:solidFill>
                <a:schemeClr val="bg1"/>
              </a:solidFill>
            </p:grpSpPr>
            <p:sp>
              <p:nvSpPr>
                <p:cNvPr id="31" name="Freeform 87"/>
                <p:cNvSpPr>
                  <a:spLocks noEditPoints="1"/>
                </p:cNvSpPr>
                <p:nvPr/>
              </p:nvSpPr>
              <p:spPr bwMode="auto">
                <a:xfrm>
                  <a:off x="2027238" y="2071688"/>
                  <a:ext cx="450850" cy="482600"/>
                </a:xfrm>
                <a:custGeom>
                  <a:avLst/>
                  <a:gdLst>
                    <a:gd name="T0" fmla="*/ 104 w 120"/>
                    <a:gd name="T1" fmla="*/ 0 h 128"/>
                    <a:gd name="T2" fmla="*/ 16 w 120"/>
                    <a:gd name="T3" fmla="*/ 0 h 128"/>
                    <a:gd name="T4" fmla="*/ 0 w 120"/>
                    <a:gd name="T5" fmla="*/ 16 h 128"/>
                    <a:gd name="T6" fmla="*/ 0 w 120"/>
                    <a:gd name="T7" fmla="*/ 112 h 128"/>
                    <a:gd name="T8" fmla="*/ 16 w 120"/>
                    <a:gd name="T9" fmla="*/ 128 h 128"/>
                    <a:gd name="T10" fmla="*/ 104 w 120"/>
                    <a:gd name="T11" fmla="*/ 128 h 128"/>
                    <a:gd name="T12" fmla="*/ 120 w 120"/>
                    <a:gd name="T13" fmla="*/ 112 h 128"/>
                    <a:gd name="T14" fmla="*/ 120 w 120"/>
                    <a:gd name="T15" fmla="*/ 16 h 128"/>
                    <a:gd name="T16" fmla="*/ 104 w 120"/>
                    <a:gd name="T17" fmla="*/ 0 h 128"/>
                    <a:gd name="T18" fmla="*/ 112 w 120"/>
                    <a:gd name="T19" fmla="*/ 112 h 128"/>
                    <a:gd name="T20" fmla="*/ 104 w 120"/>
                    <a:gd name="T21" fmla="*/ 120 h 128"/>
                    <a:gd name="T22" fmla="*/ 16 w 120"/>
                    <a:gd name="T23" fmla="*/ 120 h 128"/>
                    <a:gd name="T24" fmla="*/ 8 w 120"/>
                    <a:gd name="T25" fmla="*/ 112 h 128"/>
                    <a:gd name="T26" fmla="*/ 8 w 120"/>
                    <a:gd name="T27" fmla="*/ 16 h 128"/>
                    <a:gd name="T28" fmla="*/ 16 w 120"/>
                    <a:gd name="T29" fmla="*/ 8 h 128"/>
                    <a:gd name="T30" fmla="*/ 104 w 120"/>
                    <a:gd name="T31" fmla="*/ 8 h 128"/>
                    <a:gd name="T32" fmla="*/ 112 w 120"/>
                    <a:gd name="T33" fmla="*/ 16 h 128"/>
                    <a:gd name="T34" fmla="*/ 112 w 120"/>
                    <a:gd name="T35" fmla="*/ 11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0" h="128">
                      <a:moveTo>
                        <a:pt x="104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0" y="121"/>
                        <a:pt x="7" y="128"/>
                        <a:pt x="16" y="128"/>
                      </a:cubicBezTo>
                      <a:cubicBezTo>
                        <a:pt x="104" y="128"/>
                        <a:pt x="104" y="128"/>
                        <a:pt x="104" y="128"/>
                      </a:cubicBezTo>
                      <a:cubicBezTo>
                        <a:pt x="113" y="128"/>
                        <a:pt x="120" y="121"/>
                        <a:pt x="120" y="112"/>
                      </a:cubicBezTo>
                      <a:cubicBezTo>
                        <a:pt x="120" y="16"/>
                        <a:pt x="120" y="16"/>
                        <a:pt x="120" y="16"/>
                      </a:cubicBezTo>
                      <a:cubicBezTo>
                        <a:pt x="120" y="7"/>
                        <a:pt x="113" y="0"/>
                        <a:pt x="104" y="0"/>
                      </a:cubicBezTo>
                      <a:close/>
                      <a:moveTo>
                        <a:pt x="112" y="112"/>
                      </a:moveTo>
                      <a:cubicBezTo>
                        <a:pt x="112" y="116"/>
                        <a:pt x="108" y="120"/>
                        <a:pt x="104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2" y="120"/>
                        <a:pt x="8" y="116"/>
                        <a:pt x="8" y="112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8" y="8"/>
                        <a:pt x="112" y="12"/>
                        <a:pt x="112" y="16"/>
                      </a:cubicBezTo>
                      <a:lnTo>
                        <a:pt x="112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2" name="Freeform 88"/>
                <p:cNvSpPr>
                  <a:spLocks noEditPoints="1"/>
                </p:cNvSpPr>
                <p:nvPr/>
              </p:nvSpPr>
              <p:spPr bwMode="auto">
                <a:xfrm>
                  <a:off x="2087563" y="2132013"/>
                  <a:ext cx="330200" cy="301625"/>
                </a:xfrm>
                <a:custGeom>
                  <a:avLst/>
                  <a:gdLst>
                    <a:gd name="T0" fmla="*/ 84 w 88"/>
                    <a:gd name="T1" fmla="*/ 0 h 80"/>
                    <a:gd name="T2" fmla="*/ 4 w 88"/>
                    <a:gd name="T3" fmla="*/ 0 h 80"/>
                    <a:gd name="T4" fmla="*/ 0 w 88"/>
                    <a:gd name="T5" fmla="*/ 4 h 80"/>
                    <a:gd name="T6" fmla="*/ 0 w 88"/>
                    <a:gd name="T7" fmla="*/ 76 h 80"/>
                    <a:gd name="T8" fmla="*/ 4 w 88"/>
                    <a:gd name="T9" fmla="*/ 80 h 80"/>
                    <a:gd name="T10" fmla="*/ 84 w 88"/>
                    <a:gd name="T11" fmla="*/ 80 h 80"/>
                    <a:gd name="T12" fmla="*/ 88 w 88"/>
                    <a:gd name="T13" fmla="*/ 76 h 80"/>
                    <a:gd name="T14" fmla="*/ 88 w 88"/>
                    <a:gd name="T15" fmla="*/ 4 h 80"/>
                    <a:gd name="T16" fmla="*/ 84 w 88"/>
                    <a:gd name="T17" fmla="*/ 0 h 80"/>
                    <a:gd name="T18" fmla="*/ 84 w 88"/>
                    <a:gd name="T19" fmla="*/ 4 h 80"/>
                    <a:gd name="T20" fmla="*/ 84 w 88"/>
                    <a:gd name="T21" fmla="*/ 59 h 80"/>
                    <a:gd name="T22" fmla="*/ 71 w 88"/>
                    <a:gd name="T23" fmla="*/ 45 h 80"/>
                    <a:gd name="T24" fmla="*/ 68 w 88"/>
                    <a:gd name="T25" fmla="*/ 44 h 80"/>
                    <a:gd name="T26" fmla="*/ 65 w 88"/>
                    <a:gd name="T27" fmla="*/ 45 h 80"/>
                    <a:gd name="T28" fmla="*/ 55 w 88"/>
                    <a:gd name="T29" fmla="*/ 57 h 80"/>
                    <a:gd name="T30" fmla="*/ 23 w 88"/>
                    <a:gd name="T31" fmla="*/ 21 h 80"/>
                    <a:gd name="T32" fmla="*/ 20 w 88"/>
                    <a:gd name="T33" fmla="*/ 20 h 80"/>
                    <a:gd name="T34" fmla="*/ 17 w 88"/>
                    <a:gd name="T35" fmla="*/ 21 h 80"/>
                    <a:gd name="T36" fmla="*/ 4 w 88"/>
                    <a:gd name="T37" fmla="*/ 36 h 80"/>
                    <a:gd name="T38" fmla="*/ 4 w 88"/>
                    <a:gd name="T39" fmla="*/ 4 h 80"/>
                    <a:gd name="T40" fmla="*/ 84 w 88"/>
                    <a:gd name="T41" fmla="*/ 4 h 80"/>
                    <a:gd name="T42" fmla="*/ 4 w 88"/>
                    <a:gd name="T43" fmla="*/ 42 h 80"/>
                    <a:gd name="T44" fmla="*/ 20 w 88"/>
                    <a:gd name="T45" fmla="*/ 24 h 80"/>
                    <a:gd name="T46" fmla="*/ 52 w 88"/>
                    <a:gd name="T47" fmla="*/ 61 h 80"/>
                    <a:gd name="T48" fmla="*/ 55 w 88"/>
                    <a:gd name="T49" fmla="*/ 63 h 80"/>
                    <a:gd name="T50" fmla="*/ 66 w 88"/>
                    <a:gd name="T51" fmla="*/ 76 h 80"/>
                    <a:gd name="T52" fmla="*/ 4 w 88"/>
                    <a:gd name="T53" fmla="*/ 76 h 80"/>
                    <a:gd name="T54" fmla="*/ 4 w 88"/>
                    <a:gd name="T55" fmla="*/ 42 h 80"/>
                    <a:gd name="T56" fmla="*/ 71 w 88"/>
                    <a:gd name="T57" fmla="*/ 76 h 80"/>
                    <a:gd name="T58" fmla="*/ 57 w 88"/>
                    <a:gd name="T59" fmla="*/ 60 h 80"/>
                    <a:gd name="T60" fmla="*/ 68 w 88"/>
                    <a:gd name="T61" fmla="*/ 48 h 80"/>
                    <a:gd name="T62" fmla="*/ 84 w 88"/>
                    <a:gd name="T63" fmla="*/ 66 h 80"/>
                    <a:gd name="T64" fmla="*/ 84 w 88"/>
                    <a:gd name="T65" fmla="*/ 76 h 80"/>
                    <a:gd name="T66" fmla="*/ 71 w 88"/>
                    <a:gd name="T67" fmla="*/ 76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8" h="80">
                      <a:moveTo>
                        <a:pt x="8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78"/>
                        <a:pt x="2" y="80"/>
                        <a:pt x="4" y="80"/>
                      </a:cubicBezTo>
                      <a:cubicBezTo>
                        <a:pt x="84" y="80"/>
                        <a:pt x="84" y="80"/>
                        <a:pt x="84" y="80"/>
                      </a:cubicBezTo>
                      <a:cubicBezTo>
                        <a:pt x="86" y="80"/>
                        <a:pt x="88" y="78"/>
                        <a:pt x="88" y="76"/>
                      </a:cubicBezTo>
                      <a:cubicBezTo>
                        <a:pt x="88" y="4"/>
                        <a:pt x="88" y="4"/>
                        <a:pt x="88" y="4"/>
                      </a:cubicBezTo>
                      <a:cubicBezTo>
                        <a:pt x="88" y="2"/>
                        <a:pt x="86" y="0"/>
                        <a:pt x="84" y="0"/>
                      </a:cubicBezTo>
                      <a:close/>
                      <a:moveTo>
                        <a:pt x="84" y="4"/>
                      </a:moveTo>
                      <a:cubicBezTo>
                        <a:pt x="84" y="59"/>
                        <a:pt x="84" y="59"/>
                        <a:pt x="84" y="59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0" y="44"/>
                        <a:pt x="69" y="44"/>
                        <a:pt x="68" y="44"/>
                      </a:cubicBezTo>
                      <a:cubicBezTo>
                        <a:pt x="67" y="44"/>
                        <a:pt x="66" y="44"/>
                        <a:pt x="65" y="45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2" y="20"/>
                        <a:pt x="21" y="20"/>
                        <a:pt x="20" y="20"/>
                      </a:cubicBezTo>
                      <a:cubicBezTo>
                        <a:pt x="19" y="20"/>
                        <a:pt x="18" y="20"/>
                        <a:pt x="17" y="21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84" y="4"/>
                      </a:lnTo>
                      <a:close/>
                      <a:moveTo>
                        <a:pt x="4" y="42"/>
                      </a:moveTo>
                      <a:cubicBezTo>
                        <a:pt x="20" y="24"/>
                        <a:pt x="20" y="24"/>
                        <a:pt x="20" y="24"/>
                      </a:cubicBezTo>
                      <a:cubicBezTo>
                        <a:pt x="52" y="61"/>
                        <a:pt x="52" y="61"/>
                        <a:pt x="52" y="61"/>
                      </a:cubicBezTo>
                      <a:cubicBezTo>
                        <a:pt x="55" y="63"/>
                        <a:pt x="55" y="63"/>
                        <a:pt x="55" y="63"/>
                      </a:cubicBezTo>
                      <a:cubicBezTo>
                        <a:pt x="66" y="76"/>
                        <a:pt x="66" y="76"/>
                        <a:pt x="66" y="76"/>
                      </a:cubicBezTo>
                      <a:cubicBezTo>
                        <a:pt x="4" y="76"/>
                        <a:pt x="4" y="76"/>
                        <a:pt x="4" y="76"/>
                      </a:cubicBezTo>
                      <a:lnTo>
                        <a:pt x="4" y="42"/>
                      </a:lnTo>
                      <a:close/>
                      <a:moveTo>
                        <a:pt x="71" y="76"/>
                      </a:moveTo>
                      <a:cubicBezTo>
                        <a:pt x="57" y="60"/>
                        <a:pt x="57" y="60"/>
                        <a:pt x="57" y="60"/>
                      </a:cubicBezTo>
                      <a:cubicBezTo>
                        <a:pt x="68" y="48"/>
                        <a:pt x="68" y="48"/>
                        <a:pt x="68" y="48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76"/>
                        <a:pt x="84" y="76"/>
                        <a:pt x="84" y="76"/>
                      </a:cubicBezTo>
                      <a:lnTo>
                        <a:pt x="71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3" name="Freeform 89"/>
                <p:cNvSpPr>
                  <a:spLocks noEditPoints="1"/>
                </p:cNvSpPr>
                <p:nvPr/>
              </p:nvSpPr>
              <p:spPr bwMode="auto">
                <a:xfrm>
                  <a:off x="2268538" y="2178051"/>
                  <a:ext cx="88900" cy="90488"/>
                </a:xfrm>
                <a:custGeom>
                  <a:avLst/>
                  <a:gdLst>
                    <a:gd name="T0" fmla="*/ 12 w 24"/>
                    <a:gd name="T1" fmla="*/ 24 h 24"/>
                    <a:gd name="T2" fmla="*/ 24 w 24"/>
                    <a:gd name="T3" fmla="*/ 12 h 24"/>
                    <a:gd name="T4" fmla="*/ 12 w 24"/>
                    <a:gd name="T5" fmla="*/ 0 h 24"/>
                    <a:gd name="T6" fmla="*/ 0 w 24"/>
                    <a:gd name="T7" fmla="*/ 12 h 24"/>
                    <a:gd name="T8" fmla="*/ 12 w 24"/>
                    <a:gd name="T9" fmla="*/ 24 h 24"/>
                    <a:gd name="T10" fmla="*/ 12 w 24"/>
                    <a:gd name="T11" fmla="*/ 4 h 24"/>
                    <a:gd name="T12" fmla="*/ 20 w 24"/>
                    <a:gd name="T13" fmla="*/ 12 h 24"/>
                    <a:gd name="T14" fmla="*/ 12 w 24"/>
                    <a:gd name="T15" fmla="*/ 20 h 24"/>
                    <a:gd name="T16" fmla="*/ 4 w 24"/>
                    <a:gd name="T17" fmla="*/ 12 h 24"/>
                    <a:gd name="T18" fmla="*/ 12 w 24"/>
                    <a:gd name="T19" fmla="*/ 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4">
                      <a:moveTo>
                        <a:pt x="12" y="24"/>
                      </a:moveTo>
                      <a:cubicBezTo>
                        <a:pt x="19" y="24"/>
                        <a:pt x="24" y="19"/>
                        <a:pt x="24" y="12"/>
                      </a:cubicBezTo>
                      <a:cubicBezTo>
                        <a:pt x="24" y="5"/>
                        <a:pt x="19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9"/>
                        <a:pt x="5" y="24"/>
                        <a:pt x="12" y="24"/>
                      </a:cubicBezTo>
                      <a:close/>
                      <a:moveTo>
                        <a:pt x="12" y="4"/>
                      </a:moveTo>
                      <a:cubicBezTo>
                        <a:pt x="16" y="4"/>
                        <a:pt x="20" y="8"/>
                        <a:pt x="20" y="12"/>
                      </a:cubicBezTo>
                      <a:cubicBezTo>
                        <a:pt x="20" y="16"/>
                        <a:pt x="16" y="20"/>
                        <a:pt x="12" y="20"/>
                      </a:cubicBezTo>
                      <a:cubicBezTo>
                        <a:pt x="8" y="20"/>
                        <a:pt x="4" y="16"/>
                        <a:pt x="4" y="12"/>
                      </a:cubicBezTo>
                      <a:cubicBezTo>
                        <a:pt x="4" y="8"/>
                        <a:pt x="8" y="4"/>
                        <a:pt x="1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8" name="Group 32"/>
              <p:cNvGrpSpPr/>
              <p:nvPr/>
            </p:nvGrpSpPr>
            <p:grpSpPr>
              <a:xfrm>
                <a:off x="10091435" y="2775575"/>
                <a:ext cx="481012" cy="482600"/>
                <a:chOff x="1049338" y="2071688"/>
                <a:chExt cx="481012" cy="482600"/>
              </a:xfrm>
              <a:solidFill>
                <a:schemeClr val="bg1"/>
              </a:solidFill>
            </p:grpSpPr>
            <p:sp>
              <p:nvSpPr>
                <p:cNvPr id="29" name="Freeform 90"/>
                <p:cNvSpPr>
                  <a:spLocks noEditPoints="1"/>
                </p:cNvSpPr>
                <p:nvPr/>
              </p:nvSpPr>
              <p:spPr bwMode="auto">
                <a:xfrm>
                  <a:off x="1049338" y="2071688"/>
                  <a:ext cx="481012" cy="482600"/>
                </a:xfrm>
                <a:custGeom>
                  <a:avLst/>
                  <a:gdLst>
                    <a:gd name="T0" fmla="*/ 83 w 128"/>
                    <a:gd name="T1" fmla="*/ 40 h 128"/>
                    <a:gd name="T2" fmla="*/ 64 w 128"/>
                    <a:gd name="T3" fmla="*/ 0 h 128"/>
                    <a:gd name="T4" fmla="*/ 36 w 128"/>
                    <a:gd name="T5" fmla="*/ 41 h 128"/>
                    <a:gd name="T6" fmla="*/ 32 w 128"/>
                    <a:gd name="T7" fmla="*/ 43 h 128"/>
                    <a:gd name="T8" fmla="*/ 12 w 128"/>
                    <a:gd name="T9" fmla="*/ 40 h 128"/>
                    <a:gd name="T10" fmla="*/ 0 w 128"/>
                    <a:gd name="T11" fmla="*/ 116 h 128"/>
                    <a:gd name="T12" fmla="*/ 24 w 128"/>
                    <a:gd name="T13" fmla="*/ 128 h 128"/>
                    <a:gd name="T14" fmla="*/ 35 w 128"/>
                    <a:gd name="T15" fmla="*/ 121 h 128"/>
                    <a:gd name="T16" fmla="*/ 36 w 128"/>
                    <a:gd name="T17" fmla="*/ 121 h 128"/>
                    <a:gd name="T18" fmla="*/ 76 w 128"/>
                    <a:gd name="T19" fmla="*/ 128 h 128"/>
                    <a:gd name="T20" fmla="*/ 112 w 128"/>
                    <a:gd name="T21" fmla="*/ 120 h 128"/>
                    <a:gd name="T22" fmla="*/ 114 w 128"/>
                    <a:gd name="T23" fmla="*/ 109 h 128"/>
                    <a:gd name="T24" fmla="*/ 121 w 128"/>
                    <a:gd name="T25" fmla="*/ 88 h 128"/>
                    <a:gd name="T26" fmla="*/ 124 w 128"/>
                    <a:gd name="T27" fmla="*/ 67 h 128"/>
                    <a:gd name="T28" fmla="*/ 128 w 128"/>
                    <a:gd name="T29" fmla="*/ 58 h 128"/>
                    <a:gd name="T30" fmla="*/ 117 w 128"/>
                    <a:gd name="T31" fmla="*/ 42 h 128"/>
                    <a:gd name="T32" fmla="*/ 24 w 128"/>
                    <a:gd name="T33" fmla="*/ 120 h 128"/>
                    <a:gd name="T34" fmla="*/ 8 w 128"/>
                    <a:gd name="T35" fmla="*/ 116 h 128"/>
                    <a:gd name="T36" fmla="*/ 12 w 128"/>
                    <a:gd name="T37" fmla="*/ 48 h 128"/>
                    <a:gd name="T38" fmla="*/ 28 w 128"/>
                    <a:gd name="T39" fmla="*/ 52 h 128"/>
                    <a:gd name="T40" fmla="*/ 120 w 128"/>
                    <a:gd name="T41" fmla="*/ 58 h 128"/>
                    <a:gd name="T42" fmla="*/ 104 w 128"/>
                    <a:gd name="T43" fmla="*/ 64 h 128"/>
                    <a:gd name="T44" fmla="*/ 104 w 128"/>
                    <a:gd name="T45" fmla="*/ 68 h 128"/>
                    <a:gd name="T46" fmla="*/ 118 w 128"/>
                    <a:gd name="T47" fmla="*/ 75 h 128"/>
                    <a:gd name="T48" fmla="*/ 100 w 128"/>
                    <a:gd name="T49" fmla="*/ 84 h 128"/>
                    <a:gd name="T50" fmla="*/ 100 w 128"/>
                    <a:gd name="T51" fmla="*/ 88 h 128"/>
                    <a:gd name="T52" fmla="*/ 113 w 128"/>
                    <a:gd name="T53" fmla="*/ 96 h 128"/>
                    <a:gd name="T54" fmla="*/ 96 w 128"/>
                    <a:gd name="T55" fmla="*/ 104 h 128"/>
                    <a:gd name="T56" fmla="*/ 96 w 128"/>
                    <a:gd name="T57" fmla="*/ 108 h 128"/>
                    <a:gd name="T58" fmla="*/ 106 w 128"/>
                    <a:gd name="T59" fmla="*/ 114 h 128"/>
                    <a:gd name="T60" fmla="*/ 98 w 128"/>
                    <a:gd name="T61" fmla="*/ 120 h 128"/>
                    <a:gd name="T62" fmla="*/ 54 w 128"/>
                    <a:gd name="T63" fmla="*/ 117 h 128"/>
                    <a:gd name="T64" fmla="*/ 32 w 128"/>
                    <a:gd name="T65" fmla="*/ 110 h 128"/>
                    <a:gd name="T66" fmla="*/ 35 w 128"/>
                    <a:gd name="T67" fmla="*/ 50 h 128"/>
                    <a:gd name="T68" fmla="*/ 60 w 128"/>
                    <a:gd name="T69" fmla="*/ 12 h 128"/>
                    <a:gd name="T70" fmla="*/ 76 w 128"/>
                    <a:gd name="T71" fmla="*/ 27 h 128"/>
                    <a:gd name="T72" fmla="*/ 115 w 128"/>
                    <a:gd name="T73" fmla="*/ 50 h 128"/>
                    <a:gd name="T74" fmla="*/ 120 w 128"/>
                    <a:gd name="T75" fmla="*/ 5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8" h="128">
                      <a:moveTo>
                        <a:pt x="117" y="42"/>
                      </a:moveTo>
                      <a:cubicBezTo>
                        <a:pt x="112" y="41"/>
                        <a:pt x="100" y="41"/>
                        <a:pt x="83" y="40"/>
                      </a:cubicBezTo>
                      <a:cubicBezTo>
                        <a:pt x="84" y="36"/>
                        <a:pt x="84" y="33"/>
                        <a:pt x="84" y="27"/>
                      </a:cubicBezTo>
                      <a:cubicBezTo>
                        <a:pt x="84" y="13"/>
                        <a:pt x="73" y="0"/>
                        <a:pt x="64" y="0"/>
                      </a:cubicBezTo>
                      <a:cubicBezTo>
                        <a:pt x="57" y="0"/>
                        <a:pt x="52" y="5"/>
                        <a:pt x="52" y="12"/>
                      </a:cubicBezTo>
                      <a:cubicBezTo>
                        <a:pt x="52" y="20"/>
                        <a:pt x="49" y="34"/>
                        <a:pt x="36" y="41"/>
                      </a:cubicBezTo>
                      <a:cubicBezTo>
                        <a:pt x="35" y="41"/>
                        <a:pt x="32" y="43"/>
                        <a:pt x="32" y="43"/>
                      </a:cubicBezTo>
                      <a:cubicBezTo>
                        <a:pt x="32" y="43"/>
                        <a:pt x="32" y="43"/>
                        <a:pt x="32" y="43"/>
                      </a:cubicBezTo>
                      <a:cubicBezTo>
                        <a:pt x="30" y="41"/>
                        <a:pt x="27" y="40"/>
                        <a:pt x="24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5" y="40"/>
                        <a:pt x="0" y="45"/>
                        <a:pt x="0" y="52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0" y="123"/>
                        <a:pt x="5" y="128"/>
                        <a:pt x="12" y="128"/>
                      </a:cubicBezTo>
                      <a:cubicBezTo>
                        <a:pt x="24" y="128"/>
                        <a:pt x="24" y="128"/>
                        <a:pt x="24" y="128"/>
                      </a:cubicBezTo>
                      <a:cubicBezTo>
                        <a:pt x="29" y="128"/>
                        <a:pt x="33" y="125"/>
                        <a:pt x="35" y="121"/>
                      </a:cubicBezTo>
                      <a:cubicBezTo>
                        <a:pt x="35" y="121"/>
                        <a:pt x="35" y="121"/>
                        <a:pt x="35" y="121"/>
                      </a:cubicBezTo>
                      <a:cubicBezTo>
                        <a:pt x="35" y="121"/>
                        <a:pt x="35" y="121"/>
                        <a:pt x="36" y="121"/>
                      </a:cubicBezTo>
                      <a:cubicBezTo>
                        <a:pt x="36" y="121"/>
                        <a:pt x="36" y="121"/>
                        <a:pt x="36" y="121"/>
                      </a:cubicBezTo>
                      <a:cubicBezTo>
                        <a:pt x="38" y="122"/>
                        <a:pt x="43" y="123"/>
                        <a:pt x="52" y="125"/>
                      </a:cubicBezTo>
                      <a:cubicBezTo>
                        <a:pt x="54" y="126"/>
                        <a:pt x="65" y="128"/>
                        <a:pt x="76" y="128"/>
                      </a:cubicBezTo>
                      <a:cubicBezTo>
                        <a:pt x="98" y="128"/>
                        <a:pt x="98" y="128"/>
                        <a:pt x="98" y="128"/>
                      </a:cubicBezTo>
                      <a:cubicBezTo>
                        <a:pt x="105" y="128"/>
                        <a:pt x="109" y="125"/>
                        <a:pt x="112" y="120"/>
                      </a:cubicBezTo>
                      <a:cubicBezTo>
                        <a:pt x="112" y="120"/>
                        <a:pt x="113" y="118"/>
                        <a:pt x="114" y="116"/>
                      </a:cubicBezTo>
                      <a:cubicBezTo>
                        <a:pt x="115" y="114"/>
                        <a:pt x="115" y="112"/>
                        <a:pt x="114" y="109"/>
                      </a:cubicBezTo>
                      <a:cubicBezTo>
                        <a:pt x="118" y="106"/>
                        <a:pt x="120" y="102"/>
                        <a:pt x="121" y="99"/>
                      </a:cubicBezTo>
                      <a:cubicBezTo>
                        <a:pt x="122" y="94"/>
                        <a:pt x="122" y="90"/>
                        <a:pt x="121" y="88"/>
                      </a:cubicBezTo>
                      <a:cubicBezTo>
                        <a:pt x="123" y="85"/>
                        <a:pt x="125" y="82"/>
                        <a:pt x="126" y="77"/>
                      </a:cubicBezTo>
                      <a:cubicBezTo>
                        <a:pt x="127" y="73"/>
                        <a:pt x="126" y="70"/>
                        <a:pt x="124" y="67"/>
                      </a:cubicBezTo>
                      <a:cubicBezTo>
                        <a:pt x="127" y="65"/>
                        <a:pt x="128" y="61"/>
                        <a:pt x="128" y="58"/>
                      </a:cubicBezTo>
                      <a:cubicBezTo>
                        <a:pt x="128" y="58"/>
                        <a:pt x="128" y="58"/>
                        <a:pt x="128" y="58"/>
                      </a:cubicBezTo>
                      <a:cubicBezTo>
                        <a:pt x="128" y="57"/>
                        <a:pt x="128" y="57"/>
                        <a:pt x="128" y="56"/>
                      </a:cubicBezTo>
                      <a:cubicBezTo>
                        <a:pt x="128" y="51"/>
                        <a:pt x="125" y="44"/>
                        <a:pt x="117" y="42"/>
                      </a:cubicBezTo>
                      <a:close/>
                      <a:moveTo>
                        <a:pt x="28" y="116"/>
                      </a:moveTo>
                      <a:cubicBezTo>
                        <a:pt x="28" y="118"/>
                        <a:pt x="26" y="120"/>
                        <a:pt x="24" y="120"/>
                      </a:cubicBezTo>
                      <a:cubicBezTo>
                        <a:pt x="12" y="120"/>
                        <a:pt x="12" y="120"/>
                        <a:pt x="12" y="120"/>
                      </a:cubicBezTo>
                      <a:cubicBezTo>
                        <a:pt x="10" y="120"/>
                        <a:pt x="8" y="118"/>
                        <a:pt x="8" y="116"/>
                      </a:cubicBezTo>
                      <a:cubicBezTo>
                        <a:pt x="8" y="52"/>
                        <a:pt x="8" y="52"/>
                        <a:pt x="8" y="52"/>
                      </a:cubicBezTo>
                      <a:cubicBezTo>
                        <a:pt x="8" y="50"/>
                        <a:pt x="10" y="48"/>
                        <a:pt x="12" y="48"/>
                      </a:cubicBezTo>
                      <a:cubicBezTo>
                        <a:pt x="24" y="48"/>
                        <a:pt x="24" y="48"/>
                        <a:pt x="24" y="48"/>
                      </a:cubicBezTo>
                      <a:cubicBezTo>
                        <a:pt x="26" y="48"/>
                        <a:pt x="28" y="50"/>
                        <a:pt x="28" y="52"/>
                      </a:cubicBezTo>
                      <a:lnTo>
                        <a:pt x="28" y="116"/>
                      </a:lnTo>
                      <a:close/>
                      <a:moveTo>
                        <a:pt x="120" y="58"/>
                      </a:moveTo>
                      <a:cubicBezTo>
                        <a:pt x="120" y="60"/>
                        <a:pt x="119" y="64"/>
                        <a:pt x="112" y="64"/>
                      </a:cubicBezTo>
                      <a:cubicBezTo>
                        <a:pt x="106" y="64"/>
                        <a:pt x="104" y="64"/>
                        <a:pt x="104" y="64"/>
                      </a:cubicBezTo>
                      <a:cubicBezTo>
                        <a:pt x="103" y="64"/>
                        <a:pt x="102" y="65"/>
                        <a:pt x="102" y="66"/>
                      </a:cubicBezTo>
                      <a:cubicBezTo>
                        <a:pt x="102" y="67"/>
                        <a:pt x="103" y="68"/>
                        <a:pt x="104" y="68"/>
                      </a:cubicBezTo>
                      <a:cubicBezTo>
                        <a:pt x="104" y="68"/>
                        <a:pt x="106" y="68"/>
                        <a:pt x="112" y="68"/>
                      </a:cubicBezTo>
                      <a:cubicBezTo>
                        <a:pt x="118" y="68"/>
                        <a:pt x="119" y="73"/>
                        <a:pt x="118" y="75"/>
                      </a:cubicBezTo>
                      <a:cubicBezTo>
                        <a:pt x="118" y="78"/>
                        <a:pt x="116" y="84"/>
                        <a:pt x="110" y="84"/>
                      </a:cubicBezTo>
                      <a:cubicBezTo>
                        <a:pt x="103" y="84"/>
                        <a:pt x="100" y="84"/>
                        <a:pt x="100" y="84"/>
                      </a:cubicBezTo>
                      <a:cubicBezTo>
                        <a:pt x="99" y="84"/>
                        <a:pt x="98" y="85"/>
                        <a:pt x="98" y="86"/>
                      </a:cubicBezTo>
                      <a:cubicBezTo>
                        <a:pt x="98" y="87"/>
                        <a:pt x="99" y="88"/>
                        <a:pt x="100" y="88"/>
                      </a:cubicBezTo>
                      <a:cubicBezTo>
                        <a:pt x="100" y="88"/>
                        <a:pt x="105" y="88"/>
                        <a:pt x="108" y="88"/>
                      </a:cubicBezTo>
                      <a:cubicBezTo>
                        <a:pt x="115" y="88"/>
                        <a:pt x="114" y="93"/>
                        <a:pt x="113" y="96"/>
                      </a:cubicBezTo>
                      <a:cubicBezTo>
                        <a:pt x="112" y="100"/>
                        <a:pt x="111" y="104"/>
                        <a:pt x="103" y="104"/>
                      </a:cubicBezTo>
                      <a:cubicBezTo>
                        <a:pt x="100" y="104"/>
                        <a:pt x="96" y="104"/>
                        <a:pt x="96" y="104"/>
                      </a:cubicBezTo>
                      <a:cubicBezTo>
                        <a:pt x="95" y="104"/>
                        <a:pt x="94" y="105"/>
                        <a:pt x="94" y="106"/>
                      </a:cubicBezTo>
                      <a:cubicBezTo>
                        <a:pt x="94" y="107"/>
                        <a:pt x="95" y="108"/>
                        <a:pt x="96" y="108"/>
                      </a:cubicBezTo>
                      <a:cubicBezTo>
                        <a:pt x="96" y="108"/>
                        <a:pt x="99" y="108"/>
                        <a:pt x="102" y="108"/>
                      </a:cubicBezTo>
                      <a:cubicBezTo>
                        <a:pt x="107" y="108"/>
                        <a:pt x="107" y="112"/>
                        <a:pt x="106" y="114"/>
                      </a:cubicBezTo>
                      <a:cubicBezTo>
                        <a:pt x="106" y="115"/>
                        <a:pt x="105" y="116"/>
                        <a:pt x="105" y="117"/>
                      </a:cubicBezTo>
                      <a:cubicBezTo>
                        <a:pt x="104" y="119"/>
                        <a:pt x="102" y="120"/>
                        <a:pt x="98" y="120"/>
                      </a:cubicBezTo>
                      <a:cubicBezTo>
                        <a:pt x="76" y="120"/>
                        <a:pt x="76" y="120"/>
                        <a:pt x="76" y="120"/>
                      </a:cubicBezTo>
                      <a:cubicBezTo>
                        <a:pt x="65" y="120"/>
                        <a:pt x="54" y="118"/>
                        <a:pt x="54" y="117"/>
                      </a:cubicBezTo>
                      <a:cubicBezTo>
                        <a:pt x="37" y="114"/>
                        <a:pt x="36" y="113"/>
                        <a:pt x="35" y="113"/>
                      </a:cubicBezTo>
                      <a:cubicBezTo>
                        <a:pt x="35" y="113"/>
                        <a:pt x="32" y="112"/>
                        <a:pt x="32" y="110"/>
                      </a:cubicBez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32" y="52"/>
                        <a:pt x="33" y="51"/>
                        <a:pt x="35" y="50"/>
                      </a:cubicBezTo>
                      <a:cubicBezTo>
                        <a:pt x="35" y="50"/>
                        <a:pt x="36" y="50"/>
                        <a:pt x="36" y="50"/>
                      </a:cubicBezTo>
                      <a:cubicBezTo>
                        <a:pt x="54" y="42"/>
                        <a:pt x="60" y="26"/>
                        <a:pt x="60" y="12"/>
                      </a:cubicBezTo>
                      <a:cubicBezTo>
                        <a:pt x="60" y="10"/>
                        <a:pt x="62" y="8"/>
                        <a:pt x="64" y="8"/>
                      </a:cubicBezTo>
                      <a:cubicBezTo>
                        <a:pt x="68" y="8"/>
                        <a:pt x="76" y="16"/>
                        <a:pt x="76" y="27"/>
                      </a:cubicBezTo>
                      <a:cubicBezTo>
                        <a:pt x="76" y="36"/>
                        <a:pt x="75" y="38"/>
                        <a:pt x="72" y="48"/>
                      </a:cubicBezTo>
                      <a:cubicBezTo>
                        <a:pt x="112" y="48"/>
                        <a:pt x="112" y="49"/>
                        <a:pt x="115" y="50"/>
                      </a:cubicBezTo>
                      <a:cubicBezTo>
                        <a:pt x="120" y="51"/>
                        <a:pt x="120" y="54"/>
                        <a:pt x="120" y="56"/>
                      </a:cubicBezTo>
                      <a:cubicBezTo>
                        <a:pt x="120" y="57"/>
                        <a:pt x="120" y="57"/>
                        <a:pt x="120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0" name="Freeform 91"/>
                <p:cNvSpPr>
                  <a:spLocks noEditPoints="1"/>
                </p:cNvSpPr>
                <p:nvPr/>
              </p:nvSpPr>
              <p:spPr bwMode="auto">
                <a:xfrm>
                  <a:off x="1093788" y="2463801"/>
                  <a:ext cx="44450" cy="44450"/>
                </a:xfrm>
                <a:custGeom>
                  <a:avLst/>
                  <a:gdLst>
                    <a:gd name="T0" fmla="*/ 6 w 12"/>
                    <a:gd name="T1" fmla="*/ 0 h 12"/>
                    <a:gd name="T2" fmla="*/ 0 w 12"/>
                    <a:gd name="T3" fmla="*/ 6 h 12"/>
                    <a:gd name="T4" fmla="*/ 6 w 12"/>
                    <a:gd name="T5" fmla="*/ 12 h 12"/>
                    <a:gd name="T6" fmla="*/ 12 w 12"/>
                    <a:gd name="T7" fmla="*/ 6 h 12"/>
                    <a:gd name="T8" fmla="*/ 6 w 12"/>
                    <a:gd name="T9" fmla="*/ 0 h 12"/>
                    <a:gd name="T10" fmla="*/ 6 w 12"/>
                    <a:gd name="T11" fmla="*/ 8 h 12"/>
                    <a:gd name="T12" fmla="*/ 4 w 12"/>
                    <a:gd name="T13" fmla="*/ 6 h 12"/>
                    <a:gd name="T14" fmla="*/ 6 w 12"/>
                    <a:gd name="T15" fmla="*/ 4 h 12"/>
                    <a:gd name="T16" fmla="*/ 8 w 12"/>
                    <a:gd name="T17" fmla="*/ 6 h 12"/>
                    <a:gd name="T18" fmla="*/ 6 w 12"/>
                    <a:gd name="T19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" h="12">
                      <a:moveTo>
                        <a:pt x="6" y="0"/>
                      </a:move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9"/>
                        <a:pt x="3" y="12"/>
                        <a:pt x="6" y="12"/>
                      </a:cubicBezTo>
                      <a:cubicBezTo>
                        <a:pt x="9" y="12"/>
                        <a:pt x="12" y="9"/>
                        <a:pt x="12" y="6"/>
                      </a:cubicBezTo>
                      <a:cubicBezTo>
                        <a:pt x="12" y="3"/>
                        <a:pt x="9" y="0"/>
                        <a:pt x="6" y="0"/>
                      </a:cubicBezTo>
                      <a:close/>
                      <a:moveTo>
                        <a:pt x="6" y="8"/>
                      </a:moveTo>
                      <a:cubicBezTo>
                        <a:pt x="5" y="8"/>
                        <a:pt x="4" y="7"/>
                        <a:pt x="4" y="6"/>
                      </a:cubicBezTo>
                      <a:cubicBezTo>
                        <a:pt x="4" y="5"/>
                        <a:pt x="5" y="4"/>
                        <a:pt x="6" y="4"/>
                      </a:cubicBezTo>
                      <a:cubicBezTo>
                        <a:pt x="7" y="4"/>
                        <a:pt x="8" y="5"/>
                        <a:pt x="8" y="6"/>
                      </a:cubicBezTo>
                      <a:cubicBezTo>
                        <a:pt x="8" y="7"/>
                        <a:pt x="7" y="8"/>
                        <a:pt x="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</p:grpSp>
      </p:grpSp>
      <p:grpSp>
        <p:nvGrpSpPr>
          <p:cNvPr id="104" name="组合 103"/>
          <p:cNvGrpSpPr>
            <a:grpSpLocks/>
          </p:cNvGrpSpPr>
          <p:nvPr/>
        </p:nvGrpSpPr>
        <p:grpSpPr bwMode="auto">
          <a:xfrm>
            <a:off x="9035234" y="3124627"/>
            <a:ext cx="2997979" cy="1160232"/>
            <a:chOff x="6597339" y="1985092"/>
            <a:chExt cx="2133080" cy="824406"/>
          </a:xfrm>
        </p:grpSpPr>
        <p:grpSp>
          <p:nvGrpSpPr>
            <p:cNvPr id="105" name="Group 84"/>
            <p:cNvGrpSpPr>
              <a:grpSpLocks noChangeAspect="1"/>
            </p:cNvGrpSpPr>
            <p:nvPr/>
          </p:nvGrpSpPr>
          <p:grpSpPr>
            <a:xfrm>
              <a:off x="6597339" y="1985092"/>
              <a:ext cx="432000" cy="432000"/>
              <a:chOff x="7275513" y="5302250"/>
              <a:chExt cx="1012825" cy="1012825"/>
            </a:xfrm>
            <a:solidFill>
              <a:schemeClr val="accent1"/>
            </a:solidFill>
          </p:grpSpPr>
          <p:sp>
            <p:nvSpPr>
              <p:cNvPr id="107" name="Freeform 34"/>
              <p:cNvSpPr>
                <a:spLocks/>
              </p:cNvSpPr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08" name="Freeform 35"/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</p:grpSp>
        <p:sp>
          <p:nvSpPr>
            <p:cNvPr id="106" name="Text Box 10"/>
            <p:cNvSpPr txBox="1">
              <a:spLocks noChangeArrowheads="1"/>
            </p:cNvSpPr>
            <p:nvPr/>
          </p:nvSpPr>
          <p:spPr bwMode="auto">
            <a:xfrm>
              <a:off x="7124653" y="2008885"/>
              <a:ext cx="1605766" cy="800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109" name="组合 108"/>
          <p:cNvGrpSpPr>
            <a:grpSpLocks/>
          </p:cNvGrpSpPr>
          <p:nvPr/>
        </p:nvGrpSpPr>
        <p:grpSpPr bwMode="auto">
          <a:xfrm>
            <a:off x="9035233" y="4841268"/>
            <a:ext cx="3018069" cy="1245058"/>
            <a:chOff x="6597339" y="3205806"/>
            <a:chExt cx="2145995" cy="884992"/>
          </a:xfrm>
        </p:grpSpPr>
        <p:grpSp>
          <p:nvGrpSpPr>
            <p:cNvPr id="110" name="Group 92"/>
            <p:cNvGrpSpPr>
              <a:grpSpLocks noChangeAspect="1"/>
            </p:cNvGrpSpPr>
            <p:nvPr/>
          </p:nvGrpSpPr>
          <p:grpSpPr>
            <a:xfrm>
              <a:off x="6597339" y="3205806"/>
              <a:ext cx="432000" cy="432833"/>
              <a:chOff x="4427538" y="3192463"/>
              <a:chExt cx="823913" cy="825500"/>
            </a:xfrm>
            <a:solidFill>
              <a:schemeClr val="accent1"/>
            </a:solidFill>
          </p:grpSpPr>
          <p:sp>
            <p:nvSpPr>
              <p:cNvPr id="112" name="Oval 23"/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3" name="Rectangle 24"/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4" name="Freeform 25"/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5" name="Oval 26"/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6" name="Rectangle 27"/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</p:grpSp>
        <p:sp>
          <p:nvSpPr>
            <p:cNvPr id="111" name="Text Box 10"/>
            <p:cNvSpPr txBox="1">
              <a:spLocks noChangeArrowheads="1"/>
            </p:cNvSpPr>
            <p:nvPr/>
          </p:nvSpPr>
          <p:spPr bwMode="auto">
            <a:xfrm>
              <a:off x="7137012" y="3289902"/>
              <a:ext cx="1606322" cy="800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117" name="组合 116"/>
          <p:cNvGrpSpPr>
            <a:grpSpLocks/>
          </p:cNvGrpSpPr>
          <p:nvPr/>
        </p:nvGrpSpPr>
        <p:grpSpPr bwMode="auto">
          <a:xfrm>
            <a:off x="885109" y="3117928"/>
            <a:ext cx="3093967" cy="1204559"/>
            <a:chOff x="189578" y="1980213"/>
            <a:chExt cx="2200182" cy="856668"/>
          </a:xfrm>
        </p:grpSpPr>
        <p:sp>
          <p:nvSpPr>
            <p:cNvPr id="118" name="Freeform 31"/>
            <p:cNvSpPr>
              <a:spLocks noChangeAspect="1" noEditPoints="1"/>
            </p:cNvSpPr>
            <p:nvPr/>
          </p:nvSpPr>
          <p:spPr bwMode="auto">
            <a:xfrm>
              <a:off x="1957760" y="1980213"/>
              <a:ext cx="432000" cy="432851"/>
            </a:xfrm>
            <a:custGeom>
              <a:avLst/>
              <a:gdLst>
                <a:gd name="T0" fmla="*/ 216000 w 280"/>
                <a:gd name="T1" fmla="*/ 0 h 280"/>
                <a:gd name="T2" fmla="*/ 0 w 280"/>
                <a:gd name="T3" fmla="*/ 216426 h 280"/>
                <a:gd name="T4" fmla="*/ 216000 w 280"/>
                <a:gd name="T5" fmla="*/ 432851 h 280"/>
                <a:gd name="T6" fmla="*/ 432000 w 280"/>
                <a:gd name="T7" fmla="*/ 216426 h 280"/>
                <a:gd name="T8" fmla="*/ 216000 w 280"/>
                <a:gd name="T9" fmla="*/ 0 h 280"/>
                <a:gd name="T10" fmla="*/ 285429 w 280"/>
                <a:gd name="T11" fmla="*/ 106667 h 280"/>
                <a:gd name="T12" fmla="*/ 325543 w 280"/>
                <a:gd name="T13" fmla="*/ 146860 h 280"/>
                <a:gd name="T14" fmla="*/ 285429 w 280"/>
                <a:gd name="T15" fmla="*/ 188599 h 280"/>
                <a:gd name="T16" fmla="*/ 268457 w 280"/>
                <a:gd name="T17" fmla="*/ 183962 h 280"/>
                <a:gd name="T18" fmla="*/ 243771 w 280"/>
                <a:gd name="T19" fmla="*/ 146860 h 280"/>
                <a:gd name="T20" fmla="*/ 285429 w 280"/>
                <a:gd name="T21" fmla="*/ 106667 h 280"/>
                <a:gd name="T22" fmla="*/ 217543 w 280"/>
                <a:gd name="T23" fmla="*/ 148406 h 280"/>
                <a:gd name="T24" fmla="*/ 257657 w 280"/>
                <a:gd name="T25" fmla="*/ 190145 h 280"/>
                <a:gd name="T26" fmla="*/ 217543 w 280"/>
                <a:gd name="T27" fmla="*/ 230339 h 280"/>
                <a:gd name="T28" fmla="*/ 177429 w 280"/>
                <a:gd name="T29" fmla="*/ 190145 h 280"/>
                <a:gd name="T30" fmla="*/ 217543 w 280"/>
                <a:gd name="T31" fmla="*/ 148406 h 280"/>
                <a:gd name="T32" fmla="*/ 146571 w 280"/>
                <a:gd name="T33" fmla="*/ 106667 h 280"/>
                <a:gd name="T34" fmla="*/ 186686 w 280"/>
                <a:gd name="T35" fmla="*/ 146860 h 280"/>
                <a:gd name="T36" fmla="*/ 186686 w 280"/>
                <a:gd name="T37" fmla="*/ 149952 h 280"/>
                <a:gd name="T38" fmla="*/ 168171 w 280"/>
                <a:gd name="T39" fmla="*/ 182416 h 280"/>
                <a:gd name="T40" fmla="*/ 146571 w 280"/>
                <a:gd name="T41" fmla="*/ 188599 h 280"/>
                <a:gd name="T42" fmla="*/ 104914 w 280"/>
                <a:gd name="T43" fmla="*/ 146860 h 280"/>
                <a:gd name="T44" fmla="*/ 146571 w 280"/>
                <a:gd name="T45" fmla="*/ 106667 h 280"/>
                <a:gd name="T46" fmla="*/ 138857 w 280"/>
                <a:gd name="T47" fmla="*/ 298358 h 280"/>
                <a:gd name="T48" fmla="*/ 80229 w 280"/>
                <a:gd name="T49" fmla="*/ 287537 h 280"/>
                <a:gd name="T50" fmla="*/ 77143 w 280"/>
                <a:gd name="T51" fmla="*/ 285991 h 280"/>
                <a:gd name="T52" fmla="*/ 77143 w 280"/>
                <a:gd name="T53" fmla="*/ 285991 h 280"/>
                <a:gd name="T54" fmla="*/ 77143 w 280"/>
                <a:gd name="T55" fmla="*/ 242706 h 280"/>
                <a:gd name="T56" fmla="*/ 129600 w 280"/>
                <a:gd name="T57" fmla="*/ 191691 h 280"/>
                <a:gd name="T58" fmla="*/ 163543 w 280"/>
                <a:gd name="T59" fmla="*/ 191691 h 280"/>
                <a:gd name="T60" fmla="*/ 166629 w 280"/>
                <a:gd name="T61" fmla="*/ 191691 h 280"/>
                <a:gd name="T62" fmla="*/ 182057 w 280"/>
                <a:gd name="T63" fmla="*/ 225701 h 280"/>
                <a:gd name="T64" fmla="*/ 138857 w 280"/>
                <a:gd name="T65" fmla="*/ 285991 h 280"/>
                <a:gd name="T66" fmla="*/ 138857 w 280"/>
                <a:gd name="T67" fmla="*/ 298358 h 280"/>
                <a:gd name="T68" fmla="*/ 286971 w 280"/>
                <a:gd name="T69" fmla="*/ 327730 h 280"/>
                <a:gd name="T70" fmla="*/ 286971 w 280"/>
                <a:gd name="T71" fmla="*/ 327730 h 280"/>
                <a:gd name="T72" fmla="*/ 283886 w 280"/>
                <a:gd name="T73" fmla="*/ 329276 h 280"/>
                <a:gd name="T74" fmla="*/ 222171 w 280"/>
                <a:gd name="T75" fmla="*/ 340097 h 280"/>
                <a:gd name="T76" fmla="*/ 151200 w 280"/>
                <a:gd name="T77" fmla="*/ 329276 h 280"/>
                <a:gd name="T78" fmla="*/ 148114 w 280"/>
                <a:gd name="T79" fmla="*/ 327730 h 280"/>
                <a:gd name="T80" fmla="*/ 148114 w 280"/>
                <a:gd name="T81" fmla="*/ 327730 h 280"/>
                <a:gd name="T82" fmla="*/ 148114 w 280"/>
                <a:gd name="T83" fmla="*/ 285991 h 280"/>
                <a:gd name="T84" fmla="*/ 200571 w 280"/>
                <a:gd name="T85" fmla="*/ 233430 h 280"/>
                <a:gd name="T86" fmla="*/ 234514 w 280"/>
                <a:gd name="T87" fmla="*/ 233430 h 280"/>
                <a:gd name="T88" fmla="*/ 286971 w 280"/>
                <a:gd name="T89" fmla="*/ 285991 h 280"/>
                <a:gd name="T90" fmla="*/ 286971 w 280"/>
                <a:gd name="T91" fmla="*/ 327730 h 280"/>
                <a:gd name="T92" fmla="*/ 354857 w 280"/>
                <a:gd name="T93" fmla="*/ 285991 h 280"/>
                <a:gd name="T94" fmla="*/ 354857 w 280"/>
                <a:gd name="T95" fmla="*/ 285991 h 280"/>
                <a:gd name="T96" fmla="*/ 351771 w 280"/>
                <a:gd name="T97" fmla="*/ 287537 h 280"/>
                <a:gd name="T98" fmla="*/ 296229 w 280"/>
                <a:gd name="T99" fmla="*/ 298358 h 280"/>
                <a:gd name="T100" fmla="*/ 296229 w 280"/>
                <a:gd name="T101" fmla="*/ 285991 h 280"/>
                <a:gd name="T102" fmla="*/ 253029 w 280"/>
                <a:gd name="T103" fmla="*/ 225701 h 280"/>
                <a:gd name="T104" fmla="*/ 268457 w 280"/>
                <a:gd name="T105" fmla="*/ 191691 h 280"/>
                <a:gd name="T106" fmla="*/ 302400 w 280"/>
                <a:gd name="T107" fmla="*/ 191691 h 280"/>
                <a:gd name="T108" fmla="*/ 354857 w 280"/>
                <a:gd name="T109" fmla="*/ 242706 h 280"/>
                <a:gd name="T110" fmla="*/ 354857 w 280"/>
                <a:gd name="T111" fmla="*/ 285991 h 2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35" tIns="48218" rIns="96435" bIns="48218"/>
            <a:lstStyle/>
            <a:p>
              <a:endParaRPr lang="zh-CN" altLang="en-US"/>
            </a:p>
          </p:txBody>
        </p:sp>
        <p:sp>
          <p:nvSpPr>
            <p:cNvPr id="119" name="Text Box 10"/>
            <p:cNvSpPr txBox="1">
              <a:spLocks noChangeArrowheads="1"/>
            </p:cNvSpPr>
            <p:nvPr/>
          </p:nvSpPr>
          <p:spPr bwMode="auto">
            <a:xfrm>
              <a:off x="189578" y="2018315"/>
              <a:ext cx="1677498" cy="81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120" name="组合 119"/>
          <p:cNvGrpSpPr>
            <a:grpSpLocks/>
          </p:cNvGrpSpPr>
          <p:nvPr/>
        </p:nvGrpSpPr>
        <p:grpSpPr bwMode="auto">
          <a:xfrm>
            <a:off x="885109" y="4836803"/>
            <a:ext cx="3093967" cy="1224969"/>
            <a:chOff x="189578" y="3201419"/>
            <a:chExt cx="2200182" cy="872107"/>
          </a:xfrm>
        </p:grpSpPr>
        <p:sp>
          <p:nvSpPr>
            <p:cNvPr id="121" name="Freeform 45"/>
            <p:cNvSpPr>
              <a:spLocks noChangeAspect="1" noEditPoints="1"/>
            </p:cNvSpPr>
            <p:nvPr/>
          </p:nvSpPr>
          <p:spPr bwMode="auto">
            <a:xfrm>
              <a:off x="1957760" y="3201419"/>
              <a:ext cx="432000" cy="432698"/>
            </a:xfrm>
            <a:custGeom>
              <a:avLst/>
              <a:gdLst>
                <a:gd name="T0" fmla="*/ 0 w 342"/>
                <a:gd name="T1" fmla="*/ 216349 h 342"/>
                <a:gd name="T2" fmla="*/ 432000 w 342"/>
                <a:gd name="T3" fmla="*/ 216349 h 342"/>
                <a:gd name="T4" fmla="*/ 60632 w 342"/>
                <a:gd name="T5" fmla="*/ 177128 h 342"/>
                <a:gd name="T6" fmla="*/ 136421 w 342"/>
                <a:gd name="T7" fmla="*/ 207493 h 342"/>
                <a:gd name="T8" fmla="*/ 60632 w 342"/>
                <a:gd name="T9" fmla="*/ 177128 h 342"/>
                <a:gd name="T10" fmla="*/ 137684 w 342"/>
                <a:gd name="T11" fmla="*/ 216349 h 342"/>
                <a:gd name="T12" fmla="*/ 83368 w 342"/>
                <a:gd name="T13" fmla="*/ 264427 h 342"/>
                <a:gd name="T14" fmla="*/ 120000 w 342"/>
                <a:gd name="T15" fmla="*/ 358051 h 342"/>
                <a:gd name="T16" fmla="*/ 120000 w 342"/>
                <a:gd name="T17" fmla="*/ 309974 h 342"/>
                <a:gd name="T18" fmla="*/ 120000 w 342"/>
                <a:gd name="T19" fmla="*/ 358051 h 342"/>
                <a:gd name="T20" fmla="*/ 84632 w 342"/>
                <a:gd name="T21" fmla="*/ 273283 h 342"/>
                <a:gd name="T22" fmla="*/ 144000 w 342"/>
                <a:gd name="T23" fmla="*/ 302383 h 342"/>
                <a:gd name="T24" fmla="*/ 213474 w 342"/>
                <a:gd name="T25" fmla="*/ 302383 h 342"/>
                <a:gd name="T26" fmla="*/ 151579 w 342"/>
                <a:gd name="T27" fmla="*/ 273283 h 342"/>
                <a:gd name="T28" fmla="*/ 213474 w 342"/>
                <a:gd name="T29" fmla="*/ 302383 h 342"/>
                <a:gd name="T30" fmla="*/ 150316 w 342"/>
                <a:gd name="T31" fmla="*/ 264427 h 342"/>
                <a:gd name="T32" fmla="*/ 221053 w 342"/>
                <a:gd name="T33" fmla="*/ 216349 h 342"/>
                <a:gd name="T34" fmla="*/ 146526 w 342"/>
                <a:gd name="T35" fmla="*/ 207493 h 342"/>
                <a:gd name="T36" fmla="*/ 223579 w 342"/>
                <a:gd name="T37" fmla="*/ 177128 h 342"/>
                <a:gd name="T38" fmla="*/ 146526 w 342"/>
                <a:gd name="T39" fmla="*/ 207493 h 342"/>
                <a:gd name="T40" fmla="*/ 223579 w 342"/>
                <a:gd name="T41" fmla="*/ 334012 h 342"/>
                <a:gd name="T42" fmla="*/ 271579 w 342"/>
                <a:gd name="T43" fmla="*/ 334012 h 342"/>
                <a:gd name="T44" fmla="*/ 274105 w 342"/>
                <a:gd name="T45" fmla="*/ 302383 h 342"/>
                <a:gd name="T46" fmla="*/ 224842 w 342"/>
                <a:gd name="T47" fmla="*/ 273283 h 342"/>
                <a:gd name="T48" fmla="*/ 274105 w 342"/>
                <a:gd name="T49" fmla="*/ 302383 h 342"/>
                <a:gd name="T50" fmla="*/ 226105 w 342"/>
                <a:gd name="T51" fmla="*/ 264427 h 342"/>
                <a:gd name="T52" fmla="*/ 296842 w 342"/>
                <a:gd name="T53" fmla="*/ 216349 h 342"/>
                <a:gd name="T54" fmla="*/ 357474 w 342"/>
                <a:gd name="T55" fmla="*/ 159415 h 342"/>
                <a:gd name="T56" fmla="*/ 304421 w 342"/>
                <a:gd name="T57" fmla="*/ 188515 h 342"/>
                <a:gd name="T58" fmla="*/ 229895 w 342"/>
                <a:gd name="T59" fmla="*/ 207493 h 342"/>
                <a:gd name="T60" fmla="*/ 277895 w 342"/>
                <a:gd name="T61" fmla="*/ 177128 h 342"/>
                <a:gd name="T62" fmla="*/ 318316 w 342"/>
                <a:gd name="T63" fmla="*/ 135376 h 342"/>
                <a:gd name="T64" fmla="*/ 328421 w 342"/>
                <a:gd name="T65" fmla="*/ 130315 h 342"/>
                <a:gd name="T66" fmla="*/ 357474 w 342"/>
                <a:gd name="T67" fmla="*/ 159415 h 34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35" tIns="48218" rIns="96435" bIns="48218"/>
            <a:lstStyle/>
            <a:p>
              <a:endParaRPr lang="zh-CN" altLang="en-US"/>
            </a:p>
          </p:txBody>
        </p:sp>
        <p:sp>
          <p:nvSpPr>
            <p:cNvPr id="122" name="Text Box 10"/>
            <p:cNvSpPr txBox="1">
              <a:spLocks noChangeArrowheads="1"/>
            </p:cNvSpPr>
            <p:nvPr/>
          </p:nvSpPr>
          <p:spPr bwMode="auto">
            <a:xfrm>
              <a:off x="189578" y="3271347"/>
              <a:ext cx="1606482" cy="802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cxnSp>
        <p:nvCxnSpPr>
          <p:cNvPr id="96" name="直接连接符 95"/>
          <p:cNvCxnSpPr/>
          <p:nvPr/>
        </p:nvCxnSpPr>
        <p:spPr>
          <a:xfrm>
            <a:off x="0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98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100" name="矩形 99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99" name="文本框 98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latin typeface="Agency FB" panose="020B0503020202020204" pitchFamily="34" charset="0"/>
                  <a:cs typeface="Arial" panose="020B0604020202020204" pitchFamily="34" charset="0"/>
                  <a:sym typeface="+mn-lt"/>
                </a:rPr>
                <a:t>02</a:t>
              </a:r>
              <a:endParaRPr lang="zh-CN" altLang="en-US" sz="3375" spc="316" dirty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102" name="文本框 12"/>
          <p:cNvSpPr txBox="1">
            <a:spLocks noChangeArrowheads="1"/>
          </p:cNvSpPr>
          <p:nvPr/>
        </p:nvSpPr>
        <p:spPr bwMode="auto">
          <a:xfrm>
            <a:off x="1892228" y="528061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53129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Chart 61"/>
          <p:cNvGraphicFramePr/>
          <p:nvPr>
            <p:extLst/>
          </p:nvPr>
        </p:nvGraphicFramePr>
        <p:xfrm>
          <a:off x="1842232" y="1943223"/>
          <a:ext cx="2107198" cy="2230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8" name="TextBox 67"/>
          <p:cNvSpPr txBox="1"/>
          <p:nvPr/>
        </p:nvSpPr>
        <p:spPr>
          <a:xfrm>
            <a:off x="2445855" y="2832889"/>
            <a:ext cx="8999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graphicFrame>
        <p:nvGraphicFramePr>
          <p:cNvPr id="64" name="Chart 63"/>
          <p:cNvGraphicFramePr/>
          <p:nvPr>
            <p:extLst/>
          </p:nvPr>
        </p:nvGraphicFramePr>
        <p:xfrm>
          <a:off x="4085675" y="1943226"/>
          <a:ext cx="2107198" cy="2230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9" name="TextBox 68"/>
          <p:cNvSpPr txBox="1"/>
          <p:nvPr/>
        </p:nvSpPr>
        <p:spPr>
          <a:xfrm>
            <a:off x="4689298" y="2858524"/>
            <a:ext cx="8999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aphicFrame>
        <p:nvGraphicFramePr>
          <p:cNvPr id="65" name="Chart 64"/>
          <p:cNvGraphicFramePr/>
          <p:nvPr>
            <p:extLst/>
          </p:nvPr>
        </p:nvGraphicFramePr>
        <p:xfrm>
          <a:off x="1842232" y="3936168"/>
          <a:ext cx="2107198" cy="2230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0" name="TextBox 69"/>
          <p:cNvSpPr txBox="1"/>
          <p:nvPr/>
        </p:nvSpPr>
        <p:spPr>
          <a:xfrm>
            <a:off x="2445855" y="4836956"/>
            <a:ext cx="8999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</a:p>
        </p:txBody>
      </p:sp>
      <p:graphicFrame>
        <p:nvGraphicFramePr>
          <p:cNvPr id="66" name="Chart 65"/>
          <p:cNvGraphicFramePr/>
          <p:nvPr>
            <p:extLst/>
          </p:nvPr>
        </p:nvGraphicFramePr>
        <p:xfrm>
          <a:off x="4085675" y="3936167"/>
          <a:ext cx="2107198" cy="2230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1" name="TextBox 70"/>
          <p:cNvSpPr txBox="1"/>
          <p:nvPr/>
        </p:nvSpPr>
        <p:spPr>
          <a:xfrm>
            <a:off x="4575393" y="4822978"/>
            <a:ext cx="112776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100%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639350" y="3115595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2001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882793" y="3115595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2005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639350" y="5063906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2007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882793" y="5063906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180737" y="2116220"/>
            <a:ext cx="4280354" cy="80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180737" y="3097609"/>
            <a:ext cx="4280354" cy="80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180737" y="4115464"/>
            <a:ext cx="4280354" cy="80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180737" y="5151338"/>
            <a:ext cx="4280355" cy="80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6" name="Group 32"/>
          <p:cNvGrpSpPr/>
          <p:nvPr/>
        </p:nvGrpSpPr>
        <p:grpSpPr>
          <a:xfrm>
            <a:off x="6440912" y="2204864"/>
            <a:ext cx="693763" cy="673901"/>
            <a:chOff x="5205677" y="1309828"/>
            <a:chExt cx="493370" cy="479245"/>
          </a:xfrm>
        </p:grpSpPr>
        <p:sp>
          <p:nvSpPr>
            <p:cNvPr id="37" name="Rounded Rectangle 36"/>
            <p:cNvSpPr/>
            <p:nvPr/>
          </p:nvSpPr>
          <p:spPr>
            <a:xfrm>
              <a:off x="5205677" y="1309828"/>
              <a:ext cx="493370" cy="47924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17"/>
            <p:cNvSpPr>
              <a:spLocks/>
            </p:cNvSpPr>
            <p:nvPr/>
          </p:nvSpPr>
          <p:spPr bwMode="auto">
            <a:xfrm>
              <a:off x="5317181" y="1414269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43"/>
          <p:cNvGrpSpPr/>
          <p:nvPr/>
        </p:nvGrpSpPr>
        <p:grpSpPr>
          <a:xfrm>
            <a:off x="6440912" y="3204209"/>
            <a:ext cx="693763" cy="673901"/>
            <a:chOff x="5205677" y="1966548"/>
            <a:chExt cx="493370" cy="479245"/>
          </a:xfrm>
        </p:grpSpPr>
        <p:sp>
          <p:nvSpPr>
            <p:cNvPr id="41" name="Rounded Rectangle 40"/>
            <p:cNvSpPr/>
            <p:nvPr/>
          </p:nvSpPr>
          <p:spPr>
            <a:xfrm>
              <a:off x="5205677" y="1966548"/>
              <a:ext cx="493370" cy="47924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/>
          </p:nvSpPr>
          <p:spPr bwMode="auto">
            <a:xfrm>
              <a:off x="5317181" y="2059372"/>
              <a:ext cx="270363" cy="293597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52"/>
          <p:cNvGrpSpPr/>
          <p:nvPr/>
        </p:nvGrpSpPr>
        <p:grpSpPr>
          <a:xfrm>
            <a:off x="6440912" y="4240020"/>
            <a:ext cx="693763" cy="673901"/>
            <a:chOff x="5205677" y="2623268"/>
            <a:chExt cx="493370" cy="479245"/>
          </a:xfrm>
        </p:grpSpPr>
        <p:sp>
          <p:nvSpPr>
            <p:cNvPr id="44" name="Rounded Rectangle 43"/>
            <p:cNvSpPr/>
            <p:nvPr/>
          </p:nvSpPr>
          <p:spPr>
            <a:xfrm>
              <a:off x="5205677" y="2623268"/>
              <a:ext cx="493370" cy="47924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13"/>
            <p:cNvSpPr>
              <a:spLocks noEditPoints="1"/>
            </p:cNvSpPr>
            <p:nvPr/>
          </p:nvSpPr>
          <p:spPr bwMode="auto">
            <a:xfrm>
              <a:off x="5301275" y="2711803"/>
              <a:ext cx="302175" cy="302175"/>
            </a:xfrm>
            <a:custGeom>
              <a:avLst/>
              <a:gdLst/>
              <a:ahLst/>
              <a:cxnLst>
                <a:cxn ang="0">
                  <a:pos x="60" y="40"/>
                </a:cxn>
                <a:cxn ang="0">
                  <a:pos x="40" y="60"/>
                </a:cxn>
                <a:cxn ang="0">
                  <a:pos x="36" y="61"/>
                </a:cxn>
                <a:cxn ang="0">
                  <a:pos x="33" y="60"/>
                </a:cxn>
                <a:cxn ang="0">
                  <a:pos x="4" y="31"/>
                </a:cxn>
                <a:cxn ang="0">
                  <a:pos x="0" y="2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22" y="0"/>
                </a:cxn>
                <a:cxn ang="0">
                  <a:pos x="31" y="4"/>
                </a:cxn>
                <a:cxn ang="0">
                  <a:pos x="60" y="33"/>
                </a:cxn>
                <a:cxn ang="0">
                  <a:pos x="61" y="36"/>
                </a:cxn>
                <a:cxn ang="0">
                  <a:pos x="60" y="40"/>
                </a:cxn>
                <a:cxn ang="0">
                  <a:pos x="13" y="8"/>
                </a:cxn>
                <a:cxn ang="0">
                  <a:pos x="8" y="13"/>
                </a:cxn>
                <a:cxn ang="0">
                  <a:pos x="13" y="18"/>
                </a:cxn>
                <a:cxn ang="0">
                  <a:pos x="18" y="13"/>
                </a:cxn>
                <a:cxn ang="0">
                  <a:pos x="13" y="8"/>
                </a:cxn>
              </a:cxnLst>
              <a:rect l="0" t="0" r="r" b="b"/>
              <a:pathLst>
                <a:path w="61" h="61">
                  <a:moveTo>
                    <a:pt x="60" y="4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39" y="61"/>
                    <a:pt x="38" y="61"/>
                    <a:pt x="36" y="61"/>
                  </a:cubicBezTo>
                  <a:cubicBezTo>
                    <a:pt x="35" y="61"/>
                    <a:pt x="34" y="61"/>
                    <a:pt x="33" y="6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29"/>
                    <a:pt x="0" y="25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9" y="2"/>
                    <a:pt x="31" y="4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1" y="34"/>
                    <a:pt x="61" y="35"/>
                    <a:pt x="61" y="36"/>
                  </a:cubicBezTo>
                  <a:cubicBezTo>
                    <a:pt x="61" y="38"/>
                    <a:pt x="61" y="39"/>
                    <a:pt x="60" y="40"/>
                  </a:cubicBezTo>
                  <a:close/>
                  <a:moveTo>
                    <a:pt x="13" y="8"/>
                  </a:moveTo>
                  <a:cubicBezTo>
                    <a:pt x="10" y="8"/>
                    <a:pt x="8" y="10"/>
                    <a:pt x="8" y="13"/>
                  </a:cubicBezTo>
                  <a:cubicBezTo>
                    <a:pt x="8" y="16"/>
                    <a:pt x="10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55"/>
          <p:cNvGrpSpPr/>
          <p:nvPr/>
        </p:nvGrpSpPr>
        <p:grpSpPr>
          <a:xfrm>
            <a:off x="6440912" y="5270632"/>
            <a:ext cx="693763" cy="673901"/>
            <a:chOff x="5205677" y="3279988"/>
            <a:chExt cx="493370" cy="479245"/>
          </a:xfrm>
        </p:grpSpPr>
        <p:sp>
          <p:nvSpPr>
            <p:cNvPr id="47" name="Rounded Rectangle 46"/>
            <p:cNvSpPr/>
            <p:nvPr/>
          </p:nvSpPr>
          <p:spPr>
            <a:xfrm>
              <a:off x="5205677" y="3279988"/>
              <a:ext cx="493370" cy="47924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28580"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171"/>
            <p:cNvSpPr>
              <a:spLocks noEditPoints="1"/>
            </p:cNvSpPr>
            <p:nvPr/>
          </p:nvSpPr>
          <p:spPr bwMode="auto">
            <a:xfrm>
              <a:off x="5300142" y="3369769"/>
              <a:ext cx="304440" cy="299683"/>
            </a:xfrm>
            <a:custGeom>
              <a:avLst/>
              <a:gdLst/>
              <a:ahLst/>
              <a:cxnLst>
                <a:cxn ang="0">
                  <a:pos x="30" y="58"/>
                </a:cxn>
                <a:cxn ang="0">
                  <a:pos x="0" y="29"/>
                </a:cxn>
                <a:cxn ang="0">
                  <a:pos x="30" y="0"/>
                </a:cxn>
                <a:cxn ang="0">
                  <a:pos x="59" y="29"/>
                </a:cxn>
                <a:cxn ang="0">
                  <a:pos x="30" y="58"/>
                </a:cxn>
                <a:cxn ang="0">
                  <a:pos x="30" y="8"/>
                </a:cxn>
                <a:cxn ang="0">
                  <a:pos x="9" y="29"/>
                </a:cxn>
                <a:cxn ang="0">
                  <a:pos x="30" y="49"/>
                </a:cxn>
                <a:cxn ang="0">
                  <a:pos x="50" y="29"/>
                </a:cxn>
                <a:cxn ang="0">
                  <a:pos x="30" y="8"/>
                </a:cxn>
                <a:cxn ang="0">
                  <a:pos x="34" y="32"/>
                </a:cxn>
                <a:cxn ang="0">
                  <a:pos x="33" y="34"/>
                </a:cxn>
                <a:cxn ang="0">
                  <a:pos x="21" y="34"/>
                </a:cxn>
                <a:cxn ang="0">
                  <a:pos x="20" y="32"/>
                </a:cxn>
                <a:cxn ang="0">
                  <a:pos x="20" y="30"/>
                </a:cxn>
                <a:cxn ang="0">
                  <a:pos x="21" y="29"/>
                </a:cxn>
                <a:cxn ang="0">
                  <a:pos x="30" y="29"/>
                </a:cxn>
                <a:cxn ang="0">
                  <a:pos x="30" y="15"/>
                </a:cxn>
                <a:cxn ang="0">
                  <a:pos x="31" y="14"/>
                </a:cxn>
                <a:cxn ang="0">
                  <a:pos x="33" y="14"/>
                </a:cxn>
                <a:cxn ang="0">
                  <a:pos x="34" y="15"/>
                </a:cxn>
                <a:cxn ang="0">
                  <a:pos x="34" y="32"/>
                </a:cxn>
              </a:cxnLst>
              <a:rect l="0" t="0" r="r" b="b"/>
              <a:pathLst>
                <a:path w="59" h="58">
                  <a:moveTo>
                    <a:pt x="30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59" y="13"/>
                    <a:pt x="59" y="29"/>
                  </a:cubicBezTo>
                  <a:cubicBezTo>
                    <a:pt x="59" y="45"/>
                    <a:pt x="46" y="58"/>
                    <a:pt x="30" y="58"/>
                  </a:cubicBezTo>
                  <a:close/>
                  <a:moveTo>
                    <a:pt x="30" y="8"/>
                  </a:moveTo>
                  <a:cubicBezTo>
                    <a:pt x="18" y="8"/>
                    <a:pt x="9" y="17"/>
                    <a:pt x="9" y="29"/>
                  </a:cubicBezTo>
                  <a:cubicBezTo>
                    <a:pt x="9" y="40"/>
                    <a:pt x="18" y="49"/>
                    <a:pt x="30" y="49"/>
                  </a:cubicBezTo>
                  <a:cubicBezTo>
                    <a:pt x="41" y="49"/>
                    <a:pt x="50" y="40"/>
                    <a:pt x="50" y="29"/>
                  </a:cubicBezTo>
                  <a:cubicBezTo>
                    <a:pt x="50" y="17"/>
                    <a:pt x="41" y="8"/>
                    <a:pt x="30" y="8"/>
                  </a:cubicBezTo>
                  <a:close/>
                  <a:moveTo>
                    <a:pt x="34" y="32"/>
                  </a:moveTo>
                  <a:cubicBezTo>
                    <a:pt x="34" y="33"/>
                    <a:pt x="34" y="34"/>
                    <a:pt x="33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3"/>
                    <a:pt x="20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2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5"/>
                    <a:pt x="34" y="15"/>
                  </a:cubicBezTo>
                  <a:lnTo>
                    <a:pt x="34" y="3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0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39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54" name="矩形 53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latin typeface="Agency FB" panose="020B0503020202020204" pitchFamily="34" charset="0"/>
                  <a:cs typeface="Arial" panose="020B0604020202020204" pitchFamily="34" charset="0"/>
                  <a:sym typeface="+mn-lt"/>
                </a:rPr>
                <a:t>02</a:t>
              </a:r>
              <a:endParaRPr lang="zh-CN" altLang="en-US" sz="3375" spc="316" dirty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56" name="文本框 12"/>
          <p:cNvSpPr txBox="1">
            <a:spLocks noChangeArrowheads="1"/>
          </p:cNvSpPr>
          <p:nvPr/>
        </p:nvSpPr>
        <p:spPr bwMode="auto">
          <a:xfrm>
            <a:off x="1892228" y="528061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86850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500"/>
                            </p:stCondLst>
                            <p:childTnLst>
                              <p:par>
                                <p:cTn id="7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000"/>
                            </p:stCondLst>
                            <p:childTnLst>
                              <p:par>
                                <p:cTn id="8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500"/>
                            </p:stCondLst>
                            <p:childTnLst>
                              <p:par>
                                <p:cTn id="9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2" grpId="0">
        <p:bldAsOne/>
      </p:bldGraphic>
      <p:bldP spid="68" grpId="0"/>
      <p:bldGraphic spid="64" grpId="0">
        <p:bldAsOne/>
      </p:bldGraphic>
      <p:bldP spid="69" grpId="0"/>
      <p:bldGraphic spid="65" grpId="0">
        <p:bldAsOne/>
      </p:bldGraphic>
      <p:bldP spid="70" grpId="0"/>
      <p:bldGraphic spid="66" grpId="0">
        <p:bldAsOne/>
      </p:bldGraphic>
      <p:bldP spid="71" grpId="0"/>
      <p:bldP spid="50" grpId="0"/>
      <p:bldP spid="51" grpId="0"/>
      <p:bldP spid="52" grpId="0"/>
      <p:bldP spid="53" grpId="0"/>
      <p:bldP spid="32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>
            <a:spLocks/>
          </p:cNvSpPr>
          <p:nvPr/>
        </p:nvSpPr>
        <p:spPr bwMode="auto">
          <a:xfrm>
            <a:off x="5803567" y="3461339"/>
            <a:ext cx="1581355" cy="1596273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9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8667780" y="3603393"/>
            <a:ext cx="1285473" cy="924943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9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>
            <a:off x="7379822" y="3466734"/>
            <a:ext cx="1287958" cy="105672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9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3232620" y="4007330"/>
            <a:ext cx="1285473" cy="1673352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9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883485" y="4988430"/>
            <a:ext cx="1148719" cy="1148719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9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80455" y="5362734"/>
            <a:ext cx="954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838513" y="3542214"/>
            <a:ext cx="184731" cy="2743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011123" y="5476889"/>
            <a:ext cx="1221497" cy="2012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id-ID" sz="9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4515544" y="4007265"/>
            <a:ext cx="1287958" cy="1064736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9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944756" y="2130855"/>
            <a:ext cx="1285473" cy="1673352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9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10501997" y="2019158"/>
            <a:ext cx="1385430" cy="436617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id-ID" sz="9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4471259" y="5891214"/>
            <a:ext cx="7562936" cy="726500"/>
          </a:xfrm>
          <a:prstGeom prst="rect">
            <a:avLst/>
          </a:prstGeom>
        </p:spPr>
        <p:txBody>
          <a:bodyPr vert="horz" lIns="96435" tIns="48218" rIns="96435" bIns="48218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634446" y="2879513"/>
            <a:ext cx="2224289" cy="878670"/>
            <a:chOff x="3379735" y="2398844"/>
            <a:chExt cx="2109071" cy="833155"/>
          </a:xfrm>
        </p:grpSpPr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3684167" y="2398844"/>
              <a:ext cx="1522988" cy="263905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itle 13"/>
            <p:cNvSpPr txBox="1">
              <a:spLocks/>
            </p:cNvSpPr>
            <p:nvPr/>
          </p:nvSpPr>
          <p:spPr>
            <a:xfrm>
              <a:off x="3379735" y="2672470"/>
              <a:ext cx="2109071" cy="559529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411516" y="4716224"/>
            <a:ext cx="2224289" cy="876164"/>
            <a:chOff x="3379735" y="2401220"/>
            <a:chExt cx="2109071" cy="830779"/>
          </a:xfrm>
        </p:grpSpPr>
        <p:sp>
          <p:nvSpPr>
            <p:cNvPr id="49" name="Content Placeholder 2"/>
            <p:cNvSpPr txBox="1">
              <a:spLocks/>
            </p:cNvSpPr>
            <p:nvPr/>
          </p:nvSpPr>
          <p:spPr>
            <a:xfrm>
              <a:off x="3672776" y="2401220"/>
              <a:ext cx="1522988" cy="263905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itle 13"/>
            <p:cNvSpPr txBox="1">
              <a:spLocks/>
            </p:cNvSpPr>
            <p:nvPr/>
          </p:nvSpPr>
          <p:spPr>
            <a:xfrm>
              <a:off x="3379735" y="2672470"/>
              <a:ext cx="2109071" cy="559529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745099" y="2271319"/>
            <a:ext cx="2224289" cy="858816"/>
            <a:chOff x="3379735" y="2417669"/>
            <a:chExt cx="2109071" cy="814330"/>
          </a:xfrm>
        </p:grpSpPr>
        <p:sp>
          <p:nvSpPr>
            <p:cNvPr id="52" name="Content Placeholder 2"/>
            <p:cNvSpPr txBox="1">
              <a:spLocks/>
            </p:cNvSpPr>
            <p:nvPr/>
          </p:nvSpPr>
          <p:spPr>
            <a:xfrm>
              <a:off x="3727201" y="2417669"/>
              <a:ext cx="1522988" cy="263905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itle 13"/>
            <p:cNvSpPr txBox="1">
              <a:spLocks/>
            </p:cNvSpPr>
            <p:nvPr/>
          </p:nvSpPr>
          <p:spPr>
            <a:xfrm>
              <a:off x="3379735" y="2672470"/>
              <a:ext cx="2109071" cy="559529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1079931" y="3953570"/>
            <a:ext cx="2224289" cy="878670"/>
            <a:chOff x="3379735" y="2398844"/>
            <a:chExt cx="2109071" cy="833155"/>
          </a:xfrm>
        </p:grpSpPr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3684167" y="2398844"/>
              <a:ext cx="1522988" cy="263905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itle 13"/>
            <p:cNvSpPr txBox="1">
              <a:spLocks/>
            </p:cNvSpPr>
            <p:nvPr/>
          </p:nvSpPr>
          <p:spPr>
            <a:xfrm>
              <a:off x="3379735" y="2672470"/>
              <a:ext cx="2109071" cy="559529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0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28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latin typeface="Agency FB" panose="020B0503020202020204" pitchFamily="34" charset="0"/>
                  <a:cs typeface="Arial" panose="020B0604020202020204" pitchFamily="34" charset="0"/>
                  <a:sym typeface="+mn-lt"/>
                </a:rPr>
                <a:t>02</a:t>
              </a:r>
              <a:endParaRPr lang="zh-CN" altLang="en-US" sz="3375" spc="316" dirty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32" name="文本框 12"/>
          <p:cNvSpPr txBox="1">
            <a:spLocks noChangeArrowheads="1"/>
          </p:cNvSpPr>
          <p:nvPr/>
        </p:nvSpPr>
        <p:spPr bwMode="auto">
          <a:xfrm>
            <a:off x="1892228" y="528061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0398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 animBg="1"/>
      <p:bldP spid="16" grpId="0" animBg="1"/>
      <p:bldP spid="17" grpId="0" animBg="1"/>
      <p:bldP spid="18" grpId="0" animBg="1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-13040" y="5223582"/>
            <a:ext cx="12871438" cy="15486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58575" y="5847982"/>
            <a:ext cx="1114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64706" y="2751817"/>
            <a:ext cx="2143007" cy="21430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3840454" y="2751817"/>
            <a:ext cx="2143007" cy="21430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6716201" y="2751817"/>
            <a:ext cx="2143007" cy="214300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9591949" y="2751817"/>
            <a:ext cx="2143007" cy="214300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964706" y="1580469"/>
            <a:ext cx="0" cy="1171349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964706" y="1580468"/>
            <a:ext cx="964353" cy="0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V="1">
            <a:off x="3840453" y="1580469"/>
            <a:ext cx="0" cy="117134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3840453" y="1580468"/>
            <a:ext cx="964353" cy="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6716201" y="1580469"/>
            <a:ext cx="0" cy="1171349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6716201" y="1580468"/>
            <a:ext cx="964353" cy="0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V="1">
            <a:off x="9591949" y="1580469"/>
            <a:ext cx="0" cy="1171349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9591949" y="1580468"/>
            <a:ext cx="964353" cy="0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036210" y="1401944"/>
            <a:ext cx="155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853511" y="1401944"/>
            <a:ext cx="1431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675683" y="1401944"/>
            <a:ext cx="17709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0556302" y="1401944"/>
            <a:ext cx="1575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68" name="Rectangle 14"/>
          <p:cNvSpPr>
            <a:spLocks/>
          </p:cNvSpPr>
          <p:nvPr/>
        </p:nvSpPr>
        <p:spPr bwMode="auto">
          <a:xfrm>
            <a:off x="1179008" y="1776953"/>
            <a:ext cx="2471488" cy="84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53575" tIns="53575" rIns="53575" bIns="53575" anchor="b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69" name="Rectangle 14"/>
          <p:cNvSpPr>
            <a:spLocks/>
          </p:cNvSpPr>
          <p:nvPr/>
        </p:nvSpPr>
        <p:spPr bwMode="auto">
          <a:xfrm>
            <a:off x="3991023" y="1776953"/>
            <a:ext cx="2471488" cy="84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53575" tIns="53575" rIns="53575" bIns="53575" anchor="b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70" name="Rectangle 14"/>
          <p:cNvSpPr>
            <a:spLocks/>
          </p:cNvSpPr>
          <p:nvPr/>
        </p:nvSpPr>
        <p:spPr bwMode="auto">
          <a:xfrm>
            <a:off x="6965128" y="1776953"/>
            <a:ext cx="2471488" cy="84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53575" tIns="53575" rIns="53575" bIns="53575" anchor="b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71" name="Rectangle 14"/>
          <p:cNvSpPr>
            <a:spLocks/>
          </p:cNvSpPr>
          <p:nvPr/>
        </p:nvSpPr>
        <p:spPr bwMode="auto">
          <a:xfrm>
            <a:off x="9727786" y="1776953"/>
            <a:ext cx="2471488" cy="84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53575" tIns="53575" rIns="53575" bIns="53575" anchor="b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108970" y="2973423"/>
            <a:ext cx="1357469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5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2012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4322630" y="2973423"/>
            <a:ext cx="1357469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5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2011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9984718" y="2973423"/>
            <a:ext cx="1357469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5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2013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357475" y="2973423"/>
            <a:ext cx="1357469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5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2010</a:t>
            </a:r>
          </a:p>
        </p:txBody>
      </p:sp>
      <p:sp>
        <p:nvSpPr>
          <p:cNvPr id="42" name="Freeform 228"/>
          <p:cNvSpPr>
            <a:spLocks/>
          </p:cNvSpPr>
          <p:nvPr/>
        </p:nvSpPr>
        <p:spPr bwMode="auto">
          <a:xfrm>
            <a:off x="1804336" y="4012959"/>
            <a:ext cx="463747" cy="510456"/>
          </a:xfrm>
          <a:custGeom>
            <a:avLst/>
            <a:gdLst>
              <a:gd name="T0" fmla="*/ 102 w 204"/>
              <a:gd name="T1" fmla="*/ 42 h 224"/>
              <a:gd name="T2" fmla="*/ 150 w 204"/>
              <a:gd name="T3" fmla="*/ 1 h 224"/>
              <a:gd name="T4" fmla="*/ 188 w 204"/>
              <a:gd name="T5" fmla="*/ 20 h 224"/>
              <a:gd name="T6" fmla="*/ 204 w 204"/>
              <a:gd name="T7" fmla="*/ 58 h 224"/>
              <a:gd name="T8" fmla="*/ 188 w 204"/>
              <a:gd name="T9" fmla="*/ 117 h 224"/>
              <a:gd name="T10" fmla="*/ 150 w 204"/>
              <a:gd name="T11" fmla="*/ 173 h 224"/>
              <a:gd name="T12" fmla="*/ 101 w 204"/>
              <a:gd name="T13" fmla="*/ 224 h 224"/>
              <a:gd name="T14" fmla="*/ 55 w 204"/>
              <a:gd name="T15" fmla="*/ 175 h 224"/>
              <a:gd name="T16" fmla="*/ 16 w 204"/>
              <a:gd name="T17" fmla="*/ 119 h 224"/>
              <a:gd name="T18" fmla="*/ 0 w 204"/>
              <a:gd name="T19" fmla="*/ 63 h 224"/>
              <a:gd name="T20" fmla="*/ 15 w 204"/>
              <a:gd name="T21" fmla="*/ 21 h 224"/>
              <a:gd name="T22" fmla="*/ 53 w 204"/>
              <a:gd name="T23" fmla="*/ 0 h 224"/>
              <a:gd name="T24" fmla="*/ 102 w 204"/>
              <a:gd name="T25" fmla="*/ 4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224">
                <a:moveTo>
                  <a:pt x="102" y="42"/>
                </a:moveTo>
                <a:cubicBezTo>
                  <a:pt x="111" y="21"/>
                  <a:pt x="127" y="1"/>
                  <a:pt x="150" y="1"/>
                </a:cubicBezTo>
                <a:cubicBezTo>
                  <a:pt x="164" y="1"/>
                  <a:pt x="176" y="7"/>
                  <a:pt x="188" y="20"/>
                </a:cubicBezTo>
                <a:cubicBezTo>
                  <a:pt x="198" y="33"/>
                  <a:pt x="204" y="45"/>
                  <a:pt x="204" y="58"/>
                </a:cubicBezTo>
                <a:cubicBezTo>
                  <a:pt x="204" y="77"/>
                  <a:pt x="199" y="96"/>
                  <a:pt x="188" y="117"/>
                </a:cubicBezTo>
                <a:cubicBezTo>
                  <a:pt x="180" y="135"/>
                  <a:pt x="167" y="153"/>
                  <a:pt x="150" y="173"/>
                </a:cubicBezTo>
                <a:cubicBezTo>
                  <a:pt x="138" y="188"/>
                  <a:pt x="121" y="205"/>
                  <a:pt x="101" y="224"/>
                </a:cubicBezTo>
                <a:cubicBezTo>
                  <a:pt x="84" y="207"/>
                  <a:pt x="69" y="191"/>
                  <a:pt x="55" y="175"/>
                </a:cubicBezTo>
                <a:cubicBezTo>
                  <a:pt x="39" y="155"/>
                  <a:pt x="26" y="136"/>
                  <a:pt x="16" y="119"/>
                </a:cubicBezTo>
                <a:cubicBezTo>
                  <a:pt x="6" y="98"/>
                  <a:pt x="0" y="80"/>
                  <a:pt x="0" y="63"/>
                </a:cubicBezTo>
                <a:cubicBezTo>
                  <a:pt x="0" y="48"/>
                  <a:pt x="5" y="34"/>
                  <a:pt x="15" y="21"/>
                </a:cubicBezTo>
                <a:cubicBezTo>
                  <a:pt x="25" y="7"/>
                  <a:pt x="38" y="0"/>
                  <a:pt x="53" y="0"/>
                </a:cubicBezTo>
                <a:cubicBezTo>
                  <a:pt x="77" y="0"/>
                  <a:pt x="93" y="20"/>
                  <a:pt x="102" y="42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3" name="Group 42"/>
          <p:cNvGrpSpPr>
            <a:grpSpLocks noChangeAspect="1"/>
          </p:cNvGrpSpPr>
          <p:nvPr/>
        </p:nvGrpSpPr>
        <p:grpSpPr>
          <a:xfrm>
            <a:off x="4610198" y="4044926"/>
            <a:ext cx="616567" cy="514322"/>
            <a:chOff x="2292350" y="272256"/>
            <a:chExt cx="315913" cy="263525"/>
          </a:xfrm>
          <a:noFill/>
        </p:grpSpPr>
        <p:sp>
          <p:nvSpPr>
            <p:cNvPr id="44" name="Rectangle 47"/>
            <p:cNvSpPr>
              <a:spLocks noChangeArrowheads="1"/>
            </p:cNvSpPr>
            <p:nvPr/>
          </p:nvSpPr>
          <p:spPr bwMode="auto">
            <a:xfrm>
              <a:off x="2292350" y="451643"/>
              <a:ext cx="53975" cy="84138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48"/>
            <p:cNvSpPr>
              <a:spLocks noChangeArrowheads="1"/>
            </p:cNvSpPr>
            <p:nvPr/>
          </p:nvSpPr>
          <p:spPr bwMode="auto">
            <a:xfrm>
              <a:off x="2379663" y="391318"/>
              <a:ext cx="53975" cy="144463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49"/>
            <p:cNvSpPr>
              <a:spLocks noChangeArrowheads="1"/>
            </p:cNvSpPr>
            <p:nvPr/>
          </p:nvSpPr>
          <p:spPr bwMode="auto">
            <a:xfrm>
              <a:off x="2466975" y="332581"/>
              <a:ext cx="55563" cy="203200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50"/>
            <p:cNvSpPr>
              <a:spLocks noChangeArrowheads="1"/>
            </p:cNvSpPr>
            <p:nvPr/>
          </p:nvSpPr>
          <p:spPr bwMode="auto">
            <a:xfrm>
              <a:off x="2554288" y="272256"/>
              <a:ext cx="53975" cy="263525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" name="Freeform 151"/>
          <p:cNvSpPr>
            <a:spLocks noChangeAspect="1" noEditPoints="1"/>
          </p:cNvSpPr>
          <p:nvPr/>
        </p:nvSpPr>
        <p:spPr bwMode="auto">
          <a:xfrm>
            <a:off x="7466252" y="4020138"/>
            <a:ext cx="642904" cy="514322"/>
          </a:xfrm>
          <a:custGeom>
            <a:avLst/>
            <a:gdLst>
              <a:gd name="T0" fmla="*/ 95 w 286"/>
              <a:gd name="T1" fmla="*/ 163 h 228"/>
              <a:gd name="T2" fmla="*/ 161 w 286"/>
              <a:gd name="T3" fmla="*/ 97 h 228"/>
              <a:gd name="T4" fmla="*/ 95 w 286"/>
              <a:gd name="T5" fmla="*/ 31 h 228"/>
              <a:gd name="T6" fmla="*/ 29 w 286"/>
              <a:gd name="T7" fmla="*/ 97 h 228"/>
              <a:gd name="T8" fmla="*/ 95 w 286"/>
              <a:gd name="T9" fmla="*/ 163 h 228"/>
              <a:gd name="T10" fmla="*/ 145 w 286"/>
              <a:gd name="T11" fmla="*/ 116 h 228"/>
              <a:gd name="T12" fmla="*/ 98 w 286"/>
              <a:gd name="T13" fmla="*/ 149 h 228"/>
              <a:gd name="T14" fmla="*/ 51 w 286"/>
              <a:gd name="T15" fmla="*/ 116 h 228"/>
              <a:gd name="T16" fmla="*/ 145 w 286"/>
              <a:gd name="T17" fmla="*/ 116 h 228"/>
              <a:gd name="T18" fmla="*/ 135 w 286"/>
              <a:gd name="T19" fmla="*/ 171 h 228"/>
              <a:gd name="T20" fmla="*/ 95 w 286"/>
              <a:gd name="T21" fmla="*/ 181 h 228"/>
              <a:gd name="T22" fmla="*/ 55 w 286"/>
              <a:gd name="T23" fmla="*/ 171 h 228"/>
              <a:gd name="T24" fmla="*/ 0 w 286"/>
              <a:gd name="T25" fmla="*/ 228 h 228"/>
              <a:gd name="T26" fmla="*/ 190 w 286"/>
              <a:gd name="T27" fmla="*/ 228 h 228"/>
              <a:gd name="T28" fmla="*/ 135 w 286"/>
              <a:gd name="T29" fmla="*/ 171 h 228"/>
              <a:gd name="T30" fmla="*/ 174 w 286"/>
              <a:gd name="T31" fmla="*/ 86 h 228"/>
              <a:gd name="T32" fmla="*/ 241 w 286"/>
              <a:gd name="T33" fmla="*/ 86 h 228"/>
              <a:gd name="T34" fmla="*/ 194 w 286"/>
              <a:gd name="T35" fmla="*/ 118 h 228"/>
              <a:gd name="T36" fmla="*/ 173 w 286"/>
              <a:gd name="T37" fmla="*/ 113 h 228"/>
              <a:gd name="T38" fmla="*/ 168 w 286"/>
              <a:gd name="T39" fmla="*/ 128 h 228"/>
              <a:gd name="T40" fmla="*/ 191 w 286"/>
              <a:gd name="T41" fmla="*/ 132 h 228"/>
              <a:gd name="T42" fmla="*/ 257 w 286"/>
              <a:gd name="T43" fmla="*/ 66 h 228"/>
              <a:gd name="T44" fmla="*/ 191 w 286"/>
              <a:gd name="T45" fmla="*/ 0 h 228"/>
              <a:gd name="T46" fmla="*/ 136 w 286"/>
              <a:gd name="T47" fmla="*/ 29 h 228"/>
              <a:gd name="T48" fmla="*/ 174 w 286"/>
              <a:gd name="T49" fmla="*/ 86 h 228"/>
              <a:gd name="T50" fmla="*/ 231 w 286"/>
              <a:gd name="T51" fmla="*/ 140 h 228"/>
              <a:gd name="T52" fmla="*/ 191 w 286"/>
              <a:gd name="T53" fmla="*/ 150 h 228"/>
              <a:gd name="T54" fmla="*/ 159 w 286"/>
              <a:gd name="T55" fmla="*/ 144 h 228"/>
              <a:gd name="T56" fmla="*/ 144 w 286"/>
              <a:gd name="T57" fmla="*/ 160 h 228"/>
              <a:gd name="T58" fmla="*/ 192 w 286"/>
              <a:gd name="T59" fmla="*/ 197 h 228"/>
              <a:gd name="T60" fmla="*/ 286 w 286"/>
              <a:gd name="T61" fmla="*/ 197 h 228"/>
              <a:gd name="T62" fmla="*/ 231 w 286"/>
              <a:gd name="T63" fmla="*/ 14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6" h="228">
                <a:moveTo>
                  <a:pt x="95" y="163"/>
                </a:moveTo>
                <a:cubicBezTo>
                  <a:pt x="132" y="163"/>
                  <a:pt x="161" y="133"/>
                  <a:pt x="161" y="97"/>
                </a:cubicBezTo>
                <a:cubicBezTo>
                  <a:pt x="161" y="60"/>
                  <a:pt x="132" y="31"/>
                  <a:pt x="95" y="31"/>
                </a:cubicBezTo>
                <a:cubicBezTo>
                  <a:pt x="59" y="31"/>
                  <a:pt x="29" y="60"/>
                  <a:pt x="29" y="97"/>
                </a:cubicBezTo>
                <a:cubicBezTo>
                  <a:pt x="29" y="133"/>
                  <a:pt x="59" y="163"/>
                  <a:pt x="95" y="163"/>
                </a:cubicBezTo>
                <a:close/>
                <a:moveTo>
                  <a:pt x="145" y="116"/>
                </a:moveTo>
                <a:cubicBezTo>
                  <a:pt x="135" y="136"/>
                  <a:pt x="118" y="149"/>
                  <a:pt x="98" y="149"/>
                </a:cubicBezTo>
                <a:cubicBezTo>
                  <a:pt x="79" y="149"/>
                  <a:pt x="61" y="136"/>
                  <a:pt x="51" y="116"/>
                </a:cubicBezTo>
                <a:lnTo>
                  <a:pt x="145" y="116"/>
                </a:lnTo>
                <a:close/>
                <a:moveTo>
                  <a:pt x="135" y="171"/>
                </a:moveTo>
                <a:cubicBezTo>
                  <a:pt x="123" y="178"/>
                  <a:pt x="109" y="181"/>
                  <a:pt x="95" y="181"/>
                </a:cubicBezTo>
                <a:cubicBezTo>
                  <a:pt x="81" y="181"/>
                  <a:pt x="67" y="178"/>
                  <a:pt x="55" y="171"/>
                </a:cubicBezTo>
                <a:cubicBezTo>
                  <a:pt x="30" y="178"/>
                  <a:pt x="9" y="194"/>
                  <a:pt x="0" y="228"/>
                </a:cubicBezTo>
                <a:cubicBezTo>
                  <a:pt x="190" y="228"/>
                  <a:pt x="190" y="228"/>
                  <a:pt x="190" y="228"/>
                </a:cubicBezTo>
                <a:cubicBezTo>
                  <a:pt x="181" y="194"/>
                  <a:pt x="161" y="178"/>
                  <a:pt x="135" y="171"/>
                </a:cubicBezTo>
                <a:close/>
                <a:moveTo>
                  <a:pt x="174" y="86"/>
                </a:moveTo>
                <a:cubicBezTo>
                  <a:pt x="241" y="86"/>
                  <a:pt x="241" y="86"/>
                  <a:pt x="241" y="86"/>
                </a:cubicBezTo>
                <a:cubicBezTo>
                  <a:pt x="231" y="105"/>
                  <a:pt x="214" y="118"/>
                  <a:pt x="194" y="118"/>
                </a:cubicBezTo>
                <a:cubicBezTo>
                  <a:pt x="187" y="118"/>
                  <a:pt x="180" y="116"/>
                  <a:pt x="173" y="113"/>
                </a:cubicBezTo>
                <a:cubicBezTo>
                  <a:pt x="172" y="118"/>
                  <a:pt x="170" y="123"/>
                  <a:pt x="168" y="128"/>
                </a:cubicBezTo>
                <a:cubicBezTo>
                  <a:pt x="175" y="130"/>
                  <a:pt x="183" y="132"/>
                  <a:pt x="191" y="132"/>
                </a:cubicBezTo>
                <a:cubicBezTo>
                  <a:pt x="227" y="132"/>
                  <a:pt x="257" y="102"/>
                  <a:pt x="257" y="66"/>
                </a:cubicBezTo>
                <a:cubicBezTo>
                  <a:pt x="257" y="29"/>
                  <a:pt x="227" y="0"/>
                  <a:pt x="191" y="0"/>
                </a:cubicBezTo>
                <a:cubicBezTo>
                  <a:pt x="168" y="0"/>
                  <a:pt x="148" y="11"/>
                  <a:pt x="136" y="29"/>
                </a:cubicBezTo>
                <a:cubicBezTo>
                  <a:pt x="156" y="41"/>
                  <a:pt x="171" y="61"/>
                  <a:pt x="174" y="86"/>
                </a:cubicBezTo>
                <a:close/>
                <a:moveTo>
                  <a:pt x="231" y="140"/>
                </a:moveTo>
                <a:cubicBezTo>
                  <a:pt x="219" y="147"/>
                  <a:pt x="205" y="150"/>
                  <a:pt x="191" y="150"/>
                </a:cubicBezTo>
                <a:cubicBezTo>
                  <a:pt x="180" y="150"/>
                  <a:pt x="169" y="148"/>
                  <a:pt x="159" y="144"/>
                </a:cubicBezTo>
                <a:cubicBezTo>
                  <a:pt x="155" y="150"/>
                  <a:pt x="150" y="155"/>
                  <a:pt x="144" y="160"/>
                </a:cubicBezTo>
                <a:cubicBezTo>
                  <a:pt x="165" y="166"/>
                  <a:pt x="181" y="179"/>
                  <a:pt x="192" y="197"/>
                </a:cubicBezTo>
                <a:cubicBezTo>
                  <a:pt x="286" y="197"/>
                  <a:pt x="286" y="197"/>
                  <a:pt x="286" y="197"/>
                </a:cubicBezTo>
                <a:cubicBezTo>
                  <a:pt x="277" y="163"/>
                  <a:pt x="256" y="147"/>
                  <a:pt x="231" y="14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133"/>
          <p:cNvSpPr>
            <a:spLocks noEditPoints="1"/>
          </p:cNvSpPr>
          <p:nvPr/>
        </p:nvSpPr>
        <p:spPr bwMode="auto">
          <a:xfrm>
            <a:off x="10556302" y="4044657"/>
            <a:ext cx="448693" cy="450924"/>
          </a:xfrm>
          <a:custGeom>
            <a:avLst/>
            <a:gdLst>
              <a:gd name="T0" fmla="*/ 296 w 296"/>
              <a:gd name="T1" fmla="*/ 148 h 296"/>
              <a:gd name="T2" fmla="*/ 191 w 296"/>
              <a:gd name="T3" fmla="*/ 107 h 296"/>
              <a:gd name="T4" fmla="*/ 196 w 296"/>
              <a:gd name="T5" fmla="*/ 69 h 296"/>
              <a:gd name="T6" fmla="*/ 186 w 296"/>
              <a:gd name="T7" fmla="*/ 65 h 296"/>
              <a:gd name="T8" fmla="*/ 196 w 296"/>
              <a:gd name="T9" fmla="*/ 69 h 296"/>
              <a:gd name="T10" fmla="*/ 117 w 296"/>
              <a:gd name="T11" fmla="*/ 26 h 296"/>
              <a:gd name="T12" fmla="*/ 103 w 296"/>
              <a:gd name="T13" fmla="*/ 26 h 296"/>
              <a:gd name="T14" fmla="*/ 105 w 296"/>
              <a:gd name="T15" fmla="*/ 34 h 296"/>
              <a:gd name="T16" fmla="*/ 95 w 296"/>
              <a:gd name="T17" fmla="*/ 27 h 296"/>
              <a:gd name="T18" fmla="*/ 88 w 296"/>
              <a:gd name="T19" fmla="*/ 30 h 296"/>
              <a:gd name="T20" fmla="*/ 87 w 296"/>
              <a:gd name="T21" fmla="*/ 39 h 296"/>
              <a:gd name="T22" fmla="*/ 81 w 296"/>
              <a:gd name="T23" fmla="*/ 43 h 296"/>
              <a:gd name="T24" fmla="*/ 71 w 296"/>
              <a:gd name="T25" fmla="*/ 40 h 296"/>
              <a:gd name="T26" fmla="*/ 70 w 296"/>
              <a:gd name="T27" fmla="*/ 54 h 296"/>
              <a:gd name="T28" fmla="*/ 17 w 296"/>
              <a:gd name="T29" fmla="*/ 162 h 296"/>
              <a:gd name="T30" fmla="*/ 17 w 296"/>
              <a:gd name="T31" fmla="*/ 162 h 296"/>
              <a:gd name="T32" fmla="*/ 82 w 296"/>
              <a:gd name="T33" fmla="*/ 266 h 296"/>
              <a:gd name="T34" fmla="*/ 71 w 296"/>
              <a:gd name="T35" fmla="*/ 202 h 296"/>
              <a:gd name="T36" fmla="*/ 18 w 296"/>
              <a:gd name="T37" fmla="*/ 152 h 296"/>
              <a:gd name="T38" fmla="*/ 50 w 296"/>
              <a:gd name="T39" fmla="*/ 58 h 296"/>
              <a:gd name="T40" fmla="*/ 80 w 296"/>
              <a:gd name="T41" fmla="*/ 55 h 296"/>
              <a:gd name="T42" fmla="*/ 95 w 296"/>
              <a:gd name="T43" fmla="*/ 37 h 296"/>
              <a:gd name="T44" fmla="*/ 88 w 296"/>
              <a:gd name="T45" fmla="*/ 57 h 296"/>
              <a:gd name="T46" fmla="*/ 105 w 296"/>
              <a:gd name="T47" fmla="*/ 38 h 296"/>
              <a:gd name="T48" fmla="*/ 116 w 296"/>
              <a:gd name="T49" fmla="*/ 40 h 296"/>
              <a:gd name="T50" fmla="*/ 120 w 296"/>
              <a:gd name="T51" fmla="*/ 67 h 296"/>
              <a:gd name="T52" fmla="*/ 114 w 296"/>
              <a:gd name="T53" fmla="*/ 76 h 296"/>
              <a:gd name="T54" fmla="*/ 102 w 296"/>
              <a:gd name="T55" fmla="*/ 51 h 296"/>
              <a:gd name="T56" fmla="*/ 76 w 296"/>
              <a:gd name="T57" fmla="*/ 94 h 296"/>
              <a:gd name="T58" fmla="*/ 102 w 296"/>
              <a:gd name="T59" fmla="*/ 78 h 296"/>
              <a:gd name="T60" fmla="*/ 127 w 296"/>
              <a:gd name="T61" fmla="*/ 115 h 296"/>
              <a:gd name="T62" fmla="*/ 124 w 296"/>
              <a:gd name="T63" fmla="*/ 110 h 296"/>
              <a:gd name="T64" fmla="*/ 112 w 296"/>
              <a:gd name="T65" fmla="*/ 117 h 296"/>
              <a:gd name="T66" fmla="*/ 76 w 296"/>
              <a:gd name="T67" fmla="*/ 161 h 296"/>
              <a:gd name="T68" fmla="*/ 48 w 296"/>
              <a:gd name="T69" fmla="*/ 154 h 296"/>
              <a:gd name="T70" fmla="*/ 45 w 296"/>
              <a:gd name="T71" fmla="*/ 173 h 296"/>
              <a:gd name="T72" fmla="*/ 98 w 296"/>
              <a:gd name="T73" fmla="*/ 187 h 296"/>
              <a:gd name="T74" fmla="*/ 149 w 296"/>
              <a:gd name="T75" fmla="*/ 218 h 296"/>
              <a:gd name="T76" fmla="*/ 88 w 296"/>
              <a:gd name="T77" fmla="*/ 73 h 296"/>
              <a:gd name="T78" fmla="*/ 94 w 296"/>
              <a:gd name="T79" fmla="*/ 69 h 296"/>
              <a:gd name="T80" fmla="*/ 143 w 296"/>
              <a:gd name="T81" fmla="*/ 59 h 296"/>
              <a:gd name="T82" fmla="*/ 134 w 296"/>
              <a:gd name="T83" fmla="*/ 25 h 296"/>
              <a:gd name="T84" fmla="*/ 147 w 296"/>
              <a:gd name="T85" fmla="*/ 15 h 296"/>
              <a:gd name="T86" fmla="*/ 145 w 296"/>
              <a:gd name="T87" fmla="*/ 76 h 296"/>
              <a:gd name="T88" fmla="*/ 198 w 296"/>
              <a:gd name="T89" fmla="*/ 195 h 296"/>
              <a:gd name="T90" fmla="*/ 182 w 296"/>
              <a:gd name="T91" fmla="*/ 139 h 296"/>
              <a:gd name="T92" fmla="*/ 193 w 296"/>
              <a:gd name="T93" fmla="*/ 118 h 296"/>
              <a:gd name="T94" fmla="*/ 216 w 296"/>
              <a:gd name="T95" fmla="*/ 90 h 296"/>
              <a:gd name="T96" fmla="*/ 233 w 296"/>
              <a:gd name="T97" fmla="*/ 49 h 296"/>
              <a:gd name="T98" fmla="*/ 254 w 296"/>
              <a:gd name="T99" fmla="*/ 69 h 296"/>
              <a:gd name="T100" fmla="*/ 279 w 296"/>
              <a:gd name="T101" fmla="*/ 123 h 296"/>
              <a:gd name="T102" fmla="*/ 277 w 296"/>
              <a:gd name="T103" fmla="*/ 185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96" h="296">
                <a:moveTo>
                  <a:pt x="148" y="0"/>
                </a:moveTo>
                <a:cubicBezTo>
                  <a:pt x="66" y="0"/>
                  <a:pt x="0" y="66"/>
                  <a:pt x="0" y="148"/>
                </a:cubicBezTo>
                <a:cubicBezTo>
                  <a:pt x="0" y="230"/>
                  <a:pt x="66" y="296"/>
                  <a:pt x="148" y="296"/>
                </a:cubicBezTo>
                <a:cubicBezTo>
                  <a:pt x="230" y="296"/>
                  <a:pt x="296" y="230"/>
                  <a:pt x="296" y="148"/>
                </a:cubicBezTo>
                <a:cubicBezTo>
                  <a:pt x="296" y="66"/>
                  <a:pt x="230" y="0"/>
                  <a:pt x="148" y="0"/>
                </a:cubicBezTo>
                <a:close/>
                <a:moveTo>
                  <a:pt x="197" y="102"/>
                </a:moveTo>
                <a:cubicBezTo>
                  <a:pt x="197" y="106"/>
                  <a:pt x="197" y="106"/>
                  <a:pt x="197" y="106"/>
                </a:cubicBezTo>
                <a:cubicBezTo>
                  <a:pt x="191" y="107"/>
                  <a:pt x="191" y="107"/>
                  <a:pt x="191" y="107"/>
                </a:cubicBezTo>
                <a:cubicBezTo>
                  <a:pt x="188" y="101"/>
                  <a:pt x="188" y="101"/>
                  <a:pt x="188" y="101"/>
                </a:cubicBezTo>
                <a:cubicBezTo>
                  <a:pt x="188" y="88"/>
                  <a:pt x="188" y="88"/>
                  <a:pt x="188" y="88"/>
                </a:cubicBezTo>
                <a:lnTo>
                  <a:pt x="197" y="102"/>
                </a:lnTo>
                <a:close/>
                <a:moveTo>
                  <a:pt x="196" y="69"/>
                </a:moveTo>
                <a:cubicBezTo>
                  <a:pt x="193" y="72"/>
                  <a:pt x="193" y="72"/>
                  <a:pt x="193" y="72"/>
                </a:cubicBezTo>
                <a:cubicBezTo>
                  <a:pt x="187" y="71"/>
                  <a:pt x="187" y="71"/>
                  <a:pt x="187" y="71"/>
                </a:cubicBezTo>
                <a:cubicBezTo>
                  <a:pt x="186" y="70"/>
                  <a:pt x="186" y="70"/>
                  <a:pt x="186" y="70"/>
                </a:cubicBezTo>
                <a:cubicBezTo>
                  <a:pt x="186" y="65"/>
                  <a:pt x="186" y="65"/>
                  <a:pt x="186" y="65"/>
                </a:cubicBezTo>
                <a:cubicBezTo>
                  <a:pt x="191" y="66"/>
                  <a:pt x="191" y="66"/>
                  <a:pt x="191" y="66"/>
                </a:cubicBezTo>
                <a:cubicBezTo>
                  <a:pt x="195" y="65"/>
                  <a:pt x="195" y="65"/>
                  <a:pt x="195" y="65"/>
                </a:cubicBezTo>
                <a:cubicBezTo>
                  <a:pt x="197" y="65"/>
                  <a:pt x="197" y="65"/>
                  <a:pt x="197" y="65"/>
                </a:cubicBezTo>
                <a:lnTo>
                  <a:pt x="196" y="69"/>
                </a:lnTo>
                <a:close/>
                <a:moveTo>
                  <a:pt x="115" y="22"/>
                </a:moveTo>
                <a:cubicBezTo>
                  <a:pt x="118" y="19"/>
                  <a:pt x="118" y="19"/>
                  <a:pt x="118" y="19"/>
                </a:cubicBezTo>
                <a:cubicBezTo>
                  <a:pt x="122" y="18"/>
                  <a:pt x="127" y="17"/>
                  <a:pt x="131" y="16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0" y="26"/>
                  <a:pt x="110" y="26"/>
                  <a:pt x="110" y="26"/>
                </a:cubicBezTo>
                <a:lnTo>
                  <a:pt x="115" y="22"/>
                </a:lnTo>
                <a:close/>
                <a:moveTo>
                  <a:pt x="101" y="25"/>
                </a:moveTo>
                <a:cubicBezTo>
                  <a:pt x="103" y="26"/>
                  <a:pt x="103" y="26"/>
                  <a:pt x="103" y="26"/>
                </a:cubicBezTo>
                <a:cubicBezTo>
                  <a:pt x="113" y="31"/>
                  <a:pt x="113" y="31"/>
                  <a:pt x="113" y="31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05" y="34"/>
                  <a:pt x="105" y="34"/>
                  <a:pt x="105" y="34"/>
                </a:cubicBezTo>
                <a:cubicBezTo>
                  <a:pt x="100" y="31"/>
                  <a:pt x="100" y="31"/>
                  <a:pt x="100" y="31"/>
                </a:cubicBezTo>
                <a:lnTo>
                  <a:pt x="101" y="25"/>
                </a:lnTo>
                <a:close/>
                <a:moveTo>
                  <a:pt x="95" y="26"/>
                </a:moveTo>
                <a:cubicBezTo>
                  <a:pt x="95" y="27"/>
                  <a:pt x="95" y="27"/>
                  <a:pt x="95" y="27"/>
                </a:cubicBezTo>
                <a:cubicBezTo>
                  <a:pt x="94" y="29"/>
                  <a:pt x="94" y="29"/>
                  <a:pt x="94" y="29"/>
                </a:cubicBezTo>
                <a:cubicBezTo>
                  <a:pt x="91" y="30"/>
                  <a:pt x="91" y="30"/>
                  <a:pt x="91" y="30"/>
                </a:cubicBezTo>
                <a:cubicBezTo>
                  <a:pt x="88" y="31"/>
                  <a:pt x="88" y="31"/>
                  <a:pt x="88" y="31"/>
                </a:cubicBezTo>
                <a:cubicBezTo>
                  <a:pt x="88" y="30"/>
                  <a:pt x="88" y="30"/>
                  <a:pt x="88" y="30"/>
                </a:cubicBezTo>
                <a:cubicBezTo>
                  <a:pt x="90" y="29"/>
                  <a:pt x="92" y="27"/>
                  <a:pt x="95" y="26"/>
                </a:cubicBezTo>
                <a:close/>
                <a:moveTo>
                  <a:pt x="81" y="43"/>
                </a:moveTo>
                <a:cubicBezTo>
                  <a:pt x="86" y="38"/>
                  <a:pt x="86" y="38"/>
                  <a:pt x="86" y="38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2"/>
                  <a:pt x="87" y="42"/>
                  <a:pt x="87" y="42"/>
                </a:cubicBezTo>
                <a:cubicBezTo>
                  <a:pt x="84" y="45"/>
                  <a:pt x="84" y="45"/>
                  <a:pt x="84" y="45"/>
                </a:cubicBezTo>
                <a:cubicBezTo>
                  <a:pt x="80" y="45"/>
                  <a:pt x="80" y="45"/>
                  <a:pt x="80" y="45"/>
                </a:cubicBezTo>
                <a:lnTo>
                  <a:pt x="81" y="43"/>
                </a:lnTo>
                <a:close/>
                <a:moveTo>
                  <a:pt x="54" y="54"/>
                </a:moveTo>
                <a:cubicBezTo>
                  <a:pt x="58" y="51"/>
                  <a:pt x="58" y="51"/>
                  <a:pt x="58" y="51"/>
                </a:cubicBezTo>
                <a:cubicBezTo>
                  <a:pt x="58" y="51"/>
                  <a:pt x="58" y="51"/>
                  <a:pt x="58" y="51"/>
                </a:cubicBezTo>
                <a:cubicBezTo>
                  <a:pt x="62" y="47"/>
                  <a:pt x="66" y="43"/>
                  <a:pt x="71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8" y="39"/>
                  <a:pt x="78" y="39"/>
                  <a:pt x="78" y="39"/>
                </a:cubicBezTo>
                <a:cubicBezTo>
                  <a:pt x="78" y="46"/>
                  <a:pt x="78" y="46"/>
                  <a:pt x="78" y="46"/>
                </a:cubicBezTo>
                <a:cubicBezTo>
                  <a:pt x="70" y="54"/>
                  <a:pt x="70" y="54"/>
                  <a:pt x="70" y="54"/>
                </a:cubicBezTo>
                <a:cubicBezTo>
                  <a:pt x="60" y="59"/>
                  <a:pt x="60" y="59"/>
                  <a:pt x="60" y="59"/>
                </a:cubicBezTo>
                <a:cubicBezTo>
                  <a:pt x="54" y="55"/>
                  <a:pt x="54" y="55"/>
                  <a:pt x="54" y="55"/>
                </a:cubicBezTo>
                <a:lnTo>
                  <a:pt x="54" y="54"/>
                </a:lnTo>
                <a:close/>
                <a:moveTo>
                  <a:pt x="17" y="162"/>
                </a:moveTo>
                <a:cubicBezTo>
                  <a:pt x="15" y="156"/>
                  <a:pt x="15" y="156"/>
                  <a:pt x="15" y="156"/>
                </a:cubicBezTo>
                <a:cubicBezTo>
                  <a:pt x="15" y="156"/>
                  <a:pt x="15" y="155"/>
                  <a:pt x="15" y="155"/>
                </a:cubicBezTo>
                <a:cubicBezTo>
                  <a:pt x="17" y="160"/>
                  <a:pt x="17" y="160"/>
                  <a:pt x="17" y="160"/>
                </a:cubicBezTo>
                <a:lnTo>
                  <a:pt x="17" y="162"/>
                </a:lnTo>
                <a:close/>
                <a:moveTo>
                  <a:pt x="141" y="245"/>
                </a:moveTo>
                <a:cubicBezTo>
                  <a:pt x="126" y="256"/>
                  <a:pt x="126" y="256"/>
                  <a:pt x="126" y="256"/>
                </a:cubicBezTo>
                <a:cubicBezTo>
                  <a:pt x="109" y="277"/>
                  <a:pt x="109" y="277"/>
                  <a:pt x="109" y="277"/>
                </a:cubicBezTo>
                <a:cubicBezTo>
                  <a:pt x="100" y="274"/>
                  <a:pt x="91" y="270"/>
                  <a:pt x="82" y="266"/>
                </a:cubicBezTo>
                <a:cubicBezTo>
                  <a:pt x="82" y="249"/>
                  <a:pt x="82" y="249"/>
                  <a:pt x="82" y="249"/>
                </a:cubicBezTo>
                <a:cubicBezTo>
                  <a:pt x="66" y="218"/>
                  <a:pt x="66" y="218"/>
                  <a:pt x="66" y="218"/>
                </a:cubicBezTo>
                <a:cubicBezTo>
                  <a:pt x="67" y="212"/>
                  <a:pt x="67" y="212"/>
                  <a:pt x="67" y="212"/>
                </a:cubicBezTo>
                <a:cubicBezTo>
                  <a:pt x="71" y="202"/>
                  <a:pt x="71" y="202"/>
                  <a:pt x="71" y="202"/>
                </a:cubicBezTo>
                <a:cubicBezTo>
                  <a:pt x="71" y="194"/>
                  <a:pt x="71" y="194"/>
                  <a:pt x="71" y="194"/>
                </a:cubicBezTo>
                <a:cubicBezTo>
                  <a:pt x="66" y="189"/>
                  <a:pt x="66" y="189"/>
                  <a:pt x="66" y="189"/>
                </a:cubicBezTo>
                <a:cubicBezTo>
                  <a:pt x="30" y="173"/>
                  <a:pt x="30" y="173"/>
                  <a:pt x="30" y="173"/>
                </a:cubicBezTo>
                <a:cubicBezTo>
                  <a:pt x="18" y="152"/>
                  <a:pt x="18" y="152"/>
                  <a:pt x="18" y="152"/>
                </a:cubicBezTo>
                <a:cubicBezTo>
                  <a:pt x="14" y="151"/>
                  <a:pt x="14" y="151"/>
                  <a:pt x="14" y="151"/>
                </a:cubicBezTo>
                <a:cubicBezTo>
                  <a:pt x="14" y="151"/>
                  <a:pt x="14" y="151"/>
                  <a:pt x="14" y="151"/>
                </a:cubicBezTo>
                <a:cubicBezTo>
                  <a:pt x="14" y="151"/>
                  <a:pt x="14" y="151"/>
                  <a:pt x="14" y="150"/>
                </a:cubicBezTo>
                <a:cubicBezTo>
                  <a:pt x="14" y="115"/>
                  <a:pt x="28" y="82"/>
                  <a:pt x="50" y="58"/>
                </a:cubicBezTo>
                <a:cubicBezTo>
                  <a:pt x="54" y="60"/>
                  <a:pt x="54" y="60"/>
                  <a:pt x="54" y="60"/>
                </a:cubicBezTo>
                <a:cubicBezTo>
                  <a:pt x="77" y="56"/>
                  <a:pt x="77" y="56"/>
                  <a:pt x="77" y="56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5"/>
                  <a:pt x="80" y="55"/>
                  <a:pt x="80" y="55"/>
                </a:cubicBezTo>
                <a:cubicBezTo>
                  <a:pt x="79" y="59"/>
                  <a:pt x="79" y="59"/>
                  <a:pt x="79" y="59"/>
                </a:cubicBezTo>
                <a:cubicBezTo>
                  <a:pt x="78" y="60"/>
                  <a:pt x="78" y="60"/>
                  <a:pt x="78" y="60"/>
                </a:cubicBezTo>
                <a:cubicBezTo>
                  <a:pt x="94" y="38"/>
                  <a:pt x="94" y="38"/>
                  <a:pt x="94" y="38"/>
                </a:cubicBezTo>
                <a:cubicBezTo>
                  <a:pt x="95" y="37"/>
                  <a:pt x="95" y="37"/>
                  <a:pt x="95" y="37"/>
                </a:cubicBezTo>
                <a:cubicBezTo>
                  <a:pt x="96" y="37"/>
                  <a:pt x="96" y="37"/>
                  <a:pt x="96" y="37"/>
                </a:cubicBezTo>
                <a:cubicBezTo>
                  <a:pt x="97" y="38"/>
                  <a:pt x="97" y="38"/>
                  <a:pt x="97" y="38"/>
                </a:cubicBezTo>
                <a:cubicBezTo>
                  <a:pt x="98" y="39"/>
                  <a:pt x="98" y="39"/>
                  <a:pt x="98" y="39"/>
                </a:cubicBezTo>
                <a:cubicBezTo>
                  <a:pt x="88" y="57"/>
                  <a:pt x="88" y="57"/>
                  <a:pt x="88" y="57"/>
                </a:cubicBezTo>
                <a:cubicBezTo>
                  <a:pt x="92" y="61"/>
                  <a:pt x="92" y="61"/>
                  <a:pt x="92" y="61"/>
                </a:cubicBezTo>
                <a:cubicBezTo>
                  <a:pt x="97" y="57"/>
                  <a:pt x="97" y="57"/>
                  <a:pt x="97" y="57"/>
                </a:cubicBezTo>
                <a:cubicBezTo>
                  <a:pt x="99" y="40"/>
                  <a:pt x="99" y="40"/>
                  <a:pt x="99" y="40"/>
                </a:cubicBezTo>
                <a:cubicBezTo>
                  <a:pt x="105" y="38"/>
                  <a:pt x="105" y="38"/>
                  <a:pt x="105" y="38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112" y="38"/>
                  <a:pt x="112" y="38"/>
                  <a:pt x="112" y="38"/>
                </a:cubicBezTo>
                <a:cubicBezTo>
                  <a:pt x="116" y="39"/>
                  <a:pt x="116" y="39"/>
                  <a:pt x="116" y="39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22" y="52"/>
                  <a:pt x="122" y="52"/>
                  <a:pt x="122" y="52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6" y="75"/>
                  <a:pt x="116" y="75"/>
                  <a:pt x="116" y="75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14" y="61"/>
                  <a:pt x="114" y="61"/>
                  <a:pt x="114" y="61"/>
                </a:cubicBezTo>
                <a:cubicBezTo>
                  <a:pt x="112" y="57"/>
                  <a:pt x="112" y="57"/>
                  <a:pt x="112" y="57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99" y="60"/>
                  <a:pt x="99" y="60"/>
                  <a:pt x="99" y="60"/>
                </a:cubicBezTo>
                <a:cubicBezTo>
                  <a:pt x="77" y="77"/>
                  <a:pt x="77" y="77"/>
                  <a:pt x="77" y="77"/>
                </a:cubicBezTo>
                <a:cubicBezTo>
                  <a:pt x="70" y="88"/>
                  <a:pt x="70" y="88"/>
                  <a:pt x="70" y="88"/>
                </a:cubicBezTo>
                <a:cubicBezTo>
                  <a:pt x="76" y="94"/>
                  <a:pt x="76" y="94"/>
                  <a:pt x="76" y="94"/>
                </a:cubicBezTo>
                <a:cubicBezTo>
                  <a:pt x="86" y="99"/>
                  <a:pt x="86" y="99"/>
                  <a:pt x="86" y="99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99" y="81"/>
                  <a:pt x="99" y="81"/>
                  <a:pt x="99" y="81"/>
                </a:cubicBezTo>
                <a:cubicBezTo>
                  <a:pt x="102" y="78"/>
                  <a:pt x="102" y="78"/>
                  <a:pt x="102" y="78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8" y="84"/>
                  <a:pt x="118" y="84"/>
                  <a:pt x="118" y="84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27" y="115"/>
                  <a:pt x="127" y="115"/>
                  <a:pt x="127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3" y="111"/>
                  <a:pt x="123" y="111"/>
                  <a:pt x="123" y="111"/>
                </a:cubicBezTo>
                <a:cubicBezTo>
                  <a:pt x="124" y="110"/>
                  <a:pt x="124" y="110"/>
                  <a:pt x="124" y="110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05" y="112"/>
                  <a:pt x="105" y="112"/>
                  <a:pt x="105" y="112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76" y="152"/>
                  <a:pt x="76" y="152"/>
                  <a:pt x="76" y="152"/>
                </a:cubicBezTo>
                <a:cubicBezTo>
                  <a:pt x="76" y="161"/>
                  <a:pt x="76" y="161"/>
                  <a:pt x="76" y="161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69" y="154"/>
                  <a:pt x="69" y="154"/>
                  <a:pt x="69" y="154"/>
                </a:cubicBezTo>
                <a:cubicBezTo>
                  <a:pt x="54" y="151"/>
                  <a:pt x="54" y="151"/>
                  <a:pt x="54" y="151"/>
                </a:cubicBezTo>
                <a:cubicBezTo>
                  <a:pt x="48" y="154"/>
                  <a:pt x="48" y="154"/>
                  <a:pt x="48" y="154"/>
                </a:cubicBezTo>
                <a:cubicBezTo>
                  <a:pt x="43" y="161"/>
                  <a:pt x="43" y="161"/>
                  <a:pt x="43" y="161"/>
                </a:cubicBezTo>
                <a:cubicBezTo>
                  <a:pt x="42" y="165"/>
                  <a:pt x="42" y="165"/>
                  <a:pt x="42" y="165"/>
                </a:cubicBezTo>
                <a:cubicBezTo>
                  <a:pt x="42" y="170"/>
                  <a:pt x="42" y="170"/>
                  <a:pt x="42" y="170"/>
                </a:cubicBezTo>
                <a:cubicBezTo>
                  <a:pt x="45" y="173"/>
                  <a:pt x="45" y="173"/>
                  <a:pt x="45" y="173"/>
                </a:cubicBezTo>
                <a:cubicBezTo>
                  <a:pt x="53" y="169"/>
                  <a:pt x="53" y="169"/>
                  <a:pt x="53" y="169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98" y="187"/>
                  <a:pt x="98" y="187"/>
                  <a:pt x="98" y="187"/>
                </a:cubicBezTo>
                <a:cubicBezTo>
                  <a:pt x="112" y="192"/>
                  <a:pt x="112" y="192"/>
                  <a:pt x="112" y="192"/>
                </a:cubicBezTo>
                <a:cubicBezTo>
                  <a:pt x="123" y="207"/>
                  <a:pt x="123" y="207"/>
                  <a:pt x="123" y="207"/>
                </a:cubicBezTo>
                <a:cubicBezTo>
                  <a:pt x="142" y="213"/>
                  <a:pt x="142" y="213"/>
                  <a:pt x="142" y="213"/>
                </a:cubicBezTo>
                <a:cubicBezTo>
                  <a:pt x="149" y="218"/>
                  <a:pt x="149" y="218"/>
                  <a:pt x="149" y="218"/>
                </a:cubicBezTo>
                <a:lnTo>
                  <a:pt x="141" y="245"/>
                </a:lnTo>
                <a:close/>
                <a:moveTo>
                  <a:pt x="95" y="72"/>
                </a:moveTo>
                <a:cubicBezTo>
                  <a:pt x="94" y="73"/>
                  <a:pt x="94" y="73"/>
                  <a:pt x="94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7" y="73"/>
                  <a:pt x="87" y="73"/>
                  <a:pt x="87" y="73"/>
                </a:cubicBezTo>
                <a:cubicBezTo>
                  <a:pt x="92" y="67"/>
                  <a:pt x="92" y="67"/>
                  <a:pt x="92" y="67"/>
                </a:cubicBezTo>
                <a:cubicBezTo>
                  <a:pt x="93" y="67"/>
                  <a:pt x="93" y="67"/>
                  <a:pt x="93" y="67"/>
                </a:cubicBezTo>
                <a:cubicBezTo>
                  <a:pt x="94" y="69"/>
                  <a:pt x="94" y="69"/>
                  <a:pt x="94" y="69"/>
                </a:cubicBezTo>
                <a:lnTo>
                  <a:pt x="95" y="72"/>
                </a:lnTo>
                <a:close/>
                <a:moveTo>
                  <a:pt x="145" y="76"/>
                </a:moveTo>
                <a:cubicBezTo>
                  <a:pt x="142" y="67"/>
                  <a:pt x="142" y="67"/>
                  <a:pt x="142" y="67"/>
                </a:cubicBezTo>
                <a:cubicBezTo>
                  <a:pt x="143" y="59"/>
                  <a:pt x="143" y="59"/>
                  <a:pt x="143" y="59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45" y="29"/>
                  <a:pt x="145" y="29"/>
                  <a:pt x="145" y="29"/>
                </a:cubicBezTo>
                <a:cubicBezTo>
                  <a:pt x="136" y="28"/>
                  <a:pt x="136" y="28"/>
                  <a:pt x="136" y="28"/>
                </a:cubicBezTo>
                <a:cubicBezTo>
                  <a:pt x="134" y="25"/>
                  <a:pt x="134" y="25"/>
                  <a:pt x="134" y="25"/>
                </a:cubicBezTo>
                <a:cubicBezTo>
                  <a:pt x="135" y="22"/>
                  <a:pt x="135" y="22"/>
                  <a:pt x="135" y="22"/>
                </a:cubicBezTo>
                <a:cubicBezTo>
                  <a:pt x="138" y="17"/>
                  <a:pt x="138" y="17"/>
                  <a:pt x="138" y="17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42" y="16"/>
                  <a:pt x="145" y="15"/>
                  <a:pt x="147" y="15"/>
                </a:cubicBezTo>
                <a:cubicBezTo>
                  <a:pt x="165" y="15"/>
                  <a:pt x="181" y="19"/>
                  <a:pt x="197" y="25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50" y="81"/>
                  <a:pt x="150" y="81"/>
                  <a:pt x="150" y="81"/>
                </a:cubicBezTo>
                <a:lnTo>
                  <a:pt x="145" y="76"/>
                </a:lnTo>
                <a:close/>
                <a:moveTo>
                  <a:pt x="277" y="185"/>
                </a:moveTo>
                <a:cubicBezTo>
                  <a:pt x="269" y="214"/>
                  <a:pt x="250" y="240"/>
                  <a:pt x="226" y="258"/>
                </a:cubicBezTo>
                <a:cubicBezTo>
                  <a:pt x="208" y="197"/>
                  <a:pt x="208" y="197"/>
                  <a:pt x="208" y="197"/>
                </a:cubicBezTo>
                <a:cubicBezTo>
                  <a:pt x="198" y="195"/>
                  <a:pt x="198" y="195"/>
                  <a:pt x="198" y="195"/>
                </a:cubicBezTo>
                <a:cubicBezTo>
                  <a:pt x="177" y="195"/>
                  <a:pt x="177" y="195"/>
                  <a:pt x="177" y="195"/>
                </a:cubicBezTo>
                <a:cubicBezTo>
                  <a:pt x="164" y="187"/>
                  <a:pt x="164" y="187"/>
                  <a:pt x="164" y="187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82" y="139"/>
                  <a:pt x="182" y="139"/>
                  <a:pt x="182" y="139"/>
                </a:cubicBezTo>
                <a:cubicBezTo>
                  <a:pt x="181" y="132"/>
                  <a:pt x="181" y="132"/>
                  <a:pt x="181" y="132"/>
                </a:cubicBezTo>
                <a:cubicBezTo>
                  <a:pt x="182" y="126"/>
                  <a:pt x="182" y="126"/>
                  <a:pt x="182" y="126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193" y="118"/>
                  <a:pt x="193" y="118"/>
                  <a:pt x="193" y="118"/>
                </a:cubicBezTo>
                <a:cubicBezTo>
                  <a:pt x="191" y="115"/>
                  <a:pt x="191" y="115"/>
                  <a:pt x="191" y="115"/>
                </a:cubicBezTo>
                <a:cubicBezTo>
                  <a:pt x="190" y="112"/>
                  <a:pt x="190" y="112"/>
                  <a:pt x="190" y="112"/>
                </a:cubicBezTo>
                <a:cubicBezTo>
                  <a:pt x="216" y="93"/>
                  <a:pt x="216" y="93"/>
                  <a:pt x="216" y="93"/>
                </a:cubicBezTo>
                <a:cubicBezTo>
                  <a:pt x="216" y="90"/>
                  <a:pt x="216" y="90"/>
                  <a:pt x="216" y="90"/>
                </a:cubicBezTo>
                <a:cubicBezTo>
                  <a:pt x="207" y="83"/>
                  <a:pt x="207" y="83"/>
                  <a:pt x="207" y="83"/>
                </a:cubicBezTo>
                <a:cubicBezTo>
                  <a:pt x="206" y="79"/>
                  <a:pt x="206" y="79"/>
                  <a:pt x="206" y="79"/>
                </a:cubicBezTo>
                <a:cubicBezTo>
                  <a:pt x="226" y="53"/>
                  <a:pt x="226" y="53"/>
                  <a:pt x="226" y="53"/>
                </a:cubicBezTo>
                <a:cubicBezTo>
                  <a:pt x="233" y="49"/>
                  <a:pt x="233" y="49"/>
                  <a:pt x="233" y="49"/>
                </a:cubicBezTo>
                <a:cubicBezTo>
                  <a:pt x="237" y="50"/>
                  <a:pt x="237" y="50"/>
                  <a:pt x="237" y="50"/>
                </a:cubicBezTo>
                <a:cubicBezTo>
                  <a:pt x="242" y="54"/>
                  <a:pt x="247" y="59"/>
                  <a:pt x="251" y="64"/>
                </a:cubicBezTo>
                <a:cubicBezTo>
                  <a:pt x="249" y="64"/>
                  <a:pt x="249" y="64"/>
                  <a:pt x="249" y="64"/>
                </a:cubicBezTo>
                <a:cubicBezTo>
                  <a:pt x="254" y="69"/>
                  <a:pt x="254" y="69"/>
                  <a:pt x="254" y="69"/>
                </a:cubicBezTo>
                <a:cubicBezTo>
                  <a:pt x="255" y="69"/>
                  <a:pt x="255" y="69"/>
                  <a:pt x="255" y="69"/>
                </a:cubicBezTo>
                <a:cubicBezTo>
                  <a:pt x="266" y="84"/>
                  <a:pt x="275" y="101"/>
                  <a:pt x="279" y="121"/>
                </a:cubicBezTo>
                <a:cubicBezTo>
                  <a:pt x="278" y="122"/>
                  <a:pt x="278" y="122"/>
                  <a:pt x="278" y="122"/>
                </a:cubicBezTo>
                <a:cubicBezTo>
                  <a:pt x="279" y="123"/>
                  <a:pt x="279" y="123"/>
                  <a:pt x="279" y="123"/>
                </a:cubicBezTo>
                <a:cubicBezTo>
                  <a:pt x="281" y="131"/>
                  <a:pt x="282" y="140"/>
                  <a:pt x="282" y="148"/>
                </a:cubicBezTo>
                <a:cubicBezTo>
                  <a:pt x="282" y="160"/>
                  <a:pt x="280" y="172"/>
                  <a:pt x="277" y="183"/>
                </a:cubicBezTo>
                <a:cubicBezTo>
                  <a:pt x="276" y="184"/>
                  <a:pt x="276" y="184"/>
                  <a:pt x="276" y="184"/>
                </a:cubicBezTo>
                <a:lnTo>
                  <a:pt x="277" y="185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0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38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40" name="矩形 39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latin typeface="Agency FB" panose="020B0503020202020204" pitchFamily="34" charset="0"/>
                  <a:cs typeface="Arial" panose="020B0604020202020204" pitchFamily="34" charset="0"/>
                  <a:sym typeface="+mn-lt"/>
                </a:rPr>
                <a:t>02</a:t>
              </a:r>
              <a:endParaRPr lang="zh-CN" altLang="en-US" sz="3375" spc="316" dirty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51" name="文本框 12"/>
          <p:cNvSpPr txBox="1">
            <a:spLocks noChangeArrowheads="1"/>
          </p:cNvSpPr>
          <p:nvPr/>
        </p:nvSpPr>
        <p:spPr bwMode="auto">
          <a:xfrm>
            <a:off x="1892228" y="528061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1389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0" grpId="0"/>
      <p:bldP spid="2" grpId="0" animBg="1"/>
      <p:bldP spid="45" grpId="0" animBg="1"/>
      <p:bldP spid="50" grpId="0" animBg="1"/>
      <p:bldP spid="56" grpId="0" animBg="1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32"/>
          <p:cNvSpPr/>
          <p:nvPr/>
        </p:nvSpPr>
        <p:spPr>
          <a:xfrm>
            <a:off x="5819083" y="2139009"/>
            <a:ext cx="4152078" cy="415207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6384968" y="2708893"/>
            <a:ext cx="3020305" cy="302030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6892818" y="3211051"/>
            <a:ext cx="2016996" cy="201699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7484838" y="3808924"/>
            <a:ext cx="824934" cy="82493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Block Arc 47"/>
          <p:cNvSpPr/>
          <p:nvPr/>
        </p:nvSpPr>
        <p:spPr>
          <a:xfrm rot="10800000">
            <a:off x="5819084" y="2143007"/>
            <a:ext cx="4152077" cy="4152077"/>
          </a:xfrm>
          <a:prstGeom prst="blockArc">
            <a:avLst>
              <a:gd name="adj1" fmla="val 16158116"/>
              <a:gd name="adj2" fmla="val 5409154"/>
              <a:gd name="adj3" fmla="val 586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Block Arc 48"/>
          <p:cNvSpPr/>
          <p:nvPr/>
        </p:nvSpPr>
        <p:spPr>
          <a:xfrm rot="10800000">
            <a:off x="6384971" y="2708895"/>
            <a:ext cx="3020302" cy="3020302"/>
          </a:xfrm>
          <a:prstGeom prst="blockArc">
            <a:avLst>
              <a:gd name="adj1" fmla="val 14698952"/>
              <a:gd name="adj2" fmla="val 5440372"/>
              <a:gd name="adj3" fmla="val 9948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Block Arc 49"/>
          <p:cNvSpPr/>
          <p:nvPr/>
        </p:nvSpPr>
        <p:spPr>
          <a:xfrm rot="10800000">
            <a:off x="6890588" y="3214511"/>
            <a:ext cx="2009069" cy="2009069"/>
          </a:xfrm>
          <a:prstGeom prst="blockArc">
            <a:avLst>
              <a:gd name="adj1" fmla="val 13629918"/>
              <a:gd name="adj2" fmla="val 5390526"/>
              <a:gd name="adj3" fmla="val 1348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Block Arc 50"/>
          <p:cNvSpPr/>
          <p:nvPr/>
        </p:nvSpPr>
        <p:spPr>
          <a:xfrm rot="10800000">
            <a:off x="7489404" y="3813328"/>
            <a:ext cx="811439" cy="811439"/>
          </a:xfrm>
          <a:prstGeom prst="blockArc">
            <a:avLst>
              <a:gd name="adj1" fmla="val 10800000"/>
              <a:gd name="adj2" fmla="val 5236583"/>
              <a:gd name="adj3" fmla="val 28287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 Placeholder 3"/>
          <p:cNvSpPr txBox="1">
            <a:spLocks/>
          </p:cNvSpPr>
          <p:nvPr/>
        </p:nvSpPr>
        <p:spPr>
          <a:xfrm>
            <a:off x="10967046" y="1847056"/>
            <a:ext cx="359073" cy="2154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b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57" name="Text Placeholder 3"/>
          <p:cNvSpPr txBox="1">
            <a:spLocks/>
          </p:cNvSpPr>
          <p:nvPr/>
        </p:nvSpPr>
        <p:spPr>
          <a:xfrm>
            <a:off x="10967046" y="3535427"/>
            <a:ext cx="359073" cy="2154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b="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10967046" y="2409846"/>
            <a:ext cx="359073" cy="2154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10967046" y="2972636"/>
            <a:ext cx="359073" cy="2154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b="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cxnSp>
        <p:nvCxnSpPr>
          <p:cNvPr id="41" name="Elbow Connector 40"/>
          <p:cNvCxnSpPr/>
          <p:nvPr/>
        </p:nvCxnSpPr>
        <p:spPr>
          <a:xfrm flipV="1">
            <a:off x="7971323" y="1802828"/>
            <a:ext cx="2703750" cy="470901"/>
          </a:xfrm>
          <a:prstGeom prst="bentConnector3">
            <a:avLst>
              <a:gd name="adj1" fmla="val 36922"/>
            </a:avLst>
          </a:prstGeom>
          <a:ln w="19050" cmpd="sng">
            <a:solidFill>
              <a:schemeClr val="accent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flipV="1">
            <a:off x="7971323" y="2397344"/>
            <a:ext cx="2703750" cy="470901"/>
          </a:xfrm>
          <a:prstGeom prst="bentConnector3">
            <a:avLst>
              <a:gd name="adj1" fmla="val 46730"/>
            </a:avLst>
          </a:prstGeom>
          <a:ln w="19050" cmpd="sng">
            <a:solidFill>
              <a:schemeClr val="accent2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flipV="1">
            <a:off x="7957643" y="2898979"/>
            <a:ext cx="2703750" cy="470901"/>
          </a:xfrm>
          <a:prstGeom prst="bentConnector3">
            <a:avLst>
              <a:gd name="adj1" fmla="val 55557"/>
            </a:avLst>
          </a:prstGeom>
          <a:ln w="19050" cmpd="sng">
            <a:solidFill>
              <a:schemeClr val="accent3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flipV="1">
            <a:off x="7943964" y="3457351"/>
            <a:ext cx="2703750" cy="470901"/>
          </a:xfrm>
          <a:prstGeom prst="bentConnector3">
            <a:avLst>
              <a:gd name="adj1" fmla="val 67000"/>
            </a:avLst>
          </a:prstGeom>
          <a:ln w="19050" cmpd="sng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49"/>
          <p:cNvGrpSpPr/>
          <p:nvPr/>
        </p:nvGrpSpPr>
        <p:grpSpPr>
          <a:xfrm>
            <a:off x="1933523" y="2002715"/>
            <a:ext cx="3517444" cy="849981"/>
            <a:chOff x="1270277" y="1192718"/>
            <a:chExt cx="3205532" cy="604464"/>
          </a:xfrm>
        </p:grpSpPr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1270277" y="1192718"/>
              <a:ext cx="766064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 Placeholder 3"/>
            <p:cNvSpPr txBox="1">
              <a:spLocks/>
            </p:cNvSpPr>
            <p:nvPr/>
          </p:nvSpPr>
          <p:spPr>
            <a:xfrm>
              <a:off x="1270277" y="1418801"/>
              <a:ext cx="3205532" cy="3783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2"/>
          <p:cNvGrpSpPr/>
          <p:nvPr/>
        </p:nvGrpSpPr>
        <p:grpSpPr>
          <a:xfrm>
            <a:off x="1933523" y="3165064"/>
            <a:ext cx="3517444" cy="849981"/>
            <a:chOff x="1270277" y="2114430"/>
            <a:chExt cx="3205532" cy="604464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1270277" y="2114430"/>
              <a:ext cx="766064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 Placeholder 3"/>
            <p:cNvSpPr txBox="1">
              <a:spLocks/>
            </p:cNvSpPr>
            <p:nvPr/>
          </p:nvSpPr>
          <p:spPr>
            <a:xfrm>
              <a:off x="1270277" y="2340513"/>
              <a:ext cx="3205532" cy="3783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58"/>
          <p:cNvGrpSpPr/>
          <p:nvPr/>
        </p:nvGrpSpPr>
        <p:grpSpPr>
          <a:xfrm>
            <a:off x="1933523" y="4315239"/>
            <a:ext cx="3517444" cy="849981"/>
            <a:chOff x="1270277" y="3036142"/>
            <a:chExt cx="3205532" cy="604464"/>
          </a:xfrm>
        </p:grpSpPr>
        <p:sp>
          <p:nvSpPr>
            <p:cNvPr id="59" name="Text Placeholder 3"/>
            <p:cNvSpPr txBox="1">
              <a:spLocks/>
            </p:cNvSpPr>
            <p:nvPr/>
          </p:nvSpPr>
          <p:spPr>
            <a:xfrm>
              <a:off x="1270277" y="3036142"/>
              <a:ext cx="766064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Text Placeholder 3"/>
            <p:cNvSpPr txBox="1">
              <a:spLocks/>
            </p:cNvSpPr>
            <p:nvPr/>
          </p:nvSpPr>
          <p:spPr>
            <a:xfrm>
              <a:off x="1270277" y="3262225"/>
              <a:ext cx="3205532" cy="3783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61"/>
          <p:cNvGrpSpPr/>
          <p:nvPr/>
        </p:nvGrpSpPr>
        <p:grpSpPr>
          <a:xfrm>
            <a:off x="1933523" y="5433939"/>
            <a:ext cx="3517444" cy="833882"/>
            <a:chOff x="1270277" y="3047590"/>
            <a:chExt cx="3205532" cy="593016"/>
          </a:xfrm>
        </p:grpSpPr>
        <p:sp>
          <p:nvSpPr>
            <p:cNvPr id="64" name="Text Placeholder 3"/>
            <p:cNvSpPr txBox="1">
              <a:spLocks/>
            </p:cNvSpPr>
            <p:nvPr/>
          </p:nvSpPr>
          <p:spPr>
            <a:xfrm>
              <a:off x="1270277" y="3047590"/>
              <a:ext cx="766064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Text Placeholder 3"/>
            <p:cNvSpPr txBox="1">
              <a:spLocks/>
            </p:cNvSpPr>
            <p:nvPr/>
          </p:nvSpPr>
          <p:spPr>
            <a:xfrm>
              <a:off x="1270277" y="3262225"/>
              <a:ext cx="3205532" cy="3783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6" name="Freeform 45"/>
          <p:cNvSpPr>
            <a:spLocks noEditPoints="1"/>
          </p:cNvSpPr>
          <p:nvPr/>
        </p:nvSpPr>
        <p:spPr bwMode="auto">
          <a:xfrm>
            <a:off x="1376471" y="2220167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45"/>
          <p:cNvSpPr>
            <a:spLocks noEditPoints="1"/>
          </p:cNvSpPr>
          <p:nvPr/>
        </p:nvSpPr>
        <p:spPr bwMode="auto">
          <a:xfrm>
            <a:off x="1376471" y="3363152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45"/>
          <p:cNvSpPr>
            <a:spLocks noEditPoints="1"/>
          </p:cNvSpPr>
          <p:nvPr/>
        </p:nvSpPr>
        <p:spPr bwMode="auto">
          <a:xfrm>
            <a:off x="1376471" y="4506137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45"/>
          <p:cNvSpPr>
            <a:spLocks noEditPoints="1"/>
          </p:cNvSpPr>
          <p:nvPr/>
        </p:nvSpPr>
        <p:spPr bwMode="auto">
          <a:xfrm>
            <a:off x="1376471" y="564912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0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37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45" name="矩形 44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latin typeface="Agency FB" panose="020B0503020202020204" pitchFamily="34" charset="0"/>
                  <a:cs typeface="Arial" panose="020B0604020202020204" pitchFamily="34" charset="0"/>
                  <a:sym typeface="+mn-lt"/>
                </a:rPr>
                <a:t>02</a:t>
              </a:r>
              <a:endParaRPr lang="zh-CN" altLang="en-US" sz="3375" spc="316" dirty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55" name="文本框 12"/>
          <p:cNvSpPr txBox="1">
            <a:spLocks noChangeArrowheads="1"/>
          </p:cNvSpPr>
          <p:nvPr/>
        </p:nvSpPr>
        <p:spPr bwMode="auto">
          <a:xfrm>
            <a:off x="1892228" y="528061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93020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5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0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000"/>
                            </p:stCondLst>
                            <p:childTnLst>
                              <p:par>
                                <p:cTn id="9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8" grpId="0" animBg="1"/>
      <p:bldP spid="39" grpId="0" animBg="1"/>
      <p:bldP spid="48" grpId="0" animBg="1"/>
      <p:bldP spid="49" grpId="0" animBg="1"/>
      <p:bldP spid="50" grpId="0" animBg="1"/>
      <p:bldP spid="51" grpId="0" animBg="1"/>
      <p:bldP spid="53" grpId="0"/>
      <p:bldP spid="57" grpId="0"/>
      <p:bldP spid="61" grpId="0"/>
      <p:bldP spid="63" grpId="0"/>
      <p:bldP spid="66" grpId="0" animBg="1"/>
      <p:bldP spid="68" grpId="0" animBg="1"/>
      <p:bldP spid="70" grpId="0" animBg="1"/>
      <p:bldP spid="7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6571856" y="-17858"/>
            <a:ext cx="6321872" cy="7250508"/>
          </a:xfrm>
          <a:prstGeom prst="rect">
            <a:avLst/>
          </a:prstGeom>
          <a:solidFill>
            <a:srgbClr val="8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4368" y="0"/>
            <a:ext cx="12842418" cy="7260307"/>
          </a:xfrm>
          <a:prstGeom prst="rect">
            <a:avLst/>
          </a:prstGeom>
          <a:blipFill dpi="0" rotWithShape="1">
            <a:blip r:embed="rId3">
              <a:alphaModFix amt="10000"/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2700000">
            <a:off x="5732897" y="1573772"/>
            <a:ext cx="1607256" cy="1607256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5732897" y="3913221"/>
            <a:ext cx="1607256" cy="1607256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4500668" y="2752426"/>
            <a:ext cx="1607256" cy="1607256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6982985" y="2752426"/>
            <a:ext cx="1607256" cy="1607256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5" name="组合 3"/>
          <p:cNvGrpSpPr>
            <a:grpSpLocks/>
          </p:cNvGrpSpPr>
          <p:nvPr/>
        </p:nvGrpSpPr>
        <p:grpSpPr bwMode="auto">
          <a:xfrm>
            <a:off x="1181240" y="2772513"/>
            <a:ext cx="3149774" cy="1322302"/>
            <a:chOff x="839258" y="1972066"/>
            <a:chExt cx="2240047" cy="939713"/>
          </a:xfrm>
        </p:grpSpPr>
        <p:sp>
          <p:nvSpPr>
            <p:cNvPr id="11283" name="文本框 66"/>
            <p:cNvSpPr txBox="1">
              <a:spLocks noChangeArrowheads="1"/>
            </p:cNvSpPr>
            <p:nvPr/>
          </p:nvSpPr>
          <p:spPr bwMode="auto">
            <a:xfrm>
              <a:off x="839258" y="2583690"/>
              <a:ext cx="2240047" cy="328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dirty="0">
                  <a:solidFill>
                    <a:srgbClr val="4A4A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36" name="文本框 13"/>
            <p:cNvSpPr txBox="1">
              <a:spLocks noChangeArrowheads="1"/>
            </p:cNvSpPr>
            <p:nvPr/>
          </p:nvSpPr>
          <p:spPr bwMode="auto">
            <a:xfrm>
              <a:off x="840845" y="1972066"/>
              <a:ext cx="1581434" cy="68078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56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</a:rPr>
                <a:t>PART  03</a:t>
              </a:r>
              <a:endParaRPr lang="zh-CN" altLang="en-US" sz="5625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" name="组合 12"/>
          <p:cNvGrpSpPr>
            <a:grpSpLocks/>
          </p:cNvGrpSpPr>
          <p:nvPr/>
        </p:nvGrpSpPr>
        <p:grpSpPr bwMode="auto">
          <a:xfrm>
            <a:off x="4085461" y="158494"/>
            <a:ext cx="2319360" cy="3230137"/>
            <a:chOff x="2905125" y="111919"/>
            <a:chExt cx="1650206" cy="2297906"/>
          </a:xfrm>
        </p:grpSpPr>
        <p:sp>
          <p:nvSpPr>
            <p:cNvPr id="11" name="任意多边形 10"/>
            <p:cNvSpPr/>
            <p:nvPr/>
          </p:nvSpPr>
          <p:spPr>
            <a:xfrm>
              <a:off x="2905125" y="142091"/>
              <a:ext cx="1620028" cy="2267734"/>
            </a:xfrm>
            <a:custGeom>
              <a:avLst/>
              <a:gdLst>
                <a:gd name="connsiteX0" fmla="*/ 0 w 1619250"/>
                <a:gd name="connsiteY0" fmla="*/ 2266950 h 2266950"/>
                <a:gd name="connsiteX1" fmla="*/ 1619250 w 1619250"/>
                <a:gd name="connsiteY1" fmla="*/ 647700 h 2266950"/>
                <a:gd name="connsiteX2" fmla="*/ 1619250 w 1619250"/>
                <a:gd name="connsiteY2" fmla="*/ 0 h 22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0" h="2266950">
                  <a:moveTo>
                    <a:pt x="0" y="2266950"/>
                  </a:moveTo>
                  <a:lnTo>
                    <a:pt x="1619250" y="647700"/>
                  </a:lnTo>
                  <a:lnTo>
                    <a:pt x="161925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4493388" y="111919"/>
              <a:ext cx="61943" cy="619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7" name="组合 48"/>
          <p:cNvGrpSpPr>
            <a:grpSpLocks/>
          </p:cNvGrpSpPr>
          <p:nvPr/>
        </p:nvGrpSpPr>
        <p:grpSpPr bwMode="auto">
          <a:xfrm flipV="1">
            <a:off x="4085461" y="3788213"/>
            <a:ext cx="2319360" cy="3230137"/>
            <a:chOff x="2905125" y="111919"/>
            <a:chExt cx="1650206" cy="2297906"/>
          </a:xfrm>
        </p:grpSpPr>
        <p:sp>
          <p:nvSpPr>
            <p:cNvPr id="50" name="任意多边形 49"/>
            <p:cNvSpPr/>
            <p:nvPr/>
          </p:nvSpPr>
          <p:spPr>
            <a:xfrm>
              <a:off x="2905125" y="142091"/>
              <a:ext cx="1620028" cy="2267734"/>
            </a:xfrm>
            <a:custGeom>
              <a:avLst/>
              <a:gdLst>
                <a:gd name="connsiteX0" fmla="*/ 0 w 1619250"/>
                <a:gd name="connsiteY0" fmla="*/ 2266950 h 2266950"/>
                <a:gd name="connsiteX1" fmla="*/ 1619250 w 1619250"/>
                <a:gd name="connsiteY1" fmla="*/ 647700 h 2266950"/>
                <a:gd name="connsiteX2" fmla="*/ 1619250 w 1619250"/>
                <a:gd name="connsiteY2" fmla="*/ 0 h 22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0" h="2266950">
                  <a:moveTo>
                    <a:pt x="0" y="2266950"/>
                  </a:moveTo>
                  <a:lnTo>
                    <a:pt x="1619250" y="647700"/>
                  </a:lnTo>
                  <a:lnTo>
                    <a:pt x="161925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493388" y="111919"/>
              <a:ext cx="61943" cy="619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23" name="等腰三角形 22"/>
          <p:cNvSpPr/>
          <p:nvPr/>
        </p:nvSpPr>
        <p:spPr bwMode="auto">
          <a:xfrm rot="5400000">
            <a:off x="-359049" y="3076111"/>
            <a:ext cx="1799233" cy="1080433"/>
          </a:xfrm>
          <a:prstGeom prst="triangle">
            <a:avLst/>
          </a:prstGeom>
          <a:solidFill>
            <a:srgbClr val="8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595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2" grpId="0" animBg="1"/>
      <p:bldP spid="3" grpId="0" animBg="1"/>
      <p:bldP spid="32" grpId="0" animBg="1"/>
      <p:bldP spid="33" grpId="0" animBg="1"/>
      <p:bldP spid="34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2700000">
            <a:off x="8749304" y="982702"/>
            <a:ext cx="995524" cy="4882626"/>
            <a:chOff x="5529181" y="1323332"/>
            <a:chExt cx="1082945" cy="5311388"/>
          </a:xfrm>
        </p:grpSpPr>
        <p:sp>
          <p:nvSpPr>
            <p:cNvPr id="5" name="Rectangle 4"/>
            <p:cNvSpPr/>
            <p:nvPr/>
          </p:nvSpPr>
          <p:spPr>
            <a:xfrm>
              <a:off x="5674859" y="1469010"/>
              <a:ext cx="769258" cy="3872246"/>
            </a:xfrm>
            <a:prstGeom prst="rect">
              <a:avLst/>
            </a:prstGeom>
            <a:noFill/>
            <a:ln w="19050">
              <a:solidFill>
                <a:schemeClr val="accent6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5674859" y="5586622"/>
              <a:ext cx="769258" cy="1048098"/>
              <a:chOff x="5674859" y="5586622"/>
              <a:chExt cx="769258" cy="1048098"/>
            </a:xfrm>
          </p:grpSpPr>
          <p:sp>
            <p:nvSpPr>
              <p:cNvPr id="42" name="Isosceles Triangle 41"/>
              <p:cNvSpPr/>
              <p:nvPr/>
            </p:nvSpPr>
            <p:spPr>
              <a:xfrm flipV="1">
                <a:off x="5674859" y="5586622"/>
                <a:ext cx="769258" cy="1048098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GB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Isosceles Triangle 7"/>
              <p:cNvSpPr/>
              <p:nvPr/>
            </p:nvSpPr>
            <p:spPr>
              <a:xfrm flipV="1">
                <a:off x="5882403" y="6097350"/>
                <a:ext cx="354170" cy="537369"/>
              </a:xfrm>
              <a:custGeom>
                <a:avLst/>
                <a:gdLst>
                  <a:gd name="connsiteX0" fmla="*/ 0 w 354170"/>
                  <a:gd name="connsiteY0" fmla="*/ 479252 h 479252"/>
                  <a:gd name="connsiteX1" fmla="*/ 177085 w 354170"/>
                  <a:gd name="connsiteY1" fmla="*/ 0 h 479252"/>
                  <a:gd name="connsiteX2" fmla="*/ 354170 w 354170"/>
                  <a:gd name="connsiteY2" fmla="*/ 479252 h 479252"/>
                  <a:gd name="connsiteX3" fmla="*/ 0 w 354170"/>
                  <a:gd name="connsiteY3" fmla="*/ 479252 h 479252"/>
                  <a:gd name="connsiteX0" fmla="*/ 0 w 354170"/>
                  <a:gd name="connsiteY0" fmla="*/ 479252 h 537369"/>
                  <a:gd name="connsiteX1" fmla="*/ 177085 w 354170"/>
                  <a:gd name="connsiteY1" fmla="*/ 0 h 537369"/>
                  <a:gd name="connsiteX2" fmla="*/ 354170 w 354170"/>
                  <a:gd name="connsiteY2" fmla="*/ 479252 h 537369"/>
                  <a:gd name="connsiteX3" fmla="*/ 173116 w 354170"/>
                  <a:gd name="connsiteY3" fmla="*/ 537369 h 537369"/>
                  <a:gd name="connsiteX4" fmla="*/ 0 w 354170"/>
                  <a:gd name="connsiteY4" fmla="*/ 479252 h 537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170" h="537369">
                    <a:moveTo>
                      <a:pt x="0" y="479252"/>
                    </a:moveTo>
                    <a:lnTo>
                      <a:pt x="177085" y="0"/>
                    </a:lnTo>
                    <a:lnTo>
                      <a:pt x="354170" y="479252"/>
                    </a:lnTo>
                    <a:cubicBezTo>
                      <a:pt x="289056" y="480368"/>
                      <a:pt x="238230" y="536253"/>
                      <a:pt x="173116" y="537369"/>
                    </a:cubicBezTo>
                    <a:lnTo>
                      <a:pt x="0" y="47925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GB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6"/>
            <p:cNvSpPr/>
            <p:nvPr/>
          </p:nvSpPr>
          <p:spPr>
            <a:xfrm>
              <a:off x="5966215" y="5245359"/>
              <a:ext cx="199000" cy="199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" name="Straight Connector 7"/>
            <p:cNvCxnSpPr>
              <a:endCxn id="27" idx="7"/>
            </p:cNvCxnSpPr>
            <p:nvPr/>
          </p:nvCxnSpPr>
          <p:spPr>
            <a:xfrm flipH="1">
              <a:off x="5745363" y="1501892"/>
              <a:ext cx="648320" cy="433996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>
              <a:endCxn id="31" idx="7"/>
            </p:cNvCxnSpPr>
            <p:nvPr/>
          </p:nvCxnSpPr>
          <p:spPr>
            <a:xfrm flipH="1">
              <a:off x="6131091" y="1960955"/>
              <a:ext cx="225981" cy="206020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>
              <a:endCxn id="31" idx="5"/>
            </p:cNvCxnSpPr>
            <p:nvPr/>
          </p:nvCxnSpPr>
          <p:spPr>
            <a:xfrm flipH="1" flipV="1">
              <a:off x="6131091" y="2372995"/>
              <a:ext cx="218473" cy="261112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>
              <a:stCxn id="31" idx="1"/>
            </p:cNvCxnSpPr>
            <p:nvPr/>
          </p:nvCxnSpPr>
          <p:spPr>
            <a:xfrm flipH="1" flipV="1">
              <a:off x="5674860" y="1974065"/>
              <a:ext cx="250211" cy="192910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>
              <a:stCxn id="34" idx="7"/>
            </p:cNvCxnSpPr>
            <p:nvPr/>
          </p:nvCxnSpPr>
          <p:spPr>
            <a:xfrm flipV="1">
              <a:off x="5745363" y="2308332"/>
              <a:ext cx="233620" cy="365764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stCxn id="33" idx="1"/>
            </p:cNvCxnSpPr>
            <p:nvPr/>
          </p:nvCxnSpPr>
          <p:spPr>
            <a:xfrm flipH="1" flipV="1">
              <a:off x="6007136" y="3077187"/>
              <a:ext cx="350523" cy="114087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32" idx="7"/>
            </p:cNvCxnSpPr>
            <p:nvPr/>
          </p:nvCxnSpPr>
          <p:spPr>
            <a:xfrm flipV="1">
              <a:off x="5761616" y="3091254"/>
              <a:ext cx="202309" cy="411956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 flipV="1">
              <a:off x="5659729" y="2786494"/>
              <a:ext cx="336895" cy="278331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6028081" y="2655938"/>
              <a:ext cx="416280" cy="364943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stCxn id="32" idx="6"/>
            </p:cNvCxnSpPr>
            <p:nvPr/>
          </p:nvCxnSpPr>
          <p:spPr>
            <a:xfrm flipV="1">
              <a:off x="5800405" y="3322550"/>
              <a:ext cx="673799" cy="274306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>
              <a:stCxn id="40" idx="1"/>
            </p:cNvCxnSpPr>
            <p:nvPr/>
          </p:nvCxnSpPr>
          <p:spPr>
            <a:xfrm flipH="1" flipV="1">
              <a:off x="5703418" y="3660075"/>
              <a:ext cx="155908" cy="353941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stCxn id="40" idx="3"/>
            </p:cNvCxnSpPr>
            <p:nvPr/>
          </p:nvCxnSpPr>
          <p:spPr>
            <a:xfrm flipV="1">
              <a:off x="5859326" y="3828930"/>
              <a:ext cx="555891" cy="372377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stCxn id="37" idx="1"/>
            </p:cNvCxnSpPr>
            <p:nvPr/>
          </p:nvCxnSpPr>
          <p:spPr>
            <a:xfrm flipH="1" flipV="1">
              <a:off x="6051555" y="4670502"/>
              <a:ext cx="322205" cy="48679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734273" y="4644686"/>
              <a:ext cx="231941" cy="620873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 flipV="1">
              <a:off x="6036673" y="4731339"/>
              <a:ext cx="378544" cy="548529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5997660" y="3903674"/>
              <a:ext cx="358924" cy="736503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23"/>
            <p:cNvSpPr/>
            <p:nvPr/>
          </p:nvSpPr>
          <p:spPr>
            <a:xfrm>
              <a:off x="5529181" y="1323332"/>
              <a:ext cx="291356" cy="29135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6284233" y="1326934"/>
              <a:ext cx="291356" cy="2913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6320461" y="1794381"/>
              <a:ext cx="218900" cy="2189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5558520" y="1903831"/>
              <a:ext cx="218900" cy="2189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5959988" y="1363160"/>
              <a:ext cx="199000" cy="199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529181" y="5137946"/>
              <a:ext cx="291356" cy="29135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270027" y="5137945"/>
              <a:ext cx="291356" cy="29135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882403" y="2124307"/>
              <a:ext cx="291356" cy="29135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535536" y="3464421"/>
              <a:ext cx="264869" cy="26486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6325602" y="3159217"/>
              <a:ext cx="218900" cy="2189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558520" y="2642039"/>
              <a:ext cx="218900" cy="218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299057" y="3706305"/>
              <a:ext cx="291356" cy="29135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6320770" y="2480618"/>
              <a:ext cx="291356" cy="29135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6344617" y="4690038"/>
              <a:ext cx="199000" cy="199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589565" y="4269595"/>
              <a:ext cx="199000" cy="199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5820537" y="4436997"/>
              <a:ext cx="352541" cy="35254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5820537" y="3975227"/>
              <a:ext cx="264869" cy="2648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5854553" y="2904089"/>
              <a:ext cx="291356" cy="2913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Freeform 43"/>
          <p:cNvSpPr/>
          <p:nvPr/>
        </p:nvSpPr>
        <p:spPr>
          <a:xfrm>
            <a:off x="5014180" y="5148901"/>
            <a:ext cx="2378805" cy="1380622"/>
          </a:xfrm>
          <a:custGeom>
            <a:avLst/>
            <a:gdLst>
              <a:gd name="connsiteX0" fmla="*/ 3878334 w 3878334"/>
              <a:gd name="connsiteY0" fmla="*/ 88371 h 1501535"/>
              <a:gd name="connsiteX1" fmla="*/ 3448843 w 3878334"/>
              <a:gd name="connsiteY1" fmla="*/ 19098 h 1501535"/>
              <a:gd name="connsiteX2" fmla="*/ 3656661 w 3878334"/>
              <a:gd name="connsiteY2" fmla="*/ 393171 h 1501535"/>
              <a:gd name="connsiteX3" fmla="*/ 2908516 w 3878334"/>
              <a:gd name="connsiteY3" fmla="*/ 199207 h 1501535"/>
              <a:gd name="connsiteX4" fmla="*/ 2382043 w 3878334"/>
              <a:gd name="connsiteY4" fmla="*/ 171498 h 1501535"/>
              <a:gd name="connsiteX5" fmla="*/ 2963934 w 3878334"/>
              <a:gd name="connsiteY5" fmla="*/ 794953 h 1501535"/>
              <a:gd name="connsiteX6" fmla="*/ 1315243 w 3878334"/>
              <a:gd name="connsiteY6" fmla="*/ 365462 h 1501535"/>
              <a:gd name="connsiteX7" fmla="*/ 1869425 w 3878334"/>
              <a:gd name="connsiteY7" fmla="*/ 1501535 h 1501535"/>
              <a:gd name="connsiteX8" fmla="*/ 206879 w 3878334"/>
              <a:gd name="connsiteY8" fmla="*/ 822662 h 1501535"/>
              <a:gd name="connsiteX9" fmla="*/ 82188 w 3878334"/>
              <a:gd name="connsiteY9" fmla="*/ 767244 h 1501535"/>
              <a:gd name="connsiteX0" fmla="*/ 3671455 w 3671455"/>
              <a:gd name="connsiteY0" fmla="*/ 88371 h 1501535"/>
              <a:gd name="connsiteX1" fmla="*/ 3241964 w 3671455"/>
              <a:gd name="connsiteY1" fmla="*/ 19098 h 1501535"/>
              <a:gd name="connsiteX2" fmla="*/ 3449782 w 3671455"/>
              <a:gd name="connsiteY2" fmla="*/ 393171 h 1501535"/>
              <a:gd name="connsiteX3" fmla="*/ 2701637 w 3671455"/>
              <a:gd name="connsiteY3" fmla="*/ 199207 h 1501535"/>
              <a:gd name="connsiteX4" fmla="*/ 2175164 w 3671455"/>
              <a:gd name="connsiteY4" fmla="*/ 171498 h 1501535"/>
              <a:gd name="connsiteX5" fmla="*/ 2757055 w 3671455"/>
              <a:gd name="connsiteY5" fmla="*/ 794953 h 1501535"/>
              <a:gd name="connsiteX6" fmla="*/ 1108364 w 3671455"/>
              <a:gd name="connsiteY6" fmla="*/ 365462 h 1501535"/>
              <a:gd name="connsiteX7" fmla="*/ 1662546 w 3671455"/>
              <a:gd name="connsiteY7" fmla="*/ 1501535 h 1501535"/>
              <a:gd name="connsiteX8" fmla="*/ 0 w 3671455"/>
              <a:gd name="connsiteY8" fmla="*/ 822662 h 1501535"/>
              <a:gd name="connsiteX0" fmla="*/ 2587137 w 2587137"/>
              <a:gd name="connsiteY0" fmla="*/ 88371 h 1501535"/>
              <a:gd name="connsiteX1" fmla="*/ 2157646 w 2587137"/>
              <a:gd name="connsiteY1" fmla="*/ 19098 h 1501535"/>
              <a:gd name="connsiteX2" fmla="*/ 2365464 w 2587137"/>
              <a:gd name="connsiteY2" fmla="*/ 393171 h 1501535"/>
              <a:gd name="connsiteX3" fmla="*/ 1617319 w 2587137"/>
              <a:gd name="connsiteY3" fmla="*/ 199207 h 1501535"/>
              <a:gd name="connsiteX4" fmla="*/ 1090846 w 2587137"/>
              <a:gd name="connsiteY4" fmla="*/ 171498 h 1501535"/>
              <a:gd name="connsiteX5" fmla="*/ 1672737 w 2587137"/>
              <a:gd name="connsiteY5" fmla="*/ 794953 h 1501535"/>
              <a:gd name="connsiteX6" fmla="*/ 24046 w 2587137"/>
              <a:gd name="connsiteY6" fmla="*/ 365462 h 1501535"/>
              <a:gd name="connsiteX7" fmla="*/ 578228 w 2587137"/>
              <a:gd name="connsiteY7" fmla="*/ 1501535 h 150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87137" h="1501535">
                <a:moveTo>
                  <a:pt x="2587137" y="88371"/>
                </a:moveTo>
                <a:cubicBezTo>
                  <a:pt x="2390864" y="28334"/>
                  <a:pt x="2194591" y="-31702"/>
                  <a:pt x="2157646" y="19098"/>
                </a:cubicBezTo>
                <a:cubicBezTo>
                  <a:pt x="2120701" y="69898"/>
                  <a:pt x="2455518" y="363153"/>
                  <a:pt x="2365464" y="393171"/>
                </a:cubicBezTo>
                <a:cubicBezTo>
                  <a:pt x="2275409" y="423189"/>
                  <a:pt x="1829755" y="236153"/>
                  <a:pt x="1617319" y="199207"/>
                </a:cubicBezTo>
                <a:cubicBezTo>
                  <a:pt x="1404883" y="162262"/>
                  <a:pt x="1081610" y="72207"/>
                  <a:pt x="1090846" y="171498"/>
                </a:cubicBezTo>
                <a:cubicBezTo>
                  <a:pt x="1100082" y="270789"/>
                  <a:pt x="1850537" y="762626"/>
                  <a:pt x="1672737" y="794953"/>
                </a:cubicBezTo>
                <a:cubicBezTo>
                  <a:pt x="1494937" y="827280"/>
                  <a:pt x="206464" y="247698"/>
                  <a:pt x="24046" y="365462"/>
                </a:cubicBezTo>
                <a:cubicBezTo>
                  <a:pt x="-158372" y="483226"/>
                  <a:pt x="762955" y="1425335"/>
                  <a:pt x="578228" y="1501535"/>
                </a:cubicBezTo>
              </a:path>
            </a:pathLst>
          </a:custGeom>
          <a:noFill/>
          <a:ln w="57150" cap="rnd" cmpd="sng">
            <a:solidFill>
              <a:schemeClr val="tx1"/>
            </a:solidFill>
            <a:prstDash val="solid"/>
            <a:round/>
            <a:tailEnd w="sm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GB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3494470" y="3302271"/>
            <a:ext cx="3768273" cy="1230663"/>
            <a:chOff x="2565766" y="2879837"/>
            <a:chExt cx="3573078" cy="1166914"/>
          </a:xfrm>
        </p:grpSpPr>
        <p:sp>
          <p:nvSpPr>
            <p:cNvPr id="48" name="TextBox 47"/>
            <p:cNvSpPr txBox="1"/>
            <p:nvPr/>
          </p:nvSpPr>
          <p:spPr>
            <a:xfrm>
              <a:off x="2616500" y="2879837"/>
              <a:ext cx="1366755" cy="2918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565766" y="3171250"/>
              <a:ext cx="3573078" cy="8755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728206" y="3093243"/>
            <a:ext cx="1708410" cy="1708410"/>
            <a:chOff x="751623" y="2577152"/>
            <a:chExt cx="1619915" cy="1619915"/>
          </a:xfrm>
        </p:grpSpPr>
        <p:sp>
          <p:nvSpPr>
            <p:cNvPr id="51" name="Oval 50"/>
            <p:cNvSpPr/>
            <p:nvPr/>
          </p:nvSpPr>
          <p:spPr>
            <a:xfrm>
              <a:off x="751623" y="2577152"/>
              <a:ext cx="1619915" cy="161991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1"/>
            <p:cNvSpPr>
              <a:spLocks noEditPoints="1"/>
            </p:cNvSpPr>
            <p:nvPr/>
          </p:nvSpPr>
          <p:spPr bwMode="auto">
            <a:xfrm>
              <a:off x="1344248" y="3162255"/>
              <a:ext cx="439876" cy="449708"/>
            </a:xfrm>
            <a:custGeom>
              <a:avLst/>
              <a:gdLst>
                <a:gd name="T0" fmla="*/ 203 w 360"/>
                <a:gd name="T1" fmla="*/ 271 h 368"/>
                <a:gd name="T2" fmla="*/ 261 w 360"/>
                <a:gd name="T3" fmla="*/ 202 h 368"/>
                <a:gd name="T4" fmla="*/ 360 w 360"/>
                <a:gd name="T5" fmla="*/ 51 h 368"/>
                <a:gd name="T6" fmla="*/ 346 w 360"/>
                <a:gd name="T7" fmla="*/ 37 h 368"/>
                <a:gd name="T8" fmla="*/ 277 w 360"/>
                <a:gd name="T9" fmla="*/ 37 h 368"/>
                <a:gd name="T10" fmla="*/ 180 w 360"/>
                <a:gd name="T11" fmla="*/ 0 h 368"/>
                <a:gd name="T12" fmla="*/ 83 w 360"/>
                <a:gd name="T13" fmla="*/ 37 h 368"/>
                <a:gd name="T14" fmla="*/ 14 w 360"/>
                <a:gd name="T15" fmla="*/ 37 h 368"/>
                <a:gd name="T16" fmla="*/ 0 w 360"/>
                <a:gd name="T17" fmla="*/ 51 h 368"/>
                <a:gd name="T18" fmla="*/ 98 w 360"/>
                <a:gd name="T19" fmla="*/ 202 h 368"/>
                <a:gd name="T20" fmla="*/ 156 w 360"/>
                <a:gd name="T21" fmla="*/ 271 h 368"/>
                <a:gd name="T22" fmla="*/ 156 w 360"/>
                <a:gd name="T23" fmla="*/ 297 h 368"/>
                <a:gd name="T24" fmla="*/ 91 w 360"/>
                <a:gd name="T25" fmla="*/ 332 h 368"/>
                <a:gd name="T26" fmla="*/ 180 w 360"/>
                <a:gd name="T27" fmla="*/ 368 h 368"/>
                <a:gd name="T28" fmla="*/ 269 w 360"/>
                <a:gd name="T29" fmla="*/ 332 h 368"/>
                <a:gd name="T30" fmla="*/ 203 w 360"/>
                <a:gd name="T31" fmla="*/ 297 h 368"/>
                <a:gd name="T32" fmla="*/ 203 w 360"/>
                <a:gd name="T33" fmla="*/ 271 h 368"/>
                <a:gd name="T34" fmla="*/ 259 w 360"/>
                <a:gd name="T35" fmla="*/ 170 h 368"/>
                <a:gd name="T36" fmla="*/ 281 w 360"/>
                <a:gd name="T37" fmla="*/ 65 h 368"/>
                <a:gd name="T38" fmla="*/ 331 w 360"/>
                <a:gd name="T39" fmla="*/ 65 h 368"/>
                <a:gd name="T40" fmla="*/ 259 w 360"/>
                <a:gd name="T41" fmla="*/ 170 h 368"/>
                <a:gd name="T42" fmla="*/ 180 w 360"/>
                <a:gd name="T43" fmla="*/ 24 h 368"/>
                <a:gd name="T44" fmla="*/ 256 w 360"/>
                <a:gd name="T45" fmla="*/ 55 h 368"/>
                <a:gd name="T46" fmla="*/ 180 w 360"/>
                <a:gd name="T47" fmla="*/ 86 h 368"/>
                <a:gd name="T48" fmla="*/ 104 w 360"/>
                <a:gd name="T49" fmla="*/ 55 h 368"/>
                <a:gd name="T50" fmla="*/ 180 w 360"/>
                <a:gd name="T51" fmla="*/ 24 h 368"/>
                <a:gd name="T52" fmla="*/ 29 w 360"/>
                <a:gd name="T53" fmla="*/ 65 h 368"/>
                <a:gd name="T54" fmla="*/ 79 w 360"/>
                <a:gd name="T55" fmla="*/ 65 h 368"/>
                <a:gd name="T56" fmla="*/ 101 w 360"/>
                <a:gd name="T57" fmla="*/ 170 h 368"/>
                <a:gd name="T58" fmla="*/ 29 w 360"/>
                <a:gd name="T59" fmla="*/ 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0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55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57" name="矩形 56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latin typeface="Agency FB" panose="020B0503020202020204" pitchFamily="34" charset="0"/>
                  <a:cs typeface="Arial" panose="020B0604020202020204" pitchFamily="34" charset="0"/>
                  <a:sym typeface="+mn-lt"/>
                </a:rPr>
                <a:t>03</a:t>
              </a:r>
              <a:endParaRPr lang="zh-CN" altLang="en-US" sz="3375" spc="316" dirty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59" name="文本框 12"/>
          <p:cNvSpPr txBox="1">
            <a:spLocks noChangeArrowheads="1"/>
          </p:cNvSpPr>
          <p:nvPr/>
        </p:nvSpPr>
        <p:spPr bwMode="auto">
          <a:xfrm>
            <a:off x="1892228" y="528061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32143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121469" y="3052761"/>
            <a:ext cx="455574" cy="652568"/>
            <a:chOff x="804989" y="2176759"/>
            <a:chExt cx="323982" cy="464074"/>
          </a:xfrm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04989" y="2216099"/>
              <a:ext cx="323982" cy="180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847309" y="2198822"/>
            <a:ext cx="455574" cy="652568"/>
            <a:chOff x="804989" y="2176759"/>
            <a:chExt cx="323981" cy="464074"/>
          </a:xfrm>
        </p:grpSpPr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04989" y="2216099"/>
              <a:ext cx="323981" cy="180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56%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039865" y="2651823"/>
            <a:ext cx="455574" cy="652568"/>
            <a:chOff x="804989" y="2176759"/>
            <a:chExt cx="323981" cy="464074"/>
          </a:xfrm>
        </p:grpSpPr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04989" y="2216099"/>
              <a:ext cx="323981" cy="180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45%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857117" y="2843829"/>
            <a:ext cx="455574" cy="652568"/>
            <a:chOff x="804989" y="2176759"/>
            <a:chExt cx="323981" cy="464074"/>
          </a:xfrm>
        </p:grpSpPr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04989" y="2216099"/>
              <a:ext cx="323981" cy="180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39%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0685232" y="2613704"/>
            <a:ext cx="455574" cy="652568"/>
            <a:chOff x="804989" y="2176759"/>
            <a:chExt cx="323981" cy="464074"/>
          </a:xfrm>
        </p:grpSpPr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04989" y="2216099"/>
              <a:ext cx="323981" cy="180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8988767" y="3046694"/>
            <a:ext cx="455574" cy="652568"/>
            <a:chOff x="804989" y="2176759"/>
            <a:chExt cx="323981" cy="464074"/>
          </a:xfrm>
        </p:grpSpPr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04989" y="2216099"/>
              <a:ext cx="323981" cy="180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56%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874312" y="2838260"/>
            <a:ext cx="455574" cy="652568"/>
            <a:chOff x="804989" y="2176759"/>
            <a:chExt cx="323981" cy="464074"/>
          </a:xfrm>
        </p:grpSpPr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04989" y="2216099"/>
              <a:ext cx="323981" cy="180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45%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8080107" y="1976759"/>
            <a:ext cx="455574" cy="652568"/>
            <a:chOff x="804989" y="2176759"/>
            <a:chExt cx="323982" cy="464074"/>
          </a:xfrm>
        </p:grpSpPr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04989" y="2216099"/>
              <a:ext cx="323982" cy="180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39%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185627" y="2825407"/>
            <a:ext cx="455574" cy="652568"/>
            <a:chOff x="804989" y="2176759"/>
            <a:chExt cx="323981" cy="464074"/>
          </a:xfrm>
        </p:grpSpPr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04989" y="2216099"/>
              <a:ext cx="323981" cy="180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175817" y="3312634"/>
            <a:ext cx="455574" cy="652568"/>
            <a:chOff x="804989" y="2176759"/>
            <a:chExt cx="323981" cy="464074"/>
          </a:xfrm>
        </p:grpSpPr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04989" y="2216099"/>
              <a:ext cx="323981" cy="180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sp>
        <p:nvSpPr>
          <p:cNvPr id="34" name="Content Placeholder 2"/>
          <p:cNvSpPr txBox="1">
            <a:spLocks/>
          </p:cNvSpPr>
          <p:nvPr/>
        </p:nvSpPr>
        <p:spPr>
          <a:xfrm>
            <a:off x="1065117" y="5717123"/>
            <a:ext cx="10787650" cy="858503"/>
          </a:xfrm>
          <a:prstGeom prst="rect">
            <a:avLst/>
          </a:prstGeom>
        </p:spPr>
        <p:txBody>
          <a:bodyPr vert="horz" lIns="128580" tIns="64290" rIns="128580" bIns="6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GB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itle 13"/>
          <p:cNvSpPr txBox="1">
            <a:spLocks/>
          </p:cNvSpPr>
          <p:nvPr/>
        </p:nvSpPr>
        <p:spPr>
          <a:xfrm>
            <a:off x="1065118" y="5513670"/>
            <a:ext cx="1508983" cy="242589"/>
          </a:xfrm>
          <a:prstGeom prst="rect">
            <a:avLst/>
          </a:prstGeom>
        </p:spPr>
        <p:txBody>
          <a:bodyPr vert="horz" lIns="128580" tIns="64290" rIns="128580" bIns="6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1267629" y="3571221"/>
            <a:ext cx="1634544" cy="1473132"/>
            <a:chOff x="755576" y="2395604"/>
            <a:chExt cx="1162406" cy="1047618"/>
          </a:xfrm>
        </p:grpSpPr>
        <p:sp>
          <p:nvSpPr>
            <p:cNvPr id="37" name="Isosceles Triangle 2"/>
            <p:cNvSpPr/>
            <p:nvPr/>
          </p:nvSpPr>
          <p:spPr>
            <a:xfrm>
              <a:off x="755576" y="2395604"/>
              <a:ext cx="1162406" cy="82816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988884" y="3235159"/>
              <a:ext cx="695790" cy="208063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257818" y="2955588"/>
            <a:ext cx="1634544" cy="2088763"/>
            <a:chOff x="1459750" y="1957798"/>
            <a:chExt cx="1162406" cy="1485424"/>
          </a:xfrm>
        </p:grpSpPr>
        <p:sp>
          <p:nvSpPr>
            <p:cNvPr id="40" name="Isosceles Triangle 2"/>
            <p:cNvSpPr/>
            <p:nvPr/>
          </p:nvSpPr>
          <p:spPr>
            <a:xfrm>
              <a:off x="1459750" y="1957798"/>
              <a:ext cx="1162406" cy="126596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Content Placeholder 2"/>
            <p:cNvSpPr txBox="1">
              <a:spLocks/>
            </p:cNvSpPr>
            <p:nvPr/>
          </p:nvSpPr>
          <p:spPr>
            <a:xfrm>
              <a:off x="1691223" y="3235159"/>
              <a:ext cx="695790" cy="208063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515957" y="3379046"/>
            <a:ext cx="1503379" cy="1665307"/>
            <a:chOff x="2354476" y="2258939"/>
            <a:chExt cx="1069128" cy="1184283"/>
          </a:xfrm>
        </p:grpSpPr>
        <p:sp>
          <p:nvSpPr>
            <p:cNvPr id="43" name="Isosceles Triangle 2"/>
            <p:cNvSpPr/>
            <p:nvPr/>
          </p:nvSpPr>
          <p:spPr>
            <a:xfrm>
              <a:off x="2354476" y="2258939"/>
              <a:ext cx="1069128" cy="9648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ontent Placeholder 2"/>
            <p:cNvSpPr txBox="1">
              <a:spLocks/>
            </p:cNvSpPr>
            <p:nvPr/>
          </p:nvSpPr>
          <p:spPr>
            <a:xfrm>
              <a:off x="2539310" y="3235159"/>
              <a:ext cx="695790" cy="208063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648309" y="3799449"/>
            <a:ext cx="1401890" cy="1244904"/>
            <a:chOff x="3159748" y="2557908"/>
            <a:chExt cx="996954" cy="885314"/>
          </a:xfrm>
        </p:grpSpPr>
        <p:sp>
          <p:nvSpPr>
            <p:cNvPr id="46" name="Isosceles Triangle 2"/>
            <p:cNvSpPr/>
            <p:nvPr/>
          </p:nvSpPr>
          <p:spPr>
            <a:xfrm>
              <a:off x="3159748" y="2557908"/>
              <a:ext cx="996954" cy="66585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Content Placeholder 2"/>
            <p:cNvSpPr txBox="1">
              <a:spLocks/>
            </p:cNvSpPr>
            <p:nvPr/>
          </p:nvSpPr>
          <p:spPr>
            <a:xfrm>
              <a:off x="3308495" y="3235159"/>
              <a:ext cx="695790" cy="208063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596138" y="3571221"/>
            <a:ext cx="1634544" cy="1473132"/>
            <a:chOff x="3833796" y="2395604"/>
            <a:chExt cx="1162406" cy="1047618"/>
          </a:xfrm>
        </p:grpSpPr>
        <p:sp>
          <p:nvSpPr>
            <p:cNvPr id="49" name="Isosceles Triangle 2"/>
            <p:cNvSpPr/>
            <p:nvPr/>
          </p:nvSpPr>
          <p:spPr>
            <a:xfrm>
              <a:off x="3833796" y="2395604"/>
              <a:ext cx="1162406" cy="82816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Content Placeholder 2"/>
            <p:cNvSpPr txBox="1">
              <a:spLocks/>
            </p:cNvSpPr>
            <p:nvPr/>
          </p:nvSpPr>
          <p:spPr>
            <a:xfrm>
              <a:off x="4065269" y="3235159"/>
              <a:ext cx="695790" cy="208063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586329" y="4057403"/>
            <a:ext cx="1634544" cy="986949"/>
            <a:chOff x="4537970" y="2741353"/>
            <a:chExt cx="1162406" cy="701869"/>
          </a:xfrm>
        </p:grpSpPr>
        <p:sp>
          <p:nvSpPr>
            <p:cNvPr id="52" name="Isosceles Triangle 2"/>
            <p:cNvSpPr/>
            <p:nvPr/>
          </p:nvSpPr>
          <p:spPr>
            <a:xfrm>
              <a:off x="4537970" y="2741353"/>
              <a:ext cx="1162406" cy="48241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6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Content Placeholder 2"/>
            <p:cNvSpPr txBox="1">
              <a:spLocks/>
            </p:cNvSpPr>
            <p:nvPr/>
          </p:nvSpPr>
          <p:spPr>
            <a:xfrm>
              <a:off x="4771278" y="3235159"/>
              <a:ext cx="695790" cy="208063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7444225" y="2707140"/>
            <a:ext cx="1739254" cy="2337213"/>
            <a:chOff x="5148063" y="1781113"/>
            <a:chExt cx="1236871" cy="1662109"/>
          </a:xfrm>
        </p:grpSpPr>
        <p:sp>
          <p:nvSpPr>
            <p:cNvPr id="55" name="Isosceles Triangle 2"/>
            <p:cNvSpPr/>
            <p:nvPr/>
          </p:nvSpPr>
          <p:spPr>
            <a:xfrm>
              <a:off x="5148063" y="1781113"/>
              <a:ext cx="1236871" cy="144265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Content Placeholder 2"/>
            <p:cNvSpPr txBox="1">
              <a:spLocks/>
            </p:cNvSpPr>
            <p:nvPr/>
          </p:nvSpPr>
          <p:spPr>
            <a:xfrm>
              <a:off x="5414366" y="3235159"/>
              <a:ext cx="695790" cy="208063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8360307" y="3799447"/>
            <a:ext cx="1621842" cy="1244904"/>
            <a:chOff x="5799535" y="2557908"/>
            <a:chExt cx="1153373" cy="885314"/>
          </a:xfrm>
        </p:grpSpPr>
        <p:sp>
          <p:nvSpPr>
            <p:cNvPr id="58" name="Isosceles Triangle 2"/>
            <p:cNvSpPr/>
            <p:nvPr/>
          </p:nvSpPr>
          <p:spPr>
            <a:xfrm>
              <a:off x="5799535" y="2557908"/>
              <a:ext cx="1153373" cy="66585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Content Placeholder 2"/>
            <p:cNvSpPr txBox="1">
              <a:spLocks/>
            </p:cNvSpPr>
            <p:nvPr/>
          </p:nvSpPr>
          <p:spPr>
            <a:xfrm>
              <a:off x="6060556" y="3235159"/>
              <a:ext cx="695790" cy="208063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9156596" y="3571221"/>
            <a:ext cx="1890998" cy="1473132"/>
            <a:chOff x="6365816" y="2395604"/>
            <a:chExt cx="1344784" cy="1047618"/>
          </a:xfrm>
        </p:grpSpPr>
        <p:sp>
          <p:nvSpPr>
            <p:cNvPr id="61" name="Isosceles Triangle 2"/>
            <p:cNvSpPr/>
            <p:nvPr/>
          </p:nvSpPr>
          <p:spPr>
            <a:xfrm>
              <a:off x="6365816" y="2395604"/>
              <a:ext cx="1344784" cy="82816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Content Placeholder 2"/>
            <p:cNvSpPr txBox="1">
              <a:spLocks/>
            </p:cNvSpPr>
            <p:nvPr/>
          </p:nvSpPr>
          <p:spPr>
            <a:xfrm>
              <a:off x="6690313" y="3235159"/>
              <a:ext cx="695790" cy="208063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0102096" y="3389394"/>
            <a:ext cx="1621842" cy="1654959"/>
            <a:chOff x="7038208" y="2266298"/>
            <a:chExt cx="1153373" cy="1176924"/>
          </a:xfrm>
        </p:grpSpPr>
        <p:sp>
          <p:nvSpPr>
            <p:cNvPr id="64" name="Isosceles Triangle 2"/>
            <p:cNvSpPr/>
            <p:nvPr/>
          </p:nvSpPr>
          <p:spPr>
            <a:xfrm>
              <a:off x="7038208" y="2266298"/>
              <a:ext cx="1153373" cy="957470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Content Placeholder 2"/>
            <p:cNvSpPr txBox="1">
              <a:spLocks/>
            </p:cNvSpPr>
            <p:nvPr/>
          </p:nvSpPr>
          <p:spPr>
            <a:xfrm>
              <a:off x="7266999" y="3235159"/>
              <a:ext cx="695790" cy="208063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66" name="直接连接符 65"/>
          <p:cNvCxnSpPr/>
          <p:nvPr/>
        </p:nvCxnSpPr>
        <p:spPr>
          <a:xfrm>
            <a:off x="0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68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70" name="矩形 69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latin typeface="Agency FB" panose="020B0503020202020204" pitchFamily="34" charset="0"/>
                  <a:cs typeface="Arial" panose="020B0604020202020204" pitchFamily="34" charset="0"/>
                  <a:sym typeface="+mn-lt"/>
                </a:rPr>
                <a:t>03</a:t>
              </a:r>
              <a:endParaRPr lang="zh-CN" altLang="en-US" sz="3375" spc="316" dirty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72" name="文本框 12"/>
          <p:cNvSpPr txBox="1">
            <a:spLocks noChangeArrowheads="1"/>
          </p:cNvSpPr>
          <p:nvPr/>
        </p:nvSpPr>
        <p:spPr bwMode="auto">
          <a:xfrm>
            <a:off x="1892228" y="528061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93161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53" y="1192728"/>
            <a:ext cx="12858044" cy="242359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1701365" y="2303733"/>
            <a:ext cx="2303733" cy="2303733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398053" y="2303733"/>
            <a:ext cx="2303733" cy="2303733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094740" y="2303733"/>
            <a:ext cx="2303733" cy="2303733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3"/>
          <p:cNvGrpSpPr>
            <a:grpSpLocks/>
          </p:cNvGrpSpPr>
          <p:nvPr/>
        </p:nvGrpSpPr>
        <p:grpSpPr bwMode="auto">
          <a:xfrm>
            <a:off x="1417864" y="5074017"/>
            <a:ext cx="2779263" cy="1274386"/>
            <a:chOff x="1008574" y="3608487"/>
            <a:chExt cx="1975983" cy="905941"/>
          </a:xfrm>
        </p:grpSpPr>
        <p:sp>
          <p:nvSpPr>
            <p:cNvPr id="12" name="矩形 11"/>
            <p:cNvSpPr/>
            <p:nvPr/>
          </p:nvSpPr>
          <p:spPr>
            <a:xfrm>
              <a:off x="1241878" y="3608487"/>
              <a:ext cx="1444219" cy="2406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33811" name="文本框 66"/>
            <p:cNvSpPr txBox="1">
              <a:spLocks noChangeArrowheads="1"/>
            </p:cNvSpPr>
            <p:nvPr/>
          </p:nvSpPr>
          <p:spPr bwMode="auto">
            <a:xfrm>
              <a:off x="1008574" y="3923685"/>
              <a:ext cx="1975983" cy="590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5141335" y="5074017"/>
            <a:ext cx="2800207" cy="1274386"/>
            <a:chOff x="3656524" y="3608487"/>
            <a:chExt cx="1990874" cy="905941"/>
          </a:xfrm>
        </p:grpSpPr>
        <p:sp>
          <p:nvSpPr>
            <p:cNvPr id="13" name="矩形 12"/>
            <p:cNvSpPr/>
            <p:nvPr/>
          </p:nvSpPr>
          <p:spPr>
            <a:xfrm>
              <a:off x="3927919" y="3608487"/>
              <a:ext cx="1444219" cy="2406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33809" name="文本框 66"/>
            <p:cNvSpPr txBox="1">
              <a:spLocks noChangeArrowheads="1"/>
            </p:cNvSpPr>
            <p:nvPr/>
          </p:nvSpPr>
          <p:spPr bwMode="auto">
            <a:xfrm>
              <a:off x="3656524" y="3923685"/>
              <a:ext cx="1990874" cy="590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6" name="组合 6"/>
          <p:cNvGrpSpPr>
            <a:grpSpLocks/>
          </p:cNvGrpSpPr>
          <p:nvPr/>
        </p:nvGrpSpPr>
        <p:grpSpPr bwMode="auto">
          <a:xfrm>
            <a:off x="8717485" y="5074017"/>
            <a:ext cx="2824458" cy="1274386"/>
            <a:chOff x="6199699" y="3608487"/>
            <a:chExt cx="2008115" cy="905941"/>
          </a:xfrm>
        </p:grpSpPr>
        <p:sp>
          <p:nvSpPr>
            <p:cNvPr id="14" name="矩形 13"/>
            <p:cNvSpPr/>
            <p:nvPr/>
          </p:nvSpPr>
          <p:spPr>
            <a:xfrm>
              <a:off x="6499662" y="3608487"/>
              <a:ext cx="1444218" cy="2406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33807" name="文本框 66"/>
            <p:cNvSpPr txBox="1">
              <a:spLocks noChangeArrowheads="1"/>
            </p:cNvSpPr>
            <p:nvPr/>
          </p:nvSpPr>
          <p:spPr bwMode="auto">
            <a:xfrm>
              <a:off x="6199699" y="3923685"/>
              <a:ext cx="2008115" cy="590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0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17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19" name="矩形 18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latin typeface="Agency FB" panose="020B0503020202020204" pitchFamily="34" charset="0"/>
                  <a:cs typeface="Arial" panose="020B0604020202020204" pitchFamily="34" charset="0"/>
                  <a:sym typeface="+mn-lt"/>
                </a:rPr>
                <a:t>03</a:t>
              </a:r>
              <a:endParaRPr lang="zh-CN" altLang="en-US" sz="3375" spc="316" dirty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1" name="文本框 12"/>
          <p:cNvSpPr txBox="1">
            <a:spLocks noChangeArrowheads="1"/>
          </p:cNvSpPr>
          <p:nvPr/>
        </p:nvSpPr>
        <p:spPr bwMode="auto">
          <a:xfrm>
            <a:off x="1892228" y="528061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06106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53" y="2883785"/>
            <a:ext cx="4716523" cy="1553100"/>
            <a:chOff x="0" y="2734405"/>
            <a:chExt cx="4472208" cy="1472650"/>
          </a:xfrm>
        </p:grpSpPr>
        <p:grpSp>
          <p:nvGrpSpPr>
            <p:cNvPr id="15" name="Group 14"/>
            <p:cNvGrpSpPr/>
            <p:nvPr/>
          </p:nvGrpSpPr>
          <p:grpSpPr>
            <a:xfrm>
              <a:off x="0" y="2734405"/>
              <a:ext cx="4472208" cy="1472650"/>
              <a:chOff x="0" y="2903219"/>
              <a:chExt cx="4472208" cy="1472650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0" y="2903219"/>
                <a:ext cx="3713871" cy="14726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2999558" y="2903219"/>
                <a:ext cx="1472650" cy="147265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Oval 15"/>
            <p:cNvSpPr/>
            <p:nvPr/>
          </p:nvSpPr>
          <p:spPr>
            <a:xfrm>
              <a:off x="3127350" y="2862197"/>
              <a:ext cx="1217066" cy="12170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17"/>
            <p:cNvSpPr>
              <a:spLocks/>
            </p:cNvSpPr>
            <p:nvPr/>
          </p:nvSpPr>
          <p:spPr bwMode="auto">
            <a:xfrm>
              <a:off x="3456664" y="3238832"/>
              <a:ext cx="561856" cy="463795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394416" y="2862197"/>
              <a:ext cx="2475011" cy="1130798"/>
              <a:chOff x="578142" y="3091663"/>
              <a:chExt cx="2475011" cy="1130798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578142" y="3091663"/>
                <a:ext cx="1366755" cy="3574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578142" y="3434509"/>
                <a:ext cx="2475011" cy="7879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  <a:endParaRPr lang="en-GB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0" name="Group 29"/>
          <p:cNvGrpSpPr/>
          <p:nvPr/>
        </p:nvGrpSpPr>
        <p:grpSpPr>
          <a:xfrm>
            <a:off x="-411385" y="770807"/>
            <a:ext cx="11234380" cy="5779059"/>
            <a:chOff x="0" y="730879"/>
            <a:chExt cx="10652441" cy="547970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730879"/>
              <a:ext cx="10652441" cy="5479705"/>
              <a:chOff x="-4093176" y="-217744"/>
              <a:chExt cx="14178398" cy="7293488"/>
            </a:xfrm>
          </p:grpSpPr>
          <p:sp>
            <p:nvSpPr>
              <p:cNvPr id="6" name="Block Arc 5"/>
              <p:cNvSpPr/>
              <p:nvPr/>
            </p:nvSpPr>
            <p:spPr>
              <a:xfrm>
                <a:off x="-4093176" y="-217744"/>
                <a:ext cx="7293488" cy="7293488"/>
              </a:xfrm>
              <a:prstGeom prst="blockArc">
                <a:avLst>
                  <a:gd name="adj1" fmla="val 18900000"/>
                  <a:gd name="adj2" fmla="val 2700000"/>
                  <a:gd name="adj3" fmla="val 296"/>
                </a:avLst>
              </a:prstGeom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2784110" y="12615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07206" tIns="150011" rIns="150011" bIns="150011" numCol="1" spcCol="1270" anchor="ctr" anchorCtr="0">
                <a:noAutofit/>
              </a:bodyPr>
              <a:lstStyle/>
              <a:p>
                <a:pPr algn="just" defTabSz="262511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2106777" y="1126066"/>
                <a:ext cx="1354666" cy="1354666"/>
              </a:xfrm>
              <a:prstGeom prst="ellipse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3178048" y="2887132"/>
                <a:ext cx="6907174" cy="1083733"/>
              </a:xfrm>
              <a:custGeom>
                <a:avLst/>
                <a:gdLst>
                  <a:gd name="connsiteX0" fmla="*/ 0 w 6907174"/>
                  <a:gd name="connsiteY0" fmla="*/ 0 h 1083733"/>
                  <a:gd name="connsiteX1" fmla="*/ 6907174 w 6907174"/>
                  <a:gd name="connsiteY1" fmla="*/ 0 h 1083733"/>
                  <a:gd name="connsiteX2" fmla="*/ 6907174 w 6907174"/>
                  <a:gd name="connsiteY2" fmla="*/ 1083733 h 1083733"/>
                  <a:gd name="connsiteX3" fmla="*/ 0 w 6907174"/>
                  <a:gd name="connsiteY3" fmla="*/ 1083733 h 1083733"/>
                  <a:gd name="connsiteX4" fmla="*/ 0 w 6907174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7174" h="1083733">
                    <a:moveTo>
                      <a:pt x="0" y="0"/>
                    </a:moveTo>
                    <a:lnTo>
                      <a:pt x="6907174" y="0"/>
                    </a:lnTo>
                    <a:lnTo>
                      <a:pt x="6907174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07206" tIns="150011" rIns="150011" bIns="150011" numCol="1" spcCol="1270" anchor="ctr" anchorCtr="0">
                <a:noAutofit/>
              </a:bodyPr>
              <a:lstStyle/>
              <a:p>
                <a:pPr algn="just" defTabSz="262511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2500714" y="2751666"/>
                <a:ext cx="1354666" cy="1354666"/>
              </a:xfrm>
              <a:prstGeom prst="ellips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784110" y="45127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07206" tIns="150011" rIns="150011" bIns="150011" numCol="1" spcCol="1270" anchor="ctr" anchorCtr="0">
                <a:noAutofit/>
              </a:bodyPr>
              <a:lstStyle/>
              <a:p>
                <a:pPr algn="just" defTabSz="262511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2106777" y="4377266"/>
                <a:ext cx="1354666" cy="1354666"/>
              </a:xfrm>
              <a:prstGeom prst="ellips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4929581" y="2036133"/>
              <a:ext cx="445654" cy="379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en-GB" sz="200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239223" y="3261651"/>
              <a:ext cx="445654" cy="379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en-GB" sz="20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943253" y="4478807"/>
              <a:ext cx="445654" cy="379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en-GB" sz="20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098114" y="2048842"/>
              <a:ext cx="3988456" cy="4169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098114" y="3239239"/>
              <a:ext cx="3988456" cy="4169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098114" y="4491515"/>
              <a:ext cx="3988456" cy="4169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1927883" y="5903768"/>
            <a:ext cx="88951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0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33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35" name="矩形 34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latin typeface="Agency FB" panose="020B0503020202020204" pitchFamily="34" charset="0"/>
                  <a:cs typeface="Arial" panose="020B0604020202020204" pitchFamily="34" charset="0"/>
                  <a:sym typeface="+mn-lt"/>
                </a:rPr>
                <a:t>03</a:t>
              </a:r>
              <a:endParaRPr lang="zh-CN" altLang="en-US" sz="3375" spc="316" dirty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37" name="文本框 12"/>
          <p:cNvSpPr txBox="1">
            <a:spLocks noChangeArrowheads="1"/>
          </p:cNvSpPr>
          <p:nvPr/>
        </p:nvSpPr>
        <p:spPr bwMode="auto">
          <a:xfrm>
            <a:off x="1892228" y="528061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55900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H_Others_1"/>
          <p:cNvSpPr txBox="1"/>
          <p:nvPr>
            <p:custDataLst>
              <p:tags r:id="rId1"/>
            </p:custDataLst>
          </p:nvPr>
        </p:nvSpPr>
        <p:spPr>
          <a:xfrm>
            <a:off x="3493514" y="1489047"/>
            <a:ext cx="1769715" cy="3794592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115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2"/>
          <p:cNvSpPr txBox="1"/>
          <p:nvPr>
            <p:custDataLst>
              <p:tags r:id="rId2"/>
            </p:custDataLst>
          </p:nvPr>
        </p:nvSpPr>
        <p:spPr>
          <a:xfrm rot="5400000">
            <a:off x="1645732" y="3047789"/>
            <a:ext cx="329929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Number_1"/>
          <p:cNvSpPr/>
          <p:nvPr>
            <p:custDataLst>
              <p:tags r:id="rId3"/>
            </p:custDataLst>
          </p:nvPr>
        </p:nvSpPr>
        <p:spPr>
          <a:xfrm>
            <a:off x="5710332" y="2023589"/>
            <a:ext cx="379667" cy="379667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Entry_1"/>
          <p:cNvSpPr/>
          <p:nvPr>
            <p:custDataLst>
              <p:tags r:id="rId4"/>
            </p:custDataLst>
          </p:nvPr>
        </p:nvSpPr>
        <p:spPr>
          <a:xfrm>
            <a:off x="6241157" y="1961143"/>
            <a:ext cx="3331046" cy="4563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53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2" name="MH_Number_2"/>
          <p:cNvSpPr/>
          <p:nvPr>
            <p:custDataLst>
              <p:tags r:id="rId5"/>
            </p:custDataLst>
          </p:nvPr>
        </p:nvSpPr>
        <p:spPr>
          <a:xfrm>
            <a:off x="5710332" y="2893105"/>
            <a:ext cx="379667" cy="379667"/>
          </a:xfrm>
          <a:prstGeom prst="ellipse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MH_Entry_2"/>
          <p:cNvSpPr/>
          <p:nvPr>
            <p:custDataLst>
              <p:tags r:id="rId6"/>
            </p:custDataLst>
          </p:nvPr>
        </p:nvSpPr>
        <p:spPr>
          <a:xfrm>
            <a:off x="6241157" y="2830660"/>
            <a:ext cx="3525386" cy="4563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53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4" name="MH_Number_3"/>
          <p:cNvSpPr/>
          <p:nvPr>
            <p:custDataLst>
              <p:tags r:id="rId7"/>
            </p:custDataLst>
          </p:nvPr>
        </p:nvSpPr>
        <p:spPr>
          <a:xfrm>
            <a:off x="5710332" y="3762621"/>
            <a:ext cx="379667" cy="379667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5" name="MH_Entry_3"/>
          <p:cNvSpPr/>
          <p:nvPr>
            <p:custDataLst>
              <p:tags r:id="rId8"/>
            </p:custDataLst>
          </p:nvPr>
        </p:nvSpPr>
        <p:spPr>
          <a:xfrm>
            <a:off x="6241157" y="3700176"/>
            <a:ext cx="3525386" cy="4563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53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zh-CN" altLang="en-US" sz="253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Number_4"/>
          <p:cNvSpPr/>
          <p:nvPr>
            <p:custDataLst>
              <p:tags r:id="rId9"/>
            </p:custDataLst>
          </p:nvPr>
        </p:nvSpPr>
        <p:spPr>
          <a:xfrm>
            <a:off x="5710332" y="4632137"/>
            <a:ext cx="379667" cy="379667"/>
          </a:xfrm>
          <a:prstGeom prst="ellipse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7" name="MH_Entry_4"/>
          <p:cNvSpPr/>
          <p:nvPr>
            <p:custDataLst>
              <p:tags r:id="rId10"/>
            </p:custDataLst>
          </p:nvPr>
        </p:nvSpPr>
        <p:spPr>
          <a:xfrm>
            <a:off x="6241157" y="4569691"/>
            <a:ext cx="3525386" cy="4563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53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0" y="4091804"/>
            <a:ext cx="5265494" cy="3140846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2984828" y="4640949"/>
            <a:ext cx="9873922" cy="259170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427333"/>
      </p:ext>
    </p:extLst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559345" y="1113186"/>
            <a:ext cx="7299404" cy="5409085"/>
            <a:chOff x="6117204" y="1331647"/>
            <a:chExt cx="6327659" cy="468899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 flipH="1">
              <a:off x="10989766" y="1331647"/>
              <a:ext cx="510077" cy="2021713"/>
            </a:xfrm>
            <a:custGeom>
              <a:avLst/>
              <a:gdLst>
                <a:gd name="T0" fmla="*/ 192 w 192"/>
                <a:gd name="T1" fmla="*/ 724 h 761"/>
                <a:gd name="T2" fmla="*/ 0 w 192"/>
                <a:gd name="T3" fmla="*/ 0 h 761"/>
                <a:gd name="T4" fmla="*/ 0 w 192"/>
                <a:gd name="T5" fmla="*/ 223 h 761"/>
                <a:gd name="T6" fmla="*/ 192 w 192"/>
                <a:gd name="T7" fmla="*/ 761 h 761"/>
                <a:gd name="T8" fmla="*/ 192 w 192"/>
                <a:gd name="T9" fmla="*/ 724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761">
                  <a:moveTo>
                    <a:pt x="192" y="724"/>
                  </a:moveTo>
                  <a:lnTo>
                    <a:pt x="0" y="0"/>
                  </a:lnTo>
                  <a:lnTo>
                    <a:pt x="0" y="223"/>
                  </a:lnTo>
                  <a:lnTo>
                    <a:pt x="192" y="761"/>
                  </a:lnTo>
                  <a:lnTo>
                    <a:pt x="192" y="724"/>
                  </a:lnTo>
                  <a:close/>
                </a:path>
              </a:pathLst>
            </a:cu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 flipH="1">
              <a:off x="10984450" y="2351803"/>
              <a:ext cx="528675" cy="1179554"/>
            </a:xfrm>
            <a:custGeom>
              <a:avLst/>
              <a:gdLst>
                <a:gd name="T0" fmla="*/ 199 w 199"/>
                <a:gd name="T1" fmla="*/ 408 h 444"/>
                <a:gd name="T2" fmla="*/ 0 w 199"/>
                <a:gd name="T3" fmla="*/ 0 h 444"/>
                <a:gd name="T4" fmla="*/ 0 w 199"/>
                <a:gd name="T5" fmla="*/ 228 h 444"/>
                <a:gd name="T6" fmla="*/ 199 w 199"/>
                <a:gd name="T7" fmla="*/ 444 h 444"/>
                <a:gd name="T8" fmla="*/ 199 w 199"/>
                <a:gd name="T9" fmla="*/ 408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444">
                  <a:moveTo>
                    <a:pt x="199" y="408"/>
                  </a:moveTo>
                  <a:lnTo>
                    <a:pt x="0" y="0"/>
                  </a:lnTo>
                  <a:lnTo>
                    <a:pt x="0" y="228"/>
                  </a:lnTo>
                  <a:lnTo>
                    <a:pt x="199" y="444"/>
                  </a:lnTo>
                  <a:lnTo>
                    <a:pt x="199" y="4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 flipH="1">
              <a:off x="10997734" y="3366643"/>
              <a:ext cx="515391" cy="600404"/>
            </a:xfrm>
            <a:custGeom>
              <a:avLst/>
              <a:gdLst>
                <a:gd name="T0" fmla="*/ 194 w 194"/>
                <a:gd name="T1" fmla="*/ 98 h 226"/>
                <a:gd name="T2" fmla="*/ 0 w 194"/>
                <a:gd name="T3" fmla="*/ 0 h 226"/>
                <a:gd name="T4" fmla="*/ 0 w 194"/>
                <a:gd name="T5" fmla="*/ 226 h 226"/>
                <a:gd name="T6" fmla="*/ 194 w 194"/>
                <a:gd name="T7" fmla="*/ 133 h 226"/>
                <a:gd name="T8" fmla="*/ 194 w 194"/>
                <a:gd name="T9" fmla="*/ 9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226">
                  <a:moveTo>
                    <a:pt x="194" y="98"/>
                  </a:moveTo>
                  <a:lnTo>
                    <a:pt x="0" y="0"/>
                  </a:lnTo>
                  <a:lnTo>
                    <a:pt x="0" y="226"/>
                  </a:lnTo>
                  <a:lnTo>
                    <a:pt x="194" y="133"/>
                  </a:lnTo>
                  <a:lnTo>
                    <a:pt x="194" y="9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 flipH="1">
              <a:off x="10984450" y="3815618"/>
              <a:ext cx="528675" cy="1176897"/>
            </a:xfrm>
            <a:custGeom>
              <a:avLst/>
              <a:gdLst>
                <a:gd name="T0" fmla="*/ 199 w 199"/>
                <a:gd name="T1" fmla="*/ 0 h 443"/>
                <a:gd name="T2" fmla="*/ 0 w 199"/>
                <a:gd name="T3" fmla="*/ 218 h 443"/>
                <a:gd name="T4" fmla="*/ 0 w 199"/>
                <a:gd name="T5" fmla="*/ 443 h 443"/>
                <a:gd name="T6" fmla="*/ 199 w 199"/>
                <a:gd name="T7" fmla="*/ 35 h 443"/>
                <a:gd name="T8" fmla="*/ 199 w 199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443">
                  <a:moveTo>
                    <a:pt x="199" y="0"/>
                  </a:moveTo>
                  <a:lnTo>
                    <a:pt x="0" y="218"/>
                  </a:lnTo>
                  <a:lnTo>
                    <a:pt x="0" y="443"/>
                  </a:lnTo>
                  <a:lnTo>
                    <a:pt x="199" y="35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 flipH="1">
              <a:off x="10979138" y="3985644"/>
              <a:ext cx="539302" cy="2029684"/>
            </a:xfrm>
            <a:custGeom>
              <a:avLst/>
              <a:gdLst>
                <a:gd name="T0" fmla="*/ 203 w 203"/>
                <a:gd name="T1" fmla="*/ 0 h 764"/>
                <a:gd name="T2" fmla="*/ 0 w 203"/>
                <a:gd name="T3" fmla="*/ 536 h 764"/>
                <a:gd name="T4" fmla="*/ 0 w 203"/>
                <a:gd name="T5" fmla="*/ 764 h 764"/>
                <a:gd name="T6" fmla="*/ 203 w 203"/>
                <a:gd name="T7" fmla="*/ 35 h 764"/>
                <a:gd name="T8" fmla="*/ 203 w 203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764">
                  <a:moveTo>
                    <a:pt x="203" y="0"/>
                  </a:moveTo>
                  <a:lnTo>
                    <a:pt x="0" y="536"/>
                  </a:lnTo>
                  <a:lnTo>
                    <a:pt x="0" y="764"/>
                  </a:lnTo>
                  <a:lnTo>
                    <a:pt x="203" y="35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37"/>
            <p:cNvSpPr>
              <a:spLocks noChangeArrowheads="1"/>
            </p:cNvSpPr>
            <p:nvPr/>
          </p:nvSpPr>
          <p:spPr bwMode="auto">
            <a:xfrm flipH="1">
              <a:off x="11499842" y="1331647"/>
              <a:ext cx="944563" cy="5924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38"/>
            <p:cNvSpPr>
              <a:spLocks noChangeArrowheads="1"/>
            </p:cNvSpPr>
            <p:nvPr/>
          </p:nvSpPr>
          <p:spPr bwMode="auto">
            <a:xfrm flipH="1">
              <a:off x="11513125" y="2351803"/>
              <a:ext cx="926808" cy="60571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39"/>
            <p:cNvSpPr>
              <a:spLocks noChangeArrowheads="1"/>
            </p:cNvSpPr>
            <p:nvPr/>
          </p:nvSpPr>
          <p:spPr bwMode="auto">
            <a:xfrm flipH="1">
              <a:off x="11513125" y="3366643"/>
              <a:ext cx="926808" cy="60040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40"/>
            <p:cNvSpPr>
              <a:spLocks noChangeArrowheads="1"/>
            </p:cNvSpPr>
            <p:nvPr/>
          </p:nvSpPr>
          <p:spPr bwMode="auto">
            <a:xfrm flipH="1">
              <a:off x="11507812" y="4389455"/>
              <a:ext cx="933911" cy="59774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41"/>
            <p:cNvSpPr>
              <a:spLocks noChangeArrowheads="1"/>
            </p:cNvSpPr>
            <p:nvPr/>
          </p:nvSpPr>
          <p:spPr bwMode="auto">
            <a:xfrm flipH="1">
              <a:off x="11518440" y="5409609"/>
              <a:ext cx="926423" cy="611031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42"/>
            <p:cNvSpPr>
              <a:spLocks noChangeArrowheads="1"/>
            </p:cNvSpPr>
            <p:nvPr/>
          </p:nvSpPr>
          <p:spPr bwMode="auto">
            <a:xfrm flipH="1">
              <a:off x="9337271" y="3255065"/>
              <a:ext cx="1656000" cy="98295"/>
            </a:xfrm>
            <a:prstGeom prst="rect">
              <a:avLst/>
            </a:pr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43"/>
            <p:cNvSpPr>
              <a:spLocks noEditPoints="1"/>
            </p:cNvSpPr>
            <p:nvPr/>
          </p:nvSpPr>
          <p:spPr bwMode="auto">
            <a:xfrm flipH="1">
              <a:off x="8721410" y="1708892"/>
              <a:ext cx="584464" cy="1160957"/>
            </a:xfrm>
            <a:custGeom>
              <a:avLst/>
              <a:gdLst>
                <a:gd name="T0" fmla="*/ 51 w 93"/>
                <a:gd name="T1" fmla="*/ 93 h 184"/>
                <a:gd name="T2" fmla="*/ 93 w 93"/>
                <a:gd name="T3" fmla="*/ 47 h 184"/>
                <a:gd name="T4" fmla="*/ 46 w 93"/>
                <a:gd name="T5" fmla="*/ 0 h 184"/>
                <a:gd name="T6" fmla="*/ 0 w 93"/>
                <a:gd name="T7" fmla="*/ 47 h 184"/>
                <a:gd name="T8" fmla="*/ 36 w 93"/>
                <a:gd name="T9" fmla="*/ 92 h 184"/>
                <a:gd name="T10" fmla="*/ 36 w 93"/>
                <a:gd name="T11" fmla="*/ 184 h 184"/>
                <a:gd name="T12" fmla="*/ 51 w 93"/>
                <a:gd name="T13" fmla="*/ 184 h 184"/>
                <a:gd name="T14" fmla="*/ 51 w 93"/>
                <a:gd name="T15" fmla="*/ 93 h 184"/>
                <a:gd name="T16" fmla="*/ 19 w 93"/>
                <a:gd name="T17" fmla="*/ 47 h 184"/>
                <a:gd name="T18" fmla="*/ 46 w 93"/>
                <a:gd name="T19" fmla="*/ 19 h 184"/>
                <a:gd name="T20" fmla="*/ 74 w 93"/>
                <a:gd name="T21" fmla="*/ 47 h 184"/>
                <a:gd name="T22" fmla="*/ 46 w 93"/>
                <a:gd name="T23" fmla="*/ 74 h 184"/>
                <a:gd name="T24" fmla="*/ 19 w 93"/>
                <a:gd name="T25" fmla="*/ 4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84">
                  <a:moveTo>
                    <a:pt x="51" y="93"/>
                  </a:moveTo>
                  <a:cubicBezTo>
                    <a:pt x="75" y="90"/>
                    <a:pt x="93" y="71"/>
                    <a:pt x="93" y="47"/>
                  </a:cubicBezTo>
                  <a:cubicBezTo>
                    <a:pt x="93" y="21"/>
                    <a:pt x="72" y="0"/>
                    <a:pt x="46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69"/>
                    <a:pt x="15" y="87"/>
                    <a:pt x="36" y="92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51" y="184"/>
                    <a:pt x="51" y="184"/>
                    <a:pt x="51" y="184"/>
                  </a:cubicBezTo>
                  <a:lnTo>
                    <a:pt x="51" y="93"/>
                  </a:lnTo>
                  <a:close/>
                  <a:moveTo>
                    <a:pt x="19" y="47"/>
                  </a:moveTo>
                  <a:cubicBezTo>
                    <a:pt x="19" y="32"/>
                    <a:pt x="31" y="19"/>
                    <a:pt x="46" y="19"/>
                  </a:cubicBezTo>
                  <a:cubicBezTo>
                    <a:pt x="61" y="19"/>
                    <a:pt x="74" y="32"/>
                    <a:pt x="74" y="47"/>
                  </a:cubicBezTo>
                  <a:cubicBezTo>
                    <a:pt x="74" y="62"/>
                    <a:pt x="61" y="74"/>
                    <a:pt x="46" y="74"/>
                  </a:cubicBezTo>
                  <a:cubicBezTo>
                    <a:pt x="31" y="74"/>
                    <a:pt x="19" y="62"/>
                    <a:pt x="19" y="47"/>
                  </a:cubicBezTo>
                  <a:close/>
                </a:path>
              </a:pathLst>
            </a:cu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44"/>
            <p:cNvSpPr>
              <a:spLocks/>
            </p:cNvSpPr>
            <p:nvPr/>
          </p:nvSpPr>
          <p:spPr bwMode="auto">
            <a:xfrm flipH="1">
              <a:off x="8986203" y="2869849"/>
              <a:ext cx="409125" cy="483511"/>
            </a:xfrm>
            <a:custGeom>
              <a:avLst/>
              <a:gdLst>
                <a:gd name="T0" fmla="*/ 50 w 65"/>
                <a:gd name="T1" fmla="*/ 0 h 77"/>
                <a:gd name="T2" fmla="*/ 50 w 65"/>
                <a:gd name="T3" fmla="*/ 0 h 77"/>
                <a:gd name="T4" fmla="*/ 2 w 65"/>
                <a:gd name="T5" fmla="*/ 61 h 77"/>
                <a:gd name="T6" fmla="*/ 0 w 65"/>
                <a:gd name="T7" fmla="*/ 61 h 77"/>
                <a:gd name="T8" fmla="*/ 0 w 65"/>
                <a:gd name="T9" fmla="*/ 77 h 77"/>
                <a:gd name="T10" fmla="*/ 2 w 65"/>
                <a:gd name="T11" fmla="*/ 77 h 77"/>
                <a:gd name="T12" fmla="*/ 43 w 65"/>
                <a:gd name="T13" fmla="*/ 63 h 77"/>
                <a:gd name="T14" fmla="*/ 65 w 65"/>
                <a:gd name="T15" fmla="*/ 0 h 77"/>
                <a:gd name="T16" fmla="*/ 65 w 65"/>
                <a:gd name="T17" fmla="*/ 0 h 77"/>
                <a:gd name="T18" fmla="*/ 50 w 65"/>
                <a:gd name="T1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77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23"/>
                    <a:pt x="44" y="61"/>
                    <a:pt x="2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3" y="77"/>
                    <a:pt x="29" y="75"/>
                    <a:pt x="43" y="63"/>
                  </a:cubicBezTo>
                  <a:cubicBezTo>
                    <a:pt x="58" y="50"/>
                    <a:pt x="65" y="29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45"/>
            <p:cNvSpPr>
              <a:spLocks noChangeArrowheads="1"/>
            </p:cNvSpPr>
            <p:nvPr/>
          </p:nvSpPr>
          <p:spPr bwMode="auto">
            <a:xfrm flipH="1">
              <a:off x="7853238" y="3435717"/>
              <a:ext cx="3132000" cy="9563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46"/>
            <p:cNvSpPr>
              <a:spLocks/>
            </p:cNvSpPr>
            <p:nvPr/>
          </p:nvSpPr>
          <p:spPr bwMode="auto">
            <a:xfrm flipH="1">
              <a:off x="7491738" y="3051373"/>
              <a:ext cx="390529" cy="478198"/>
            </a:xfrm>
            <a:custGeom>
              <a:avLst/>
              <a:gdLst>
                <a:gd name="T0" fmla="*/ 46 w 62"/>
                <a:gd name="T1" fmla="*/ 0 h 76"/>
                <a:gd name="T2" fmla="*/ 46 w 62"/>
                <a:gd name="T3" fmla="*/ 0 h 76"/>
                <a:gd name="T4" fmla="*/ 1 w 62"/>
                <a:gd name="T5" fmla="*/ 61 h 76"/>
                <a:gd name="T6" fmla="*/ 0 w 62"/>
                <a:gd name="T7" fmla="*/ 61 h 76"/>
                <a:gd name="T8" fmla="*/ 0 w 62"/>
                <a:gd name="T9" fmla="*/ 76 h 76"/>
                <a:gd name="T10" fmla="*/ 1 w 62"/>
                <a:gd name="T11" fmla="*/ 76 h 76"/>
                <a:gd name="T12" fmla="*/ 62 w 62"/>
                <a:gd name="T13" fmla="*/ 0 h 76"/>
                <a:gd name="T14" fmla="*/ 62 w 62"/>
                <a:gd name="T15" fmla="*/ 0 h 76"/>
                <a:gd name="T16" fmla="*/ 46 w 62"/>
                <a:gd name="T1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76"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55"/>
                    <a:pt x="14" y="61"/>
                    <a:pt x="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38" y="76"/>
                    <a:pt x="62" y="47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47"/>
            <p:cNvSpPr>
              <a:spLocks noEditPoints="1"/>
            </p:cNvSpPr>
            <p:nvPr/>
          </p:nvSpPr>
          <p:spPr bwMode="auto">
            <a:xfrm flipH="1">
              <a:off x="7246455" y="1823218"/>
              <a:ext cx="579151" cy="1344267"/>
            </a:xfrm>
            <a:custGeom>
              <a:avLst/>
              <a:gdLst>
                <a:gd name="T0" fmla="*/ 53 w 92"/>
                <a:gd name="T1" fmla="*/ 93 h 213"/>
                <a:gd name="T2" fmla="*/ 92 w 92"/>
                <a:gd name="T3" fmla="*/ 47 h 213"/>
                <a:gd name="T4" fmla="*/ 46 w 92"/>
                <a:gd name="T5" fmla="*/ 0 h 213"/>
                <a:gd name="T6" fmla="*/ 0 w 92"/>
                <a:gd name="T7" fmla="*/ 47 h 213"/>
                <a:gd name="T8" fmla="*/ 37 w 92"/>
                <a:gd name="T9" fmla="*/ 92 h 213"/>
                <a:gd name="T10" fmla="*/ 37 w 92"/>
                <a:gd name="T11" fmla="*/ 213 h 213"/>
                <a:gd name="T12" fmla="*/ 53 w 92"/>
                <a:gd name="T13" fmla="*/ 213 h 213"/>
                <a:gd name="T14" fmla="*/ 53 w 92"/>
                <a:gd name="T15" fmla="*/ 93 h 213"/>
                <a:gd name="T16" fmla="*/ 19 w 92"/>
                <a:gd name="T17" fmla="*/ 47 h 213"/>
                <a:gd name="T18" fmla="*/ 46 w 92"/>
                <a:gd name="T19" fmla="*/ 19 h 213"/>
                <a:gd name="T20" fmla="*/ 73 w 92"/>
                <a:gd name="T21" fmla="*/ 47 h 213"/>
                <a:gd name="T22" fmla="*/ 46 w 92"/>
                <a:gd name="T23" fmla="*/ 74 h 213"/>
                <a:gd name="T24" fmla="*/ 19 w 92"/>
                <a:gd name="T25" fmla="*/ 4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213">
                  <a:moveTo>
                    <a:pt x="53" y="93"/>
                  </a:moveTo>
                  <a:cubicBezTo>
                    <a:pt x="75" y="89"/>
                    <a:pt x="92" y="70"/>
                    <a:pt x="92" y="47"/>
                  </a:cubicBezTo>
                  <a:cubicBezTo>
                    <a:pt x="92" y="21"/>
                    <a:pt x="72" y="0"/>
                    <a:pt x="46" y="0"/>
                  </a:cubicBezTo>
                  <a:cubicBezTo>
                    <a:pt x="20" y="0"/>
                    <a:pt x="0" y="21"/>
                    <a:pt x="0" y="47"/>
                  </a:cubicBezTo>
                  <a:cubicBezTo>
                    <a:pt x="0" y="69"/>
                    <a:pt x="16" y="88"/>
                    <a:pt x="37" y="92"/>
                  </a:cubicBezTo>
                  <a:cubicBezTo>
                    <a:pt x="37" y="213"/>
                    <a:pt x="37" y="213"/>
                    <a:pt x="37" y="213"/>
                  </a:cubicBezTo>
                  <a:cubicBezTo>
                    <a:pt x="53" y="213"/>
                    <a:pt x="53" y="213"/>
                    <a:pt x="53" y="213"/>
                  </a:cubicBezTo>
                  <a:lnTo>
                    <a:pt x="53" y="93"/>
                  </a:lnTo>
                  <a:close/>
                  <a:moveTo>
                    <a:pt x="19" y="47"/>
                  </a:moveTo>
                  <a:cubicBezTo>
                    <a:pt x="19" y="32"/>
                    <a:pt x="31" y="19"/>
                    <a:pt x="46" y="19"/>
                  </a:cubicBezTo>
                  <a:cubicBezTo>
                    <a:pt x="61" y="19"/>
                    <a:pt x="73" y="32"/>
                    <a:pt x="73" y="47"/>
                  </a:cubicBezTo>
                  <a:cubicBezTo>
                    <a:pt x="73" y="62"/>
                    <a:pt x="61" y="74"/>
                    <a:pt x="46" y="74"/>
                  </a:cubicBezTo>
                  <a:cubicBezTo>
                    <a:pt x="31" y="74"/>
                    <a:pt x="19" y="62"/>
                    <a:pt x="19" y="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48"/>
            <p:cNvSpPr>
              <a:spLocks noChangeArrowheads="1"/>
            </p:cNvSpPr>
            <p:nvPr/>
          </p:nvSpPr>
          <p:spPr bwMode="auto">
            <a:xfrm flipH="1">
              <a:off x="7137617" y="3626996"/>
              <a:ext cx="3860119" cy="9298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49"/>
            <p:cNvSpPr>
              <a:spLocks noEditPoints="1"/>
            </p:cNvSpPr>
            <p:nvPr/>
          </p:nvSpPr>
          <p:spPr bwMode="auto">
            <a:xfrm rot="16200000" flipH="1">
              <a:off x="6550239" y="2946436"/>
              <a:ext cx="584464" cy="1450533"/>
            </a:xfrm>
            <a:custGeom>
              <a:avLst/>
              <a:gdLst>
                <a:gd name="T0" fmla="*/ 54 w 93"/>
                <a:gd name="T1" fmla="*/ 92 h 230"/>
                <a:gd name="T2" fmla="*/ 93 w 93"/>
                <a:gd name="T3" fmla="*/ 47 h 230"/>
                <a:gd name="T4" fmla="*/ 47 w 93"/>
                <a:gd name="T5" fmla="*/ 0 h 230"/>
                <a:gd name="T6" fmla="*/ 0 w 93"/>
                <a:gd name="T7" fmla="*/ 47 h 230"/>
                <a:gd name="T8" fmla="*/ 39 w 93"/>
                <a:gd name="T9" fmla="*/ 92 h 230"/>
                <a:gd name="T10" fmla="*/ 39 w 93"/>
                <a:gd name="T11" fmla="*/ 230 h 230"/>
                <a:gd name="T12" fmla="*/ 54 w 93"/>
                <a:gd name="T13" fmla="*/ 230 h 230"/>
                <a:gd name="T14" fmla="*/ 54 w 93"/>
                <a:gd name="T15" fmla="*/ 92 h 230"/>
                <a:gd name="T16" fmla="*/ 19 w 93"/>
                <a:gd name="T17" fmla="*/ 47 h 230"/>
                <a:gd name="T18" fmla="*/ 47 w 93"/>
                <a:gd name="T19" fmla="*/ 19 h 230"/>
                <a:gd name="T20" fmla="*/ 74 w 93"/>
                <a:gd name="T21" fmla="*/ 47 h 230"/>
                <a:gd name="T22" fmla="*/ 47 w 93"/>
                <a:gd name="T23" fmla="*/ 74 h 230"/>
                <a:gd name="T24" fmla="*/ 19 w 93"/>
                <a:gd name="T25" fmla="*/ 4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230">
                  <a:moveTo>
                    <a:pt x="54" y="92"/>
                  </a:moveTo>
                  <a:cubicBezTo>
                    <a:pt x="76" y="89"/>
                    <a:pt x="93" y="70"/>
                    <a:pt x="93" y="47"/>
                  </a:cubicBezTo>
                  <a:cubicBezTo>
                    <a:pt x="93" y="21"/>
                    <a:pt x="72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0"/>
                    <a:pt x="17" y="89"/>
                    <a:pt x="39" y="92"/>
                  </a:cubicBezTo>
                  <a:cubicBezTo>
                    <a:pt x="39" y="230"/>
                    <a:pt x="39" y="230"/>
                    <a:pt x="39" y="230"/>
                  </a:cubicBezTo>
                  <a:cubicBezTo>
                    <a:pt x="54" y="230"/>
                    <a:pt x="54" y="230"/>
                    <a:pt x="54" y="230"/>
                  </a:cubicBezTo>
                  <a:lnTo>
                    <a:pt x="54" y="92"/>
                  </a:lnTo>
                  <a:close/>
                  <a:moveTo>
                    <a:pt x="19" y="47"/>
                  </a:moveTo>
                  <a:cubicBezTo>
                    <a:pt x="19" y="32"/>
                    <a:pt x="31" y="19"/>
                    <a:pt x="47" y="19"/>
                  </a:cubicBezTo>
                  <a:cubicBezTo>
                    <a:pt x="62" y="19"/>
                    <a:pt x="74" y="32"/>
                    <a:pt x="74" y="47"/>
                  </a:cubicBezTo>
                  <a:cubicBezTo>
                    <a:pt x="74" y="62"/>
                    <a:pt x="62" y="74"/>
                    <a:pt x="47" y="74"/>
                  </a:cubicBezTo>
                  <a:cubicBezTo>
                    <a:pt x="31" y="74"/>
                    <a:pt x="19" y="62"/>
                    <a:pt x="19" y="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51"/>
            <p:cNvSpPr>
              <a:spLocks/>
            </p:cNvSpPr>
            <p:nvPr/>
          </p:nvSpPr>
          <p:spPr bwMode="auto">
            <a:xfrm flipH="1">
              <a:off x="7464744" y="3806689"/>
              <a:ext cx="382559" cy="504764"/>
            </a:xfrm>
            <a:custGeom>
              <a:avLst/>
              <a:gdLst>
                <a:gd name="T0" fmla="*/ 61 w 61"/>
                <a:gd name="T1" fmla="*/ 78 h 80"/>
                <a:gd name="T2" fmla="*/ 4 w 61"/>
                <a:gd name="T3" fmla="*/ 1 h 80"/>
                <a:gd name="T4" fmla="*/ 0 w 61"/>
                <a:gd name="T5" fmla="*/ 0 h 80"/>
                <a:gd name="T6" fmla="*/ 0 w 61"/>
                <a:gd name="T7" fmla="*/ 16 h 80"/>
                <a:gd name="T8" fmla="*/ 3 w 61"/>
                <a:gd name="T9" fmla="*/ 16 h 80"/>
                <a:gd name="T10" fmla="*/ 46 w 61"/>
                <a:gd name="T11" fmla="*/ 78 h 80"/>
                <a:gd name="T12" fmla="*/ 46 w 61"/>
                <a:gd name="T13" fmla="*/ 80 h 80"/>
                <a:gd name="T14" fmla="*/ 61 w 61"/>
                <a:gd name="T15" fmla="*/ 80 h 80"/>
                <a:gd name="T16" fmla="*/ 61 w 61"/>
                <a:gd name="T17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80">
                  <a:moveTo>
                    <a:pt x="61" y="78"/>
                  </a:moveTo>
                  <a:cubicBezTo>
                    <a:pt x="61" y="26"/>
                    <a:pt x="45" y="3"/>
                    <a:pt x="4" y="1"/>
                  </a:cubicBezTo>
                  <a:cubicBezTo>
                    <a:pt x="3" y="1"/>
                    <a:pt x="2" y="1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2" y="16"/>
                    <a:pt x="3" y="16"/>
                  </a:cubicBezTo>
                  <a:cubicBezTo>
                    <a:pt x="26" y="18"/>
                    <a:pt x="46" y="24"/>
                    <a:pt x="46" y="78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61" y="80"/>
                    <a:pt x="61" y="80"/>
                    <a:pt x="61" y="80"/>
                  </a:cubicBezTo>
                  <a:lnTo>
                    <a:pt x="61" y="7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52"/>
            <p:cNvSpPr>
              <a:spLocks/>
            </p:cNvSpPr>
            <p:nvPr/>
          </p:nvSpPr>
          <p:spPr bwMode="auto">
            <a:xfrm flipH="1">
              <a:off x="7831004" y="3802335"/>
              <a:ext cx="3153449" cy="106266"/>
            </a:xfrm>
            <a:custGeom>
              <a:avLst/>
              <a:gdLst>
                <a:gd name="T0" fmla="*/ 0 w 501"/>
                <a:gd name="T1" fmla="*/ 2 h 17"/>
                <a:gd name="T2" fmla="*/ 0 w 501"/>
                <a:gd name="T3" fmla="*/ 17 h 17"/>
                <a:gd name="T4" fmla="*/ 501 w 501"/>
                <a:gd name="T5" fmla="*/ 17 h 17"/>
                <a:gd name="T6" fmla="*/ 501 w 501"/>
                <a:gd name="T7" fmla="*/ 1 h 17"/>
                <a:gd name="T8" fmla="*/ 0 w 501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1" h="17">
                  <a:moveTo>
                    <a:pt x="0" y="2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4" y="17"/>
                    <a:pt x="447" y="15"/>
                    <a:pt x="501" y="17"/>
                  </a:cubicBezTo>
                  <a:cubicBezTo>
                    <a:pt x="501" y="1"/>
                    <a:pt x="501" y="1"/>
                    <a:pt x="501" y="1"/>
                  </a:cubicBezTo>
                  <a:cubicBezTo>
                    <a:pt x="443" y="0"/>
                    <a:pt x="18" y="2"/>
                    <a:pt x="0" y="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53"/>
            <p:cNvSpPr>
              <a:spLocks noEditPoints="1"/>
            </p:cNvSpPr>
            <p:nvPr/>
          </p:nvSpPr>
          <p:spPr bwMode="auto">
            <a:xfrm flipH="1">
              <a:off x="7232745" y="4195340"/>
              <a:ext cx="584464" cy="1330983"/>
            </a:xfrm>
            <a:custGeom>
              <a:avLst/>
              <a:gdLst>
                <a:gd name="T0" fmla="*/ 56 w 93"/>
                <a:gd name="T1" fmla="*/ 119 h 211"/>
                <a:gd name="T2" fmla="*/ 56 w 93"/>
                <a:gd name="T3" fmla="*/ 0 h 211"/>
                <a:gd name="T4" fmla="*/ 41 w 93"/>
                <a:gd name="T5" fmla="*/ 0 h 211"/>
                <a:gd name="T6" fmla="*/ 41 w 93"/>
                <a:gd name="T7" fmla="*/ 118 h 211"/>
                <a:gd name="T8" fmla="*/ 0 w 93"/>
                <a:gd name="T9" fmla="*/ 164 h 211"/>
                <a:gd name="T10" fmla="*/ 46 w 93"/>
                <a:gd name="T11" fmla="*/ 211 h 211"/>
                <a:gd name="T12" fmla="*/ 93 w 93"/>
                <a:gd name="T13" fmla="*/ 164 h 211"/>
                <a:gd name="T14" fmla="*/ 56 w 93"/>
                <a:gd name="T15" fmla="*/ 119 h 211"/>
                <a:gd name="T16" fmla="*/ 46 w 93"/>
                <a:gd name="T17" fmla="*/ 191 h 211"/>
                <a:gd name="T18" fmla="*/ 19 w 93"/>
                <a:gd name="T19" fmla="*/ 164 h 211"/>
                <a:gd name="T20" fmla="*/ 46 w 93"/>
                <a:gd name="T21" fmla="*/ 137 h 211"/>
                <a:gd name="T22" fmla="*/ 74 w 93"/>
                <a:gd name="T23" fmla="*/ 164 h 211"/>
                <a:gd name="T24" fmla="*/ 46 w 93"/>
                <a:gd name="T25" fmla="*/ 19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211">
                  <a:moveTo>
                    <a:pt x="56" y="119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18" y="121"/>
                    <a:pt x="0" y="141"/>
                    <a:pt x="0" y="164"/>
                  </a:cubicBezTo>
                  <a:cubicBezTo>
                    <a:pt x="0" y="190"/>
                    <a:pt x="21" y="211"/>
                    <a:pt x="46" y="211"/>
                  </a:cubicBezTo>
                  <a:cubicBezTo>
                    <a:pt x="72" y="211"/>
                    <a:pt x="93" y="190"/>
                    <a:pt x="93" y="164"/>
                  </a:cubicBezTo>
                  <a:cubicBezTo>
                    <a:pt x="93" y="142"/>
                    <a:pt x="77" y="123"/>
                    <a:pt x="56" y="119"/>
                  </a:cubicBezTo>
                  <a:close/>
                  <a:moveTo>
                    <a:pt x="46" y="191"/>
                  </a:moveTo>
                  <a:cubicBezTo>
                    <a:pt x="31" y="191"/>
                    <a:pt x="19" y="179"/>
                    <a:pt x="19" y="164"/>
                  </a:cubicBezTo>
                  <a:cubicBezTo>
                    <a:pt x="19" y="149"/>
                    <a:pt x="31" y="137"/>
                    <a:pt x="46" y="137"/>
                  </a:cubicBezTo>
                  <a:cubicBezTo>
                    <a:pt x="61" y="137"/>
                    <a:pt x="74" y="149"/>
                    <a:pt x="74" y="164"/>
                  </a:cubicBezTo>
                  <a:cubicBezTo>
                    <a:pt x="74" y="179"/>
                    <a:pt x="61" y="191"/>
                    <a:pt x="46" y="19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54"/>
            <p:cNvSpPr>
              <a:spLocks/>
            </p:cNvSpPr>
            <p:nvPr/>
          </p:nvSpPr>
          <p:spPr bwMode="auto">
            <a:xfrm flipH="1">
              <a:off x="8952111" y="3985643"/>
              <a:ext cx="433036" cy="414438"/>
            </a:xfrm>
            <a:custGeom>
              <a:avLst/>
              <a:gdLst>
                <a:gd name="T0" fmla="*/ 69 w 69"/>
                <a:gd name="T1" fmla="*/ 64 h 66"/>
                <a:gd name="T2" fmla="*/ 1 w 69"/>
                <a:gd name="T3" fmla="*/ 0 h 66"/>
                <a:gd name="T4" fmla="*/ 0 w 69"/>
                <a:gd name="T5" fmla="*/ 0 h 66"/>
                <a:gd name="T6" fmla="*/ 0 w 69"/>
                <a:gd name="T7" fmla="*/ 15 h 66"/>
                <a:gd name="T8" fmla="*/ 1 w 69"/>
                <a:gd name="T9" fmla="*/ 15 h 66"/>
                <a:gd name="T10" fmla="*/ 53 w 69"/>
                <a:gd name="T11" fmla="*/ 64 h 66"/>
                <a:gd name="T12" fmla="*/ 53 w 69"/>
                <a:gd name="T13" fmla="*/ 66 h 66"/>
                <a:gd name="T14" fmla="*/ 69 w 69"/>
                <a:gd name="T15" fmla="*/ 66 h 66"/>
                <a:gd name="T16" fmla="*/ 69 w 69"/>
                <a:gd name="T17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66">
                  <a:moveTo>
                    <a:pt x="69" y="64"/>
                  </a:moveTo>
                  <a:cubicBezTo>
                    <a:pt x="69" y="28"/>
                    <a:pt x="3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1" y="15"/>
                    <a:pt x="53" y="36"/>
                    <a:pt x="53" y="64"/>
                  </a:cubicBezTo>
                  <a:cubicBezTo>
                    <a:pt x="53" y="65"/>
                    <a:pt x="53" y="66"/>
                    <a:pt x="53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69" y="65"/>
                    <a:pt x="69" y="6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55"/>
            <p:cNvSpPr>
              <a:spLocks noChangeArrowheads="1"/>
            </p:cNvSpPr>
            <p:nvPr/>
          </p:nvSpPr>
          <p:spPr bwMode="auto">
            <a:xfrm flipH="1">
              <a:off x="9385147" y="3985643"/>
              <a:ext cx="1593992" cy="9298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56"/>
            <p:cNvSpPr>
              <a:spLocks noEditPoints="1"/>
            </p:cNvSpPr>
            <p:nvPr/>
          </p:nvSpPr>
          <p:spPr bwMode="auto">
            <a:xfrm flipH="1">
              <a:off x="8720112" y="4400081"/>
              <a:ext cx="584464" cy="1230030"/>
            </a:xfrm>
            <a:custGeom>
              <a:avLst/>
              <a:gdLst>
                <a:gd name="T0" fmla="*/ 55 w 93"/>
                <a:gd name="T1" fmla="*/ 103 h 195"/>
                <a:gd name="T2" fmla="*/ 56 w 93"/>
                <a:gd name="T3" fmla="*/ 0 h 195"/>
                <a:gd name="T4" fmla="*/ 40 w 93"/>
                <a:gd name="T5" fmla="*/ 0 h 195"/>
                <a:gd name="T6" fmla="*/ 39 w 93"/>
                <a:gd name="T7" fmla="*/ 102 h 195"/>
                <a:gd name="T8" fmla="*/ 0 w 93"/>
                <a:gd name="T9" fmla="*/ 148 h 195"/>
                <a:gd name="T10" fmla="*/ 47 w 93"/>
                <a:gd name="T11" fmla="*/ 195 h 195"/>
                <a:gd name="T12" fmla="*/ 93 w 93"/>
                <a:gd name="T13" fmla="*/ 148 h 195"/>
                <a:gd name="T14" fmla="*/ 55 w 93"/>
                <a:gd name="T15" fmla="*/ 103 h 195"/>
                <a:gd name="T16" fmla="*/ 47 w 93"/>
                <a:gd name="T17" fmla="*/ 176 h 195"/>
                <a:gd name="T18" fmla="*/ 19 w 93"/>
                <a:gd name="T19" fmla="*/ 148 h 195"/>
                <a:gd name="T20" fmla="*/ 47 w 93"/>
                <a:gd name="T21" fmla="*/ 121 h 195"/>
                <a:gd name="T22" fmla="*/ 74 w 93"/>
                <a:gd name="T23" fmla="*/ 148 h 195"/>
                <a:gd name="T24" fmla="*/ 47 w 93"/>
                <a:gd name="T25" fmla="*/ 17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95">
                  <a:moveTo>
                    <a:pt x="55" y="103"/>
                  </a:moveTo>
                  <a:cubicBezTo>
                    <a:pt x="55" y="81"/>
                    <a:pt x="56" y="27"/>
                    <a:pt x="5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27"/>
                    <a:pt x="39" y="81"/>
                    <a:pt x="39" y="102"/>
                  </a:cubicBezTo>
                  <a:cubicBezTo>
                    <a:pt x="17" y="106"/>
                    <a:pt x="0" y="125"/>
                    <a:pt x="0" y="148"/>
                  </a:cubicBezTo>
                  <a:cubicBezTo>
                    <a:pt x="0" y="174"/>
                    <a:pt x="21" y="195"/>
                    <a:pt x="47" y="195"/>
                  </a:cubicBezTo>
                  <a:cubicBezTo>
                    <a:pt x="72" y="195"/>
                    <a:pt x="93" y="174"/>
                    <a:pt x="93" y="148"/>
                  </a:cubicBezTo>
                  <a:cubicBezTo>
                    <a:pt x="93" y="125"/>
                    <a:pt x="77" y="106"/>
                    <a:pt x="55" y="103"/>
                  </a:cubicBezTo>
                  <a:close/>
                  <a:moveTo>
                    <a:pt x="47" y="176"/>
                  </a:moveTo>
                  <a:cubicBezTo>
                    <a:pt x="32" y="176"/>
                    <a:pt x="19" y="163"/>
                    <a:pt x="19" y="148"/>
                  </a:cubicBezTo>
                  <a:cubicBezTo>
                    <a:pt x="19" y="133"/>
                    <a:pt x="32" y="121"/>
                    <a:pt x="47" y="121"/>
                  </a:cubicBezTo>
                  <a:cubicBezTo>
                    <a:pt x="62" y="121"/>
                    <a:pt x="74" y="133"/>
                    <a:pt x="74" y="148"/>
                  </a:cubicBezTo>
                  <a:cubicBezTo>
                    <a:pt x="74" y="163"/>
                    <a:pt x="62" y="176"/>
                    <a:pt x="47" y="17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79113" tIns="39557" rIns="79113" bIns="3955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 flipH="1">
              <a:off x="11759339" y="1448819"/>
              <a:ext cx="242553" cy="292645"/>
              <a:chOff x="134906" y="3220464"/>
              <a:chExt cx="730251" cy="881063"/>
            </a:xfrm>
            <a:noFill/>
          </p:grpSpPr>
          <p:sp>
            <p:nvSpPr>
              <p:cNvPr id="44" name="Freeform 34"/>
              <p:cNvSpPr>
                <a:spLocks/>
              </p:cNvSpPr>
              <p:nvPr/>
            </p:nvSpPr>
            <p:spPr bwMode="auto">
              <a:xfrm>
                <a:off x="134906" y="3220464"/>
                <a:ext cx="730251" cy="577851"/>
              </a:xfrm>
              <a:custGeom>
                <a:avLst/>
                <a:gdLst>
                  <a:gd name="T0" fmla="*/ 124 w 192"/>
                  <a:gd name="T1" fmla="*/ 96 h 152"/>
                  <a:gd name="T2" fmla="*/ 116 w 192"/>
                  <a:gd name="T3" fmla="*/ 92 h 152"/>
                  <a:gd name="T4" fmla="*/ 116 w 192"/>
                  <a:gd name="T5" fmla="*/ 80 h 152"/>
                  <a:gd name="T6" fmla="*/ 120 w 192"/>
                  <a:gd name="T7" fmla="*/ 60 h 152"/>
                  <a:gd name="T8" fmla="*/ 121 w 192"/>
                  <a:gd name="T9" fmla="*/ 25 h 152"/>
                  <a:gd name="T10" fmla="*/ 96 w 192"/>
                  <a:gd name="T11" fmla="*/ 0 h 152"/>
                  <a:gd name="T12" fmla="*/ 72 w 192"/>
                  <a:gd name="T13" fmla="*/ 24 h 152"/>
                  <a:gd name="T14" fmla="*/ 72 w 192"/>
                  <a:gd name="T15" fmla="*/ 60 h 152"/>
                  <a:gd name="T16" fmla="*/ 76 w 192"/>
                  <a:gd name="T17" fmla="*/ 80 h 152"/>
                  <a:gd name="T18" fmla="*/ 76 w 192"/>
                  <a:gd name="T19" fmla="*/ 92 h 152"/>
                  <a:gd name="T20" fmla="*/ 68 w 192"/>
                  <a:gd name="T21" fmla="*/ 96 h 152"/>
                  <a:gd name="T22" fmla="*/ 16 w 192"/>
                  <a:gd name="T23" fmla="*/ 96 h 152"/>
                  <a:gd name="T24" fmla="*/ 0 w 192"/>
                  <a:gd name="T25" fmla="*/ 116 h 152"/>
                  <a:gd name="T26" fmla="*/ 0 w 192"/>
                  <a:gd name="T27" fmla="*/ 152 h 152"/>
                  <a:gd name="T28" fmla="*/ 192 w 192"/>
                  <a:gd name="T29" fmla="*/ 152 h 152"/>
                  <a:gd name="T30" fmla="*/ 192 w 192"/>
                  <a:gd name="T31" fmla="*/ 116 h 152"/>
                  <a:gd name="T32" fmla="*/ 176 w 192"/>
                  <a:gd name="T33" fmla="*/ 96 h 152"/>
                  <a:gd name="T34" fmla="*/ 124 w 192"/>
                  <a:gd name="T35" fmla="*/ 9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52">
                    <a:moveTo>
                      <a:pt x="124" y="96"/>
                    </a:moveTo>
                    <a:cubicBezTo>
                      <a:pt x="121" y="96"/>
                      <a:pt x="118" y="95"/>
                      <a:pt x="116" y="92"/>
                    </a:cubicBezTo>
                    <a:cubicBezTo>
                      <a:pt x="114" y="89"/>
                      <a:pt x="115" y="83"/>
                      <a:pt x="116" y="80"/>
                    </a:cubicBezTo>
                    <a:cubicBezTo>
                      <a:pt x="119" y="72"/>
                      <a:pt x="120" y="68"/>
                      <a:pt x="120" y="60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1" y="11"/>
                      <a:pt x="110" y="0"/>
                      <a:pt x="96" y="0"/>
                    </a:cubicBezTo>
                    <a:cubicBezTo>
                      <a:pt x="82" y="0"/>
                      <a:pt x="72" y="10"/>
                      <a:pt x="72" y="24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8"/>
                      <a:pt x="73" y="72"/>
                      <a:pt x="76" y="80"/>
                    </a:cubicBezTo>
                    <a:cubicBezTo>
                      <a:pt x="77" y="83"/>
                      <a:pt x="78" y="89"/>
                      <a:pt x="76" y="92"/>
                    </a:cubicBezTo>
                    <a:cubicBezTo>
                      <a:pt x="74" y="95"/>
                      <a:pt x="71" y="96"/>
                      <a:pt x="68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8" y="96"/>
                      <a:pt x="0" y="108"/>
                      <a:pt x="0" y="116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192" y="152"/>
                      <a:pt x="192" y="152"/>
                      <a:pt x="192" y="152"/>
                    </a:cubicBezTo>
                    <a:cubicBezTo>
                      <a:pt x="192" y="116"/>
                      <a:pt x="192" y="116"/>
                      <a:pt x="192" y="116"/>
                    </a:cubicBezTo>
                    <a:cubicBezTo>
                      <a:pt x="192" y="108"/>
                      <a:pt x="184" y="96"/>
                      <a:pt x="176" y="96"/>
                    </a:cubicBezTo>
                    <a:lnTo>
                      <a:pt x="124" y="96"/>
                    </a:lnTo>
                    <a:close/>
                  </a:path>
                </a:pathLst>
              </a:custGeom>
              <a:grp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105484" tIns="52741" rIns="105484" bIns="52741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35"/>
              <p:cNvSpPr>
                <a:spLocks/>
              </p:cNvSpPr>
              <p:nvPr/>
            </p:nvSpPr>
            <p:spPr bwMode="auto">
              <a:xfrm>
                <a:off x="165069" y="3798314"/>
                <a:ext cx="669926" cy="303213"/>
              </a:xfrm>
              <a:custGeom>
                <a:avLst/>
                <a:gdLst>
                  <a:gd name="T0" fmla="*/ 422 w 422"/>
                  <a:gd name="T1" fmla="*/ 191 h 191"/>
                  <a:gd name="T2" fmla="*/ 115 w 422"/>
                  <a:gd name="T3" fmla="*/ 191 h 191"/>
                  <a:gd name="T4" fmla="*/ 115 w 422"/>
                  <a:gd name="T5" fmla="*/ 95 h 191"/>
                  <a:gd name="T6" fmla="*/ 67 w 422"/>
                  <a:gd name="T7" fmla="*/ 191 h 191"/>
                  <a:gd name="T8" fmla="*/ 0 w 422"/>
                  <a:gd name="T9" fmla="*/ 191 h 191"/>
                  <a:gd name="T10" fmla="*/ 0 w 422"/>
                  <a:gd name="T11" fmla="*/ 0 h 191"/>
                  <a:gd name="T12" fmla="*/ 422 w 422"/>
                  <a:gd name="T13" fmla="*/ 0 h 191"/>
                  <a:gd name="T14" fmla="*/ 422 w 422"/>
                  <a:gd name="T15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2" h="191">
                    <a:moveTo>
                      <a:pt x="422" y="191"/>
                    </a:moveTo>
                    <a:lnTo>
                      <a:pt x="115" y="191"/>
                    </a:lnTo>
                    <a:lnTo>
                      <a:pt x="115" y="95"/>
                    </a:lnTo>
                    <a:lnTo>
                      <a:pt x="67" y="191"/>
                    </a:lnTo>
                    <a:lnTo>
                      <a:pt x="0" y="191"/>
                    </a:lnTo>
                    <a:lnTo>
                      <a:pt x="0" y="0"/>
                    </a:lnTo>
                    <a:lnTo>
                      <a:pt x="422" y="0"/>
                    </a:lnTo>
                    <a:lnTo>
                      <a:pt x="422" y="191"/>
                    </a:lnTo>
                    <a:close/>
                  </a:path>
                </a:pathLst>
              </a:custGeom>
              <a:grp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105484" tIns="52741" rIns="105484" bIns="52741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Line 36"/>
              <p:cNvSpPr>
                <a:spLocks noChangeShapeType="1"/>
              </p:cNvSpPr>
              <p:nvPr/>
            </p:nvSpPr>
            <p:spPr bwMode="auto">
              <a:xfrm>
                <a:off x="742919" y="3904677"/>
                <a:ext cx="0" cy="196850"/>
              </a:xfrm>
              <a:prstGeom prst="line">
                <a:avLst/>
              </a:prstGeom>
              <a:grp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105484" tIns="52741" rIns="105484" bIns="52741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307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7" name="Line 37"/>
              <p:cNvSpPr>
                <a:spLocks noChangeShapeType="1"/>
              </p:cNvSpPr>
              <p:nvPr/>
            </p:nvSpPr>
            <p:spPr bwMode="auto">
              <a:xfrm>
                <a:off x="652432" y="3949127"/>
                <a:ext cx="0" cy="152400"/>
              </a:xfrm>
              <a:prstGeom prst="line">
                <a:avLst/>
              </a:prstGeom>
              <a:grp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105484" tIns="52741" rIns="105484" bIns="52741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307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8" name="Line 38"/>
              <p:cNvSpPr>
                <a:spLocks noChangeShapeType="1"/>
              </p:cNvSpPr>
              <p:nvPr/>
            </p:nvSpPr>
            <p:spPr bwMode="auto">
              <a:xfrm>
                <a:off x="560357" y="4011039"/>
                <a:ext cx="0" cy="90488"/>
              </a:xfrm>
              <a:prstGeom prst="line">
                <a:avLst/>
              </a:prstGeom>
              <a:grp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105484" tIns="52741" rIns="105484" bIns="52741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307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Oval 39"/>
              <p:cNvSpPr>
                <a:spLocks noChangeArrowheads="1"/>
              </p:cNvSpPr>
              <p:nvPr/>
            </p:nvSpPr>
            <p:spPr bwMode="auto">
              <a:xfrm>
                <a:off x="480981" y="3296664"/>
                <a:ext cx="38100" cy="38100"/>
              </a:xfrm>
              <a:prstGeom prst="ellipse">
                <a:avLst/>
              </a:prstGeom>
              <a:grp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105484" tIns="52741" rIns="105484" bIns="52741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6" name="Freeform 5"/>
            <p:cNvSpPr>
              <a:spLocks noEditPoints="1"/>
            </p:cNvSpPr>
            <p:nvPr/>
          </p:nvSpPr>
          <p:spPr bwMode="auto">
            <a:xfrm flipH="1">
              <a:off x="11749347" y="2538447"/>
              <a:ext cx="262537" cy="257276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5 h 204"/>
                <a:gd name="T34" fmla="*/ 34 w 208"/>
                <a:gd name="T35" fmla="*/ 138 h 204"/>
                <a:gd name="T36" fmla="*/ 22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0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5"/>
                    <a:pt x="28" y="12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2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3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5" y="135"/>
                    <a:pt x="70" y="120"/>
                    <a:pt x="70" y="102"/>
                  </a:cubicBezTo>
                  <a:cubicBezTo>
                    <a:pt x="70" y="84"/>
                    <a:pt x="85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2"/>
            <p:cNvSpPr>
              <a:spLocks noEditPoints="1"/>
            </p:cNvSpPr>
            <p:nvPr/>
          </p:nvSpPr>
          <p:spPr bwMode="auto">
            <a:xfrm flipH="1">
              <a:off x="11760244" y="4574968"/>
              <a:ext cx="240744" cy="199581"/>
            </a:xfrm>
            <a:custGeom>
              <a:avLst/>
              <a:gdLst>
                <a:gd name="T0" fmla="*/ 221 w 242"/>
                <a:gd name="T1" fmla="*/ 0 h 200"/>
                <a:gd name="T2" fmla="*/ 171 w 242"/>
                <a:gd name="T3" fmla="*/ 0 h 200"/>
                <a:gd name="T4" fmla="*/ 135 w 242"/>
                <a:gd name="T5" fmla="*/ 15 h 200"/>
                <a:gd name="T6" fmla="*/ 51 w 242"/>
                <a:gd name="T7" fmla="*/ 99 h 200"/>
                <a:gd name="T8" fmla="*/ 51 w 242"/>
                <a:gd name="T9" fmla="*/ 129 h 200"/>
                <a:gd name="T10" fmla="*/ 113 w 242"/>
                <a:gd name="T11" fmla="*/ 192 h 200"/>
                <a:gd name="T12" fmla="*/ 143 w 242"/>
                <a:gd name="T13" fmla="*/ 192 h 200"/>
                <a:gd name="T14" fmla="*/ 227 w 242"/>
                <a:gd name="T15" fmla="*/ 108 h 200"/>
                <a:gd name="T16" fmla="*/ 242 w 242"/>
                <a:gd name="T17" fmla="*/ 71 h 200"/>
                <a:gd name="T18" fmla="*/ 242 w 242"/>
                <a:gd name="T19" fmla="*/ 22 h 200"/>
                <a:gd name="T20" fmla="*/ 221 w 242"/>
                <a:gd name="T21" fmla="*/ 0 h 200"/>
                <a:gd name="T22" fmla="*/ 192 w 242"/>
                <a:gd name="T23" fmla="*/ 71 h 200"/>
                <a:gd name="T24" fmla="*/ 171 w 242"/>
                <a:gd name="T25" fmla="*/ 50 h 200"/>
                <a:gd name="T26" fmla="*/ 192 w 242"/>
                <a:gd name="T27" fmla="*/ 29 h 200"/>
                <a:gd name="T28" fmla="*/ 214 w 242"/>
                <a:gd name="T29" fmla="*/ 50 h 200"/>
                <a:gd name="T30" fmla="*/ 192 w 242"/>
                <a:gd name="T31" fmla="*/ 71 h 200"/>
                <a:gd name="T32" fmla="*/ 19 w 242"/>
                <a:gd name="T33" fmla="*/ 119 h 200"/>
                <a:gd name="T34" fmla="*/ 95 w 242"/>
                <a:gd name="T35" fmla="*/ 196 h 200"/>
                <a:gd name="T36" fmla="*/ 70 w 242"/>
                <a:gd name="T37" fmla="*/ 192 h 200"/>
                <a:gd name="T38" fmla="*/ 8 w 242"/>
                <a:gd name="T39" fmla="*/ 129 h 200"/>
                <a:gd name="T40" fmla="*/ 8 w 242"/>
                <a:gd name="T41" fmla="*/ 99 h 200"/>
                <a:gd name="T42" fmla="*/ 92 w 242"/>
                <a:gd name="T43" fmla="*/ 15 h 200"/>
                <a:gd name="T44" fmla="*/ 128 w 242"/>
                <a:gd name="T45" fmla="*/ 0 h 200"/>
                <a:gd name="T46" fmla="*/ 19 w 242"/>
                <a:gd name="T47" fmla="*/ 109 h 200"/>
                <a:gd name="T48" fmla="*/ 19 w 242"/>
                <a:gd name="T49" fmla="*/ 11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2" h="200">
                  <a:moveTo>
                    <a:pt x="221" y="0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159" y="0"/>
                    <a:pt x="143" y="7"/>
                    <a:pt x="135" y="15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42" y="107"/>
                    <a:pt x="42" y="121"/>
                    <a:pt x="51" y="129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21" y="200"/>
                    <a:pt x="135" y="200"/>
                    <a:pt x="143" y="192"/>
                  </a:cubicBezTo>
                  <a:cubicBezTo>
                    <a:pt x="227" y="108"/>
                    <a:pt x="227" y="108"/>
                    <a:pt x="227" y="108"/>
                  </a:cubicBezTo>
                  <a:cubicBezTo>
                    <a:pt x="236" y="100"/>
                    <a:pt x="242" y="83"/>
                    <a:pt x="242" y="71"/>
                  </a:cubicBezTo>
                  <a:cubicBezTo>
                    <a:pt x="242" y="22"/>
                    <a:pt x="242" y="22"/>
                    <a:pt x="242" y="22"/>
                  </a:cubicBezTo>
                  <a:cubicBezTo>
                    <a:pt x="242" y="10"/>
                    <a:pt x="233" y="0"/>
                    <a:pt x="221" y="0"/>
                  </a:cubicBezTo>
                  <a:moveTo>
                    <a:pt x="192" y="71"/>
                  </a:moveTo>
                  <a:cubicBezTo>
                    <a:pt x="181" y="71"/>
                    <a:pt x="171" y="62"/>
                    <a:pt x="171" y="50"/>
                  </a:cubicBezTo>
                  <a:cubicBezTo>
                    <a:pt x="171" y="38"/>
                    <a:pt x="181" y="29"/>
                    <a:pt x="192" y="29"/>
                  </a:cubicBezTo>
                  <a:cubicBezTo>
                    <a:pt x="204" y="29"/>
                    <a:pt x="214" y="38"/>
                    <a:pt x="214" y="50"/>
                  </a:cubicBezTo>
                  <a:cubicBezTo>
                    <a:pt x="214" y="62"/>
                    <a:pt x="204" y="71"/>
                    <a:pt x="192" y="71"/>
                  </a:cubicBezTo>
                  <a:moveTo>
                    <a:pt x="19" y="119"/>
                  </a:moveTo>
                  <a:cubicBezTo>
                    <a:pt x="95" y="196"/>
                    <a:pt x="95" y="196"/>
                    <a:pt x="95" y="196"/>
                  </a:cubicBezTo>
                  <a:cubicBezTo>
                    <a:pt x="87" y="200"/>
                    <a:pt x="77" y="199"/>
                    <a:pt x="70" y="192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0" y="121"/>
                    <a:pt x="0" y="107"/>
                    <a:pt x="8" y="99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100" y="7"/>
                    <a:pt x="116" y="0"/>
                    <a:pt x="128" y="0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16" y="112"/>
                    <a:pt x="16" y="117"/>
                    <a:pt x="19" y="11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 flipH="1">
              <a:off x="11730237" y="5575822"/>
              <a:ext cx="300758" cy="285869"/>
            </a:xfrm>
            <a:custGeom>
              <a:avLst/>
              <a:gdLst>
                <a:gd name="T0" fmla="*/ 207 w 211"/>
                <a:gd name="T1" fmla="*/ 85 h 200"/>
                <a:gd name="T2" fmla="*/ 153 w 211"/>
                <a:gd name="T3" fmla="*/ 124 h 200"/>
                <a:gd name="T4" fmla="*/ 173 w 211"/>
                <a:gd name="T5" fmla="*/ 189 h 200"/>
                <a:gd name="T6" fmla="*/ 170 w 211"/>
                <a:gd name="T7" fmla="*/ 198 h 200"/>
                <a:gd name="T8" fmla="*/ 165 w 211"/>
                <a:gd name="T9" fmla="*/ 200 h 200"/>
                <a:gd name="T10" fmla="*/ 160 w 211"/>
                <a:gd name="T11" fmla="*/ 198 h 200"/>
                <a:gd name="T12" fmla="*/ 106 w 211"/>
                <a:gd name="T13" fmla="*/ 158 h 200"/>
                <a:gd name="T14" fmla="*/ 51 w 211"/>
                <a:gd name="T15" fmla="*/ 198 h 200"/>
                <a:gd name="T16" fmla="*/ 41 w 211"/>
                <a:gd name="T17" fmla="*/ 198 h 200"/>
                <a:gd name="T18" fmla="*/ 38 w 211"/>
                <a:gd name="T19" fmla="*/ 189 h 200"/>
                <a:gd name="T20" fmla="*/ 59 w 211"/>
                <a:gd name="T21" fmla="*/ 124 h 200"/>
                <a:gd name="T22" fmla="*/ 5 w 211"/>
                <a:gd name="T23" fmla="*/ 85 h 200"/>
                <a:gd name="T24" fmla="*/ 2 w 211"/>
                <a:gd name="T25" fmla="*/ 75 h 200"/>
                <a:gd name="T26" fmla="*/ 10 w 211"/>
                <a:gd name="T27" fmla="*/ 70 h 200"/>
                <a:gd name="T28" fmla="*/ 77 w 211"/>
                <a:gd name="T29" fmla="*/ 70 h 200"/>
                <a:gd name="T30" fmla="*/ 98 w 211"/>
                <a:gd name="T31" fmla="*/ 5 h 200"/>
                <a:gd name="T32" fmla="*/ 106 w 211"/>
                <a:gd name="T33" fmla="*/ 0 h 200"/>
                <a:gd name="T34" fmla="*/ 114 w 211"/>
                <a:gd name="T35" fmla="*/ 5 h 200"/>
                <a:gd name="T36" fmla="*/ 135 w 211"/>
                <a:gd name="T37" fmla="*/ 70 h 200"/>
                <a:gd name="T38" fmla="*/ 202 w 211"/>
                <a:gd name="T39" fmla="*/ 70 h 200"/>
                <a:gd name="T40" fmla="*/ 210 w 211"/>
                <a:gd name="T41" fmla="*/ 75 h 200"/>
                <a:gd name="T42" fmla="*/ 207 w 211"/>
                <a:gd name="T43" fmla="*/ 8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1" h="200">
                  <a:moveTo>
                    <a:pt x="207" y="85"/>
                  </a:moveTo>
                  <a:cubicBezTo>
                    <a:pt x="153" y="124"/>
                    <a:pt x="153" y="124"/>
                    <a:pt x="153" y="124"/>
                  </a:cubicBezTo>
                  <a:cubicBezTo>
                    <a:pt x="173" y="189"/>
                    <a:pt x="173" y="189"/>
                    <a:pt x="173" y="189"/>
                  </a:cubicBezTo>
                  <a:cubicBezTo>
                    <a:pt x="175" y="192"/>
                    <a:pt x="173" y="196"/>
                    <a:pt x="170" y="198"/>
                  </a:cubicBezTo>
                  <a:cubicBezTo>
                    <a:pt x="169" y="199"/>
                    <a:pt x="167" y="200"/>
                    <a:pt x="165" y="200"/>
                  </a:cubicBezTo>
                  <a:cubicBezTo>
                    <a:pt x="164" y="200"/>
                    <a:pt x="162" y="199"/>
                    <a:pt x="160" y="198"/>
                  </a:cubicBezTo>
                  <a:cubicBezTo>
                    <a:pt x="106" y="158"/>
                    <a:pt x="106" y="158"/>
                    <a:pt x="106" y="158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48" y="200"/>
                    <a:pt x="44" y="200"/>
                    <a:pt x="41" y="198"/>
                  </a:cubicBezTo>
                  <a:cubicBezTo>
                    <a:pt x="38" y="196"/>
                    <a:pt x="37" y="192"/>
                    <a:pt x="38" y="189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2" y="83"/>
                    <a:pt x="0" y="79"/>
                    <a:pt x="2" y="75"/>
                  </a:cubicBezTo>
                  <a:cubicBezTo>
                    <a:pt x="3" y="72"/>
                    <a:pt x="6" y="70"/>
                    <a:pt x="10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9" y="2"/>
                    <a:pt x="102" y="0"/>
                    <a:pt x="106" y="0"/>
                  </a:cubicBezTo>
                  <a:cubicBezTo>
                    <a:pt x="110" y="0"/>
                    <a:pt x="113" y="2"/>
                    <a:pt x="114" y="5"/>
                  </a:cubicBezTo>
                  <a:cubicBezTo>
                    <a:pt x="135" y="70"/>
                    <a:pt x="135" y="70"/>
                    <a:pt x="135" y="70"/>
                  </a:cubicBezTo>
                  <a:cubicBezTo>
                    <a:pt x="202" y="70"/>
                    <a:pt x="202" y="70"/>
                    <a:pt x="202" y="70"/>
                  </a:cubicBezTo>
                  <a:cubicBezTo>
                    <a:pt x="206" y="70"/>
                    <a:pt x="209" y="72"/>
                    <a:pt x="210" y="75"/>
                  </a:cubicBezTo>
                  <a:cubicBezTo>
                    <a:pt x="211" y="79"/>
                    <a:pt x="210" y="83"/>
                    <a:pt x="207" y="8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9" name="Group 38"/>
            <p:cNvGrpSpPr/>
            <p:nvPr/>
          </p:nvGrpSpPr>
          <p:grpSpPr>
            <a:xfrm flipH="1">
              <a:off x="11799621" y="3538160"/>
              <a:ext cx="177344" cy="270654"/>
              <a:chOff x="6553" y="1835403"/>
              <a:chExt cx="576263" cy="879476"/>
            </a:xfrm>
            <a:noFill/>
          </p:grpSpPr>
          <p:sp>
            <p:nvSpPr>
              <p:cNvPr id="40" name="Freeform 50"/>
              <p:cNvSpPr>
                <a:spLocks/>
              </p:cNvSpPr>
              <p:nvPr/>
            </p:nvSpPr>
            <p:spPr bwMode="auto">
              <a:xfrm>
                <a:off x="63703" y="1835403"/>
                <a:ext cx="442913" cy="150813"/>
              </a:xfrm>
              <a:custGeom>
                <a:avLst/>
                <a:gdLst>
                  <a:gd name="T0" fmla="*/ 231 w 279"/>
                  <a:gd name="T1" fmla="*/ 95 h 95"/>
                  <a:gd name="T2" fmla="*/ 58 w 279"/>
                  <a:gd name="T3" fmla="*/ 95 h 95"/>
                  <a:gd name="T4" fmla="*/ 0 w 279"/>
                  <a:gd name="T5" fmla="*/ 0 h 95"/>
                  <a:gd name="T6" fmla="*/ 279 w 279"/>
                  <a:gd name="T7" fmla="*/ 0 h 95"/>
                  <a:gd name="T8" fmla="*/ 231 w 279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95">
                    <a:moveTo>
                      <a:pt x="231" y="95"/>
                    </a:moveTo>
                    <a:lnTo>
                      <a:pt x="58" y="95"/>
                    </a:lnTo>
                    <a:lnTo>
                      <a:pt x="0" y="0"/>
                    </a:lnTo>
                    <a:lnTo>
                      <a:pt x="279" y="0"/>
                    </a:lnTo>
                    <a:lnTo>
                      <a:pt x="231" y="95"/>
                    </a:lnTo>
                    <a:close/>
                  </a:path>
                </a:pathLst>
              </a:cu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105484" tIns="52741" rIns="105484" bIns="52741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51"/>
              <p:cNvSpPr>
                <a:spLocks/>
              </p:cNvSpPr>
              <p:nvPr/>
            </p:nvSpPr>
            <p:spPr bwMode="auto">
              <a:xfrm>
                <a:off x="6553" y="1986216"/>
                <a:ext cx="576263" cy="728663"/>
              </a:xfrm>
              <a:custGeom>
                <a:avLst/>
                <a:gdLst>
                  <a:gd name="T0" fmla="*/ 219 w 363"/>
                  <a:gd name="T1" fmla="*/ 459 h 459"/>
                  <a:gd name="T2" fmla="*/ 142 w 363"/>
                  <a:gd name="T3" fmla="*/ 459 h 459"/>
                  <a:gd name="T4" fmla="*/ 0 w 363"/>
                  <a:gd name="T5" fmla="*/ 158 h 459"/>
                  <a:gd name="T6" fmla="*/ 94 w 363"/>
                  <a:gd name="T7" fmla="*/ 0 h 459"/>
                  <a:gd name="T8" fmla="*/ 267 w 363"/>
                  <a:gd name="T9" fmla="*/ 0 h 459"/>
                  <a:gd name="T10" fmla="*/ 363 w 363"/>
                  <a:gd name="T11" fmla="*/ 158 h 459"/>
                  <a:gd name="T12" fmla="*/ 219 w 363"/>
                  <a:gd name="T13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3" h="459">
                    <a:moveTo>
                      <a:pt x="219" y="459"/>
                    </a:moveTo>
                    <a:lnTo>
                      <a:pt x="142" y="459"/>
                    </a:lnTo>
                    <a:lnTo>
                      <a:pt x="0" y="158"/>
                    </a:lnTo>
                    <a:lnTo>
                      <a:pt x="94" y="0"/>
                    </a:lnTo>
                    <a:lnTo>
                      <a:pt x="267" y="0"/>
                    </a:lnTo>
                    <a:lnTo>
                      <a:pt x="363" y="158"/>
                    </a:lnTo>
                    <a:lnTo>
                      <a:pt x="219" y="459"/>
                    </a:lnTo>
                    <a:close/>
                  </a:path>
                </a:pathLst>
              </a:cu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105484" tIns="52741" rIns="105484" bIns="52741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Line 52"/>
              <p:cNvSpPr>
                <a:spLocks noChangeShapeType="1"/>
              </p:cNvSpPr>
              <p:nvPr/>
            </p:nvSpPr>
            <p:spPr bwMode="auto">
              <a:xfrm>
                <a:off x="292303" y="2291016"/>
                <a:ext cx="0" cy="423863"/>
              </a:xfrm>
              <a:prstGeom prst="line">
                <a:avLst/>
              </a:pr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105484" tIns="52741" rIns="105484" bIns="52741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307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Oval 53"/>
              <p:cNvSpPr>
                <a:spLocks noChangeArrowheads="1"/>
              </p:cNvSpPr>
              <p:nvPr/>
            </p:nvSpPr>
            <p:spPr bwMode="auto">
              <a:xfrm>
                <a:off x="216103" y="2138616"/>
                <a:ext cx="152400" cy="152400"/>
              </a:xfrm>
              <a:prstGeom prst="ellipse">
                <a:avLst/>
              </a:pr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105484" tIns="52741" rIns="105484" bIns="52741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0" name="Group 49"/>
          <p:cNvGrpSpPr/>
          <p:nvPr/>
        </p:nvGrpSpPr>
        <p:grpSpPr>
          <a:xfrm>
            <a:off x="3264780" y="1441448"/>
            <a:ext cx="8055594" cy="4714047"/>
            <a:chOff x="4776484" y="1616215"/>
            <a:chExt cx="5967488" cy="4086481"/>
          </a:xfrm>
        </p:grpSpPr>
        <p:sp>
          <p:nvSpPr>
            <p:cNvPr id="51" name="TextBox 50"/>
            <p:cNvSpPr txBox="1"/>
            <p:nvPr/>
          </p:nvSpPr>
          <p:spPr>
            <a:xfrm flipH="1">
              <a:off x="9271240" y="1616215"/>
              <a:ext cx="1067787" cy="266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 flipH="1">
              <a:off x="9180369" y="1870142"/>
              <a:ext cx="1489738" cy="541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 flipH="1">
              <a:off x="5881571" y="1729378"/>
              <a:ext cx="1351174" cy="266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 flipH="1">
              <a:off x="5881571" y="1983302"/>
              <a:ext cx="1366610" cy="541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 flipH="1">
              <a:off x="5161421" y="3168270"/>
              <a:ext cx="1067787" cy="266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 flipH="1">
              <a:off x="4776484" y="3399200"/>
              <a:ext cx="1452723" cy="541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 flipH="1">
              <a:off x="5881571" y="4630289"/>
              <a:ext cx="1252262" cy="326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 flipH="1">
              <a:off x="5881571" y="4884218"/>
              <a:ext cx="1425632" cy="541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 flipH="1">
              <a:off x="9228797" y="4907492"/>
              <a:ext cx="1067787" cy="266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 flipH="1">
              <a:off x="9228797" y="5161419"/>
              <a:ext cx="1515175" cy="541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61" name="直接连接符 60"/>
          <p:cNvCxnSpPr/>
          <p:nvPr/>
        </p:nvCxnSpPr>
        <p:spPr>
          <a:xfrm>
            <a:off x="0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63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65" name="矩形 64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64" name="文本框 63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latin typeface="Agency FB" panose="020B0503020202020204" pitchFamily="34" charset="0"/>
                  <a:cs typeface="Arial" panose="020B0604020202020204" pitchFamily="34" charset="0"/>
                  <a:sym typeface="+mn-lt"/>
                </a:rPr>
                <a:t>03</a:t>
              </a:r>
              <a:endParaRPr lang="zh-CN" altLang="en-US" sz="3375" spc="316" dirty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67" name="文本框 12"/>
          <p:cNvSpPr txBox="1">
            <a:spLocks noChangeArrowheads="1"/>
          </p:cNvSpPr>
          <p:nvPr/>
        </p:nvSpPr>
        <p:spPr bwMode="auto">
          <a:xfrm>
            <a:off x="1892228" y="528061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36857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6571856" y="-17858"/>
            <a:ext cx="6321872" cy="7250508"/>
          </a:xfrm>
          <a:prstGeom prst="rect">
            <a:avLst/>
          </a:prstGeom>
          <a:solidFill>
            <a:srgbClr val="8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4368" y="0"/>
            <a:ext cx="12842418" cy="7260307"/>
          </a:xfrm>
          <a:prstGeom prst="rect">
            <a:avLst/>
          </a:prstGeom>
          <a:blipFill dpi="0" rotWithShape="1">
            <a:blip r:embed="rId3">
              <a:alphaModFix amt="10000"/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2700000">
            <a:off x="5732897" y="1573772"/>
            <a:ext cx="1607256" cy="1607256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5732897" y="3913221"/>
            <a:ext cx="1607256" cy="1607256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4500668" y="2752426"/>
            <a:ext cx="1607256" cy="1607256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6982985" y="2752426"/>
            <a:ext cx="1607256" cy="1607256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5" name="组合 3"/>
          <p:cNvGrpSpPr>
            <a:grpSpLocks/>
          </p:cNvGrpSpPr>
          <p:nvPr/>
        </p:nvGrpSpPr>
        <p:grpSpPr bwMode="auto">
          <a:xfrm>
            <a:off x="1181240" y="2772513"/>
            <a:ext cx="3149774" cy="1322302"/>
            <a:chOff x="839258" y="1972066"/>
            <a:chExt cx="2240047" cy="939713"/>
          </a:xfrm>
        </p:grpSpPr>
        <p:sp>
          <p:nvSpPr>
            <p:cNvPr id="11283" name="文本框 66"/>
            <p:cNvSpPr txBox="1">
              <a:spLocks noChangeArrowheads="1"/>
            </p:cNvSpPr>
            <p:nvPr/>
          </p:nvSpPr>
          <p:spPr bwMode="auto">
            <a:xfrm>
              <a:off x="839258" y="2583690"/>
              <a:ext cx="2240047" cy="328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dirty="0">
                  <a:solidFill>
                    <a:srgbClr val="4A4A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36" name="文本框 13"/>
            <p:cNvSpPr txBox="1">
              <a:spLocks noChangeArrowheads="1"/>
            </p:cNvSpPr>
            <p:nvPr/>
          </p:nvSpPr>
          <p:spPr bwMode="auto">
            <a:xfrm>
              <a:off x="840845" y="1972066"/>
              <a:ext cx="1560914" cy="68078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56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</a:rPr>
                <a:t>PART  04</a:t>
              </a:r>
              <a:endParaRPr lang="zh-CN" altLang="en-US" sz="5625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" name="组合 12"/>
          <p:cNvGrpSpPr>
            <a:grpSpLocks/>
          </p:cNvGrpSpPr>
          <p:nvPr/>
        </p:nvGrpSpPr>
        <p:grpSpPr bwMode="auto">
          <a:xfrm>
            <a:off x="4085461" y="158494"/>
            <a:ext cx="2319360" cy="3230137"/>
            <a:chOff x="2905125" y="111919"/>
            <a:chExt cx="1650206" cy="2297906"/>
          </a:xfrm>
        </p:grpSpPr>
        <p:sp>
          <p:nvSpPr>
            <p:cNvPr id="11" name="任意多边形 10"/>
            <p:cNvSpPr/>
            <p:nvPr/>
          </p:nvSpPr>
          <p:spPr>
            <a:xfrm>
              <a:off x="2905125" y="142091"/>
              <a:ext cx="1620028" cy="2267734"/>
            </a:xfrm>
            <a:custGeom>
              <a:avLst/>
              <a:gdLst>
                <a:gd name="connsiteX0" fmla="*/ 0 w 1619250"/>
                <a:gd name="connsiteY0" fmla="*/ 2266950 h 2266950"/>
                <a:gd name="connsiteX1" fmla="*/ 1619250 w 1619250"/>
                <a:gd name="connsiteY1" fmla="*/ 647700 h 2266950"/>
                <a:gd name="connsiteX2" fmla="*/ 1619250 w 1619250"/>
                <a:gd name="connsiteY2" fmla="*/ 0 h 22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0" h="2266950">
                  <a:moveTo>
                    <a:pt x="0" y="2266950"/>
                  </a:moveTo>
                  <a:lnTo>
                    <a:pt x="1619250" y="647700"/>
                  </a:lnTo>
                  <a:lnTo>
                    <a:pt x="161925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4493388" y="111919"/>
              <a:ext cx="61943" cy="619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7" name="组合 48"/>
          <p:cNvGrpSpPr>
            <a:grpSpLocks/>
          </p:cNvGrpSpPr>
          <p:nvPr/>
        </p:nvGrpSpPr>
        <p:grpSpPr bwMode="auto">
          <a:xfrm flipV="1">
            <a:off x="4085461" y="3788213"/>
            <a:ext cx="2319360" cy="3230137"/>
            <a:chOff x="2905125" y="111919"/>
            <a:chExt cx="1650206" cy="2297906"/>
          </a:xfrm>
        </p:grpSpPr>
        <p:sp>
          <p:nvSpPr>
            <p:cNvPr id="50" name="任意多边形 49"/>
            <p:cNvSpPr/>
            <p:nvPr/>
          </p:nvSpPr>
          <p:spPr>
            <a:xfrm>
              <a:off x="2905125" y="142091"/>
              <a:ext cx="1620028" cy="2267734"/>
            </a:xfrm>
            <a:custGeom>
              <a:avLst/>
              <a:gdLst>
                <a:gd name="connsiteX0" fmla="*/ 0 w 1619250"/>
                <a:gd name="connsiteY0" fmla="*/ 2266950 h 2266950"/>
                <a:gd name="connsiteX1" fmla="*/ 1619250 w 1619250"/>
                <a:gd name="connsiteY1" fmla="*/ 647700 h 2266950"/>
                <a:gd name="connsiteX2" fmla="*/ 1619250 w 1619250"/>
                <a:gd name="connsiteY2" fmla="*/ 0 h 22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0" h="2266950">
                  <a:moveTo>
                    <a:pt x="0" y="2266950"/>
                  </a:moveTo>
                  <a:lnTo>
                    <a:pt x="1619250" y="647700"/>
                  </a:lnTo>
                  <a:lnTo>
                    <a:pt x="161925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493388" y="111919"/>
              <a:ext cx="61943" cy="619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23" name="等腰三角形 22"/>
          <p:cNvSpPr/>
          <p:nvPr/>
        </p:nvSpPr>
        <p:spPr bwMode="auto">
          <a:xfrm rot="5400000">
            <a:off x="-359049" y="3076111"/>
            <a:ext cx="1799233" cy="1080433"/>
          </a:xfrm>
          <a:prstGeom prst="triangle">
            <a:avLst/>
          </a:prstGeom>
          <a:solidFill>
            <a:srgbClr val="8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373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2" grpId="0" animBg="1"/>
      <p:bldP spid="3" grpId="0" animBg="1"/>
      <p:bldP spid="32" grpId="0" animBg="1"/>
      <p:bldP spid="33" grpId="0" animBg="1"/>
      <p:bldP spid="34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7009" y="1279108"/>
            <a:ext cx="5258739" cy="577272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883287" y="4466671"/>
            <a:ext cx="3149742" cy="2585163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290567" y="4466671"/>
            <a:ext cx="3149742" cy="2585163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561" name="组合 38"/>
          <p:cNvGrpSpPr>
            <a:grpSpLocks/>
          </p:cNvGrpSpPr>
          <p:nvPr/>
        </p:nvGrpSpPr>
        <p:grpSpPr bwMode="auto">
          <a:xfrm>
            <a:off x="5908692" y="2886363"/>
            <a:ext cx="992815" cy="992816"/>
            <a:chOff x="0" y="0"/>
            <a:chExt cx="941070" cy="941070"/>
          </a:xfrm>
          <a:solidFill>
            <a:schemeClr val="accent1"/>
          </a:solidFill>
        </p:grpSpPr>
        <p:sp>
          <p:nvSpPr>
            <p:cNvPr id="23562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563" name="Freeform 10"/>
            <p:cNvSpPr>
              <a:spLocks noEditPoints="1"/>
            </p:cNvSpPr>
            <p:nvPr/>
          </p:nvSpPr>
          <p:spPr bwMode="auto">
            <a:xfrm>
              <a:off x="174430" y="206113"/>
              <a:ext cx="628568" cy="528844"/>
            </a:xfrm>
            <a:custGeom>
              <a:avLst/>
              <a:gdLst>
                <a:gd name="T0" fmla="*/ 1050 w 1051"/>
                <a:gd name="T1" fmla="*/ 533 h 884"/>
                <a:gd name="T2" fmla="*/ 1048 w 1051"/>
                <a:gd name="T3" fmla="*/ 520 h 884"/>
                <a:gd name="T4" fmla="*/ 1046 w 1051"/>
                <a:gd name="T5" fmla="*/ 505 h 884"/>
                <a:gd name="T6" fmla="*/ 1042 w 1051"/>
                <a:gd name="T7" fmla="*/ 489 h 884"/>
                <a:gd name="T8" fmla="*/ 1040 w 1051"/>
                <a:gd name="T9" fmla="*/ 479 h 884"/>
                <a:gd name="T10" fmla="*/ 1034 w 1051"/>
                <a:gd name="T11" fmla="*/ 460 h 884"/>
                <a:gd name="T12" fmla="*/ 1034 w 1051"/>
                <a:gd name="T13" fmla="*/ 459 h 884"/>
                <a:gd name="T14" fmla="*/ 894 w 1051"/>
                <a:gd name="T15" fmla="*/ 287 h 884"/>
                <a:gd name="T16" fmla="*/ 889 w 1051"/>
                <a:gd name="T17" fmla="*/ 284 h 884"/>
                <a:gd name="T18" fmla="*/ 873 w 1051"/>
                <a:gd name="T19" fmla="*/ 275 h 884"/>
                <a:gd name="T20" fmla="*/ 863 w 1051"/>
                <a:gd name="T21" fmla="*/ 271 h 884"/>
                <a:gd name="T22" fmla="*/ 848 w 1051"/>
                <a:gd name="T23" fmla="*/ 264 h 884"/>
                <a:gd name="T24" fmla="*/ 837 w 1051"/>
                <a:gd name="T25" fmla="*/ 260 h 884"/>
                <a:gd name="T26" fmla="*/ 821 w 1051"/>
                <a:gd name="T27" fmla="*/ 255 h 884"/>
                <a:gd name="T28" fmla="*/ 819 w 1051"/>
                <a:gd name="T29" fmla="*/ 254 h 884"/>
                <a:gd name="T30" fmla="*/ 511 w 1051"/>
                <a:gd name="T31" fmla="*/ 0 h 884"/>
                <a:gd name="T32" fmla="*/ 196 w 1051"/>
                <a:gd name="T33" fmla="*/ 315 h 884"/>
                <a:gd name="T34" fmla="*/ 197 w 1051"/>
                <a:gd name="T35" fmla="*/ 330 h 884"/>
                <a:gd name="T36" fmla="*/ 0 w 1051"/>
                <a:gd name="T37" fmla="*/ 600 h 884"/>
                <a:gd name="T38" fmla="*/ 283 w 1051"/>
                <a:gd name="T39" fmla="*/ 884 h 884"/>
                <a:gd name="T40" fmla="*/ 730 w 1051"/>
                <a:gd name="T41" fmla="*/ 884 h 884"/>
                <a:gd name="T42" fmla="*/ 1051 w 1051"/>
                <a:gd name="T43" fmla="*/ 562 h 884"/>
                <a:gd name="T44" fmla="*/ 1050 w 1051"/>
                <a:gd name="T45" fmla="*/ 533 h 884"/>
                <a:gd name="T46" fmla="*/ 730 w 1051"/>
                <a:gd name="T47" fmla="*/ 825 h 884"/>
                <a:gd name="T48" fmla="*/ 283 w 1051"/>
                <a:gd name="T49" fmla="*/ 825 h 884"/>
                <a:gd name="T50" fmla="*/ 59 w 1051"/>
                <a:gd name="T51" fmla="*/ 600 h 884"/>
                <a:gd name="T52" fmla="*/ 205 w 1051"/>
                <a:gd name="T53" fmla="*/ 389 h 884"/>
                <a:gd name="T54" fmla="*/ 265 w 1051"/>
                <a:gd name="T55" fmla="*/ 512 h 884"/>
                <a:gd name="T56" fmla="*/ 288 w 1051"/>
                <a:gd name="T57" fmla="*/ 523 h 884"/>
                <a:gd name="T58" fmla="*/ 307 w 1051"/>
                <a:gd name="T59" fmla="*/ 516 h 884"/>
                <a:gd name="T60" fmla="*/ 311 w 1051"/>
                <a:gd name="T61" fmla="*/ 475 h 884"/>
                <a:gd name="T62" fmla="*/ 257 w 1051"/>
                <a:gd name="T63" fmla="*/ 348 h 884"/>
                <a:gd name="T64" fmla="*/ 257 w 1051"/>
                <a:gd name="T65" fmla="*/ 348 h 884"/>
                <a:gd name="T66" fmla="*/ 255 w 1051"/>
                <a:gd name="T67" fmla="*/ 331 h 884"/>
                <a:gd name="T68" fmla="*/ 255 w 1051"/>
                <a:gd name="T69" fmla="*/ 315 h 884"/>
                <a:gd name="T70" fmla="*/ 511 w 1051"/>
                <a:gd name="T71" fmla="*/ 59 h 884"/>
                <a:gd name="T72" fmla="*/ 756 w 1051"/>
                <a:gd name="T73" fmla="*/ 243 h 884"/>
                <a:gd name="T74" fmla="*/ 730 w 1051"/>
                <a:gd name="T75" fmla="*/ 241 h 884"/>
                <a:gd name="T76" fmla="*/ 532 w 1051"/>
                <a:gd name="T77" fmla="*/ 310 h 884"/>
                <a:gd name="T78" fmla="*/ 527 w 1051"/>
                <a:gd name="T79" fmla="*/ 351 h 884"/>
                <a:gd name="T80" fmla="*/ 568 w 1051"/>
                <a:gd name="T81" fmla="*/ 356 h 884"/>
                <a:gd name="T82" fmla="*/ 730 w 1051"/>
                <a:gd name="T83" fmla="*/ 300 h 884"/>
                <a:gd name="T84" fmla="*/ 792 w 1051"/>
                <a:gd name="T85" fmla="*/ 307 h 884"/>
                <a:gd name="T86" fmla="*/ 846 w 1051"/>
                <a:gd name="T87" fmla="*/ 327 h 884"/>
                <a:gd name="T88" fmla="*/ 851 w 1051"/>
                <a:gd name="T89" fmla="*/ 330 h 884"/>
                <a:gd name="T90" fmla="*/ 866 w 1051"/>
                <a:gd name="T91" fmla="*/ 338 h 884"/>
                <a:gd name="T92" fmla="*/ 871 w 1051"/>
                <a:gd name="T93" fmla="*/ 341 h 884"/>
                <a:gd name="T94" fmla="*/ 886 w 1051"/>
                <a:gd name="T95" fmla="*/ 352 h 884"/>
                <a:gd name="T96" fmla="*/ 888 w 1051"/>
                <a:gd name="T97" fmla="*/ 353 h 884"/>
                <a:gd name="T98" fmla="*/ 977 w 1051"/>
                <a:gd name="T99" fmla="*/ 473 h 884"/>
                <a:gd name="T100" fmla="*/ 978 w 1051"/>
                <a:gd name="T101" fmla="*/ 476 h 884"/>
                <a:gd name="T102" fmla="*/ 983 w 1051"/>
                <a:gd name="T103" fmla="*/ 493 h 884"/>
                <a:gd name="T104" fmla="*/ 985 w 1051"/>
                <a:gd name="T105" fmla="*/ 500 h 884"/>
                <a:gd name="T106" fmla="*/ 988 w 1051"/>
                <a:gd name="T107" fmla="*/ 515 h 884"/>
                <a:gd name="T108" fmla="*/ 990 w 1051"/>
                <a:gd name="T109" fmla="*/ 527 h 884"/>
                <a:gd name="T110" fmla="*/ 991 w 1051"/>
                <a:gd name="T111" fmla="*/ 538 h 884"/>
                <a:gd name="T112" fmla="*/ 993 w 1051"/>
                <a:gd name="T113" fmla="*/ 562 h 884"/>
                <a:gd name="T114" fmla="*/ 730 w 1051"/>
                <a:gd name="T115" fmla="*/ 825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1" h="884">
                  <a:moveTo>
                    <a:pt x="1050" y="533"/>
                  </a:moveTo>
                  <a:cubicBezTo>
                    <a:pt x="1049" y="529"/>
                    <a:pt x="1049" y="525"/>
                    <a:pt x="1048" y="520"/>
                  </a:cubicBezTo>
                  <a:cubicBezTo>
                    <a:pt x="1048" y="515"/>
                    <a:pt x="1047" y="510"/>
                    <a:pt x="1046" y="505"/>
                  </a:cubicBezTo>
                  <a:cubicBezTo>
                    <a:pt x="1045" y="500"/>
                    <a:pt x="1044" y="494"/>
                    <a:pt x="1042" y="489"/>
                  </a:cubicBezTo>
                  <a:cubicBezTo>
                    <a:pt x="1042" y="485"/>
                    <a:pt x="1041" y="482"/>
                    <a:pt x="1040" y="479"/>
                  </a:cubicBezTo>
                  <a:cubicBezTo>
                    <a:pt x="1038" y="473"/>
                    <a:pt x="1036" y="466"/>
                    <a:pt x="1034" y="460"/>
                  </a:cubicBezTo>
                  <a:cubicBezTo>
                    <a:pt x="1034" y="459"/>
                    <a:pt x="1034" y="459"/>
                    <a:pt x="1034" y="459"/>
                  </a:cubicBezTo>
                  <a:cubicBezTo>
                    <a:pt x="1009" y="386"/>
                    <a:pt x="959" y="326"/>
                    <a:pt x="894" y="287"/>
                  </a:cubicBezTo>
                  <a:cubicBezTo>
                    <a:pt x="893" y="286"/>
                    <a:pt x="891" y="285"/>
                    <a:pt x="889" y="284"/>
                  </a:cubicBezTo>
                  <a:cubicBezTo>
                    <a:pt x="884" y="281"/>
                    <a:pt x="878" y="278"/>
                    <a:pt x="873" y="275"/>
                  </a:cubicBezTo>
                  <a:cubicBezTo>
                    <a:pt x="870" y="274"/>
                    <a:pt x="867" y="272"/>
                    <a:pt x="863" y="271"/>
                  </a:cubicBezTo>
                  <a:cubicBezTo>
                    <a:pt x="858" y="268"/>
                    <a:pt x="853" y="266"/>
                    <a:pt x="848" y="264"/>
                  </a:cubicBezTo>
                  <a:cubicBezTo>
                    <a:pt x="844" y="262"/>
                    <a:pt x="840" y="261"/>
                    <a:pt x="837" y="260"/>
                  </a:cubicBezTo>
                  <a:cubicBezTo>
                    <a:pt x="831" y="258"/>
                    <a:pt x="826" y="256"/>
                    <a:pt x="821" y="255"/>
                  </a:cubicBezTo>
                  <a:cubicBezTo>
                    <a:pt x="820" y="254"/>
                    <a:pt x="819" y="254"/>
                    <a:pt x="819" y="254"/>
                  </a:cubicBezTo>
                  <a:cubicBezTo>
                    <a:pt x="790" y="108"/>
                    <a:pt x="661" y="0"/>
                    <a:pt x="511" y="0"/>
                  </a:cubicBezTo>
                  <a:cubicBezTo>
                    <a:pt x="337" y="0"/>
                    <a:pt x="196" y="141"/>
                    <a:pt x="196" y="315"/>
                  </a:cubicBezTo>
                  <a:cubicBezTo>
                    <a:pt x="196" y="320"/>
                    <a:pt x="196" y="325"/>
                    <a:pt x="197" y="330"/>
                  </a:cubicBezTo>
                  <a:cubicBezTo>
                    <a:pt x="81" y="367"/>
                    <a:pt x="0" y="477"/>
                    <a:pt x="0" y="600"/>
                  </a:cubicBezTo>
                  <a:cubicBezTo>
                    <a:pt x="0" y="756"/>
                    <a:pt x="127" y="884"/>
                    <a:pt x="283" y="884"/>
                  </a:cubicBezTo>
                  <a:cubicBezTo>
                    <a:pt x="730" y="884"/>
                    <a:pt x="730" y="884"/>
                    <a:pt x="730" y="884"/>
                  </a:cubicBezTo>
                  <a:cubicBezTo>
                    <a:pt x="907" y="884"/>
                    <a:pt x="1051" y="739"/>
                    <a:pt x="1051" y="562"/>
                  </a:cubicBezTo>
                  <a:cubicBezTo>
                    <a:pt x="1051" y="552"/>
                    <a:pt x="1051" y="543"/>
                    <a:pt x="1050" y="533"/>
                  </a:cubicBezTo>
                  <a:close/>
                  <a:moveTo>
                    <a:pt x="730" y="825"/>
                  </a:moveTo>
                  <a:cubicBezTo>
                    <a:pt x="283" y="825"/>
                    <a:pt x="283" y="825"/>
                    <a:pt x="283" y="825"/>
                  </a:cubicBezTo>
                  <a:cubicBezTo>
                    <a:pt x="159" y="825"/>
                    <a:pt x="59" y="724"/>
                    <a:pt x="59" y="600"/>
                  </a:cubicBezTo>
                  <a:cubicBezTo>
                    <a:pt x="59" y="506"/>
                    <a:pt x="119" y="421"/>
                    <a:pt x="205" y="389"/>
                  </a:cubicBezTo>
                  <a:cubicBezTo>
                    <a:pt x="216" y="434"/>
                    <a:pt x="236" y="476"/>
                    <a:pt x="265" y="512"/>
                  </a:cubicBezTo>
                  <a:cubicBezTo>
                    <a:pt x="271" y="519"/>
                    <a:pt x="280" y="523"/>
                    <a:pt x="288" y="523"/>
                  </a:cubicBezTo>
                  <a:cubicBezTo>
                    <a:pt x="295" y="523"/>
                    <a:pt x="301" y="520"/>
                    <a:pt x="307" y="516"/>
                  </a:cubicBezTo>
                  <a:cubicBezTo>
                    <a:pt x="319" y="506"/>
                    <a:pt x="321" y="487"/>
                    <a:pt x="311" y="475"/>
                  </a:cubicBezTo>
                  <a:cubicBezTo>
                    <a:pt x="281" y="438"/>
                    <a:pt x="263" y="395"/>
                    <a:pt x="257" y="348"/>
                  </a:cubicBezTo>
                  <a:cubicBezTo>
                    <a:pt x="257" y="348"/>
                    <a:pt x="257" y="348"/>
                    <a:pt x="257" y="348"/>
                  </a:cubicBezTo>
                  <a:cubicBezTo>
                    <a:pt x="256" y="342"/>
                    <a:pt x="256" y="336"/>
                    <a:pt x="255" y="331"/>
                  </a:cubicBezTo>
                  <a:cubicBezTo>
                    <a:pt x="255" y="326"/>
                    <a:pt x="255" y="320"/>
                    <a:pt x="255" y="315"/>
                  </a:cubicBezTo>
                  <a:cubicBezTo>
                    <a:pt x="255" y="174"/>
                    <a:pt x="369" y="59"/>
                    <a:pt x="511" y="59"/>
                  </a:cubicBezTo>
                  <a:cubicBezTo>
                    <a:pt x="625" y="59"/>
                    <a:pt x="724" y="136"/>
                    <a:pt x="756" y="243"/>
                  </a:cubicBezTo>
                  <a:cubicBezTo>
                    <a:pt x="747" y="242"/>
                    <a:pt x="739" y="241"/>
                    <a:pt x="730" y="241"/>
                  </a:cubicBezTo>
                  <a:cubicBezTo>
                    <a:pt x="657" y="241"/>
                    <a:pt x="589" y="265"/>
                    <a:pt x="532" y="310"/>
                  </a:cubicBezTo>
                  <a:cubicBezTo>
                    <a:pt x="519" y="320"/>
                    <a:pt x="517" y="338"/>
                    <a:pt x="527" y="351"/>
                  </a:cubicBezTo>
                  <a:cubicBezTo>
                    <a:pt x="537" y="364"/>
                    <a:pt x="555" y="366"/>
                    <a:pt x="568" y="356"/>
                  </a:cubicBezTo>
                  <a:cubicBezTo>
                    <a:pt x="615" y="319"/>
                    <a:pt x="671" y="300"/>
                    <a:pt x="730" y="300"/>
                  </a:cubicBezTo>
                  <a:cubicBezTo>
                    <a:pt x="751" y="300"/>
                    <a:pt x="772" y="303"/>
                    <a:pt x="792" y="307"/>
                  </a:cubicBezTo>
                  <a:cubicBezTo>
                    <a:pt x="811" y="312"/>
                    <a:pt x="829" y="319"/>
                    <a:pt x="846" y="327"/>
                  </a:cubicBezTo>
                  <a:cubicBezTo>
                    <a:pt x="848" y="328"/>
                    <a:pt x="849" y="329"/>
                    <a:pt x="851" y="330"/>
                  </a:cubicBezTo>
                  <a:cubicBezTo>
                    <a:pt x="856" y="332"/>
                    <a:pt x="861" y="335"/>
                    <a:pt x="866" y="338"/>
                  </a:cubicBezTo>
                  <a:cubicBezTo>
                    <a:pt x="868" y="339"/>
                    <a:pt x="869" y="340"/>
                    <a:pt x="871" y="341"/>
                  </a:cubicBezTo>
                  <a:cubicBezTo>
                    <a:pt x="876" y="344"/>
                    <a:pt x="881" y="348"/>
                    <a:pt x="886" y="352"/>
                  </a:cubicBezTo>
                  <a:cubicBezTo>
                    <a:pt x="887" y="352"/>
                    <a:pt x="888" y="353"/>
                    <a:pt x="888" y="353"/>
                  </a:cubicBezTo>
                  <a:cubicBezTo>
                    <a:pt x="928" y="384"/>
                    <a:pt x="959" y="425"/>
                    <a:pt x="977" y="473"/>
                  </a:cubicBezTo>
                  <a:cubicBezTo>
                    <a:pt x="977" y="474"/>
                    <a:pt x="977" y="475"/>
                    <a:pt x="978" y="476"/>
                  </a:cubicBezTo>
                  <a:cubicBezTo>
                    <a:pt x="980" y="481"/>
                    <a:pt x="981" y="487"/>
                    <a:pt x="983" y="493"/>
                  </a:cubicBezTo>
                  <a:cubicBezTo>
                    <a:pt x="984" y="495"/>
                    <a:pt x="984" y="498"/>
                    <a:pt x="985" y="500"/>
                  </a:cubicBezTo>
                  <a:cubicBezTo>
                    <a:pt x="986" y="505"/>
                    <a:pt x="987" y="510"/>
                    <a:pt x="988" y="515"/>
                  </a:cubicBezTo>
                  <a:cubicBezTo>
                    <a:pt x="989" y="519"/>
                    <a:pt x="989" y="523"/>
                    <a:pt x="990" y="527"/>
                  </a:cubicBezTo>
                  <a:cubicBezTo>
                    <a:pt x="990" y="530"/>
                    <a:pt x="991" y="534"/>
                    <a:pt x="991" y="538"/>
                  </a:cubicBezTo>
                  <a:cubicBezTo>
                    <a:pt x="992" y="546"/>
                    <a:pt x="993" y="554"/>
                    <a:pt x="993" y="562"/>
                  </a:cubicBezTo>
                  <a:cubicBezTo>
                    <a:pt x="993" y="707"/>
                    <a:pt x="875" y="825"/>
                    <a:pt x="730" y="8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3564" name="组合 40"/>
          <p:cNvGrpSpPr>
            <a:grpSpLocks/>
          </p:cNvGrpSpPr>
          <p:nvPr/>
        </p:nvGrpSpPr>
        <p:grpSpPr bwMode="auto">
          <a:xfrm>
            <a:off x="8990938" y="2886363"/>
            <a:ext cx="992816" cy="992816"/>
            <a:chOff x="0" y="0"/>
            <a:chExt cx="941070" cy="941070"/>
          </a:xfrm>
          <a:solidFill>
            <a:schemeClr val="accent3"/>
          </a:solidFill>
        </p:grpSpPr>
        <p:sp>
          <p:nvSpPr>
            <p:cNvPr id="23565" name="圆角矩形 19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566" name="Freeform 11"/>
            <p:cNvSpPr>
              <a:spLocks noEditPoints="1"/>
            </p:cNvSpPr>
            <p:nvPr/>
          </p:nvSpPr>
          <p:spPr bwMode="auto">
            <a:xfrm>
              <a:off x="162294" y="129606"/>
              <a:ext cx="616481" cy="664833"/>
            </a:xfrm>
            <a:custGeom>
              <a:avLst/>
              <a:gdLst>
                <a:gd name="T0" fmla="*/ 1027 w 1031"/>
                <a:gd name="T1" fmla="*/ 227 h 1107"/>
                <a:gd name="T2" fmla="*/ 1023 w 1031"/>
                <a:gd name="T3" fmla="*/ 205 h 1107"/>
                <a:gd name="T4" fmla="*/ 655 w 1031"/>
                <a:gd name="T5" fmla="*/ 7 h 1107"/>
                <a:gd name="T6" fmla="*/ 376 w 1031"/>
                <a:gd name="T7" fmla="*/ 7 h 1107"/>
                <a:gd name="T8" fmla="*/ 8 w 1031"/>
                <a:gd name="T9" fmla="*/ 205 h 1107"/>
                <a:gd name="T10" fmla="*/ 3 w 1031"/>
                <a:gd name="T11" fmla="*/ 227 h 1107"/>
                <a:gd name="T12" fmla="*/ 3 w 1031"/>
                <a:gd name="T13" fmla="*/ 592 h 1107"/>
                <a:gd name="T14" fmla="*/ 8 w 1031"/>
                <a:gd name="T15" fmla="*/ 614 h 1107"/>
                <a:gd name="T16" fmla="*/ 137 w 1031"/>
                <a:gd name="T17" fmla="*/ 876 h 1107"/>
                <a:gd name="T18" fmla="*/ 501 w 1031"/>
                <a:gd name="T19" fmla="*/ 1103 h 1107"/>
                <a:gd name="T20" fmla="*/ 530 w 1031"/>
                <a:gd name="T21" fmla="*/ 1103 h 1107"/>
                <a:gd name="T22" fmla="*/ 894 w 1031"/>
                <a:gd name="T23" fmla="*/ 876 h 1107"/>
                <a:gd name="T24" fmla="*/ 1023 w 1031"/>
                <a:gd name="T25" fmla="*/ 614 h 1107"/>
                <a:gd name="T26" fmla="*/ 1027 w 1031"/>
                <a:gd name="T27" fmla="*/ 592 h 1107"/>
                <a:gd name="T28" fmla="*/ 515 w 1031"/>
                <a:gd name="T29" fmla="*/ 594 h 1107"/>
                <a:gd name="T30" fmla="*/ 515 w 1031"/>
                <a:gd name="T31" fmla="*/ 225 h 1107"/>
                <a:gd name="T32" fmla="*/ 515 w 1031"/>
                <a:gd name="T33" fmla="*/ 594 h 1107"/>
                <a:gd name="T34" fmla="*/ 993 w 1031"/>
                <a:gd name="T35" fmla="*/ 222 h 1107"/>
                <a:gd name="T36" fmla="*/ 537 w 1031"/>
                <a:gd name="T37" fmla="*/ 204 h 1107"/>
                <a:gd name="T38" fmla="*/ 360 w 1031"/>
                <a:gd name="T39" fmla="*/ 35 h 1107"/>
                <a:gd name="T40" fmla="*/ 170 w 1031"/>
                <a:gd name="T41" fmla="*/ 390 h 1107"/>
                <a:gd name="T42" fmla="*/ 360 w 1031"/>
                <a:gd name="T43" fmla="*/ 35 h 1107"/>
                <a:gd name="T44" fmla="*/ 493 w 1031"/>
                <a:gd name="T45" fmla="*/ 615 h 1107"/>
                <a:gd name="T46" fmla="*/ 37 w 1031"/>
                <a:gd name="T47" fmla="*/ 597 h 1107"/>
                <a:gd name="T48" fmla="*/ 835 w 1031"/>
                <a:gd name="T49" fmla="*/ 859 h 1107"/>
                <a:gd name="T50" fmla="*/ 196 w 1031"/>
                <a:gd name="T51" fmla="*/ 859 h 1107"/>
                <a:gd name="T52" fmla="*/ 349 w 1031"/>
                <a:gd name="T53" fmla="*/ 828 h 1107"/>
                <a:gd name="T54" fmla="*/ 515 w 1031"/>
                <a:gd name="T55" fmla="*/ 658 h 1107"/>
                <a:gd name="T56" fmla="*/ 681 w 1031"/>
                <a:gd name="T57" fmla="*/ 828 h 1107"/>
                <a:gd name="T58" fmla="*/ 835 w 1031"/>
                <a:gd name="T59" fmla="*/ 859 h 1107"/>
                <a:gd name="T60" fmla="*/ 537 w 1031"/>
                <a:gd name="T61" fmla="*/ 615 h 1107"/>
                <a:gd name="T62" fmla="*/ 993 w 1031"/>
                <a:gd name="T63" fmla="*/ 597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3567" name="组合 39"/>
          <p:cNvGrpSpPr>
            <a:grpSpLocks/>
          </p:cNvGrpSpPr>
          <p:nvPr/>
        </p:nvGrpSpPr>
        <p:grpSpPr bwMode="auto">
          <a:xfrm>
            <a:off x="7448979" y="2886363"/>
            <a:ext cx="992815" cy="992816"/>
            <a:chOff x="0" y="0"/>
            <a:chExt cx="941070" cy="941070"/>
          </a:xfrm>
          <a:solidFill>
            <a:schemeClr val="accent2"/>
          </a:solidFill>
        </p:grpSpPr>
        <p:sp>
          <p:nvSpPr>
            <p:cNvPr id="23568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23569" name="组合 2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730" y="152602"/>
              <a:ext cx="645958" cy="6215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70" name="组合 41"/>
          <p:cNvGrpSpPr>
            <a:grpSpLocks/>
          </p:cNvGrpSpPr>
          <p:nvPr/>
        </p:nvGrpSpPr>
        <p:grpSpPr bwMode="auto">
          <a:xfrm>
            <a:off x="10531225" y="2886363"/>
            <a:ext cx="992816" cy="992816"/>
            <a:chOff x="0" y="0"/>
            <a:chExt cx="941070" cy="941070"/>
          </a:xfrm>
          <a:solidFill>
            <a:schemeClr val="accent4"/>
          </a:solidFill>
        </p:grpSpPr>
        <p:sp>
          <p:nvSpPr>
            <p:cNvPr id="23571" name="圆角矩形 20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23572" name="组合 3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161" y="207448"/>
              <a:ext cx="560643" cy="5545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74" name="矩形 36"/>
          <p:cNvSpPr>
            <a:spLocks noChangeArrowheads="1"/>
          </p:cNvSpPr>
          <p:nvPr/>
        </p:nvSpPr>
        <p:spPr bwMode="auto">
          <a:xfrm>
            <a:off x="5869346" y="1406349"/>
            <a:ext cx="596062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0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20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22" name="矩形 21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latin typeface="Agency FB" panose="020B0503020202020204" pitchFamily="34" charset="0"/>
                  <a:cs typeface="Arial" panose="020B0604020202020204" pitchFamily="34" charset="0"/>
                  <a:sym typeface="+mn-lt"/>
                </a:rPr>
                <a:t>04</a:t>
              </a:r>
              <a:endParaRPr lang="zh-CN" altLang="en-US" sz="3375" spc="316" dirty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4" name="文本框 12"/>
          <p:cNvSpPr txBox="1">
            <a:spLocks noChangeArrowheads="1"/>
          </p:cNvSpPr>
          <p:nvPr/>
        </p:nvSpPr>
        <p:spPr bwMode="auto">
          <a:xfrm>
            <a:off x="1892228" y="528061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65680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357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676847" y="3220797"/>
            <a:ext cx="2149704" cy="2348101"/>
            <a:chOff x="176213" y="2776991"/>
            <a:chExt cx="2038350" cy="2226470"/>
          </a:xfrm>
        </p:grpSpPr>
        <p:sp>
          <p:nvSpPr>
            <p:cNvPr id="11" name="Rectangle 10"/>
            <p:cNvSpPr/>
            <p:nvPr/>
          </p:nvSpPr>
          <p:spPr>
            <a:xfrm>
              <a:off x="1657351" y="2776991"/>
              <a:ext cx="557212" cy="676276"/>
            </a:xfrm>
            <a:custGeom>
              <a:avLst/>
              <a:gdLst>
                <a:gd name="connsiteX0" fmla="*/ 0 w 552450"/>
                <a:gd name="connsiteY0" fmla="*/ 0 h 514350"/>
                <a:gd name="connsiteX1" fmla="*/ 552450 w 552450"/>
                <a:gd name="connsiteY1" fmla="*/ 0 h 514350"/>
                <a:gd name="connsiteX2" fmla="*/ 552450 w 552450"/>
                <a:gd name="connsiteY2" fmla="*/ 514350 h 514350"/>
                <a:gd name="connsiteX3" fmla="*/ 0 w 552450"/>
                <a:gd name="connsiteY3" fmla="*/ 514350 h 514350"/>
                <a:gd name="connsiteX4" fmla="*/ 0 w 552450"/>
                <a:gd name="connsiteY4" fmla="*/ 0 h 514350"/>
                <a:gd name="connsiteX0" fmla="*/ 0 w 554831"/>
                <a:gd name="connsiteY0" fmla="*/ 0 h 514350"/>
                <a:gd name="connsiteX1" fmla="*/ 554831 w 554831"/>
                <a:gd name="connsiteY1" fmla="*/ 45244 h 514350"/>
                <a:gd name="connsiteX2" fmla="*/ 552450 w 554831"/>
                <a:gd name="connsiteY2" fmla="*/ 514350 h 514350"/>
                <a:gd name="connsiteX3" fmla="*/ 0 w 554831"/>
                <a:gd name="connsiteY3" fmla="*/ 514350 h 514350"/>
                <a:gd name="connsiteX4" fmla="*/ 0 w 554831"/>
                <a:gd name="connsiteY4" fmla="*/ 0 h 514350"/>
                <a:gd name="connsiteX0" fmla="*/ 0 w 555060"/>
                <a:gd name="connsiteY0" fmla="*/ 0 h 538163"/>
                <a:gd name="connsiteX1" fmla="*/ 554831 w 555060"/>
                <a:gd name="connsiteY1" fmla="*/ 45244 h 538163"/>
                <a:gd name="connsiteX2" fmla="*/ 554831 w 555060"/>
                <a:gd name="connsiteY2" fmla="*/ 538163 h 538163"/>
                <a:gd name="connsiteX3" fmla="*/ 0 w 555060"/>
                <a:gd name="connsiteY3" fmla="*/ 514350 h 538163"/>
                <a:gd name="connsiteX4" fmla="*/ 0 w 555060"/>
                <a:gd name="connsiteY4" fmla="*/ 0 h 538163"/>
                <a:gd name="connsiteX0" fmla="*/ 0 w 557212"/>
                <a:gd name="connsiteY0" fmla="*/ 0 h 538163"/>
                <a:gd name="connsiteX1" fmla="*/ 557212 w 557212"/>
                <a:gd name="connsiteY1" fmla="*/ 95250 h 538163"/>
                <a:gd name="connsiteX2" fmla="*/ 554831 w 557212"/>
                <a:gd name="connsiteY2" fmla="*/ 538163 h 538163"/>
                <a:gd name="connsiteX3" fmla="*/ 0 w 557212"/>
                <a:gd name="connsiteY3" fmla="*/ 514350 h 538163"/>
                <a:gd name="connsiteX4" fmla="*/ 0 w 557212"/>
                <a:gd name="connsiteY4" fmla="*/ 0 h 538163"/>
                <a:gd name="connsiteX0" fmla="*/ 0 w 557212"/>
                <a:gd name="connsiteY0" fmla="*/ 0 h 676276"/>
                <a:gd name="connsiteX1" fmla="*/ 557212 w 557212"/>
                <a:gd name="connsiteY1" fmla="*/ 95250 h 676276"/>
                <a:gd name="connsiteX2" fmla="*/ 554831 w 557212"/>
                <a:gd name="connsiteY2" fmla="*/ 676276 h 676276"/>
                <a:gd name="connsiteX3" fmla="*/ 0 w 557212"/>
                <a:gd name="connsiteY3" fmla="*/ 514350 h 676276"/>
                <a:gd name="connsiteX4" fmla="*/ 0 w 557212"/>
                <a:gd name="connsiteY4" fmla="*/ 0 h 676276"/>
                <a:gd name="connsiteX0" fmla="*/ 0 w 557212"/>
                <a:gd name="connsiteY0" fmla="*/ 0 h 676276"/>
                <a:gd name="connsiteX1" fmla="*/ 557212 w 557212"/>
                <a:gd name="connsiteY1" fmla="*/ 259556 h 676276"/>
                <a:gd name="connsiteX2" fmla="*/ 554831 w 557212"/>
                <a:gd name="connsiteY2" fmla="*/ 676276 h 676276"/>
                <a:gd name="connsiteX3" fmla="*/ 0 w 557212"/>
                <a:gd name="connsiteY3" fmla="*/ 514350 h 676276"/>
                <a:gd name="connsiteX4" fmla="*/ 0 w 557212"/>
                <a:gd name="connsiteY4" fmla="*/ 0 h 676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212" h="676276">
                  <a:moveTo>
                    <a:pt x="0" y="0"/>
                  </a:moveTo>
                  <a:lnTo>
                    <a:pt x="557212" y="259556"/>
                  </a:lnTo>
                  <a:cubicBezTo>
                    <a:pt x="556418" y="415925"/>
                    <a:pt x="555625" y="519907"/>
                    <a:pt x="554831" y="676276"/>
                  </a:cubicBezTo>
                  <a:lnTo>
                    <a:pt x="0" y="5143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id-ID" sz="1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0"/>
            <p:cNvSpPr/>
            <p:nvPr/>
          </p:nvSpPr>
          <p:spPr>
            <a:xfrm>
              <a:off x="1657351" y="3346110"/>
              <a:ext cx="555060" cy="521495"/>
            </a:xfrm>
            <a:custGeom>
              <a:avLst/>
              <a:gdLst>
                <a:gd name="connsiteX0" fmla="*/ 0 w 552450"/>
                <a:gd name="connsiteY0" fmla="*/ 0 h 514350"/>
                <a:gd name="connsiteX1" fmla="*/ 552450 w 552450"/>
                <a:gd name="connsiteY1" fmla="*/ 0 h 514350"/>
                <a:gd name="connsiteX2" fmla="*/ 552450 w 552450"/>
                <a:gd name="connsiteY2" fmla="*/ 514350 h 514350"/>
                <a:gd name="connsiteX3" fmla="*/ 0 w 552450"/>
                <a:gd name="connsiteY3" fmla="*/ 514350 h 514350"/>
                <a:gd name="connsiteX4" fmla="*/ 0 w 552450"/>
                <a:gd name="connsiteY4" fmla="*/ 0 h 514350"/>
                <a:gd name="connsiteX0" fmla="*/ 0 w 554831"/>
                <a:gd name="connsiteY0" fmla="*/ 0 h 514350"/>
                <a:gd name="connsiteX1" fmla="*/ 554831 w 554831"/>
                <a:gd name="connsiteY1" fmla="*/ 45244 h 514350"/>
                <a:gd name="connsiteX2" fmla="*/ 552450 w 554831"/>
                <a:gd name="connsiteY2" fmla="*/ 514350 h 514350"/>
                <a:gd name="connsiteX3" fmla="*/ 0 w 554831"/>
                <a:gd name="connsiteY3" fmla="*/ 514350 h 514350"/>
                <a:gd name="connsiteX4" fmla="*/ 0 w 554831"/>
                <a:gd name="connsiteY4" fmla="*/ 0 h 514350"/>
                <a:gd name="connsiteX0" fmla="*/ 0 w 555060"/>
                <a:gd name="connsiteY0" fmla="*/ 0 h 538163"/>
                <a:gd name="connsiteX1" fmla="*/ 554831 w 555060"/>
                <a:gd name="connsiteY1" fmla="*/ 45244 h 538163"/>
                <a:gd name="connsiteX2" fmla="*/ 554831 w 555060"/>
                <a:gd name="connsiteY2" fmla="*/ 538163 h 538163"/>
                <a:gd name="connsiteX3" fmla="*/ 0 w 555060"/>
                <a:gd name="connsiteY3" fmla="*/ 514350 h 538163"/>
                <a:gd name="connsiteX4" fmla="*/ 0 w 555060"/>
                <a:gd name="connsiteY4" fmla="*/ 0 h 538163"/>
                <a:gd name="connsiteX0" fmla="*/ 0 w 557212"/>
                <a:gd name="connsiteY0" fmla="*/ 0 h 538163"/>
                <a:gd name="connsiteX1" fmla="*/ 557212 w 557212"/>
                <a:gd name="connsiteY1" fmla="*/ 95250 h 538163"/>
                <a:gd name="connsiteX2" fmla="*/ 554831 w 557212"/>
                <a:gd name="connsiteY2" fmla="*/ 538163 h 538163"/>
                <a:gd name="connsiteX3" fmla="*/ 0 w 557212"/>
                <a:gd name="connsiteY3" fmla="*/ 514350 h 538163"/>
                <a:gd name="connsiteX4" fmla="*/ 0 w 557212"/>
                <a:gd name="connsiteY4" fmla="*/ 0 h 538163"/>
                <a:gd name="connsiteX0" fmla="*/ 0 w 557212"/>
                <a:gd name="connsiteY0" fmla="*/ 0 h 676276"/>
                <a:gd name="connsiteX1" fmla="*/ 557212 w 557212"/>
                <a:gd name="connsiteY1" fmla="*/ 95250 h 676276"/>
                <a:gd name="connsiteX2" fmla="*/ 554831 w 557212"/>
                <a:gd name="connsiteY2" fmla="*/ 676276 h 676276"/>
                <a:gd name="connsiteX3" fmla="*/ 0 w 557212"/>
                <a:gd name="connsiteY3" fmla="*/ 514350 h 676276"/>
                <a:gd name="connsiteX4" fmla="*/ 0 w 557212"/>
                <a:gd name="connsiteY4" fmla="*/ 0 h 676276"/>
                <a:gd name="connsiteX0" fmla="*/ 0 w 557212"/>
                <a:gd name="connsiteY0" fmla="*/ 0 h 676276"/>
                <a:gd name="connsiteX1" fmla="*/ 557212 w 557212"/>
                <a:gd name="connsiteY1" fmla="*/ 259556 h 676276"/>
                <a:gd name="connsiteX2" fmla="*/ 554831 w 557212"/>
                <a:gd name="connsiteY2" fmla="*/ 676276 h 676276"/>
                <a:gd name="connsiteX3" fmla="*/ 0 w 557212"/>
                <a:gd name="connsiteY3" fmla="*/ 514350 h 676276"/>
                <a:gd name="connsiteX4" fmla="*/ 0 w 557212"/>
                <a:gd name="connsiteY4" fmla="*/ 0 h 676276"/>
                <a:gd name="connsiteX0" fmla="*/ 0 w 555060"/>
                <a:gd name="connsiteY0" fmla="*/ 0 h 676276"/>
                <a:gd name="connsiteX1" fmla="*/ 554831 w 555060"/>
                <a:gd name="connsiteY1" fmla="*/ 166687 h 676276"/>
                <a:gd name="connsiteX2" fmla="*/ 554831 w 555060"/>
                <a:gd name="connsiteY2" fmla="*/ 676276 h 676276"/>
                <a:gd name="connsiteX3" fmla="*/ 0 w 555060"/>
                <a:gd name="connsiteY3" fmla="*/ 514350 h 676276"/>
                <a:gd name="connsiteX4" fmla="*/ 0 w 555060"/>
                <a:gd name="connsiteY4" fmla="*/ 0 h 676276"/>
                <a:gd name="connsiteX0" fmla="*/ 0 w 555060"/>
                <a:gd name="connsiteY0" fmla="*/ 0 h 521495"/>
                <a:gd name="connsiteX1" fmla="*/ 554831 w 555060"/>
                <a:gd name="connsiteY1" fmla="*/ 166687 h 521495"/>
                <a:gd name="connsiteX2" fmla="*/ 554831 w 555060"/>
                <a:gd name="connsiteY2" fmla="*/ 521495 h 521495"/>
                <a:gd name="connsiteX3" fmla="*/ 0 w 555060"/>
                <a:gd name="connsiteY3" fmla="*/ 514350 h 521495"/>
                <a:gd name="connsiteX4" fmla="*/ 0 w 555060"/>
                <a:gd name="connsiteY4" fmla="*/ 0 h 521495"/>
                <a:gd name="connsiteX0" fmla="*/ 0 w 555060"/>
                <a:gd name="connsiteY0" fmla="*/ 0 h 521495"/>
                <a:gd name="connsiteX1" fmla="*/ 554831 w 555060"/>
                <a:gd name="connsiteY1" fmla="*/ 159544 h 521495"/>
                <a:gd name="connsiteX2" fmla="*/ 554831 w 555060"/>
                <a:gd name="connsiteY2" fmla="*/ 521495 h 521495"/>
                <a:gd name="connsiteX3" fmla="*/ 0 w 555060"/>
                <a:gd name="connsiteY3" fmla="*/ 514350 h 521495"/>
                <a:gd name="connsiteX4" fmla="*/ 0 w 555060"/>
                <a:gd name="connsiteY4" fmla="*/ 0 h 521495"/>
                <a:gd name="connsiteX0" fmla="*/ 0 w 555060"/>
                <a:gd name="connsiteY0" fmla="*/ 0 h 521495"/>
                <a:gd name="connsiteX1" fmla="*/ 554831 w 555060"/>
                <a:gd name="connsiteY1" fmla="*/ 159544 h 521495"/>
                <a:gd name="connsiteX2" fmla="*/ 554831 w 555060"/>
                <a:gd name="connsiteY2" fmla="*/ 521495 h 521495"/>
                <a:gd name="connsiteX3" fmla="*/ 0 w 555060"/>
                <a:gd name="connsiteY3" fmla="*/ 514350 h 521495"/>
                <a:gd name="connsiteX4" fmla="*/ 0 w 555060"/>
                <a:gd name="connsiteY4" fmla="*/ 0 h 521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060" h="521495">
                  <a:moveTo>
                    <a:pt x="0" y="0"/>
                  </a:moveTo>
                  <a:lnTo>
                    <a:pt x="554831" y="159544"/>
                  </a:lnTo>
                  <a:cubicBezTo>
                    <a:pt x="554037" y="315913"/>
                    <a:pt x="555625" y="365126"/>
                    <a:pt x="554831" y="521495"/>
                  </a:cubicBezTo>
                  <a:lnTo>
                    <a:pt x="0" y="5143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id-ID" sz="1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 flipV="1">
              <a:off x="1656316" y="3912847"/>
              <a:ext cx="557212" cy="1090614"/>
              <a:chOff x="792957" y="2595563"/>
              <a:chExt cx="557212" cy="1090614"/>
            </a:xfrm>
          </p:grpSpPr>
          <p:sp>
            <p:nvSpPr>
              <p:cNvPr id="13" name="Rectangle 10"/>
              <p:cNvSpPr/>
              <p:nvPr/>
            </p:nvSpPr>
            <p:spPr>
              <a:xfrm>
                <a:off x="792957" y="2595563"/>
                <a:ext cx="557212" cy="676276"/>
              </a:xfrm>
              <a:custGeom>
                <a:avLst/>
                <a:gdLst>
                  <a:gd name="connsiteX0" fmla="*/ 0 w 552450"/>
                  <a:gd name="connsiteY0" fmla="*/ 0 h 514350"/>
                  <a:gd name="connsiteX1" fmla="*/ 552450 w 552450"/>
                  <a:gd name="connsiteY1" fmla="*/ 0 h 514350"/>
                  <a:gd name="connsiteX2" fmla="*/ 552450 w 552450"/>
                  <a:gd name="connsiteY2" fmla="*/ 514350 h 514350"/>
                  <a:gd name="connsiteX3" fmla="*/ 0 w 552450"/>
                  <a:gd name="connsiteY3" fmla="*/ 514350 h 514350"/>
                  <a:gd name="connsiteX4" fmla="*/ 0 w 552450"/>
                  <a:gd name="connsiteY4" fmla="*/ 0 h 514350"/>
                  <a:gd name="connsiteX0" fmla="*/ 0 w 554831"/>
                  <a:gd name="connsiteY0" fmla="*/ 0 h 514350"/>
                  <a:gd name="connsiteX1" fmla="*/ 554831 w 554831"/>
                  <a:gd name="connsiteY1" fmla="*/ 45244 h 514350"/>
                  <a:gd name="connsiteX2" fmla="*/ 552450 w 554831"/>
                  <a:gd name="connsiteY2" fmla="*/ 514350 h 514350"/>
                  <a:gd name="connsiteX3" fmla="*/ 0 w 554831"/>
                  <a:gd name="connsiteY3" fmla="*/ 514350 h 514350"/>
                  <a:gd name="connsiteX4" fmla="*/ 0 w 554831"/>
                  <a:gd name="connsiteY4" fmla="*/ 0 h 514350"/>
                  <a:gd name="connsiteX0" fmla="*/ 0 w 555060"/>
                  <a:gd name="connsiteY0" fmla="*/ 0 h 538163"/>
                  <a:gd name="connsiteX1" fmla="*/ 554831 w 555060"/>
                  <a:gd name="connsiteY1" fmla="*/ 45244 h 538163"/>
                  <a:gd name="connsiteX2" fmla="*/ 554831 w 555060"/>
                  <a:gd name="connsiteY2" fmla="*/ 538163 h 538163"/>
                  <a:gd name="connsiteX3" fmla="*/ 0 w 555060"/>
                  <a:gd name="connsiteY3" fmla="*/ 514350 h 538163"/>
                  <a:gd name="connsiteX4" fmla="*/ 0 w 555060"/>
                  <a:gd name="connsiteY4" fmla="*/ 0 h 538163"/>
                  <a:gd name="connsiteX0" fmla="*/ 0 w 557212"/>
                  <a:gd name="connsiteY0" fmla="*/ 0 h 538163"/>
                  <a:gd name="connsiteX1" fmla="*/ 557212 w 557212"/>
                  <a:gd name="connsiteY1" fmla="*/ 95250 h 538163"/>
                  <a:gd name="connsiteX2" fmla="*/ 554831 w 557212"/>
                  <a:gd name="connsiteY2" fmla="*/ 538163 h 538163"/>
                  <a:gd name="connsiteX3" fmla="*/ 0 w 557212"/>
                  <a:gd name="connsiteY3" fmla="*/ 514350 h 538163"/>
                  <a:gd name="connsiteX4" fmla="*/ 0 w 557212"/>
                  <a:gd name="connsiteY4" fmla="*/ 0 h 538163"/>
                  <a:gd name="connsiteX0" fmla="*/ 0 w 557212"/>
                  <a:gd name="connsiteY0" fmla="*/ 0 h 676276"/>
                  <a:gd name="connsiteX1" fmla="*/ 557212 w 557212"/>
                  <a:gd name="connsiteY1" fmla="*/ 95250 h 676276"/>
                  <a:gd name="connsiteX2" fmla="*/ 554831 w 557212"/>
                  <a:gd name="connsiteY2" fmla="*/ 676276 h 676276"/>
                  <a:gd name="connsiteX3" fmla="*/ 0 w 557212"/>
                  <a:gd name="connsiteY3" fmla="*/ 514350 h 676276"/>
                  <a:gd name="connsiteX4" fmla="*/ 0 w 557212"/>
                  <a:gd name="connsiteY4" fmla="*/ 0 h 676276"/>
                  <a:gd name="connsiteX0" fmla="*/ 0 w 557212"/>
                  <a:gd name="connsiteY0" fmla="*/ 0 h 676276"/>
                  <a:gd name="connsiteX1" fmla="*/ 557212 w 557212"/>
                  <a:gd name="connsiteY1" fmla="*/ 259556 h 676276"/>
                  <a:gd name="connsiteX2" fmla="*/ 554831 w 557212"/>
                  <a:gd name="connsiteY2" fmla="*/ 676276 h 676276"/>
                  <a:gd name="connsiteX3" fmla="*/ 0 w 557212"/>
                  <a:gd name="connsiteY3" fmla="*/ 514350 h 676276"/>
                  <a:gd name="connsiteX4" fmla="*/ 0 w 557212"/>
                  <a:gd name="connsiteY4" fmla="*/ 0 h 676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212" h="676276">
                    <a:moveTo>
                      <a:pt x="0" y="0"/>
                    </a:moveTo>
                    <a:lnTo>
                      <a:pt x="557212" y="259556"/>
                    </a:lnTo>
                    <a:cubicBezTo>
                      <a:pt x="556418" y="415925"/>
                      <a:pt x="555625" y="519907"/>
                      <a:pt x="554831" y="676276"/>
                    </a:cubicBezTo>
                    <a:lnTo>
                      <a:pt x="0" y="514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endParaRPr lang="id-ID" sz="1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Rectangle 10"/>
              <p:cNvSpPr/>
              <p:nvPr/>
            </p:nvSpPr>
            <p:spPr>
              <a:xfrm>
                <a:off x="792957" y="3164682"/>
                <a:ext cx="555060" cy="521495"/>
              </a:xfrm>
              <a:custGeom>
                <a:avLst/>
                <a:gdLst>
                  <a:gd name="connsiteX0" fmla="*/ 0 w 552450"/>
                  <a:gd name="connsiteY0" fmla="*/ 0 h 514350"/>
                  <a:gd name="connsiteX1" fmla="*/ 552450 w 552450"/>
                  <a:gd name="connsiteY1" fmla="*/ 0 h 514350"/>
                  <a:gd name="connsiteX2" fmla="*/ 552450 w 552450"/>
                  <a:gd name="connsiteY2" fmla="*/ 514350 h 514350"/>
                  <a:gd name="connsiteX3" fmla="*/ 0 w 552450"/>
                  <a:gd name="connsiteY3" fmla="*/ 514350 h 514350"/>
                  <a:gd name="connsiteX4" fmla="*/ 0 w 552450"/>
                  <a:gd name="connsiteY4" fmla="*/ 0 h 514350"/>
                  <a:gd name="connsiteX0" fmla="*/ 0 w 554831"/>
                  <a:gd name="connsiteY0" fmla="*/ 0 h 514350"/>
                  <a:gd name="connsiteX1" fmla="*/ 554831 w 554831"/>
                  <a:gd name="connsiteY1" fmla="*/ 45244 h 514350"/>
                  <a:gd name="connsiteX2" fmla="*/ 552450 w 554831"/>
                  <a:gd name="connsiteY2" fmla="*/ 514350 h 514350"/>
                  <a:gd name="connsiteX3" fmla="*/ 0 w 554831"/>
                  <a:gd name="connsiteY3" fmla="*/ 514350 h 514350"/>
                  <a:gd name="connsiteX4" fmla="*/ 0 w 554831"/>
                  <a:gd name="connsiteY4" fmla="*/ 0 h 514350"/>
                  <a:gd name="connsiteX0" fmla="*/ 0 w 555060"/>
                  <a:gd name="connsiteY0" fmla="*/ 0 h 538163"/>
                  <a:gd name="connsiteX1" fmla="*/ 554831 w 555060"/>
                  <a:gd name="connsiteY1" fmla="*/ 45244 h 538163"/>
                  <a:gd name="connsiteX2" fmla="*/ 554831 w 555060"/>
                  <a:gd name="connsiteY2" fmla="*/ 538163 h 538163"/>
                  <a:gd name="connsiteX3" fmla="*/ 0 w 555060"/>
                  <a:gd name="connsiteY3" fmla="*/ 514350 h 538163"/>
                  <a:gd name="connsiteX4" fmla="*/ 0 w 555060"/>
                  <a:gd name="connsiteY4" fmla="*/ 0 h 538163"/>
                  <a:gd name="connsiteX0" fmla="*/ 0 w 557212"/>
                  <a:gd name="connsiteY0" fmla="*/ 0 h 538163"/>
                  <a:gd name="connsiteX1" fmla="*/ 557212 w 557212"/>
                  <a:gd name="connsiteY1" fmla="*/ 95250 h 538163"/>
                  <a:gd name="connsiteX2" fmla="*/ 554831 w 557212"/>
                  <a:gd name="connsiteY2" fmla="*/ 538163 h 538163"/>
                  <a:gd name="connsiteX3" fmla="*/ 0 w 557212"/>
                  <a:gd name="connsiteY3" fmla="*/ 514350 h 538163"/>
                  <a:gd name="connsiteX4" fmla="*/ 0 w 557212"/>
                  <a:gd name="connsiteY4" fmla="*/ 0 h 538163"/>
                  <a:gd name="connsiteX0" fmla="*/ 0 w 557212"/>
                  <a:gd name="connsiteY0" fmla="*/ 0 h 676276"/>
                  <a:gd name="connsiteX1" fmla="*/ 557212 w 557212"/>
                  <a:gd name="connsiteY1" fmla="*/ 95250 h 676276"/>
                  <a:gd name="connsiteX2" fmla="*/ 554831 w 557212"/>
                  <a:gd name="connsiteY2" fmla="*/ 676276 h 676276"/>
                  <a:gd name="connsiteX3" fmla="*/ 0 w 557212"/>
                  <a:gd name="connsiteY3" fmla="*/ 514350 h 676276"/>
                  <a:gd name="connsiteX4" fmla="*/ 0 w 557212"/>
                  <a:gd name="connsiteY4" fmla="*/ 0 h 676276"/>
                  <a:gd name="connsiteX0" fmla="*/ 0 w 557212"/>
                  <a:gd name="connsiteY0" fmla="*/ 0 h 676276"/>
                  <a:gd name="connsiteX1" fmla="*/ 557212 w 557212"/>
                  <a:gd name="connsiteY1" fmla="*/ 259556 h 676276"/>
                  <a:gd name="connsiteX2" fmla="*/ 554831 w 557212"/>
                  <a:gd name="connsiteY2" fmla="*/ 676276 h 676276"/>
                  <a:gd name="connsiteX3" fmla="*/ 0 w 557212"/>
                  <a:gd name="connsiteY3" fmla="*/ 514350 h 676276"/>
                  <a:gd name="connsiteX4" fmla="*/ 0 w 557212"/>
                  <a:gd name="connsiteY4" fmla="*/ 0 h 676276"/>
                  <a:gd name="connsiteX0" fmla="*/ 0 w 555060"/>
                  <a:gd name="connsiteY0" fmla="*/ 0 h 676276"/>
                  <a:gd name="connsiteX1" fmla="*/ 554831 w 555060"/>
                  <a:gd name="connsiteY1" fmla="*/ 166687 h 676276"/>
                  <a:gd name="connsiteX2" fmla="*/ 554831 w 555060"/>
                  <a:gd name="connsiteY2" fmla="*/ 676276 h 676276"/>
                  <a:gd name="connsiteX3" fmla="*/ 0 w 555060"/>
                  <a:gd name="connsiteY3" fmla="*/ 514350 h 676276"/>
                  <a:gd name="connsiteX4" fmla="*/ 0 w 555060"/>
                  <a:gd name="connsiteY4" fmla="*/ 0 h 676276"/>
                  <a:gd name="connsiteX0" fmla="*/ 0 w 555060"/>
                  <a:gd name="connsiteY0" fmla="*/ 0 h 521495"/>
                  <a:gd name="connsiteX1" fmla="*/ 554831 w 555060"/>
                  <a:gd name="connsiteY1" fmla="*/ 166687 h 521495"/>
                  <a:gd name="connsiteX2" fmla="*/ 554831 w 555060"/>
                  <a:gd name="connsiteY2" fmla="*/ 521495 h 521495"/>
                  <a:gd name="connsiteX3" fmla="*/ 0 w 555060"/>
                  <a:gd name="connsiteY3" fmla="*/ 514350 h 521495"/>
                  <a:gd name="connsiteX4" fmla="*/ 0 w 555060"/>
                  <a:gd name="connsiteY4" fmla="*/ 0 h 521495"/>
                  <a:gd name="connsiteX0" fmla="*/ 0 w 555060"/>
                  <a:gd name="connsiteY0" fmla="*/ 0 h 521495"/>
                  <a:gd name="connsiteX1" fmla="*/ 554831 w 555060"/>
                  <a:gd name="connsiteY1" fmla="*/ 159544 h 521495"/>
                  <a:gd name="connsiteX2" fmla="*/ 554831 w 555060"/>
                  <a:gd name="connsiteY2" fmla="*/ 521495 h 521495"/>
                  <a:gd name="connsiteX3" fmla="*/ 0 w 555060"/>
                  <a:gd name="connsiteY3" fmla="*/ 514350 h 521495"/>
                  <a:gd name="connsiteX4" fmla="*/ 0 w 555060"/>
                  <a:gd name="connsiteY4" fmla="*/ 0 h 521495"/>
                  <a:gd name="connsiteX0" fmla="*/ 0 w 555060"/>
                  <a:gd name="connsiteY0" fmla="*/ 0 h 521495"/>
                  <a:gd name="connsiteX1" fmla="*/ 554831 w 555060"/>
                  <a:gd name="connsiteY1" fmla="*/ 159544 h 521495"/>
                  <a:gd name="connsiteX2" fmla="*/ 554831 w 555060"/>
                  <a:gd name="connsiteY2" fmla="*/ 521495 h 521495"/>
                  <a:gd name="connsiteX3" fmla="*/ 0 w 555060"/>
                  <a:gd name="connsiteY3" fmla="*/ 514350 h 521495"/>
                  <a:gd name="connsiteX4" fmla="*/ 0 w 555060"/>
                  <a:gd name="connsiteY4" fmla="*/ 0 h 52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5060" h="521495">
                    <a:moveTo>
                      <a:pt x="0" y="0"/>
                    </a:moveTo>
                    <a:lnTo>
                      <a:pt x="554831" y="159544"/>
                    </a:lnTo>
                    <a:cubicBezTo>
                      <a:pt x="554037" y="315913"/>
                      <a:pt x="555625" y="365126"/>
                      <a:pt x="554831" y="521495"/>
                    </a:cubicBezTo>
                    <a:lnTo>
                      <a:pt x="0" y="514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endParaRPr lang="id-ID" sz="1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Rectangle 15"/>
            <p:cNvSpPr/>
            <p:nvPr/>
          </p:nvSpPr>
          <p:spPr>
            <a:xfrm>
              <a:off x="176213" y="2776992"/>
              <a:ext cx="1480103" cy="514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76213" y="3346111"/>
              <a:ext cx="1480103" cy="514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76213" y="3919542"/>
              <a:ext cx="1480103" cy="5148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76213" y="4488661"/>
              <a:ext cx="1480103" cy="5148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 flipH="1">
            <a:off x="5943661" y="3220797"/>
            <a:ext cx="2149704" cy="2348101"/>
            <a:chOff x="176213" y="2776991"/>
            <a:chExt cx="2038350" cy="2226470"/>
          </a:xfrm>
        </p:grpSpPr>
        <p:sp>
          <p:nvSpPr>
            <p:cNvPr id="22" name="Rectangle 10"/>
            <p:cNvSpPr/>
            <p:nvPr/>
          </p:nvSpPr>
          <p:spPr>
            <a:xfrm>
              <a:off x="1657351" y="2776991"/>
              <a:ext cx="557212" cy="676276"/>
            </a:xfrm>
            <a:custGeom>
              <a:avLst/>
              <a:gdLst>
                <a:gd name="connsiteX0" fmla="*/ 0 w 552450"/>
                <a:gd name="connsiteY0" fmla="*/ 0 h 514350"/>
                <a:gd name="connsiteX1" fmla="*/ 552450 w 552450"/>
                <a:gd name="connsiteY1" fmla="*/ 0 h 514350"/>
                <a:gd name="connsiteX2" fmla="*/ 552450 w 552450"/>
                <a:gd name="connsiteY2" fmla="*/ 514350 h 514350"/>
                <a:gd name="connsiteX3" fmla="*/ 0 w 552450"/>
                <a:gd name="connsiteY3" fmla="*/ 514350 h 514350"/>
                <a:gd name="connsiteX4" fmla="*/ 0 w 552450"/>
                <a:gd name="connsiteY4" fmla="*/ 0 h 514350"/>
                <a:gd name="connsiteX0" fmla="*/ 0 w 554831"/>
                <a:gd name="connsiteY0" fmla="*/ 0 h 514350"/>
                <a:gd name="connsiteX1" fmla="*/ 554831 w 554831"/>
                <a:gd name="connsiteY1" fmla="*/ 45244 h 514350"/>
                <a:gd name="connsiteX2" fmla="*/ 552450 w 554831"/>
                <a:gd name="connsiteY2" fmla="*/ 514350 h 514350"/>
                <a:gd name="connsiteX3" fmla="*/ 0 w 554831"/>
                <a:gd name="connsiteY3" fmla="*/ 514350 h 514350"/>
                <a:gd name="connsiteX4" fmla="*/ 0 w 554831"/>
                <a:gd name="connsiteY4" fmla="*/ 0 h 514350"/>
                <a:gd name="connsiteX0" fmla="*/ 0 w 555060"/>
                <a:gd name="connsiteY0" fmla="*/ 0 h 538163"/>
                <a:gd name="connsiteX1" fmla="*/ 554831 w 555060"/>
                <a:gd name="connsiteY1" fmla="*/ 45244 h 538163"/>
                <a:gd name="connsiteX2" fmla="*/ 554831 w 555060"/>
                <a:gd name="connsiteY2" fmla="*/ 538163 h 538163"/>
                <a:gd name="connsiteX3" fmla="*/ 0 w 555060"/>
                <a:gd name="connsiteY3" fmla="*/ 514350 h 538163"/>
                <a:gd name="connsiteX4" fmla="*/ 0 w 555060"/>
                <a:gd name="connsiteY4" fmla="*/ 0 h 538163"/>
                <a:gd name="connsiteX0" fmla="*/ 0 w 557212"/>
                <a:gd name="connsiteY0" fmla="*/ 0 h 538163"/>
                <a:gd name="connsiteX1" fmla="*/ 557212 w 557212"/>
                <a:gd name="connsiteY1" fmla="*/ 95250 h 538163"/>
                <a:gd name="connsiteX2" fmla="*/ 554831 w 557212"/>
                <a:gd name="connsiteY2" fmla="*/ 538163 h 538163"/>
                <a:gd name="connsiteX3" fmla="*/ 0 w 557212"/>
                <a:gd name="connsiteY3" fmla="*/ 514350 h 538163"/>
                <a:gd name="connsiteX4" fmla="*/ 0 w 557212"/>
                <a:gd name="connsiteY4" fmla="*/ 0 h 538163"/>
                <a:gd name="connsiteX0" fmla="*/ 0 w 557212"/>
                <a:gd name="connsiteY0" fmla="*/ 0 h 676276"/>
                <a:gd name="connsiteX1" fmla="*/ 557212 w 557212"/>
                <a:gd name="connsiteY1" fmla="*/ 95250 h 676276"/>
                <a:gd name="connsiteX2" fmla="*/ 554831 w 557212"/>
                <a:gd name="connsiteY2" fmla="*/ 676276 h 676276"/>
                <a:gd name="connsiteX3" fmla="*/ 0 w 557212"/>
                <a:gd name="connsiteY3" fmla="*/ 514350 h 676276"/>
                <a:gd name="connsiteX4" fmla="*/ 0 w 557212"/>
                <a:gd name="connsiteY4" fmla="*/ 0 h 676276"/>
                <a:gd name="connsiteX0" fmla="*/ 0 w 557212"/>
                <a:gd name="connsiteY0" fmla="*/ 0 h 676276"/>
                <a:gd name="connsiteX1" fmla="*/ 557212 w 557212"/>
                <a:gd name="connsiteY1" fmla="*/ 259556 h 676276"/>
                <a:gd name="connsiteX2" fmla="*/ 554831 w 557212"/>
                <a:gd name="connsiteY2" fmla="*/ 676276 h 676276"/>
                <a:gd name="connsiteX3" fmla="*/ 0 w 557212"/>
                <a:gd name="connsiteY3" fmla="*/ 514350 h 676276"/>
                <a:gd name="connsiteX4" fmla="*/ 0 w 557212"/>
                <a:gd name="connsiteY4" fmla="*/ 0 h 676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212" h="676276">
                  <a:moveTo>
                    <a:pt x="0" y="0"/>
                  </a:moveTo>
                  <a:lnTo>
                    <a:pt x="557212" y="259556"/>
                  </a:lnTo>
                  <a:cubicBezTo>
                    <a:pt x="556418" y="415925"/>
                    <a:pt x="555625" y="519907"/>
                    <a:pt x="554831" y="676276"/>
                  </a:cubicBezTo>
                  <a:lnTo>
                    <a:pt x="0" y="5143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id-ID" sz="1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0"/>
            <p:cNvSpPr/>
            <p:nvPr/>
          </p:nvSpPr>
          <p:spPr>
            <a:xfrm>
              <a:off x="1657351" y="3346110"/>
              <a:ext cx="555060" cy="521495"/>
            </a:xfrm>
            <a:custGeom>
              <a:avLst/>
              <a:gdLst>
                <a:gd name="connsiteX0" fmla="*/ 0 w 552450"/>
                <a:gd name="connsiteY0" fmla="*/ 0 h 514350"/>
                <a:gd name="connsiteX1" fmla="*/ 552450 w 552450"/>
                <a:gd name="connsiteY1" fmla="*/ 0 h 514350"/>
                <a:gd name="connsiteX2" fmla="*/ 552450 w 552450"/>
                <a:gd name="connsiteY2" fmla="*/ 514350 h 514350"/>
                <a:gd name="connsiteX3" fmla="*/ 0 w 552450"/>
                <a:gd name="connsiteY3" fmla="*/ 514350 h 514350"/>
                <a:gd name="connsiteX4" fmla="*/ 0 w 552450"/>
                <a:gd name="connsiteY4" fmla="*/ 0 h 514350"/>
                <a:gd name="connsiteX0" fmla="*/ 0 w 554831"/>
                <a:gd name="connsiteY0" fmla="*/ 0 h 514350"/>
                <a:gd name="connsiteX1" fmla="*/ 554831 w 554831"/>
                <a:gd name="connsiteY1" fmla="*/ 45244 h 514350"/>
                <a:gd name="connsiteX2" fmla="*/ 552450 w 554831"/>
                <a:gd name="connsiteY2" fmla="*/ 514350 h 514350"/>
                <a:gd name="connsiteX3" fmla="*/ 0 w 554831"/>
                <a:gd name="connsiteY3" fmla="*/ 514350 h 514350"/>
                <a:gd name="connsiteX4" fmla="*/ 0 w 554831"/>
                <a:gd name="connsiteY4" fmla="*/ 0 h 514350"/>
                <a:gd name="connsiteX0" fmla="*/ 0 w 555060"/>
                <a:gd name="connsiteY0" fmla="*/ 0 h 538163"/>
                <a:gd name="connsiteX1" fmla="*/ 554831 w 555060"/>
                <a:gd name="connsiteY1" fmla="*/ 45244 h 538163"/>
                <a:gd name="connsiteX2" fmla="*/ 554831 w 555060"/>
                <a:gd name="connsiteY2" fmla="*/ 538163 h 538163"/>
                <a:gd name="connsiteX3" fmla="*/ 0 w 555060"/>
                <a:gd name="connsiteY3" fmla="*/ 514350 h 538163"/>
                <a:gd name="connsiteX4" fmla="*/ 0 w 555060"/>
                <a:gd name="connsiteY4" fmla="*/ 0 h 538163"/>
                <a:gd name="connsiteX0" fmla="*/ 0 w 557212"/>
                <a:gd name="connsiteY0" fmla="*/ 0 h 538163"/>
                <a:gd name="connsiteX1" fmla="*/ 557212 w 557212"/>
                <a:gd name="connsiteY1" fmla="*/ 95250 h 538163"/>
                <a:gd name="connsiteX2" fmla="*/ 554831 w 557212"/>
                <a:gd name="connsiteY2" fmla="*/ 538163 h 538163"/>
                <a:gd name="connsiteX3" fmla="*/ 0 w 557212"/>
                <a:gd name="connsiteY3" fmla="*/ 514350 h 538163"/>
                <a:gd name="connsiteX4" fmla="*/ 0 w 557212"/>
                <a:gd name="connsiteY4" fmla="*/ 0 h 538163"/>
                <a:gd name="connsiteX0" fmla="*/ 0 w 557212"/>
                <a:gd name="connsiteY0" fmla="*/ 0 h 676276"/>
                <a:gd name="connsiteX1" fmla="*/ 557212 w 557212"/>
                <a:gd name="connsiteY1" fmla="*/ 95250 h 676276"/>
                <a:gd name="connsiteX2" fmla="*/ 554831 w 557212"/>
                <a:gd name="connsiteY2" fmla="*/ 676276 h 676276"/>
                <a:gd name="connsiteX3" fmla="*/ 0 w 557212"/>
                <a:gd name="connsiteY3" fmla="*/ 514350 h 676276"/>
                <a:gd name="connsiteX4" fmla="*/ 0 w 557212"/>
                <a:gd name="connsiteY4" fmla="*/ 0 h 676276"/>
                <a:gd name="connsiteX0" fmla="*/ 0 w 557212"/>
                <a:gd name="connsiteY0" fmla="*/ 0 h 676276"/>
                <a:gd name="connsiteX1" fmla="*/ 557212 w 557212"/>
                <a:gd name="connsiteY1" fmla="*/ 259556 h 676276"/>
                <a:gd name="connsiteX2" fmla="*/ 554831 w 557212"/>
                <a:gd name="connsiteY2" fmla="*/ 676276 h 676276"/>
                <a:gd name="connsiteX3" fmla="*/ 0 w 557212"/>
                <a:gd name="connsiteY3" fmla="*/ 514350 h 676276"/>
                <a:gd name="connsiteX4" fmla="*/ 0 w 557212"/>
                <a:gd name="connsiteY4" fmla="*/ 0 h 676276"/>
                <a:gd name="connsiteX0" fmla="*/ 0 w 555060"/>
                <a:gd name="connsiteY0" fmla="*/ 0 h 676276"/>
                <a:gd name="connsiteX1" fmla="*/ 554831 w 555060"/>
                <a:gd name="connsiteY1" fmla="*/ 166687 h 676276"/>
                <a:gd name="connsiteX2" fmla="*/ 554831 w 555060"/>
                <a:gd name="connsiteY2" fmla="*/ 676276 h 676276"/>
                <a:gd name="connsiteX3" fmla="*/ 0 w 555060"/>
                <a:gd name="connsiteY3" fmla="*/ 514350 h 676276"/>
                <a:gd name="connsiteX4" fmla="*/ 0 w 555060"/>
                <a:gd name="connsiteY4" fmla="*/ 0 h 676276"/>
                <a:gd name="connsiteX0" fmla="*/ 0 w 555060"/>
                <a:gd name="connsiteY0" fmla="*/ 0 h 521495"/>
                <a:gd name="connsiteX1" fmla="*/ 554831 w 555060"/>
                <a:gd name="connsiteY1" fmla="*/ 166687 h 521495"/>
                <a:gd name="connsiteX2" fmla="*/ 554831 w 555060"/>
                <a:gd name="connsiteY2" fmla="*/ 521495 h 521495"/>
                <a:gd name="connsiteX3" fmla="*/ 0 w 555060"/>
                <a:gd name="connsiteY3" fmla="*/ 514350 h 521495"/>
                <a:gd name="connsiteX4" fmla="*/ 0 w 555060"/>
                <a:gd name="connsiteY4" fmla="*/ 0 h 521495"/>
                <a:gd name="connsiteX0" fmla="*/ 0 w 555060"/>
                <a:gd name="connsiteY0" fmla="*/ 0 h 521495"/>
                <a:gd name="connsiteX1" fmla="*/ 554831 w 555060"/>
                <a:gd name="connsiteY1" fmla="*/ 159544 h 521495"/>
                <a:gd name="connsiteX2" fmla="*/ 554831 w 555060"/>
                <a:gd name="connsiteY2" fmla="*/ 521495 h 521495"/>
                <a:gd name="connsiteX3" fmla="*/ 0 w 555060"/>
                <a:gd name="connsiteY3" fmla="*/ 514350 h 521495"/>
                <a:gd name="connsiteX4" fmla="*/ 0 w 555060"/>
                <a:gd name="connsiteY4" fmla="*/ 0 h 521495"/>
                <a:gd name="connsiteX0" fmla="*/ 0 w 555060"/>
                <a:gd name="connsiteY0" fmla="*/ 0 h 521495"/>
                <a:gd name="connsiteX1" fmla="*/ 554831 w 555060"/>
                <a:gd name="connsiteY1" fmla="*/ 159544 h 521495"/>
                <a:gd name="connsiteX2" fmla="*/ 554831 w 555060"/>
                <a:gd name="connsiteY2" fmla="*/ 521495 h 521495"/>
                <a:gd name="connsiteX3" fmla="*/ 0 w 555060"/>
                <a:gd name="connsiteY3" fmla="*/ 514350 h 521495"/>
                <a:gd name="connsiteX4" fmla="*/ 0 w 555060"/>
                <a:gd name="connsiteY4" fmla="*/ 0 h 521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060" h="521495">
                  <a:moveTo>
                    <a:pt x="0" y="0"/>
                  </a:moveTo>
                  <a:lnTo>
                    <a:pt x="554831" y="159544"/>
                  </a:lnTo>
                  <a:cubicBezTo>
                    <a:pt x="554037" y="315913"/>
                    <a:pt x="555625" y="365126"/>
                    <a:pt x="554831" y="521495"/>
                  </a:cubicBezTo>
                  <a:lnTo>
                    <a:pt x="0" y="5143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id-ID" sz="1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 flipV="1">
              <a:off x="1656316" y="3912847"/>
              <a:ext cx="557212" cy="1090614"/>
              <a:chOff x="792957" y="2595563"/>
              <a:chExt cx="557212" cy="1090614"/>
            </a:xfrm>
          </p:grpSpPr>
          <p:sp>
            <p:nvSpPr>
              <p:cNvPr id="29" name="Rectangle 10"/>
              <p:cNvSpPr/>
              <p:nvPr/>
            </p:nvSpPr>
            <p:spPr>
              <a:xfrm>
                <a:off x="792957" y="2595563"/>
                <a:ext cx="557212" cy="676276"/>
              </a:xfrm>
              <a:custGeom>
                <a:avLst/>
                <a:gdLst>
                  <a:gd name="connsiteX0" fmla="*/ 0 w 552450"/>
                  <a:gd name="connsiteY0" fmla="*/ 0 h 514350"/>
                  <a:gd name="connsiteX1" fmla="*/ 552450 w 552450"/>
                  <a:gd name="connsiteY1" fmla="*/ 0 h 514350"/>
                  <a:gd name="connsiteX2" fmla="*/ 552450 w 552450"/>
                  <a:gd name="connsiteY2" fmla="*/ 514350 h 514350"/>
                  <a:gd name="connsiteX3" fmla="*/ 0 w 552450"/>
                  <a:gd name="connsiteY3" fmla="*/ 514350 h 514350"/>
                  <a:gd name="connsiteX4" fmla="*/ 0 w 552450"/>
                  <a:gd name="connsiteY4" fmla="*/ 0 h 514350"/>
                  <a:gd name="connsiteX0" fmla="*/ 0 w 554831"/>
                  <a:gd name="connsiteY0" fmla="*/ 0 h 514350"/>
                  <a:gd name="connsiteX1" fmla="*/ 554831 w 554831"/>
                  <a:gd name="connsiteY1" fmla="*/ 45244 h 514350"/>
                  <a:gd name="connsiteX2" fmla="*/ 552450 w 554831"/>
                  <a:gd name="connsiteY2" fmla="*/ 514350 h 514350"/>
                  <a:gd name="connsiteX3" fmla="*/ 0 w 554831"/>
                  <a:gd name="connsiteY3" fmla="*/ 514350 h 514350"/>
                  <a:gd name="connsiteX4" fmla="*/ 0 w 554831"/>
                  <a:gd name="connsiteY4" fmla="*/ 0 h 514350"/>
                  <a:gd name="connsiteX0" fmla="*/ 0 w 555060"/>
                  <a:gd name="connsiteY0" fmla="*/ 0 h 538163"/>
                  <a:gd name="connsiteX1" fmla="*/ 554831 w 555060"/>
                  <a:gd name="connsiteY1" fmla="*/ 45244 h 538163"/>
                  <a:gd name="connsiteX2" fmla="*/ 554831 w 555060"/>
                  <a:gd name="connsiteY2" fmla="*/ 538163 h 538163"/>
                  <a:gd name="connsiteX3" fmla="*/ 0 w 555060"/>
                  <a:gd name="connsiteY3" fmla="*/ 514350 h 538163"/>
                  <a:gd name="connsiteX4" fmla="*/ 0 w 555060"/>
                  <a:gd name="connsiteY4" fmla="*/ 0 h 538163"/>
                  <a:gd name="connsiteX0" fmla="*/ 0 w 557212"/>
                  <a:gd name="connsiteY0" fmla="*/ 0 h 538163"/>
                  <a:gd name="connsiteX1" fmla="*/ 557212 w 557212"/>
                  <a:gd name="connsiteY1" fmla="*/ 95250 h 538163"/>
                  <a:gd name="connsiteX2" fmla="*/ 554831 w 557212"/>
                  <a:gd name="connsiteY2" fmla="*/ 538163 h 538163"/>
                  <a:gd name="connsiteX3" fmla="*/ 0 w 557212"/>
                  <a:gd name="connsiteY3" fmla="*/ 514350 h 538163"/>
                  <a:gd name="connsiteX4" fmla="*/ 0 w 557212"/>
                  <a:gd name="connsiteY4" fmla="*/ 0 h 538163"/>
                  <a:gd name="connsiteX0" fmla="*/ 0 w 557212"/>
                  <a:gd name="connsiteY0" fmla="*/ 0 h 676276"/>
                  <a:gd name="connsiteX1" fmla="*/ 557212 w 557212"/>
                  <a:gd name="connsiteY1" fmla="*/ 95250 h 676276"/>
                  <a:gd name="connsiteX2" fmla="*/ 554831 w 557212"/>
                  <a:gd name="connsiteY2" fmla="*/ 676276 h 676276"/>
                  <a:gd name="connsiteX3" fmla="*/ 0 w 557212"/>
                  <a:gd name="connsiteY3" fmla="*/ 514350 h 676276"/>
                  <a:gd name="connsiteX4" fmla="*/ 0 w 557212"/>
                  <a:gd name="connsiteY4" fmla="*/ 0 h 676276"/>
                  <a:gd name="connsiteX0" fmla="*/ 0 w 557212"/>
                  <a:gd name="connsiteY0" fmla="*/ 0 h 676276"/>
                  <a:gd name="connsiteX1" fmla="*/ 557212 w 557212"/>
                  <a:gd name="connsiteY1" fmla="*/ 259556 h 676276"/>
                  <a:gd name="connsiteX2" fmla="*/ 554831 w 557212"/>
                  <a:gd name="connsiteY2" fmla="*/ 676276 h 676276"/>
                  <a:gd name="connsiteX3" fmla="*/ 0 w 557212"/>
                  <a:gd name="connsiteY3" fmla="*/ 514350 h 676276"/>
                  <a:gd name="connsiteX4" fmla="*/ 0 w 557212"/>
                  <a:gd name="connsiteY4" fmla="*/ 0 h 676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7212" h="676276">
                    <a:moveTo>
                      <a:pt x="0" y="0"/>
                    </a:moveTo>
                    <a:lnTo>
                      <a:pt x="557212" y="259556"/>
                    </a:lnTo>
                    <a:cubicBezTo>
                      <a:pt x="556418" y="415925"/>
                      <a:pt x="555625" y="519907"/>
                      <a:pt x="554831" y="676276"/>
                    </a:cubicBezTo>
                    <a:lnTo>
                      <a:pt x="0" y="514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endParaRPr lang="id-ID" sz="1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Rectangle 10"/>
              <p:cNvSpPr/>
              <p:nvPr/>
            </p:nvSpPr>
            <p:spPr>
              <a:xfrm>
                <a:off x="792957" y="3164682"/>
                <a:ext cx="555060" cy="521495"/>
              </a:xfrm>
              <a:custGeom>
                <a:avLst/>
                <a:gdLst>
                  <a:gd name="connsiteX0" fmla="*/ 0 w 552450"/>
                  <a:gd name="connsiteY0" fmla="*/ 0 h 514350"/>
                  <a:gd name="connsiteX1" fmla="*/ 552450 w 552450"/>
                  <a:gd name="connsiteY1" fmla="*/ 0 h 514350"/>
                  <a:gd name="connsiteX2" fmla="*/ 552450 w 552450"/>
                  <a:gd name="connsiteY2" fmla="*/ 514350 h 514350"/>
                  <a:gd name="connsiteX3" fmla="*/ 0 w 552450"/>
                  <a:gd name="connsiteY3" fmla="*/ 514350 h 514350"/>
                  <a:gd name="connsiteX4" fmla="*/ 0 w 552450"/>
                  <a:gd name="connsiteY4" fmla="*/ 0 h 514350"/>
                  <a:gd name="connsiteX0" fmla="*/ 0 w 554831"/>
                  <a:gd name="connsiteY0" fmla="*/ 0 h 514350"/>
                  <a:gd name="connsiteX1" fmla="*/ 554831 w 554831"/>
                  <a:gd name="connsiteY1" fmla="*/ 45244 h 514350"/>
                  <a:gd name="connsiteX2" fmla="*/ 552450 w 554831"/>
                  <a:gd name="connsiteY2" fmla="*/ 514350 h 514350"/>
                  <a:gd name="connsiteX3" fmla="*/ 0 w 554831"/>
                  <a:gd name="connsiteY3" fmla="*/ 514350 h 514350"/>
                  <a:gd name="connsiteX4" fmla="*/ 0 w 554831"/>
                  <a:gd name="connsiteY4" fmla="*/ 0 h 514350"/>
                  <a:gd name="connsiteX0" fmla="*/ 0 w 555060"/>
                  <a:gd name="connsiteY0" fmla="*/ 0 h 538163"/>
                  <a:gd name="connsiteX1" fmla="*/ 554831 w 555060"/>
                  <a:gd name="connsiteY1" fmla="*/ 45244 h 538163"/>
                  <a:gd name="connsiteX2" fmla="*/ 554831 w 555060"/>
                  <a:gd name="connsiteY2" fmla="*/ 538163 h 538163"/>
                  <a:gd name="connsiteX3" fmla="*/ 0 w 555060"/>
                  <a:gd name="connsiteY3" fmla="*/ 514350 h 538163"/>
                  <a:gd name="connsiteX4" fmla="*/ 0 w 555060"/>
                  <a:gd name="connsiteY4" fmla="*/ 0 h 538163"/>
                  <a:gd name="connsiteX0" fmla="*/ 0 w 557212"/>
                  <a:gd name="connsiteY0" fmla="*/ 0 h 538163"/>
                  <a:gd name="connsiteX1" fmla="*/ 557212 w 557212"/>
                  <a:gd name="connsiteY1" fmla="*/ 95250 h 538163"/>
                  <a:gd name="connsiteX2" fmla="*/ 554831 w 557212"/>
                  <a:gd name="connsiteY2" fmla="*/ 538163 h 538163"/>
                  <a:gd name="connsiteX3" fmla="*/ 0 w 557212"/>
                  <a:gd name="connsiteY3" fmla="*/ 514350 h 538163"/>
                  <a:gd name="connsiteX4" fmla="*/ 0 w 557212"/>
                  <a:gd name="connsiteY4" fmla="*/ 0 h 538163"/>
                  <a:gd name="connsiteX0" fmla="*/ 0 w 557212"/>
                  <a:gd name="connsiteY0" fmla="*/ 0 h 676276"/>
                  <a:gd name="connsiteX1" fmla="*/ 557212 w 557212"/>
                  <a:gd name="connsiteY1" fmla="*/ 95250 h 676276"/>
                  <a:gd name="connsiteX2" fmla="*/ 554831 w 557212"/>
                  <a:gd name="connsiteY2" fmla="*/ 676276 h 676276"/>
                  <a:gd name="connsiteX3" fmla="*/ 0 w 557212"/>
                  <a:gd name="connsiteY3" fmla="*/ 514350 h 676276"/>
                  <a:gd name="connsiteX4" fmla="*/ 0 w 557212"/>
                  <a:gd name="connsiteY4" fmla="*/ 0 h 676276"/>
                  <a:gd name="connsiteX0" fmla="*/ 0 w 557212"/>
                  <a:gd name="connsiteY0" fmla="*/ 0 h 676276"/>
                  <a:gd name="connsiteX1" fmla="*/ 557212 w 557212"/>
                  <a:gd name="connsiteY1" fmla="*/ 259556 h 676276"/>
                  <a:gd name="connsiteX2" fmla="*/ 554831 w 557212"/>
                  <a:gd name="connsiteY2" fmla="*/ 676276 h 676276"/>
                  <a:gd name="connsiteX3" fmla="*/ 0 w 557212"/>
                  <a:gd name="connsiteY3" fmla="*/ 514350 h 676276"/>
                  <a:gd name="connsiteX4" fmla="*/ 0 w 557212"/>
                  <a:gd name="connsiteY4" fmla="*/ 0 h 676276"/>
                  <a:gd name="connsiteX0" fmla="*/ 0 w 555060"/>
                  <a:gd name="connsiteY0" fmla="*/ 0 h 676276"/>
                  <a:gd name="connsiteX1" fmla="*/ 554831 w 555060"/>
                  <a:gd name="connsiteY1" fmla="*/ 166687 h 676276"/>
                  <a:gd name="connsiteX2" fmla="*/ 554831 w 555060"/>
                  <a:gd name="connsiteY2" fmla="*/ 676276 h 676276"/>
                  <a:gd name="connsiteX3" fmla="*/ 0 w 555060"/>
                  <a:gd name="connsiteY3" fmla="*/ 514350 h 676276"/>
                  <a:gd name="connsiteX4" fmla="*/ 0 w 555060"/>
                  <a:gd name="connsiteY4" fmla="*/ 0 h 676276"/>
                  <a:gd name="connsiteX0" fmla="*/ 0 w 555060"/>
                  <a:gd name="connsiteY0" fmla="*/ 0 h 521495"/>
                  <a:gd name="connsiteX1" fmla="*/ 554831 w 555060"/>
                  <a:gd name="connsiteY1" fmla="*/ 166687 h 521495"/>
                  <a:gd name="connsiteX2" fmla="*/ 554831 w 555060"/>
                  <a:gd name="connsiteY2" fmla="*/ 521495 h 521495"/>
                  <a:gd name="connsiteX3" fmla="*/ 0 w 555060"/>
                  <a:gd name="connsiteY3" fmla="*/ 514350 h 521495"/>
                  <a:gd name="connsiteX4" fmla="*/ 0 w 555060"/>
                  <a:gd name="connsiteY4" fmla="*/ 0 h 521495"/>
                  <a:gd name="connsiteX0" fmla="*/ 0 w 555060"/>
                  <a:gd name="connsiteY0" fmla="*/ 0 h 521495"/>
                  <a:gd name="connsiteX1" fmla="*/ 554831 w 555060"/>
                  <a:gd name="connsiteY1" fmla="*/ 159544 h 521495"/>
                  <a:gd name="connsiteX2" fmla="*/ 554831 w 555060"/>
                  <a:gd name="connsiteY2" fmla="*/ 521495 h 521495"/>
                  <a:gd name="connsiteX3" fmla="*/ 0 w 555060"/>
                  <a:gd name="connsiteY3" fmla="*/ 514350 h 521495"/>
                  <a:gd name="connsiteX4" fmla="*/ 0 w 555060"/>
                  <a:gd name="connsiteY4" fmla="*/ 0 h 521495"/>
                  <a:gd name="connsiteX0" fmla="*/ 0 w 555060"/>
                  <a:gd name="connsiteY0" fmla="*/ 0 h 521495"/>
                  <a:gd name="connsiteX1" fmla="*/ 554831 w 555060"/>
                  <a:gd name="connsiteY1" fmla="*/ 159544 h 521495"/>
                  <a:gd name="connsiteX2" fmla="*/ 554831 w 555060"/>
                  <a:gd name="connsiteY2" fmla="*/ 521495 h 521495"/>
                  <a:gd name="connsiteX3" fmla="*/ 0 w 555060"/>
                  <a:gd name="connsiteY3" fmla="*/ 514350 h 521495"/>
                  <a:gd name="connsiteX4" fmla="*/ 0 w 555060"/>
                  <a:gd name="connsiteY4" fmla="*/ 0 h 52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5060" h="521495">
                    <a:moveTo>
                      <a:pt x="0" y="0"/>
                    </a:moveTo>
                    <a:lnTo>
                      <a:pt x="554831" y="159544"/>
                    </a:lnTo>
                    <a:cubicBezTo>
                      <a:pt x="554037" y="315913"/>
                      <a:pt x="555625" y="365126"/>
                      <a:pt x="554831" y="521495"/>
                    </a:cubicBezTo>
                    <a:lnTo>
                      <a:pt x="0" y="514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endParaRPr lang="id-ID" sz="1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5" name="Rectangle 24"/>
            <p:cNvSpPr/>
            <p:nvPr/>
          </p:nvSpPr>
          <p:spPr>
            <a:xfrm>
              <a:off x="176213" y="2776992"/>
              <a:ext cx="1480103" cy="514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76213" y="3346111"/>
              <a:ext cx="1480103" cy="514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76213" y="3919542"/>
              <a:ext cx="1480103" cy="5148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76213" y="4488661"/>
              <a:ext cx="1480103" cy="5148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Oval 30"/>
          <p:cNvSpPr/>
          <p:nvPr/>
        </p:nvSpPr>
        <p:spPr>
          <a:xfrm>
            <a:off x="8586905" y="2891727"/>
            <a:ext cx="627595" cy="62759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id-ID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214503" y="2949502"/>
            <a:ext cx="2315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8586905" y="3717205"/>
            <a:ext cx="627595" cy="62759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id-ID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214503" y="3774979"/>
            <a:ext cx="2315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8586905" y="4551567"/>
            <a:ext cx="627595" cy="62759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id-ID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214503" y="4609341"/>
            <a:ext cx="2315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8586905" y="5377044"/>
            <a:ext cx="627595" cy="62759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id-ID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214503" y="5434819"/>
            <a:ext cx="2315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824371" y="2128967"/>
            <a:ext cx="2119298" cy="4431671"/>
            <a:chOff x="2749522" y="1700653"/>
            <a:chExt cx="2009519" cy="4202111"/>
          </a:xfrm>
        </p:grpSpPr>
        <p:grpSp>
          <p:nvGrpSpPr>
            <p:cNvPr id="2" name="Group 1"/>
            <p:cNvGrpSpPr/>
            <p:nvPr/>
          </p:nvGrpSpPr>
          <p:grpSpPr>
            <a:xfrm>
              <a:off x="2749522" y="1700653"/>
              <a:ext cx="2009519" cy="4202111"/>
              <a:chOff x="4060225" y="1872171"/>
              <a:chExt cx="1951037" cy="4095811"/>
            </a:xfrm>
          </p:grpSpPr>
          <p:sp>
            <p:nvSpPr>
              <p:cNvPr id="3" name="Freeform 2"/>
              <p:cNvSpPr>
                <a:spLocks/>
              </p:cNvSpPr>
              <p:nvPr/>
            </p:nvSpPr>
            <p:spPr bwMode="auto">
              <a:xfrm>
                <a:off x="4060225" y="1872171"/>
                <a:ext cx="1951037" cy="4095811"/>
              </a:xfrm>
              <a:custGeom>
                <a:avLst/>
                <a:gdLst>
                  <a:gd name="T0" fmla="*/ 1279 w 1281"/>
                  <a:gd name="T1" fmla="*/ 2664 h 2810"/>
                  <a:gd name="T2" fmla="*/ 1273 w 1281"/>
                  <a:gd name="T3" fmla="*/ 2695 h 2810"/>
                  <a:gd name="T4" fmla="*/ 1261 w 1281"/>
                  <a:gd name="T5" fmla="*/ 2725 h 2810"/>
                  <a:gd name="T6" fmla="*/ 1243 w 1281"/>
                  <a:gd name="T7" fmla="*/ 2751 h 2810"/>
                  <a:gd name="T8" fmla="*/ 1222 w 1281"/>
                  <a:gd name="T9" fmla="*/ 2772 h 2810"/>
                  <a:gd name="T10" fmla="*/ 1196 w 1281"/>
                  <a:gd name="T11" fmla="*/ 2791 h 2810"/>
                  <a:gd name="T12" fmla="*/ 1166 w 1281"/>
                  <a:gd name="T13" fmla="*/ 2802 h 2810"/>
                  <a:gd name="T14" fmla="*/ 1135 w 1281"/>
                  <a:gd name="T15" fmla="*/ 2809 h 2810"/>
                  <a:gd name="T16" fmla="*/ 163 w 1281"/>
                  <a:gd name="T17" fmla="*/ 2810 h 2810"/>
                  <a:gd name="T18" fmla="*/ 130 w 1281"/>
                  <a:gd name="T19" fmla="*/ 2807 h 2810"/>
                  <a:gd name="T20" fmla="*/ 100 w 1281"/>
                  <a:gd name="T21" fmla="*/ 2797 h 2810"/>
                  <a:gd name="T22" fmla="*/ 72 w 1281"/>
                  <a:gd name="T23" fmla="*/ 2782 h 2810"/>
                  <a:gd name="T24" fmla="*/ 47 w 1281"/>
                  <a:gd name="T25" fmla="*/ 2763 h 2810"/>
                  <a:gd name="T26" fmla="*/ 28 w 1281"/>
                  <a:gd name="T27" fmla="*/ 2738 h 2810"/>
                  <a:gd name="T28" fmla="*/ 13 w 1281"/>
                  <a:gd name="T29" fmla="*/ 2710 h 2810"/>
                  <a:gd name="T30" fmla="*/ 3 w 1281"/>
                  <a:gd name="T31" fmla="*/ 2680 h 2810"/>
                  <a:gd name="T32" fmla="*/ 0 w 1281"/>
                  <a:gd name="T33" fmla="*/ 2647 h 2810"/>
                  <a:gd name="T34" fmla="*/ 1 w 1281"/>
                  <a:gd name="T35" fmla="*/ 147 h 2810"/>
                  <a:gd name="T36" fmla="*/ 8 w 1281"/>
                  <a:gd name="T37" fmla="*/ 115 h 2810"/>
                  <a:gd name="T38" fmla="*/ 19 w 1281"/>
                  <a:gd name="T39" fmla="*/ 86 h 2810"/>
                  <a:gd name="T40" fmla="*/ 38 w 1281"/>
                  <a:gd name="T41" fmla="*/ 60 h 2810"/>
                  <a:gd name="T42" fmla="*/ 59 w 1281"/>
                  <a:gd name="T43" fmla="*/ 38 h 2810"/>
                  <a:gd name="T44" fmla="*/ 85 w 1281"/>
                  <a:gd name="T45" fmla="*/ 21 h 2810"/>
                  <a:gd name="T46" fmla="*/ 115 w 1281"/>
                  <a:gd name="T47" fmla="*/ 8 h 2810"/>
                  <a:gd name="T48" fmla="*/ 146 w 1281"/>
                  <a:gd name="T49" fmla="*/ 1 h 2810"/>
                  <a:gd name="T50" fmla="*/ 1118 w 1281"/>
                  <a:gd name="T51" fmla="*/ 0 h 2810"/>
                  <a:gd name="T52" fmla="*/ 1151 w 1281"/>
                  <a:gd name="T53" fmla="*/ 4 h 2810"/>
                  <a:gd name="T54" fmla="*/ 1181 w 1281"/>
                  <a:gd name="T55" fmla="*/ 13 h 2810"/>
                  <a:gd name="T56" fmla="*/ 1209 w 1281"/>
                  <a:gd name="T57" fmla="*/ 28 h 2810"/>
                  <a:gd name="T58" fmla="*/ 1233 w 1281"/>
                  <a:gd name="T59" fmla="*/ 48 h 2810"/>
                  <a:gd name="T60" fmla="*/ 1253 w 1281"/>
                  <a:gd name="T61" fmla="*/ 72 h 2810"/>
                  <a:gd name="T62" fmla="*/ 1268 w 1281"/>
                  <a:gd name="T63" fmla="*/ 100 h 2810"/>
                  <a:gd name="T64" fmla="*/ 1277 w 1281"/>
                  <a:gd name="T65" fmla="*/ 131 h 2810"/>
                  <a:gd name="T66" fmla="*/ 1281 w 1281"/>
                  <a:gd name="T67" fmla="*/ 163 h 2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81" h="2810">
                    <a:moveTo>
                      <a:pt x="1281" y="2647"/>
                    </a:moveTo>
                    <a:lnTo>
                      <a:pt x="1279" y="2664"/>
                    </a:lnTo>
                    <a:lnTo>
                      <a:pt x="1277" y="2680"/>
                    </a:lnTo>
                    <a:lnTo>
                      <a:pt x="1273" y="2695"/>
                    </a:lnTo>
                    <a:lnTo>
                      <a:pt x="1268" y="2710"/>
                    </a:lnTo>
                    <a:lnTo>
                      <a:pt x="1261" y="2725"/>
                    </a:lnTo>
                    <a:lnTo>
                      <a:pt x="1253" y="2738"/>
                    </a:lnTo>
                    <a:lnTo>
                      <a:pt x="1243" y="2751"/>
                    </a:lnTo>
                    <a:lnTo>
                      <a:pt x="1233" y="2763"/>
                    </a:lnTo>
                    <a:lnTo>
                      <a:pt x="1222" y="2772"/>
                    </a:lnTo>
                    <a:lnTo>
                      <a:pt x="1209" y="2782"/>
                    </a:lnTo>
                    <a:lnTo>
                      <a:pt x="1196" y="2791"/>
                    </a:lnTo>
                    <a:lnTo>
                      <a:pt x="1181" y="2797"/>
                    </a:lnTo>
                    <a:lnTo>
                      <a:pt x="1166" y="2802"/>
                    </a:lnTo>
                    <a:lnTo>
                      <a:pt x="1151" y="2807"/>
                    </a:lnTo>
                    <a:lnTo>
                      <a:pt x="1135" y="2809"/>
                    </a:lnTo>
                    <a:lnTo>
                      <a:pt x="1118" y="2810"/>
                    </a:lnTo>
                    <a:lnTo>
                      <a:pt x="163" y="2810"/>
                    </a:lnTo>
                    <a:lnTo>
                      <a:pt x="146" y="2809"/>
                    </a:lnTo>
                    <a:lnTo>
                      <a:pt x="130" y="2807"/>
                    </a:lnTo>
                    <a:lnTo>
                      <a:pt x="115" y="2802"/>
                    </a:lnTo>
                    <a:lnTo>
                      <a:pt x="100" y="2797"/>
                    </a:lnTo>
                    <a:lnTo>
                      <a:pt x="85" y="2791"/>
                    </a:lnTo>
                    <a:lnTo>
                      <a:pt x="72" y="2782"/>
                    </a:lnTo>
                    <a:lnTo>
                      <a:pt x="59" y="2772"/>
                    </a:lnTo>
                    <a:lnTo>
                      <a:pt x="47" y="2763"/>
                    </a:lnTo>
                    <a:lnTo>
                      <a:pt x="38" y="2751"/>
                    </a:lnTo>
                    <a:lnTo>
                      <a:pt x="28" y="2738"/>
                    </a:lnTo>
                    <a:lnTo>
                      <a:pt x="19" y="2725"/>
                    </a:lnTo>
                    <a:lnTo>
                      <a:pt x="13" y="2710"/>
                    </a:lnTo>
                    <a:lnTo>
                      <a:pt x="8" y="2695"/>
                    </a:lnTo>
                    <a:lnTo>
                      <a:pt x="3" y="2680"/>
                    </a:lnTo>
                    <a:lnTo>
                      <a:pt x="1" y="2664"/>
                    </a:lnTo>
                    <a:lnTo>
                      <a:pt x="0" y="2647"/>
                    </a:lnTo>
                    <a:lnTo>
                      <a:pt x="0" y="163"/>
                    </a:lnTo>
                    <a:lnTo>
                      <a:pt x="1" y="147"/>
                    </a:lnTo>
                    <a:lnTo>
                      <a:pt x="3" y="131"/>
                    </a:lnTo>
                    <a:lnTo>
                      <a:pt x="8" y="115"/>
                    </a:lnTo>
                    <a:lnTo>
                      <a:pt x="13" y="100"/>
                    </a:lnTo>
                    <a:lnTo>
                      <a:pt x="19" y="86"/>
                    </a:lnTo>
                    <a:lnTo>
                      <a:pt x="28" y="72"/>
                    </a:lnTo>
                    <a:lnTo>
                      <a:pt x="38" y="60"/>
                    </a:lnTo>
                    <a:lnTo>
                      <a:pt x="47" y="48"/>
                    </a:lnTo>
                    <a:lnTo>
                      <a:pt x="59" y="38"/>
                    </a:lnTo>
                    <a:lnTo>
                      <a:pt x="72" y="28"/>
                    </a:lnTo>
                    <a:lnTo>
                      <a:pt x="85" y="21"/>
                    </a:lnTo>
                    <a:lnTo>
                      <a:pt x="100" y="13"/>
                    </a:lnTo>
                    <a:lnTo>
                      <a:pt x="115" y="8"/>
                    </a:lnTo>
                    <a:lnTo>
                      <a:pt x="130" y="4"/>
                    </a:lnTo>
                    <a:lnTo>
                      <a:pt x="146" y="1"/>
                    </a:lnTo>
                    <a:lnTo>
                      <a:pt x="163" y="0"/>
                    </a:lnTo>
                    <a:lnTo>
                      <a:pt x="1118" y="0"/>
                    </a:lnTo>
                    <a:lnTo>
                      <a:pt x="1135" y="1"/>
                    </a:lnTo>
                    <a:lnTo>
                      <a:pt x="1151" y="4"/>
                    </a:lnTo>
                    <a:lnTo>
                      <a:pt x="1166" y="8"/>
                    </a:lnTo>
                    <a:lnTo>
                      <a:pt x="1181" y="13"/>
                    </a:lnTo>
                    <a:lnTo>
                      <a:pt x="1196" y="21"/>
                    </a:lnTo>
                    <a:lnTo>
                      <a:pt x="1209" y="28"/>
                    </a:lnTo>
                    <a:lnTo>
                      <a:pt x="1222" y="38"/>
                    </a:lnTo>
                    <a:lnTo>
                      <a:pt x="1233" y="48"/>
                    </a:lnTo>
                    <a:lnTo>
                      <a:pt x="1243" y="60"/>
                    </a:lnTo>
                    <a:lnTo>
                      <a:pt x="1253" y="72"/>
                    </a:lnTo>
                    <a:lnTo>
                      <a:pt x="1261" y="86"/>
                    </a:lnTo>
                    <a:lnTo>
                      <a:pt x="1268" y="100"/>
                    </a:lnTo>
                    <a:lnTo>
                      <a:pt x="1273" y="115"/>
                    </a:lnTo>
                    <a:lnTo>
                      <a:pt x="1277" y="131"/>
                    </a:lnTo>
                    <a:lnTo>
                      <a:pt x="1279" y="147"/>
                    </a:lnTo>
                    <a:lnTo>
                      <a:pt x="1281" y="163"/>
                    </a:lnTo>
                    <a:lnTo>
                      <a:pt x="1281" y="264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" name="Freeform 3"/>
              <p:cNvSpPr>
                <a:spLocks/>
              </p:cNvSpPr>
              <p:nvPr/>
            </p:nvSpPr>
            <p:spPr bwMode="auto">
              <a:xfrm>
                <a:off x="4883319" y="5516131"/>
                <a:ext cx="312468" cy="298807"/>
              </a:xfrm>
              <a:custGeom>
                <a:avLst/>
                <a:gdLst>
                  <a:gd name="T0" fmla="*/ 205 w 205"/>
                  <a:gd name="T1" fmla="*/ 113 h 205"/>
                  <a:gd name="T2" fmla="*/ 200 w 205"/>
                  <a:gd name="T3" fmla="*/ 133 h 205"/>
                  <a:gd name="T4" fmla="*/ 193 w 205"/>
                  <a:gd name="T5" fmla="*/ 151 h 205"/>
                  <a:gd name="T6" fmla="*/ 182 w 205"/>
                  <a:gd name="T7" fmla="*/ 168 h 205"/>
                  <a:gd name="T8" fmla="*/ 168 w 205"/>
                  <a:gd name="T9" fmla="*/ 182 h 205"/>
                  <a:gd name="T10" fmla="*/ 151 w 205"/>
                  <a:gd name="T11" fmla="*/ 193 h 205"/>
                  <a:gd name="T12" fmla="*/ 133 w 205"/>
                  <a:gd name="T13" fmla="*/ 201 h 205"/>
                  <a:gd name="T14" fmla="*/ 112 w 205"/>
                  <a:gd name="T15" fmla="*/ 205 h 205"/>
                  <a:gd name="T16" fmla="*/ 92 w 205"/>
                  <a:gd name="T17" fmla="*/ 205 h 205"/>
                  <a:gd name="T18" fmla="*/ 72 w 205"/>
                  <a:gd name="T19" fmla="*/ 201 h 205"/>
                  <a:gd name="T20" fmla="*/ 54 w 205"/>
                  <a:gd name="T21" fmla="*/ 193 h 205"/>
                  <a:gd name="T22" fmla="*/ 36 w 205"/>
                  <a:gd name="T23" fmla="*/ 182 h 205"/>
                  <a:gd name="T24" fmla="*/ 22 w 205"/>
                  <a:gd name="T25" fmla="*/ 168 h 205"/>
                  <a:gd name="T26" fmla="*/ 12 w 205"/>
                  <a:gd name="T27" fmla="*/ 151 h 205"/>
                  <a:gd name="T28" fmla="*/ 4 w 205"/>
                  <a:gd name="T29" fmla="*/ 133 h 205"/>
                  <a:gd name="T30" fmla="*/ 0 w 205"/>
                  <a:gd name="T31" fmla="*/ 113 h 205"/>
                  <a:gd name="T32" fmla="*/ 0 w 205"/>
                  <a:gd name="T33" fmla="*/ 92 h 205"/>
                  <a:gd name="T34" fmla="*/ 4 w 205"/>
                  <a:gd name="T35" fmla="*/ 72 h 205"/>
                  <a:gd name="T36" fmla="*/ 12 w 205"/>
                  <a:gd name="T37" fmla="*/ 54 h 205"/>
                  <a:gd name="T38" fmla="*/ 22 w 205"/>
                  <a:gd name="T39" fmla="*/ 37 h 205"/>
                  <a:gd name="T40" fmla="*/ 36 w 205"/>
                  <a:gd name="T41" fmla="*/ 23 h 205"/>
                  <a:gd name="T42" fmla="*/ 54 w 205"/>
                  <a:gd name="T43" fmla="*/ 12 h 205"/>
                  <a:gd name="T44" fmla="*/ 72 w 205"/>
                  <a:gd name="T45" fmla="*/ 4 h 205"/>
                  <a:gd name="T46" fmla="*/ 92 w 205"/>
                  <a:gd name="T47" fmla="*/ 0 h 205"/>
                  <a:gd name="T48" fmla="*/ 112 w 205"/>
                  <a:gd name="T49" fmla="*/ 0 h 205"/>
                  <a:gd name="T50" fmla="*/ 133 w 205"/>
                  <a:gd name="T51" fmla="*/ 4 h 205"/>
                  <a:gd name="T52" fmla="*/ 151 w 205"/>
                  <a:gd name="T53" fmla="*/ 12 h 205"/>
                  <a:gd name="T54" fmla="*/ 168 w 205"/>
                  <a:gd name="T55" fmla="*/ 23 h 205"/>
                  <a:gd name="T56" fmla="*/ 182 w 205"/>
                  <a:gd name="T57" fmla="*/ 37 h 205"/>
                  <a:gd name="T58" fmla="*/ 193 w 205"/>
                  <a:gd name="T59" fmla="*/ 54 h 205"/>
                  <a:gd name="T60" fmla="*/ 200 w 205"/>
                  <a:gd name="T61" fmla="*/ 72 h 205"/>
                  <a:gd name="T62" fmla="*/ 205 w 205"/>
                  <a:gd name="T63" fmla="*/ 92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205">
                    <a:moveTo>
                      <a:pt x="205" y="102"/>
                    </a:moveTo>
                    <a:lnTo>
                      <a:pt x="205" y="113"/>
                    </a:lnTo>
                    <a:lnTo>
                      <a:pt x="202" y="123"/>
                    </a:lnTo>
                    <a:lnTo>
                      <a:pt x="200" y="133"/>
                    </a:lnTo>
                    <a:lnTo>
                      <a:pt x="197" y="143"/>
                    </a:lnTo>
                    <a:lnTo>
                      <a:pt x="193" y="151"/>
                    </a:lnTo>
                    <a:lnTo>
                      <a:pt x="187" y="160"/>
                    </a:lnTo>
                    <a:lnTo>
                      <a:pt x="182" y="168"/>
                    </a:lnTo>
                    <a:lnTo>
                      <a:pt x="175" y="175"/>
                    </a:lnTo>
                    <a:lnTo>
                      <a:pt x="168" y="182"/>
                    </a:lnTo>
                    <a:lnTo>
                      <a:pt x="160" y="188"/>
                    </a:lnTo>
                    <a:lnTo>
                      <a:pt x="151" y="193"/>
                    </a:lnTo>
                    <a:lnTo>
                      <a:pt x="142" y="197"/>
                    </a:lnTo>
                    <a:lnTo>
                      <a:pt x="133" y="201"/>
                    </a:lnTo>
                    <a:lnTo>
                      <a:pt x="123" y="203"/>
                    </a:lnTo>
                    <a:lnTo>
                      <a:pt x="112" y="205"/>
                    </a:lnTo>
                    <a:lnTo>
                      <a:pt x="103" y="205"/>
                    </a:lnTo>
                    <a:lnTo>
                      <a:pt x="92" y="205"/>
                    </a:lnTo>
                    <a:lnTo>
                      <a:pt x="81" y="203"/>
                    </a:lnTo>
                    <a:lnTo>
                      <a:pt x="72" y="201"/>
                    </a:lnTo>
                    <a:lnTo>
                      <a:pt x="62" y="197"/>
                    </a:lnTo>
                    <a:lnTo>
                      <a:pt x="54" y="193"/>
                    </a:lnTo>
                    <a:lnTo>
                      <a:pt x="45" y="188"/>
                    </a:lnTo>
                    <a:lnTo>
                      <a:pt x="36" y="182"/>
                    </a:lnTo>
                    <a:lnTo>
                      <a:pt x="30" y="175"/>
                    </a:lnTo>
                    <a:lnTo>
                      <a:pt x="22" y="168"/>
                    </a:lnTo>
                    <a:lnTo>
                      <a:pt x="17" y="160"/>
                    </a:lnTo>
                    <a:lnTo>
                      <a:pt x="12" y="151"/>
                    </a:lnTo>
                    <a:lnTo>
                      <a:pt x="7" y="143"/>
                    </a:lnTo>
                    <a:lnTo>
                      <a:pt x="4" y="133"/>
                    </a:lnTo>
                    <a:lnTo>
                      <a:pt x="2" y="123"/>
                    </a:lnTo>
                    <a:lnTo>
                      <a:pt x="0" y="113"/>
                    </a:lnTo>
                    <a:lnTo>
                      <a:pt x="0" y="102"/>
                    </a:lnTo>
                    <a:lnTo>
                      <a:pt x="0" y="92"/>
                    </a:lnTo>
                    <a:lnTo>
                      <a:pt x="2" y="82"/>
                    </a:lnTo>
                    <a:lnTo>
                      <a:pt x="4" y="72"/>
                    </a:lnTo>
                    <a:lnTo>
                      <a:pt x="7" y="62"/>
                    </a:lnTo>
                    <a:lnTo>
                      <a:pt x="12" y="54"/>
                    </a:lnTo>
                    <a:lnTo>
                      <a:pt x="17" y="45"/>
                    </a:lnTo>
                    <a:lnTo>
                      <a:pt x="22" y="37"/>
                    </a:lnTo>
                    <a:lnTo>
                      <a:pt x="30" y="30"/>
                    </a:lnTo>
                    <a:lnTo>
                      <a:pt x="36" y="23"/>
                    </a:lnTo>
                    <a:lnTo>
                      <a:pt x="45" y="17"/>
                    </a:lnTo>
                    <a:lnTo>
                      <a:pt x="54" y="12"/>
                    </a:lnTo>
                    <a:lnTo>
                      <a:pt x="62" y="8"/>
                    </a:lnTo>
                    <a:lnTo>
                      <a:pt x="72" y="4"/>
                    </a:lnTo>
                    <a:lnTo>
                      <a:pt x="81" y="2"/>
                    </a:lnTo>
                    <a:lnTo>
                      <a:pt x="92" y="0"/>
                    </a:lnTo>
                    <a:lnTo>
                      <a:pt x="103" y="0"/>
                    </a:lnTo>
                    <a:lnTo>
                      <a:pt x="112" y="0"/>
                    </a:lnTo>
                    <a:lnTo>
                      <a:pt x="123" y="2"/>
                    </a:lnTo>
                    <a:lnTo>
                      <a:pt x="133" y="4"/>
                    </a:lnTo>
                    <a:lnTo>
                      <a:pt x="142" y="8"/>
                    </a:lnTo>
                    <a:lnTo>
                      <a:pt x="151" y="12"/>
                    </a:lnTo>
                    <a:lnTo>
                      <a:pt x="160" y="17"/>
                    </a:lnTo>
                    <a:lnTo>
                      <a:pt x="168" y="23"/>
                    </a:lnTo>
                    <a:lnTo>
                      <a:pt x="175" y="30"/>
                    </a:lnTo>
                    <a:lnTo>
                      <a:pt x="182" y="37"/>
                    </a:lnTo>
                    <a:lnTo>
                      <a:pt x="187" y="45"/>
                    </a:lnTo>
                    <a:lnTo>
                      <a:pt x="193" y="54"/>
                    </a:lnTo>
                    <a:lnTo>
                      <a:pt x="197" y="62"/>
                    </a:lnTo>
                    <a:lnTo>
                      <a:pt x="200" y="72"/>
                    </a:lnTo>
                    <a:lnTo>
                      <a:pt x="202" y="82"/>
                    </a:lnTo>
                    <a:lnTo>
                      <a:pt x="205" y="92"/>
                    </a:lnTo>
                    <a:lnTo>
                      <a:pt x="205" y="102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" name="Rectangle 4"/>
              <p:cNvSpPr>
                <a:spLocks noChangeArrowheads="1"/>
              </p:cNvSpPr>
              <p:nvPr/>
            </p:nvSpPr>
            <p:spPr bwMode="auto">
              <a:xfrm>
                <a:off x="4151680" y="2396901"/>
                <a:ext cx="1775746" cy="2922458"/>
              </a:xfrm>
              <a:prstGeom prst="rect">
                <a:avLst/>
              </a:pr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4738513" y="2127250"/>
                <a:ext cx="602075" cy="102031"/>
              </a:xfrm>
              <a:custGeom>
                <a:avLst/>
                <a:gdLst>
                  <a:gd name="T0" fmla="*/ 395 w 395"/>
                  <a:gd name="T1" fmla="*/ 34 h 68"/>
                  <a:gd name="T2" fmla="*/ 395 w 395"/>
                  <a:gd name="T3" fmla="*/ 41 h 68"/>
                  <a:gd name="T4" fmla="*/ 393 w 395"/>
                  <a:gd name="T5" fmla="*/ 47 h 68"/>
                  <a:gd name="T6" fmla="*/ 390 w 395"/>
                  <a:gd name="T7" fmla="*/ 52 h 68"/>
                  <a:gd name="T8" fmla="*/ 385 w 395"/>
                  <a:gd name="T9" fmla="*/ 58 h 68"/>
                  <a:gd name="T10" fmla="*/ 380 w 395"/>
                  <a:gd name="T11" fmla="*/ 62 h 68"/>
                  <a:gd name="T12" fmla="*/ 375 w 395"/>
                  <a:gd name="T13" fmla="*/ 65 h 68"/>
                  <a:gd name="T14" fmla="*/ 368 w 395"/>
                  <a:gd name="T15" fmla="*/ 67 h 68"/>
                  <a:gd name="T16" fmla="*/ 361 w 395"/>
                  <a:gd name="T17" fmla="*/ 68 h 68"/>
                  <a:gd name="T18" fmla="*/ 34 w 395"/>
                  <a:gd name="T19" fmla="*/ 68 h 68"/>
                  <a:gd name="T20" fmla="*/ 26 w 395"/>
                  <a:gd name="T21" fmla="*/ 67 h 68"/>
                  <a:gd name="T22" fmla="*/ 20 w 395"/>
                  <a:gd name="T23" fmla="*/ 65 h 68"/>
                  <a:gd name="T24" fmla="*/ 15 w 395"/>
                  <a:gd name="T25" fmla="*/ 62 h 68"/>
                  <a:gd name="T26" fmla="*/ 9 w 395"/>
                  <a:gd name="T27" fmla="*/ 58 h 68"/>
                  <a:gd name="T28" fmla="*/ 5 w 395"/>
                  <a:gd name="T29" fmla="*/ 52 h 68"/>
                  <a:gd name="T30" fmla="*/ 2 w 395"/>
                  <a:gd name="T31" fmla="*/ 47 h 68"/>
                  <a:gd name="T32" fmla="*/ 0 w 395"/>
                  <a:gd name="T33" fmla="*/ 41 h 68"/>
                  <a:gd name="T34" fmla="*/ 0 w 395"/>
                  <a:gd name="T35" fmla="*/ 34 h 68"/>
                  <a:gd name="T36" fmla="*/ 0 w 395"/>
                  <a:gd name="T37" fmla="*/ 27 h 68"/>
                  <a:gd name="T38" fmla="*/ 2 w 395"/>
                  <a:gd name="T39" fmla="*/ 20 h 68"/>
                  <a:gd name="T40" fmla="*/ 5 w 395"/>
                  <a:gd name="T41" fmla="*/ 15 h 68"/>
                  <a:gd name="T42" fmla="*/ 9 w 395"/>
                  <a:gd name="T43" fmla="*/ 9 h 68"/>
                  <a:gd name="T44" fmla="*/ 15 w 395"/>
                  <a:gd name="T45" fmla="*/ 5 h 68"/>
                  <a:gd name="T46" fmla="*/ 20 w 395"/>
                  <a:gd name="T47" fmla="*/ 2 h 68"/>
                  <a:gd name="T48" fmla="*/ 26 w 395"/>
                  <a:gd name="T49" fmla="*/ 0 h 68"/>
                  <a:gd name="T50" fmla="*/ 34 w 395"/>
                  <a:gd name="T51" fmla="*/ 0 h 68"/>
                  <a:gd name="T52" fmla="*/ 361 w 395"/>
                  <a:gd name="T53" fmla="*/ 0 h 68"/>
                  <a:gd name="T54" fmla="*/ 368 w 395"/>
                  <a:gd name="T55" fmla="*/ 0 h 68"/>
                  <a:gd name="T56" fmla="*/ 375 w 395"/>
                  <a:gd name="T57" fmla="*/ 2 h 68"/>
                  <a:gd name="T58" fmla="*/ 380 w 395"/>
                  <a:gd name="T59" fmla="*/ 5 h 68"/>
                  <a:gd name="T60" fmla="*/ 385 w 395"/>
                  <a:gd name="T61" fmla="*/ 9 h 68"/>
                  <a:gd name="T62" fmla="*/ 390 w 395"/>
                  <a:gd name="T63" fmla="*/ 15 h 68"/>
                  <a:gd name="T64" fmla="*/ 393 w 395"/>
                  <a:gd name="T65" fmla="*/ 20 h 68"/>
                  <a:gd name="T66" fmla="*/ 395 w 395"/>
                  <a:gd name="T67" fmla="*/ 27 h 68"/>
                  <a:gd name="T68" fmla="*/ 395 w 395"/>
                  <a:gd name="T69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5" h="68">
                    <a:moveTo>
                      <a:pt x="395" y="34"/>
                    </a:moveTo>
                    <a:lnTo>
                      <a:pt x="395" y="41"/>
                    </a:lnTo>
                    <a:lnTo>
                      <a:pt x="393" y="47"/>
                    </a:lnTo>
                    <a:lnTo>
                      <a:pt x="390" y="52"/>
                    </a:lnTo>
                    <a:lnTo>
                      <a:pt x="385" y="58"/>
                    </a:lnTo>
                    <a:lnTo>
                      <a:pt x="380" y="62"/>
                    </a:lnTo>
                    <a:lnTo>
                      <a:pt x="375" y="65"/>
                    </a:lnTo>
                    <a:lnTo>
                      <a:pt x="368" y="67"/>
                    </a:lnTo>
                    <a:lnTo>
                      <a:pt x="361" y="68"/>
                    </a:lnTo>
                    <a:lnTo>
                      <a:pt x="34" y="68"/>
                    </a:lnTo>
                    <a:lnTo>
                      <a:pt x="26" y="67"/>
                    </a:lnTo>
                    <a:lnTo>
                      <a:pt x="20" y="65"/>
                    </a:lnTo>
                    <a:lnTo>
                      <a:pt x="15" y="62"/>
                    </a:lnTo>
                    <a:lnTo>
                      <a:pt x="9" y="58"/>
                    </a:lnTo>
                    <a:lnTo>
                      <a:pt x="5" y="52"/>
                    </a:lnTo>
                    <a:lnTo>
                      <a:pt x="2" y="47"/>
                    </a:lnTo>
                    <a:lnTo>
                      <a:pt x="0" y="41"/>
                    </a:lnTo>
                    <a:lnTo>
                      <a:pt x="0" y="34"/>
                    </a:lnTo>
                    <a:lnTo>
                      <a:pt x="0" y="27"/>
                    </a:lnTo>
                    <a:lnTo>
                      <a:pt x="2" y="20"/>
                    </a:lnTo>
                    <a:lnTo>
                      <a:pt x="5" y="15"/>
                    </a:lnTo>
                    <a:lnTo>
                      <a:pt x="9" y="9"/>
                    </a:lnTo>
                    <a:lnTo>
                      <a:pt x="15" y="5"/>
                    </a:lnTo>
                    <a:lnTo>
                      <a:pt x="20" y="2"/>
                    </a:lnTo>
                    <a:lnTo>
                      <a:pt x="26" y="0"/>
                    </a:lnTo>
                    <a:lnTo>
                      <a:pt x="34" y="0"/>
                    </a:lnTo>
                    <a:lnTo>
                      <a:pt x="361" y="0"/>
                    </a:lnTo>
                    <a:lnTo>
                      <a:pt x="368" y="0"/>
                    </a:lnTo>
                    <a:lnTo>
                      <a:pt x="375" y="2"/>
                    </a:lnTo>
                    <a:lnTo>
                      <a:pt x="380" y="5"/>
                    </a:lnTo>
                    <a:lnTo>
                      <a:pt x="385" y="9"/>
                    </a:lnTo>
                    <a:lnTo>
                      <a:pt x="390" y="15"/>
                    </a:lnTo>
                    <a:lnTo>
                      <a:pt x="393" y="20"/>
                    </a:lnTo>
                    <a:lnTo>
                      <a:pt x="395" y="27"/>
                    </a:lnTo>
                    <a:lnTo>
                      <a:pt x="395" y="34"/>
                    </a:lnTo>
                    <a:close/>
                  </a:path>
                </a:pathLst>
              </a:custGeom>
              <a:solidFill>
                <a:srgbClr val="2C3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6"/>
              <p:cNvSpPr>
                <a:spLocks noEditPoints="1"/>
              </p:cNvSpPr>
              <p:nvPr/>
            </p:nvSpPr>
            <p:spPr bwMode="auto">
              <a:xfrm>
                <a:off x="4525118" y="1872171"/>
                <a:ext cx="1486139" cy="3541929"/>
              </a:xfrm>
              <a:custGeom>
                <a:avLst/>
                <a:gdLst>
                  <a:gd name="T0" fmla="*/ 978 w 978"/>
                  <a:gd name="T1" fmla="*/ 2431 h 2431"/>
                  <a:gd name="T2" fmla="*/ 920 w 978"/>
                  <a:gd name="T3" fmla="*/ 2287 h 2431"/>
                  <a:gd name="T4" fmla="*/ 920 w 978"/>
                  <a:gd name="T5" fmla="*/ 358 h 2431"/>
                  <a:gd name="T6" fmla="*/ 144 w 978"/>
                  <a:gd name="T7" fmla="*/ 358 h 2431"/>
                  <a:gd name="T8" fmla="*/ 0 w 978"/>
                  <a:gd name="T9" fmla="*/ 0 h 2431"/>
                  <a:gd name="T10" fmla="*/ 815 w 978"/>
                  <a:gd name="T11" fmla="*/ 0 h 2431"/>
                  <a:gd name="T12" fmla="*/ 832 w 978"/>
                  <a:gd name="T13" fmla="*/ 1 h 2431"/>
                  <a:gd name="T14" fmla="*/ 848 w 978"/>
                  <a:gd name="T15" fmla="*/ 4 h 2431"/>
                  <a:gd name="T16" fmla="*/ 863 w 978"/>
                  <a:gd name="T17" fmla="*/ 8 h 2431"/>
                  <a:gd name="T18" fmla="*/ 878 w 978"/>
                  <a:gd name="T19" fmla="*/ 13 h 2431"/>
                  <a:gd name="T20" fmla="*/ 893 w 978"/>
                  <a:gd name="T21" fmla="*/ 21 h 2431"/>
                  <a:gd name="T22" fmla="*/ 906 w 978"/>
                  <a:gd name="T23" fmla="*/ 28 h 2431"/>
                  <a:gd name="T24" fmla="*/ 919 w 978"/>
                  <a:gd name="T25" fmla="*/ 38 h 2431"/>
                  <a:gd name="T26" fmla="*/ 930 w 978"/>
                  <a:gd name="T27" fmla="*/ 48 h 2431"/>
                  <a:gd name="T28" fmla="*/ 940 w 978"/>
                  <a:gd name="T29" fmla="*/ 60 h 2431"/>
                  <a:gd name="T30" fmla="*/ 950 w 978"/>
                  <a:gd name="T31" fmla="*/ 72 h 2431"/>
                  <a:gd name="T32" fmla="*/ 958 w 978"/>
                  <a:gd name="T33" fmla="*/ 86 h 2431"/>
                  <a:gd name="T34" fmla="*/ 965 w 978"/>
                  <a:gd name="T35" fmla="*/ 100 h 2431"/>
                  <a:gd name="T36" fmla="*/ 970 w 978"/>
                  <a:gd name="T37" fmla="*/ 115 h 2431"/>
                  <a:gd name="T38" fmla="*/ 974 w 978"/>
                  <a:gd name="T39" fmla="*/ 131 h 2431"/>
                  <a:gd name="T40" fmla="*/ 976 w 978"/>
                  <a:gd name="T41" fmla="*/ 147 h 2431"/>
                  <a:gd name="T42" fmla="*/ 978 w 978"/>
                  <a:gd name="T43" fmla="*/ 163 h 2431"/>
                  <a:gd name="T44" fmla="*/ 978 w 978"/>
                  <a:gd name="T45" fmla="*/ 2431 h 2431"/>
                  <a:gd name="T46" fmla="*/ 174 w 978"/>
                  <a:gd name="T47" fmla="*/ 175 h 2431"/>
                  <a:gd name="T48" fmla="*/ 166 w 978"/>
                  <a:gd name="T49" fmla="*/ 175 h 2431"/>
                  <a:gd name="T50" fmla="*/ 160 w 978"/>
                  <a:gd name="T51" fmla="*/ 177 h 2431"/>
                  <a:gd name="T52" fmla="*/ 155 w 978"/>
                  <a:gd name="T53" fmla="*/ 180 h 2431"/>
                  <a:gd name="T54" fmla="*/ 149 w 978"/>
                  <a:gd name="T55" fmla="*/ 184 h 2431"/>
                  <a:gd name="T56" fmla="*/ 145 w 978"/>
                  <a:gd name="T57" fmla="*/ 190 h 2431"/>
                  <a:gd name="T58" fmla="*/ 142 w 978"/>
                  <a:gd name="T59" fmla="*/ 195 h 2431"/>
                  <a:gd name="T60" fmla="*/ 140 w 978"/>
                  <a:gd name="T61" fmla="*/ 202 h 2431"/>
                  <a:gd name="T62" fmla="*/ 140 w 978"/>
                  <a:gd name="T63" fmla="*/ 209 h 2431"/>
                  <a:gd name="T64" fmla="*/ 140 w 978"/>
                  <a:gd name="T65" fmla="*/ 216 h 2431"/>
                  <a:gd name="T66" fmla="*/ 142 w 978"/>
                  <a:gd name="T67" fmla="*/ 222 h 2431"/>
                  <a:gd name="T68" fmla="*/ 145 w 978"/>
                  <a:gd name="T69" fmla="*/ 227 h 2431"/>
                  <a:gd name="T70" fmla="*/ 149 w 978"/>
                  <a:gd name="T71" fmla="*/ 233 h 2431"/>
                  <a:gd name="T72" fmla="*/ 155 w 978"/>
                  <a:gd name="T73" fmla="*/ 237 h 2431"/>
                  <a:gd name="T74" fmla="*/ 160 w 978"/>
                  <a:gd name="T75" fmla="*/ 240 h 2431"/>
                  <a:gd name="T76" fmla="*/ 166 w 978"/>
                  <a:gd name="T77" fmla="*/ 242 h 2431"/>
                  <a:gd name="T78" fmla="*/ 174 w 978"/>
                  <a:gd name="T79" fmla="*/ 243 h 2431"/>
                  <a:gd name="T80" fmla="*/ 501 w 978"/>
                  <a:gd name="T81" fmla="*/ 243 h 2431"/>
                  <a:gd name="T82" fmla="*/ 508 w 978"/>
                  <a:gd name="T83" fmla="*/ 242 h 2431"/>
                  <a:gd name="T84" fmla="*/ 515 w 978"/>
                  <a:gd name="T85" fmla="*/ 240 h 2431"/>
                  <a:gd name="T86" fmla="*/ 520 w 978"/>
                  <a:gd name="T87" fmla="*/ 237 h 2431"/>
                  <a:gd name="T88" fmla="*/ 525 w 978"/>
                  <a:gd name="T89" fmla="*/ 233 h 2431"/>
                  <a:gd name="T90" fmla="*/ 530 w 978"/>
                  <a:gd name="T91" fmla="*/ 227 h 2431"/>
                  <a:gd name="T92" fmla="*/ 533 w 978"/>
                  <a:gd name="T93" fmla="*/ 222 h 2431"/>
                  <a:gd name="T94" fmla="*/ 535 w 978"/>
                  <a:gd name="T95" fmla="*/ 216 h 2431"/>
                  <a:gd name="T96" fmla="*/ 535 w 978"/>
                  <a:gd name="T97" fmla="*/ 209 h 2431"/>
                  <a:gd name="T98" fmla="*/ 535 w 978"/>
                  <a:gd name="T99" fmla="*/ 202 h 2431"/>
                  <a:gd name="T100" fmla="*/ 533 w 978"/>
                  <a:gd name="T101" fmla="*/ 195 h 2431"/>
                  <a:gd name="T102" fmla="*/ 530 w 978"/>
                  <a:gd name="T103" fmla="*/ 190 h 2431"/>
                  <a:gd name="T104" fmla="*/ 525 w 978"/>
                  <a:gd name="T105" fmla="*/ 184 h 2431"/>
                  <a:gd name="T106" fmla="*/ 520 w 978"/>
                  <a:gd name="T107" fmla="*/ 180 h 2431"/>
                  <a:gd name="T108" fmla="*/ 515 w 978"/>
                  <a:gd name="T109" fmla="*/ 177 h 2431"/>
                  <a:gd name="T110" fmla="*/ 508 w 978"/>
                  <a:gd name="T111" fmla="*/ 175 h 2431"/>
                  <a:gd name="T112" fmla="*/ 501 w 978"/>
                  <a:gd name="T113" fmla="*/ 175 h 2431"/>
                  <a:gd name="T114" fmla="*/ 174 w 978"/>
                  <a:gd name="T115" fmla="*/ 175 h 2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8" h="2431">
                    <a:moveTo>
                      <a:pt x="978" y="2431"/>
                    </a:moveTo>
                    <a:lnTo>
                      <a:pt x="920" y="2287"/>
                    </a:lnTo>
                    <a:lnTo>
                      <a:pt x="920" y="358"/>
                    </a:lnTo>
                    <a:lnTo>
                      <a:pt x="144" y="358"/>
                    </a:lnTo>
                    <a:lnTo>
                      <a:pt x="0" y="0"/>
                    </a:lnTo>
                    <a:lnTo>
                      <a:pt x="815" y="0"/>
                    </a:lnTo>
                    <a:lnTo>
                      <a:pt x="832" y="1"/>
                    </a:lnTo>
                    <a:lnTo>
                      <a:pt x="848" y="4"/>
                    </a:lnTo>
                    <a:lnTo>
                      <a:pt x="863" y="8"/>
                    </a:lnTo>
                    <a:lnTo>
                      <a:pt x="878" y="13"/>
                    </a:lnTo>
                    <a:lnTo>
                      <a:pt x="893" y="21"/>
                    </a:lnTo>
                    <a:lnTo>
                      <a:pt x="906" y="28"/>
                    </a:lnTo>
                    <a:lnTo>
                      <a:pt x="919" y="38"/>
                    </a:lnTo>
                    <a:lnTo>
                      <a:pt x="930" y="48"/>
                    </a:lnTo>
                    <a:lnTo>
                      <a:pt x="940" y="60"/>
                    </a:lnTo>
                    <a:lnTo>
                      <a:pt x="950" y="72"/>
                    </a:lnTo>
                    <a:lnTo>
                      <a:pt x="958" y="86"/>
                    </a:lnTo>
                    <a:lnTo>
                      <a:pt x="965" y="100"/>
                    </a:lnTo>
                    <a:lnTo>
                      <a:pt x="970" y="115"/>
                    </a:lnTo>
                    <a:lnTo>
                      <a:pt x="974" y="131"/>
                    </a:lnTo>
                    <a:lnTo>
                      <a:pt x="976" y="147"/>
                    </a:lnTo>
                    <a:lnTo>
                      <a:pt x="978" y="163"/>
                    </a:lnTo>
                    <a:lnTo>
                      <a:pt x="978" y="2431"/>
                    </a:lnTo>
                    <a:close/>
                    <a:moveTo>
                      <a:pt x="174" y="175"/>
                    </a:moveTo>
                    <a:lnTo>
                      <a:pt x="166" y="175"/>
                    </a:lnTo>
                    <a:lnTo>
                      <a:pt x="160" y="177"/>
                    </a:lnTo>
                    <a:lnTo>
                      <a:pt x="155" y="180"/>
                    </a:lnTo>
                    <a:lnTo>
                      <a:pt x="149" y="184"/>
                    </a:lnTo>
                    <a:lnTo>
                      <a:pt x="145" y="190"/>
                    </a:lnTo>
                    <a:lnTo>
                      <a:pt x="142" y="195"/>
                    </a:lnTo>
                    <a:lnTo>
                      <a:pt x="140" y="202"/>
                    </a:lnTo>
                    <a:lnTo>
                      <a:pt x="140" y="209"/>
                    </a:lnTo>
                    <a:lnTo>
                      <a:pt x="140" y="216"/>
                    </a:lnTo>
                    <a:lnTo>
                      <a:pt x="142" y="222"/>
                    </a:lnTo>
                    <a:lnTo>
                      <a:pt x="145" y="227"/>
                    </a:lnTo>
                    <a:lnTo>
                      <a:pt x="149" y="233"/>
                    </a:lnTo>
                    <a:lnTo>
                      <a:pt x="155" y="237"/>
                    </a:lnTo>
                    <a:lnTo>
                      <a:pt x="160" y="240"/>
                    </a:lnTo>
                    <a:lnTo>
                      <a:pt x="166" y="242"/>
                    </a:lnTo>
                    <a:lnTo>
                      <a:pt x="174" y="243"/>
                    </a:lnTo>
                    <a:lnTo>
                      <a:pt x="501" y="243"/>
                    </a:lnTo>
                    <a:lnTo>
                      <a:pt x="508" y="242"/>
                    </a:lnTo>
                    <a:lnTo>
                      <a:pt x="515" y="240"/>
                    </a:lnTo>
                    <a:lnTo>
                      <a:pt x="520" y="237"/>
                    </a:lnTo>
                    <a:lnTo>
                      <a:pt x="525" y="233"/>
                    </a:lnTo>
                    <a:lnTo>
                      <a:pt x="530" y="227"/>
                    </a:lnTo>
                    <a:lnTo>
                      <a:pt x="533" y="222"/>
                    </a:lnTo>
                    <a:lnTo>
                      <a:pt x="535" y="216"/>
                    </a:lnTo>
                    <a:lnTo>
                      <a:pt x="535" y="209"/>
                    </a:lnTo>
                    <a:lnTo>
                      <a:pt x="535" y="202"/>
                    </a:lnTo>
                    <a:lnTo>
                      <a:pt x="533" y="195"/>
                    </a:lnTo>
                    <a:lnTo>
                      <a:pt x="530" y="190"/>
                    </a:lnTo>
                    <a:lnTo>
                      <a:pt x="525" y="184"/>
                    </a:lnTo>
                    <a:lnTo>
                      <a:pt x="520" y="180"/>
                    </a:lnTo>
                    <a:lnTo>
                      <a:pt x="515" y="177"/>
                    </a:lnTo>
                    <a:lnTo>
                      <a:pt x="508" y="175"/>
                    </a:lnTo>
                    <a:lnTo>
                      <a:pt x="501" y="175"/>
                    </a:lnTo>
                    <a:lnTo>
                      <a:pt x="174" y="17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4738513" y="2396901"/>
                <a:ext cx="1188913" cy="2805851"/>
              </a:xfrm>
              <a:custGeom>
                <a:avLst/>
                <a:gdLst>
                  <a:gd name="T0" fmla="*/ 776 w 776"/>
                  <a:gd name="T1" fmla="*/ 1929 h 1929"/>
                  <a:gd name="T2" fmla="*/ 0 w 776"/>
                  <a:gd name="T3" fmla="*/ 0 h 1929"/>
                  <a:gd name="T4" fmla="*/ 776 w 776"/>
                  <a:gd name="T5" fmla="*/ 0 h 1929"/>
                  <a:gd name="T6" fmla="*/ 776 w 776"/>
                  <a:gd name="T7" fmla="*/ 1929 h 1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6" h="1929">
                    <a:moveTo>
                      <a:pt x="776" y="1929"/>
                    </a:moveTo>
                    <a:lnTo>
                      <a:pt x="0" y="0"/>
                    </a:lnTo>
                    <a:lnTo>
                      <a:pt x="776" y="0"/>
                    </a:lnTo>
                    <a:lnTo>
                      <a:pt x="776" y="1929"/>
                    </a:lnTo>
                    <a:close/>
                  </a:path>
                </a:pathLst>
              </a:custGeom>
              <a:solidFill>
                <a:schemeClr val="bg1">
                  <a:alpha val="17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4738513" y="2127250"/>
                <a:ext cx="602075" cy="102031"/>
              </a:xfrm>
              <a:custGeom>
                <a:avLst/>
                <a:gdLst>
                  <a:gd name="T0" fmla="*/ 361 w 395"/>
                  <a:gd name="T1" fmla="*/ 68 h 68"/>
                  <a:gd name="T2" fmla="*/ 34 w 395"/>
                  <a:gd name="T3" fmla="*/ 68 h 68"/>
                  <a:gd name="T4" fmla="*/ 26 w 395"/>
                  <a:gd name="T5" fmla="*/ 67 h 68"/>
                  <a:gd name="T6" fmla="*/ 20 w 395"/>
                  <a:gd name="T7" fmla="*/ 65 h 68"/>
                  <a:gd name="T8" fmla="*/ 15 w 395"/>
                  <a:gd name="T9" fmla="*/ 62 h 68"/>
                  <a:gd name="T10" fmla="*/ 9 w 395"/>
                  <a:gd name="T11" fmla="*/ 58 h 68"/>
                  <a:gd name="T12" fmla="*/ 5 w 395"/>
                  <a:gd name="T13" fmla="*/ 52 h 68"/>
                  <a:gd name="T14" fmla="*/ 2 w 395"/>
                  <a:gd name="T15" fmla="*/ 47 h 68"/>
                  <a:gd name="T16" fmla="*/ 0 w 395"/>
                  <a:gd name="T17" fmla="*/ 41 h 68"/>
                  <a:gd name="T18" fmla="*/ 0 w 395"/>
                  <a:gd name="T19" fmla="*/ 34 h 68"/>
                  <a:gd name="T20" fmla="*/ 0 w 395"/>
                  <a:gd name="T21" fmla="*/ 27 h 68"/>
                  <a:gd name="T22" fmla="*/ 2 w 395"/>
                  <a:gd name="T23" fmla="*/ 20 h 68"/>
                  <a:gd name="T24" fmla="*/ 5 w 395"/>
                  <a:gd name="T25" fmla="*/ 15 h 68"/>
                  <a:gd name="T26" fmla="*/ 9 w 395"/>
                  <a:gd name="T27" fmla="*/ 9 h 68"/>
                  <a:gd name="T28" fmla="*/ 15 w 395"/>
                  <a:gd name="T29" fmla="*/ 5 h 68"/>
                  <a:gd name="T30" fmla="*/ 20 w 395"/>
                  <a:gd name="T31" fmla="*/ 2 h 68"/>
                  <a:gd name="T32" fmla="*/ 26 w 395"/>
                  <a:gd name="T33" fmla="*/ 0 h 68"/>
                  <a:gd name="T34" fmla="*/ 34 w 395"/>
                  <a:gd name="T35" fmla="*/ 0 h 68"/>
                  <a:gd name="T36" fmla="*/ 361 w 395"/>
                  <a:gd name="T37" fmla="*/ 0 h 68"/>
                  <a:gd name="T38" fmla="*/ 368 w 395"/>
                  <a:gd name="T39" fmla="*/ 0 h 68"/>
                  <a:gd name="T40" fmla="*/ 375 w 395"/>
                  <a:gd name="T41" fmla="*/ 2 h 68"/>
                  <a:gd name="T42" fmla="*/ 380 w 395"/>
                  <a:gd name="T43" fmla="*/ 5 h 68"/>
                  <a:gd name="T44" fmla="*/ 385 w 395"/>
                  <a:gd name="T45" fmla="*/ 9 h 68"/>
                  <a:gd name="T46" fmla="*/ 390 w 395"/>
                  <a:gd name="T47" fmla="*/ 15 h 68"/>
                  <a:gd name="T48" fmla="*/ 393 w 395"/>
                  <a:gd name="T49" fmla="*/ 20 h 68"/>
                  <a:gd name="T50" fmla="*/ 395 w 395"/>
                  <a:gd name="T51" fmla="*/ 27 h 68"/>
                  <a:gd name="T52" fmla="*/ 395 w 395"/>
                  <a:gd name="T53" fmla="*/ 34 h 68"/>
                  <a:gd name="T54" fmla="*/ 395 w 395"/>
                  <a:gd name="T55" fmla="*/ 41 h 68"/>
                  <a:gd name="T56" fmla="*/ 393 w 395"/>
                  <a:gd name="T57" fmla="*/ 47 h 68"/>
                  <a:gd name="T58" fmla="*/ 390 w 395"/>
                  <a:gd name="T59" fmla="*/ 52 h 68"/>
                  <a:gd name="T60" fmla="*/ 385 w 395"/>
                  <a:gd name="T61" fmla="*/ 58 h 68"/>
                  <a:gd name="T62" fmla="*/ 380 w 395"/>
                  <a:gd name="T63" fmla="*/ 62 h 68"/>
                  <a:gd name="T64" fmla="*/ 375 w 395"/>
                  <a:gd name="T65" fmla="*/ 65 h 68"/>
                  <a:gd name="T66" fmla="*/ 368 w 395"/>
                  <a:gd name="T67" fmla="*/ 67 h 68"/>
                  <a:gd name="T68" fmla="*/ 361 w 395"/>
                  <a:gd name="T6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5" h="68">
                    <a:moveTo>
                      <a:pt x="361" y="68"/>
                    </a:moveTo>
                    <a:lnTo>
                      <a:pt x="34" y="68"/>
                    </a:lnTo>
                    <a:lnTo>
                      <a:pt x="26" y="67"/>
                    </a:lnTo>
                    <a:lnTo>
                      <a:pt x="20" y="65"/>
                    </a:lnTo>
                    <a:lnTo>
                      <a:pt x="15" y="62"/>
                    </a:lnTo>
                    <a:lnTo>
                      <a:pt x="9" y="58"/>
                    </a:lnTo>
                    <a:lnTo>
                      <a:pt x="5" y="52"/>
                    </a:lnTo>
                    <a:lnTo>
                      <a:pt x="2" y="47"/>
                    </a:lnTo>
                    <a:lnTo>
                      <a:pt x="0" y="41"/>
                    </a:lnTo>
                    <a:lnTo>
                      <a:pt x="0" y="34"/>
                    </a:lnTo>
                    <a:lnTo>
                      <a:pt x="0" y="27"/>
                    </a:lnTo>
                    <a:lnTo>
                      <a:pt x="2" y="20"/>
                    </a:lnTo>
                    <a:lnTo>
                      <a:pt x="5" y="15"/>
                    </a:lnTo>
                    <a:lnTo>
                      <a:pt x="9" y="9"/>
                    </a:lnTo>
                    <a:lnTo>
                      <a:pt x="15" y="5"/>
                    </a:lnTo>
                    <a:lnTo>
                      <a:pt x="20" y="2"/>
                    </a:lnTo>
                    <a:lnTo>
                      <a:pt x="26" y="0"/>
                    </a:lnTo>
                    <a:lnTo>
                      <a:pt x="34" y="0"/>
                    </a:lnTo>
                    <a:lnTo>
                      <a:pt x="361" y="0"/>
                    </a:lnTo>
                    <a:lnTo>
                      <a:pt x="368" y="0"/>
                    </a:lnTo>
                    <a:lnTo>
                      <a:pt x="375" y="2"/>
                    </a:lnTo>
                    <a:lnTo>
                      <a:pt x="380" y="5"/>
                    </a:lnTo>
                    <a:lnTo>
                      <a:pt x="385" y="9"/>
                    </a:lnTo>
                    <a:lnTo>
                      <a:pt x="390" y="15"/>
                    </a:lnTo>
                    <a:lnTo>
                      <a:pt x="393" y="20"/>
                    </a:lnTo>
                    <a:lnTo>
                      <a:pt x="395" y="27"/>
                    </a:lnTo>
                    <a:lnTo>
                      <a:pt x="395" y="34"/>
                    </a:lnTo>
                    <a:lnTo>
                      <a:pt x="395" y="41"/>
                    </a:lnTo>
                    <a:lnTo>
                      <a:pt x="393" y="47"/>
                    </a:lnTo>
                    <a:lnTo>
                      <a:pt x="390" y="52"/>
                    </a:lnTo>
                    <a:lnTo>
                      <a:pt x="385" y="58"/>
                    </a:lnTo>
                    <a:lnTo>
                      <a:pt x="380" y="62"/>
                    </a:lnTo>
                    <a:lnTo>
                      <a:pt x="375" y="65"/>
                    </a:lnTo>
                    <a:lnTo>
                      <a:pt x="368" y="67"/>
                    </a:lnTo>
                    <a:lnTo>
                      <a:pt x="361" y="6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3444960" y="3277018"/>
              <a:ext cx="635390" cy="922271"/>
              <a:chOff x="8591550" y="2065338"/>
              <a:chExt cx="474663" cy="688975"/>
            </a:xfrm>
            <a:solidFill>
              <a:schemeClr val="bg1"/>
            </a:solidFill>
          </p:grpSpPr>
          <p:sp>
            <p:nvSpPr>
              <p:cNvPr id="41" name="Freeform 100"/>
              <p:cNvSpPr>
                <a:spLocks noEditPoints="1"/>
              </p:cNvSpPr>
              <p:nvPr/>
            </p:nvSpPr>
            <p:spPr bwMode="auto">
              <a:xfrm>
                <a:off x="8591550" y="2065338"/>
                <a:ext cx="474663" cy="688975"/>
              </a:xfrm>
              <a:custGeom>
                <a:avLst/>
                <a:gdLst>
                  <a:gd name="T0" fmla="*/ 2887 w 11063"/>
                  <a:gd name="T1" fmla="*/ 9929 h 16058"/>
                  <a:gd name="T2" fmla="*/ 2451 w 11063"/>
                  <a:gd name="T3" fmla="*/ 9123 h 16058"/>
                  <a:gd name="T4" fmla="*/ 1855 w 11063"/>
                  <a:gd name="T5" fmla="*/ 8041 h 16058"/>
                  <a:gd name="T6" fmla="*/ 1427 w 11063"/>
                  <a:gd name="T7" fmla="*/ 7165 h 16058"/>
                  <a:gd name="T8" fmla="*/ 1122 w 11063"/>
                  <a:gd name="T9" fmla="*/ 6318 h 16058"/>
                  <a:gd name="T10" fmla="*/ 1006 w 11063"/>
                  <a:gd name="T11" fmla="*/ 5520 h 16058"/>
                  <a:gd name="T12" fmla="*/ 1362 w 11063"/>
                  <a:gd name="T13" fmla="*/ 3764 h 16058"/>
                  <a:gd name="T14" fmla="*/ 2332 w 11063"/>
                  <a:gd name="T15" fmla="*/ 2327 h 16058"/>
                  <a:gd name="T16" fmla="*/ 3771 w 11063"/>
                  <a:gd name="T17" fmla="*/ 1359 h 16058"/>
                  <a:gd name="T18" fmla="*/ 5532 w 11063"/>
                  <a:gd name="T19" fmla="*/ 1004 h 16058"/>
                  <a:gd name="T20" fmla="*/ 7292 w 11063"/>
                  <a:gd name="T21" fmla="*/ 1359 h 16058"/>
                  <a:gd name="T22" fmla="*/ 8731 w 11063"/>
                  <a:gd name="T23" fmla="*/ 2327 h 16058"/>
                  <a:gd name="T24" fmla="*/ 9701 w 11063"/>
                  <a:gd name="T25" fmla="*/ 3764 h 16058"/>
                  <a:gd name="T26" fmla="*/ 10057 w 11063"/>
                  <a:gd name="T27" fmla="*/ 5520 h 16058"/>
                  <a:gd name="T28" fmla="*/ 9941 w 11063"/>
                  <a:gd name="T29" fmla="*/ 6314 h 16058"/>
                  <a:gd name="T30" fmla="*/ 9636 w 11063"/>
                  <a:gd name="T31" fmla="*/ 7163 h 16058"/>
                  <a:gd name="T32" fmla="*/ 9207 w 11063"/>
                  <a:gd name="T33" fmla="*/ 8042 h 16058"/>
                  <a:gd name="T34" fmla="*/ 8612 w 11063"/>
                  <a:gd name="T35" fmla="*/ 9129 h 16058"/>
                  <a:gd name="T36" fmla="*/ 8179 w 11063"/>
                  <a:gd name="T37" fmla="*/ 9932 h 16058"/>
                  <a:gd name="T38" fmla="*/ 5484 w 11063"/>
                  <a:gd name="T39" fmla="*/ 15054 h 16058"/>
                  <a:gd name="T40" fmla="*/ 5160 w 11063"/>
                  <a:gd name="T41" fmla="*/ 15030 h 16058"/>
                  <a:gd name="T42" fmla="*/ 4907 w 11063"/>
                  <a:gd name="T43" fmla="*/ 14937 h 16058"/>
                  <a:gd name="T44" fmla="*/ 4698 w 11063"/>
                  <a:gd name="T45" fmla="*/ 14732 h 16058"/>
                  <a:gd name="T46" fmla="*/ 6658 w 11063"/>
                  <a:gd name="T47" fmla="*/ 14161 h 16058"/>
                  <a:gd name="T48" fmla="*/ 6436 w 11063"/>
                  <a:gd name="T49" fmla="*/ 14651 h 16058"/>
                  <a:gd name="T50" fmla="*/ 6202 w 11063"/>
                  <a:gd name="T51" fmla="*/ 14919 h 16058"/>
                  <a:gd name="T52" fmla="*/ 5915 w 11063"/>
                  <a:gd name="T53" fmla="*/ 15031 h 16058"/>
                  <a:gd name="T54" fmla="*/ 5532 w 11063"/>
                  <a:gd name="T55" fmla="*/ 15054 h 16058"/>
                  <a:gd name="T56" fmla="*/ 3763 w 11063"/>
                  <a:gd name="T57" fmla="*/ 12094 h 16058"/>
                  <a:gd name="T58" fmla="*/ 3603 w 11063"/>
                  <a:gd name="T59" fmla="*/ 11605 h 16058"/>
                  <a:gd name="T60" fmla="*/ 7351 w 11063"/>
                  <a:gd name="T61" fmla="*/ 11943 h 16058"/>
                  <a:gd name="T62" fmla="*/ 4290 w 11063"/>
                  <a:gd name="T63" fmla="*/ 13799 h 16058"/>
                  <a:gd name="T64" fmla="*/ 4145 w 11063"/>
                  <a:gd name="T65" fmla="*/ 13340 h 16058"/>
                  <a:gd name="T66" fmla="*/ 7149 w 11063"/>
                  <a:gd name="T67" fmla="*/ 12594 h 16058"/>
                  <a:gd name="T68" fmla="*/ 7016 w 11063"/>
                  <a:gd name="T69" fmla="*/ 13038 h 16058"/>
                  <a:gd name="T70" fmla="*/ 6835 w 11063"/>
                  <a:gd name="T71" fmla="*/ 13637 h 16058"/>
                  <a:gd name="T72" fmla="*/ 3630 w 11063"/>
                  <a:gd name="T73" fmla="*/ 335 h 16058"/>
                  <a:gd name="T74" fmla="*/ 1812 w 11063"/>
                  <a:gd name="T75" fmla="*/ 1434 h 16058"/>
                  <a:gd name="T76" fmla="*/ 545 w 11063"/>
                  <a:gd name="T77" fmla="*/ 3127 h 16058"/>
                  <a:gd name="T78" fmla="*/ 7 w 11063"/>
                  <a:gd name="T79" fmla="*/ 5236 h 16058"/>
                  <a:gd name="T80" fmla="*/ 234 w 11063"/>
                  <a:gd name="T81" fmla="*/ 6861 h 16058"/>
                  <a:gd name="T82" fmla="*/ 910 w 11063"/>
                  <a:gd name="T83" fmla="*/ 8405 h 16058"/>
                  <a:gd name="T84" fmla="*/ 1748 w 11063"/>
                  <a:gd name="T85" fmla="*/ 9927 h 16058"/>
                  <a:gd name="T86" fmla="*/ 2463 w 11063"/>
                  <a:gd name="T87" fmla="*/ 11392 h 16058"/>
                  <a:gd name="T88" fmla="*/ 3065 w 11063"/>
                  <a:gd name="T89" fmla="*/ 13245 h 16058"/>
                  <a:gd name="T90" fmla="*/ 3552 w 11063"/>
                  <a:gd name="T91" fmla="*/ 14718 h 16058"/>
                  <a:gd name="T92" fmla="*/ 4207 w 11063"/>
                  <a:gd name="T93" fmla="*/ 15672 h 16058"/>
                  <a:gd name="T94" fmla="*/ 5340 w 11063"/>
                  <a:gd name="T95" fmla="*/ 16053 h 16058"/>
                  <a:gd name="T96" fmla="*/ 6643 w 11063"/>
                  <a:gd name="T97" fmla="*/ 15823 h 16058"/>
                  <a:gd name="T98" fmla="*/ 7387 w 11063"/>
                  <a:gd name="T99" fmla="*/ 15011 h 16058"/>
                  <a:gd name="T100" fmla="*/ 7880 w 11063"/>
                  <a:gd name="T101" fmla="*/ 13666 h 16058"/>
                  <a:gd name="T102" fmla="*/ 8442 w 11063"/>
                  <a:gd name="T103" fmla="*/ 11841 h 16058"/>
                  <a:gd name="T104" fmla="*/ 9115 w 11063"/>
                  <a:gd name="T105" fmla="*/ 10307 h 16058"/>
                  <a:gd name="T106" fmla="*/ 9949 w 11063"/>
                  <a:gd name="T107" fmla="*/ 8788 h 16058"/>
                  <a:gd name="T108" fmla="*/ 10691 w 11063"/>
                  <a:gd name="T109" fmla="*/ 7241 h 16058"/>
                  <a:gd name="T110" fmla="*/ 11058 w 11063"/>
                  <a:gd name="T111" fmla="*/ 5709 h 16058"/>
                  <a:gd name="T112" fmla="*/ 10727 w 11063"/>
                  <a:gd name="T113" fmla="*/ 3622 h 16058"/>
                  <a:gd name="T114" fmla="*/ 9626 w 11063"/>
                  <a:gd name="T115" fmla="*/ 1809 h 16058"/>
                  <a:gd name="T116" fmla="*/ 7929 w 11063"/>
                  <a:gd name="T117" fmla="*/ 544 h 16058"/>
                  <a:gd name="T118" fmla="*/ 5816 w 11063"/>
                  <a:gd name="T119" fmla="*/ 7 h 16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063" h="16058">
                    <a:moveTo>
                      <a:pt x="7881" y="10538"/>
                    </a:moveTo>
                    <a:lnTo>
                      <a:pt x="3187" y="10538"/>
                    </a:lnTo>
                    <a:lnTo>
                      <a:pt x="3140" y="10437"/>
                    </a:lnTo>
                    <a:lnTo>
                      <a:pt x="3092" y="10335"/>
                    </a:lnTo>
                    <a:lnTo>
                      <a:pt x="3041" y="10234"/>
                    </a:lnTo>
                    <a:lnTo>
                      <a:pt x="2991" y="10132"/>
                    </a:lnTo>
                    <a:lnTo>
                      <a:pt x="2940" y="10030"/>
                    </a:lnTo>
                    <a:lnTo>
                      <a:pt x="2887" y="9929"/>
                    </a:lnTo>
                    <a:lnTo>
                      <a:pt x="2835" y="9827"/>
                    </a:lnTo>
                    <a:lnTo>
                      <a:pt x="2781" y="9727"/>
                    </a:lnTo>
                    <a:lnTo>
                      <a:pt x="2728" y="9626"/>
                    </a:lnTo>
                    <a:lnTo>
                      <a:pt x="2672" y="9524"/>
                    </a:lnTo>
                    <a:lnTo>
                      <a:pt x="2618" y="9424"/>
                    </a:lnTo>
                    <a:lnTo>
                      <a:pt x="2563" y="9324"/>
                    </a:lnTo>
                    <a:lnTo>
                      <a:pt x="2507" y="9223"/>
                    </a:lnTo>
                    <a:lnTo>
                      <a:pt x="2451" y="9123"/>
                    </a:lnTo>
                    <a:lnTo>
                      <a:pt x="2396" y="9024"/>
                    </a:lnTo>
                    <a:lnTo>
                      <a:pt x="2340" y="8924"/>
                    </a:lnTo>
                    <a:lnTo>
                      <a:pt x="2217" y="8703"/>
                    </a:lnTo>
                    <a:lnTo>
                      <a:pt x="2094" y="8483"/>
                    </a:lnTo>
                    <a:lnTo>
                      <a:pt x="2034" y="8372"/>
                    </a:lnTo>
                    <a:lnTo>
                      <a:pt x="1973" y="8262"/>
                    </a:lnTo>
                    <a:lnTo>
                      <a:pt x="1914" y="8151"/>
                    </a:lnTo>
                    <a:lnTo>
                      <a:pt x="1855" y="8041"/>
                    </a:lnTo>
                    <a:lnTo>
                      <a:pt x="1796" y="7931"/>
                    </a:lnTo>
                    <a:lnTo>
                      <a:pt x="1740" y="7820"/>
                    </a:lnTo>
                    <a:lnTo>
                      <a:pt x="1684" y="7711"/>
                    </a:lnTo>
                    <a:lnTo>
                      <a:pt x="1629" y="7600"/>
                    </a:lnTo>
                    <a:lnTo>
                      <a:pt x="1576" y="7491"/>
                    </a:lnTo>
                    <a:lnTo>
                      <a:pt x="1525" y="7383"/>
                    </a:lnTo>
                    <a:lnTo>
                      <a:pt x="1475" y="7273"/>
                    </a:lnTo>
                    <a:lnTo>
                      <a:pt x="1427" y="7165"/>
                    </a:lnTo>
                    <a:lnTo>
                      <a:pt x="1381" y="7057"/>
                    </a:lnTo>
                    <a:lnTo>
                      <a:pt x="1337" y="6950"/>
                    </a:lnTo>
                    <a:lnTo>
                      <a:pt x="1294" y="6843"/>
                    </a:lnTo>
                    <a:lnTo>
                      <a:pt x="1255" y="6736"/>
                    </a:lnTo>
                    <a:lnTo>
                      <a:pt x="1218" y="6631"/>
                    </a:lnTo>
                    <a:lnTo>
                      <a:pt x="1183" y="6526"/>
                    </a:lnTo>
                    <a:lnTo>
                      <a:pt x="1151" y="6421"/>
                    </a:lnTo>
                    <a:lnTo>
                      <a:pt x="1122" y="6318"/>
                    </a:lnTo>
                    <a:lnTo>
                      <a:pt x="1095" y="6214"/>
                    </a:lnTo>
                    <a:lnTo>
                      <a:pt x="1072" y="6112"/>
                    </a:lnTo>
                    <a:lnTo>
                      <a:pt x="1053" y="6012"/>
                    </a:lnTo>
                    <a:lnTo>
                      <a:pt x="1036" y="5911"/>
                    </a:lnTo>
                    <a:lnTo>
                      <a:pt x="1023" y="5812"/>
                    </a:lnTo>
                    <a:lnTo>
                      <a:pt x="1014" y="5714"/>
                    </a:lnTo>
                    <a:lnTo>
                      <a:pt x="1008" y="5616"/>
                    </a:lnTo>
                    <a:lnTo>
                      <a:pt x="1006" y="5520"/>
                    </a:lnTo>
                    <a:lnTo>
                      <a:pt x="1012" y="5288"/>
                    </a:lnTo>
                    <a:lnTo>
                      <a:pt x="1029" y="5059"/>
                    </a:lnTo>
                    <a:lnTo>
                      <a:pt x="1058" y="4833"/>
                    </a:lnTo>
                    <a:lnTo>
                      <a:pt x="1098" y="4611"/>
                    </a:lnTo>
                    <a:lnTo>
                      <a:pt x="1149" y="4393"/>
                    </a:lnTo>
                    <a:lnTo>
                      <a:pt x="1210" y="4178"/>
                    </a:lnTo>
                    <a:lnTo>
                      <a:pt x="1280" y="3968"/>
                    </a:lnTo>
                    <a:lnTo>
                      <a:pt x="1362" y="3764"/>
                    </a:lnTo>
                    <a:lnTo>
                      <a:pt x="1452" y="3564"/>
                    </a:lnTo>
                    <a:lnTo>
                      <a:pt x="1553" y="3369"/>
                    </a:lnTo>
                    <a:lnTo>
                      <a:pt x="1661" y="3179"/>
                    </a:lnTo>
                    <a:lnTo>
                      <a:pt x="1779" y="2997"/>
                    </a:lnTo>
                    <a:lnTo>
                      <a:pt x="1906" y="2819"/>
                    </a:lnTo>
                    <a:lnTo>
                      <a:pt x="2041" y="2649"/>
                    </a:lnTo>
                    <a:lnTo>
                      <a:pt x="2182" y="2485"/>
                    </a:lnTo>
                    <a:lnTo>
                      <a:pt x="2332" y="2327"/>
                    </a:lnTo>
                    <a:lnTo>
                      <a:pt x="2490" y="2178"/>
                    </a:lnTo>
                    <a:lnTo>
                      <a:pt x="2654" y="2036"/>
                    </a:lnTo>
                    <a:lnTo>
                      <a:pt x="2825" y="1902"/>
                    </a:lnTo>
                    <a:lnTo>
                      <a:pt x="3003" y="1776"/>
                    </a:lnTo>
                    <a:lnTo>
                      <a:pt x="3186" y="1658"/>
                    </a:lnTo>
                    <a:lnTo>
                      <a:pt x="3376" y="1550"/>
                    </a:lnTo>
                    <a:lnTo>
                      <a:pt x="3571" y="1449"/>
                    </a:lnTo>
                    <a:lnTo>
                      <a:pt x="3771" y="1359"/>
                    </a:lnTo>
                    <a:lnTo>
                      <a:pt x="3977" y="1279"/>
                    </a:lnTo>
                    <a:lnTo>
                      <a:pt x="4187" y="1207"/>
                    </a:lnTo>
                    <a:lnTo>
                      <a:pt x="4402" y="1146"/>
                    </a:lnTo>
                    <a:lnTo>
                      <a:pt x="4620" y="1096"/>
                    </a:lnTo>
                    <a:lnTo>
                      <a:pt x="4843" y="1056"/>
                    </a:lnTo>
                    <a:lnTo>
                      <a:pt x="5069" y="1027"/>
                    </a:lnTo>
                    <a:lnTo>
                      <a:pt x="5299" y="1010"/>
                    </a:lnTo>
                    <a:lnTo>
                      <a:pt x="5532" y="1004"/>
                    </a:lnTo>
                    <a:lnTo>
                      <a:pt x="5764" y="1010"/>
                    </a:lnTo>
                    <a:lnTo>
                      <a:pt x="5993" y="1027"/>
                    </a:lnTo>
                    <a:lnTo>
                      <a:pt x="6219" y="1056"/>
                    </a:lnTo>
                    <a:lnTo>
                      <a:pt x="6443" y="1096"/>
                    </a:lnTo>
                    <a:lnTo>
                      <a:pt x="6661" y="1146"/>
                    </a:lnTo>
                    <a:lnTo>
                      <a:pt x="6876" y="1207"/>
                    </a:lnTo>
                    <a:lnTo>
                      <a:pt x="7086" y="1279"/>
                    </a:lnTo>
                    <a:lnTo>
                      <a:pt x="7292" y="1359"/>
                    </a:lnTo>
                    <a:lnTo>
                      <a:pt x="7492" y="1449"/>
                    </a:lnTo>
                    <a:lnTo>
                      <a:pt x="7687" y="1550"/>
                    </a:lnTo>
                    <a:lnTo>
                      <a:pt x="7877" y="1658"/>
                    </a:lnTo>
                    <a:lnTo>
                      <a:pt x="8060" y="1776"/>
                    </a:lnTo>
                    <a:lnTo>
                      <a:pt x="8238" y="1902"/>
                    </a:lnTo>
                    <a:lnTo>
                      <a:pt x="8409" y="2036"/>
                    </a:lnTo>
                    <a:lnTo>
                      <a:pt x="8573" y="2178"/>
                    </a:lnTo>
                    <a:lnTo>
                      <a:pt x="8731" y="2327"/>
                    </a:lnTo>
                    <a:lnTo>
                      <a:pt x="8881" y="2485"/>
                    </a:lnTo>
                    <a:lnTo>
                      <a:pt x="9022" y="2649"/>
                    </a:lnTo>
                    <a:lnTo>
                      <a:pt x="9157" y="2819"/>
                    </a:lnTo>
                    <a:lnTo>
                      <a:pt x="9283" y="2997"/>
                    </a:lnTo>
                    <a:lnTo>
                      <a:pt x="9402" y="3179"/>
                    </a:lnTo>
                    <a:lnTo>
                      <a:pt x="9510" y="3369"/>
                    </a:lnTo>
                    <a:lnTo>
                      <a:pt x="9611" y="3564"/>
                    </a:lnTo>
                    <a:lnTo>
                      <a:pt x="9701" y="3764"/>
                    </a:lnTo>
                    <a:lnTo>
                      <a:pt x="9783" y="3968"/>
                    </a:lnTo>
                    <a:lnTo>
                      <a:pt x="9853" y="4178"/>
                    </a:lnTo>
                    <a:lnTo>
                      <a:pt x="9914" y="4393"/>
                    </a:lnTo>
                    <a:lnTo>
                      <a:pt x="9965" y="4611"/>
                    </a:lnTo>
                    <a:lnTo>
                      <a:pt x="10005" y="4833"/>
                    </a:lnTo>
                    <a:lnTo>
                      <a:pt x="10034" y="5059"/>
                    </a:lnTo>
                    <a:lnTo>
                      <a:pt x="10051" y="5288"/>
                    </a:lnTo>
                    <a:lnTo>
                      <a:pt x="10057" y="5520"/>
                    </a:lnTo>
                    <a:lnTo>
                      <a:pt x="10055" y="5615"/>
                    </a:lnTo>
                    <a:lnTo>
                      <a:pt x="10049" y="5713"/>
                    </a:lnTo>
                    <a:lnTo>
                      <a:pt x="10040" y="5810"/>
                    </a:lnTo>
                    <a:lnTo>
                      <a:pt x="10027" y="5908"/>
                    </a:lnTo>
                    <a:lnTo>
                      <a:pt x="10010" y="6009"/>
                    </a:lnTo>
                    <a:lnTo>
                      <a:pt x="9990" y="6110"/>
                    </a:lnTo>
                    <a:lnTo>
                      <a:pt x="9967" y="6211"/>
                    </a:lnTo>
                    <a:lnTo>
                      <a:pt x="9941" y="6314"/>
                    </a:lnTo>
                    <a:lnTo>
                      <a:pt x="9911" y="6418"/>
                    </a:lnTo>
                    <a:lnTo>
                      <a:pt x="9880" y="6523"/>
                    </a:lnTo>
                    <a:lnTo>
                      <a:pt x="9845" y="6627"/>
                    </a:lnTo>
                    <a:lnTo>
                      <a:pt x="9808" y="6733"/>
                    </a:lnTo>
                    <a:lnTo>
                      <a:pt x="9769" y="6840"/>
                    </a:lnTo>
                    <a:lnTo>
                      <a:pt x="9726" y="6947"/>
                    </a:lnTo>
                    <a:lnTo>
                      <a:pt x="9682" y="7054"/>
                    </a:lnTo>
                    <a:lnTo>
                      <a:pt x="9636" y="7163"/>
                    </a:lnTo>
                    <a:lnTo>
                      <a:pt x="9588" y="7271"/>
                    </a:lnTo>
                    <a:lnTo>
                      <a:pt x="9538" y="7381"/>
                    </a:lnTo>
                    <a:lnTo>
                      <a:pt x="9486" y="7490"/>
                    </a:lnTo>
                    <a:lnTo>
                      <a:pt x="9433" y="7599"/>
                    </a:lnTo>
                    <a:lnTo>
                      <a:pt x="9378" y="7710"/>
                    </a:lnTo>
                    <a:lnTo>
                      <a:pt x="9323" y="7820"/>
                    </a:lnTo>
                    <a:lnTo>
                      <a:pt x="9266" y="7932"/>
                    </a:lnTo>
                    <a:lnTo>
                      <a:pt x="9207" y="8042"/>
                    </a:lnTo>
                    <a:lnTo>
                      <a:pt x="9149" y="8153"/>
                    </a:lnTo>
                    <a:lnTo>
                      <a:pt x="9089" y="8264"/>
                    </a:lnTo>
                    <a:lnTo>
                      <a:pt x="9028" y="8375"/>
                    </a:lnTo>
                    <a:lnTo>
                      <a:pt x="8968" y="8487"/>
                    </a:lnTo>
                    <a:lnTo>
                      <a:pt x="8845" y="8708"/>
                    </a:lnTo>
                    <a:lnTo>
                      <a:pt x="8722" y="8930"/>
                    </a:lnTo>
                    <a:lnTo>
                      <a:pt x="8667" y="9029"/>
                    </a:lnTo>
                    <a:lnTo>
                      <a:pt x="8612" y="9129"/>
                    </a:lnTo>
                    <a:lnTo>
                      <a:pt x="8557" y="9228"/>
                    </a:lnTo>
                    <a:lnTo>
                      <a:pt x="8501" y="9329"/>
                    </a:lnTo>
                    <a:lnTo>
                      <a:pt x="8447" y="9429"/>
                    </a:lnTo>
                    <a:lnTo>
                      <a:pt x="8392" y="9529"/>
                    </a:lnTo>
                    <a:lnTo>
                      <a:pt x="8338" y="9630"/>
                    </a:lnTo>
                    <a:lnTo>
                      <a:pt x="8284" y="9730"/>
                    </a:lnTo>
                    <a:lnTo>
                      <a:pt x="8231" y="9831"/>
                    </a:lnTo>
                    <a:lnTo>
                      <a:pt x="8179" y="9932"/>
                    </a:lnTo>
                    <a:lnTo>
                      <a:pt x="8127" y="10033"/>
                    </a:lnTo>
                    <a:lnTo>
                      <a:pt x="8076" y="10134"/>
                    </a:lnTo>
                    <a:lnTo>
                      <a:pt x="8026" y="10235"/>
                    </a:lnTo>
                    <a:lnTo>
                      <a:pt x="7976" y="10336"/>
                    </a:lnTo>
                    <a:lnTo>
                      <a:pt x="7928" y="10437"/>
                    </a:lnTo>
                    <a:lnTo>
                      <a:pt x="7881" y="10538"/>
                    </a:lnTo>
                    <a:close/>
                    <a:moveTo>
                      <a:pt x="5532" y="15054"/>
                    </a:moveTo>
                    <a:lnTo>
                      <a:pt x="5484" y="15054"/>
                    </a:lnTo>
                    <a:lnTo>
                      <a:pt x="5439" y="15053"/>
                    </a:lnTo>
                    <a:lnTo>
                      <a:pt x="5395" y="15052"/>
                    </a:lnTo>
                    <a:lnTo>
                      <a:pt x="5352" y="15050"/>
                    </a:lnTo>
                    <a:lnTo>
                      <a:pt x="5311" y="15048"/>
                    </a:lnTo>
                    <a:lnTo>
                      <a:pt x="5272" y="15045"/>
                    </a:lnTo>
                    <a:lnTo>
                      <a:pt x="5234" y="15041"/>
                    </a:lnTo>
                    <a:lnTo>
                      <a:pt x="5197" y="15036"/>
                    </a:lnTo>
                    <a:lnTo>
                      <a:pt x="5160" y="15030"/>
                    </a:lnTo>
                    <a:lnTo>
                      <a:pt x="5125" y="15023"/>
                    </a:lnTo>
                    <a:lnTo>
                      <a:pt x="5091" y="15015"/>
                    </a:lnTo>
                    <a:lnTo>
                      <a:pt x="5059" y="15006"/>
                    </a:lnTo>
                    <a:lnTo>
                      <a:pt x="5027" y="14995"/>
                    </a:lnTo>
                    <a:lnTo>
                      <a:pt x="4995" y="14983"/>
                    </a:lnTo>
                    <a:lnTo>
                      <a:pt x="4965" y="14969"/>
                    </a:lnTo>
                    <a:lnTo>
                      <a:pt x="4936" y="14954"/>
                    </a:lnTo>
                    <a:lnTo>
                      <a:pt x="4907" y="14937"/>
                    </a:lnTo>
                    <a:lnTo>
                      <a:pt x="4880" y="14919"/>
                    </a:lnTo>
                    <a:lnTo>
                      <a:pt x="4852" y="14898"/>
                    </a:lnTo>
                    <a:lnTo>
                      <a:pt x="4825" y="14876"/>
                    </a:lnTo>
                    <a:lnTo>
                      <a:pt x="4799" y="14852"/>
                    </a:lnTo>
                    <a:lnTo>
                      <a:pt x="4773" y="14825"/>
                    </a:lnTo>
                    <a:lnTo>
                      <a:pt x="4748" y="14796"/>
                    </a:lnTo>
                    <a:lnTo>
                      <a:pt x="4723" y="14765"/>
                    </a:lnTo>
                    <a:lnTo>
                      <a:pt x="4698" y="14732"/>
                    </a:lnTo>
                    <a:lnTo>
                      <a:pt x="4673" y="14696"/>
                    </a:lnTo>
                    <a:lnTo>
                      <a:pt x="4648" y="14658"/>
                    </a:lnTo>
                    <a:lnTo>
                      <a:pt x="4624" y="14618"/>
                    </a:lnTo>
                    <a:lnTo>
                      <a:pt x="4600" y="14574"/>
                    </a:lnTo>
                    <a:lnTo>
                      <a:pt x="4576" y="14527"/>
                    </a:lnTo>
                    <a:lnTo>
                      <a:pt x="4552" y="14479"/>
                    </a:lnTo>
                    <a:lnTo>
                      <a:pt x="4527" y="14427"/>
                    </a:lnTo>
                    <a:lnTo>
                      <a:pt x="6658" y="14161"/>
                    </a:lnTo>
                    <a:lnTo>
                      <a:pt x="6630" y="14236"/>
                    </a:lnTo>
                    <a:lnTo>
                      <a:pt x="6602" y="14308"/>
                    </a:lnTo>
                    <a:lnTo>
                      <a:pt x="6573" y="14375"/>
                    </a:lnTo>
                    <a:lnTo>
                      <a:pt x="6546" y="14438"/>
                    </a:lnTo>
                    <a:lnTo>
                      <a:pt x="6518" y="14496"/>
                    </a:lnTo>
                    <a:lnTo>
                      <a:pt x="6491" y="14552"/>
                    </a:lnTo>
                    <a:lnTo>
                      <a:pt x="6464" y="14603"/>
                    </a:lnTo>
                    <a:lnTo>
                      <a:pt x="6436" y="14651"/>
                    </a:lnTo>
                    <a:lnTo>
                      <a:pt x="6408" y="14695"/>
                    </a:lnTo>
                    <a:lnTo>
                      <a:pt x="6380" y="14736"/>
                    </a:lnTo>
                    <a:lnTo>
                      <a:pt x="6352" y="14773"/>
                    </a:lnTo>
                    <a:lnTo>
                      <a:pt x="6323" y="14808"/>
                    </a:lnTo>
                    <a:lnTo>
                      <a:pt x="6294" y="14841"/>
                    </a:lnTo>
                    <a:lnTo>
                      <a:pt x="6264" y="14869"/>
                    </a:lnTo>
                    <a:lnTo>
                      <a:pt x="6233" y="14895"/>
                    </a:lnTo>
                    <a:lnTo>
                      <a:pt x="6202" y="14919"/>
                    </a:lnTo>
                    <a:lnTo>
                      <a:pt x="6170" y="14940"/>
                    </a:lnTo>
                    <a:lnTo>
                      <a:pt x="6137" y="14959"/>
                    </a:lnTo>
                    <a:lnTo>
                      <a:pt x="6103" y="14976"/>
                    </a:lnTo>
                    <a:lnTo>
                      <a:pt x="6068" y="14990"/>
                    </a:lnTo>
                    <a:lnTo>
                      <a:pt x="6031" y="15003"/>
                    </a:lnTo>
                    <a:lnTo>
                      <a:pt x="5994" y="15014"/>
                    </a:lnTo>
                    <a:lnTo>
                      <a:pt x="5955" y="15023"/>
                    </a:lnTo>
                    <a:lnTo>
                      <a:pt x="5915" y="15031"/>
                    </a:lnTo>
                    <a:lnTo>
                      <a:pt x="5873" y="15038"/>
                    </a:lnTo>
                    <a:lnTo>
                      <a:pt x="5829" y="15043"/>
                    </a:lnTo>
                    <a:lnTo>
                      <a:pt x="5785" y="15047"/>
                    </a:lnTo>
                    <a:lnTo>
                      <a:pt x="5738" y="15050"/>
                    </a:lnTo>
                    <a:lnTo>
                      <a:pt x="5689" y="15052"/>
                    </a:lnTo>
                    <a:lnTo>
                      <a:pt x="5638" y="15053"/>
                    </a:lnTo>
                    <a:lnTo>
                      <a:pt x="5586" y="15054"/>
                    </a:lnTo>
                    <a:lnTo>
                      <a:pt x="5532" y="15054"/>
                    </a:lnTo>
                    <a:close/>
                    <a:moveTo>
                      <a:pt x="3890" y="12499"/>
                    </a:moveTo>
                    <a:lnTo>
                      <a:pt x="3873" y="12442"/>
                    </a:lnTo>
                    <a:lnTo>
                      <a:pt x="3855" y="12386"/>
                    </a:lnTo>
                    <a:lnTo>
                      <a:pt x="3838" y="12328"/>
                    </a:lnTo>
                    <a:lnTo>
                      <a:pt x="3820" y="12269"/>
                    </a:lnTo>
                    <a:lnTo>
                      <a:pt x="3802" y="12211"/>
                    </a:lnTo>
                    <a:lnTo>
                      <a:pt x="3783" y="12153"/>
                    </a:lnTo>
                    <a:lnTo>
                      <a:pt x="3763" y="12094"/>
                    </a:lnTo>
                    <a:lnTo>
                      <a:pt x="3744" y="12033"/>
                    </a:lnTo>
                    <a:lnTo>
                      <a:pt x="3725" y="11974"/>
                    </a:lnTo>
                    <a:lnTo>
                      <a:pt x="3705" y="11913"/>
                    </a:lnTo>
                    <a:lnTo>
                      <a:pt x="3685" y="11853"/>
                    </a:lnTo>
                    <a:lnTo>
                      <a:pt x="3665" y="11792"/>
                    </a:lnTo>
                    <a:lnTo>
                      <a:pt x="3645" y="11729"/>
                    </a:lnTo>
                    <a:lnTo>
                      <a:pt x="3624" y="11667"/>
                    </a:lnTo>
                    <a:lnTo>
                      <a:pt x="3603" y="11605"/>
                    </a:lnTo>
                    <a:lnTo>
                      <a:pt x="3581" y="11542"/>
                    </a:lnTo>
                    <a:lnTo>
                      <a:pt x="7487" y="11542"/>
                    </a:lnTo>
                    <a:lnTo>
                      <a:pt x="7464" y="11609"/>
                    </a:lnTo>
                    <a:lnTo>
                      <a:pt x="7440" y="11677"/>
                    </a:lnTo>
                    <a:lnTo>
                      <a:pt x="7417" y="11744"/>
                    </a:lnTo>
                    <a:lnTo>
                      <a:pt x="7395" y="11811"/>
                    </a:lnTo>
                    <a:lnTo>
                      <a:pt x="7373" y="11878"/>
                    </a:lnTo>
                    <a:lnTo>
                      <a:pt x="7351" y="11943"/>
                    </a:lnTo>
                    <a:lnTo>
                      <a:pt x="7330" y="12008"/>
                    </a:lnTo>
                    <a:lnTo>
                      <a:pt x="7309" y="12074"/>
                    </a:lnTo>
                    <a:lnTo>
                      <a:pt x="3890" y="12499"/>
                    </a:lnTo>
                    <a:close/>
                    <a:moveTo>
                      <a:pt x="6835" y="13637"/>
                    </a:moveTo>
                    <a:lnTo>
                      <a:pt x="4342" y="13948"/>
                    </a:lnTo>
                    <a:lnTo>
                      <a:pt x="4325" y="13899"/>
                    </a:lnTo>
                    <a:lnTo>
                      <a:pt x="4309" y="13850"/>
                    </a:lnTo>
                    <a:lnTo>
                      <a:pt x="4290" y="13799"/>
                    </a:lnTo>
                    <a:lnTo>
                      <a:pt x="4273" y="13747"/>
                    </a:lnTo>
                    <a:lnTo>
                      <a:pt x="4256" y="13693"/>
                    </a:lnTo>
                    <a:lnTo>
                      <a:pt x="4238" y="13638"/>
                    </a:lnTo>
                    <a:lnTo>
                      <a:pt x="4220" y="13582"/>
                    </a:lnTo>
                    <a:lnTo>
                      <a:pt x="4202" y="13524"/>
                    </a:lnTo>
                    <a:lnTo>
                      <a:pt x="4183" y="13465"/>
                    </a:lnTo>
                    <a:lnTo>
                      <a:pt x="4164" y="13403"/>
                    </a:lnTo>
                    <a:lnTo>
                      <a:pt x="4145" y="13340"/>
                    </a:lnTo>
                    <a:lnTo>
                      <a:pt x="4124" y="13276"/>
                    </a:lnTo>
                    <a:lnTo>
                      <a:pt x="4104" y="13210"/>
                    </a:lnTo>
                    <a:lnTo>
                      <a:pt x="4083" y="13141"/>
                    </a:lnTo>
                    <a:lnTo>
                      <a:pt x="4062" y="13070"/>
                    </a:lnTo>
                    <a:lnTo>
                      <a:pt x="4041" y="12998"/>
                    </a:lnTo>
                    <a:lnTo>
                      <a:pt x="4038" y="12990"/>
                    </a:lnTo>
                    <a:lnTo>
                      <a:pt x="4036" y="12983"/>
                    </a:lnTo>
                    <a:lnTo>
                      <a:pt x="7149" y="12594"/>
                    </a:lnTo>
                    <a:lnTo>
                      <a:pt x="7132" y="12651"/>
                    </a:lnTo>
                    <a:lnTo>
                      <a:pt x="7116" y="12707"/>
                    </a:lnTo>
                    <a:lnTo>
                      <a:pt x="7098" y="12763"/>
                    </a:lnTo>
                    <a:lnTo>
                      <a:pt x="7081" y="12819"/>
                    </a:lnTo>
                    <a:lnTo>
                      <a:pt x="7064" y="12876"/>
                    </a:lnTo>
                    <a:lnTo>
                      <a:pt x="7047" y="12931"/>
                    </a:lnTo>
                    <a:lnTo>
                      <a:pt x="7031" y="12985"/>
                    </a:lnTo>
                    <a:lnTo>
                      <a:pt x="7016" y="13038"/>
                    </a:lnTo>
                    <a:lnTo>
                      <a:pt x="6992" y="13121"/>
                    </a:lnTo>
                    <a:lnTo>
                      <a:pt x="6968" y="13202"/>
                    </a:lnTo>
                    <a:lnTo>
                      <a:pt x="6945" y="13280"/>
                    </a:lnTo>
                    <a:lnTo>
                      <a:pt x="6921" y="13355"/>
                    </a:lnTo>
                    <a:lnTo>
                      <a:pt x="6899" y="13429"/>
                    </a:lnTo>
                    <a:lnTo>
                      <a:pt x="6878" y="13500"/>
                    </a:lnTo>
                    <a:lnTo>
                      <a:pt x="6856" y="13570"/>
                    </a:lnTo>
                    <a:lnTo>
                      <a:pt x="6835" y="13637"/>
                    </a:lnTo>
                    <a:close/>
                    <a:moveTo>
                      <a:pt x="5532" y="0"/>
                    </a:moveTo>
                    <a:lnTo>
                      <a:pt x="5247" y="7"/>
                    </a:lnTo>
                    <a:lnTo>
                      <a:pt x="4966" y="28"/>
                    </a:lnTo>
                    <a:lnTo>
                      <a:pt x="4689" y="63"/>
                    </a:lnTo>
                    <a:lnTo>
                      <a:pt x="4417" y="112"/>
                    </a:lnTo>
                    <a:lnTo>
                      <a:pt x="4149" y="174"/>
                    </a:lnTo>
                    <a:lnTo>
                      <a:pt x="3886" y="248"/>
                    </a:lnTo>
                    <a:lnTo>
                      <a:pt x="3630" y="335"/>
                    </a:lnTo>
                    <a:lnTo>
                      <a:pt x="3378" y="434"/>
                    </a:lnTo>
                    <a:lnTo>
                      <a:pt x="3133" y="544"/>
                    </a:lnTo>
                    <a:lnTo>
                      <a:pt x="2894" y="666"/>
                    </a:lnTo>
                    <a:lnTo>
                      <a:pt x="2663" y="799"/>
                    </a:lnTo>
                    <a:lnTo>
                      <a:pt x="2439" y="942"/>
                    </a:lnTo>
                    <a:lnTo>
                      <a:pt x="2222" y="1097"/>
                    </a:lnTo>
                    <a:lnTo>
                      <a:pt x="2013" y="1261"/>
                    </a:lnTo>
                    <a:lnTo>
                      <a:pt x="1812" y="1434"/>
                    </a:lnTo>
                    <a:lnTo>
                      <a:pt x="1620" y="1617"/>
                    </a:lnTo>
                    <a:lnTo>
                      <a:pt x="1437" y="1809"/>
                    </a:lnTo>
                    <a:lnTo>
                      <a:pt x="1263" y="2009"/>
                    </a:lnTo>
                    <a:lnTo>
                      <a:pt x="1099" y="2217"/>
                    </a:lnTo>
                    <a:lnTo>
                      <a:pt x="944" y="2434"/>
                    </a:lnTo>
                    <a:lnTo>
                      <a:pt x="801" y="2658"/>
                    </a:lnTo>
                    <a:lnTo>
                      <a:pt x="668" y="2888"/>
                    </a:lnTo>
                    <a:lnTo>
                      <a:pt x="545" y="3127"/>
                    </a:lnTo>
                    <a:lnTo>
                      <a:pt x="434" y="3371"/>
                    </a:lnTo>
                    <a:lnTo>
                      <a:pt x="336" y="3622"/>
                    </a:lnTo>
                    <a:lnTo>
                      <a:pt x="248" y="3879"/>
                    </a:lnTo>
                    <a:lnTo>
                      <a:pt x="174" y="4141"/>
                    </a:lnTo>
                    <a:lnTo>
                      <a:pt x="113" y="4408"/>
                    </a:lnTo>
                    <a:lnTo>
                      <a:pt x="63" y="4679"/>
                    </a:lnTo>
                    <a:lnTo>
                      <a:pt x="28" y="4956"/>
                    </a:lnTo>
                    <a:lnTo>
                      <a:pt x="7" y="5236"/>
                    </a:lnTo>
                    <a:lnTo>
                      <a:pt x="0" y="5520"/>
                    </a:lnTo>
                    <a:lnTo>
                      <a:pt x="5" y="5710"/>
                    </a:lnTo>
                    <a:lnTo>
                      <a:pt x="21" y="5900"/>
                    </a:lnTo>
                    <a:lnTo>
                      <a:pt x="46" y="6092"/>
                    </a:lnTo>
                    <a:lnTo>
                      <a:pt x="81" y="6284"/>
                    </a:lnTo>
                    <a:lnTo>
                      <a:pt x="125" y="6475"/>
                    </a:lnTo>
                    <a:lnTo>
                      <a:pt x="176" y="6668"/>
                    </a:lnTo>
                    <a:lnTo>
                      <a:pt x="234" y="6861"/>
                    </a:lnTo>
                    <a:lnTo>
                      <a:pt x="301" y="7053"/>
                    </a:lnTo>
                    <a:lnTo>
                      <a:pt x="373" y="7247"/>
                    </a:lnTo>
                    <a:lnTo>
                      <a:pt x="451" y="7440"/>
                    </a:lnTo>
                    <a:lnTo>
                      <a:pt x="534" y="7634"/>
                    </a:lnTo>
                    <a:lnTo>
                      <a:pt x="623" y="7826"/>
                    </a:lnTo>
                    <a:lnTo>
                      <a:pt x="715" y="8020"/>
                    </a:lnTo>
                    <a:lnTo>
                      <a:pt x="811" y="8213"/>
                    </a:lnTo>
                    <a:lnTo>
                      <a:pt x="910" y="8405"/>
                    </a:lnTo>
                    <a:lnTo>
                      <a:pt x="1012" y="8597"/>
                    </a:lnTo>
                    <a:lnTo>
                      <a:pt x="1115" y="8789"/>
                    </a:lnTo>
                    <a:lnTo>
                      <a:pt x="1221" y="8980"/>
                    </a:lnTo>
                    <a:lnTo>
                      <a:pt x="1327" y="9171"/>
                    </a:lnTo>
                    <a:lnTo>
                      <a:pt x="1433" y="9361"/>
                    </a:lnTo>
                    <a:lnTo>
                      <a:pt x="1539" y="9550"/>
                    </a:lnTo>
                    <a:lnTo>
                      <a:pt x="1644" y="9739"/>
                    </a:lnTo>
                    <a:lnTo>
                      <a:pt x="1748" y="9927"/>
                    </a:lnTo>
                    <a:lnTo>
                      <a:pt x="1850" y="10115"/>
                    </a:lnTo>
                    <a:lnTo>
                      <a:pt x="1949" y="10300"/>
                    </a:lnTo>
                    <a:lnTo>
                      <a:pt x="2046" y="10485"/>
                    </a:lnTo>
                    <a:lnTo>
                      <a:pt x="2138" y="10670"/>
                    </a:lnTo>
                    <a:lnTo>
                      <a:pt x="2228" y="10852"/>
                    </a:lnTo>
                    <a:lnTo>
                      <a:pt x="2311" y="11033"/>
                    </a:lnTo>
                    <a:lnTo>
                      <a:pt x="2391" y="11214"/>
                    </a:lnTo>
                    <a:lnTo>
                      <a:pt x="2463" y="11392"/>
                    </a:lnTo>
                    <a:lnTo>
                      <a:pt x="2529" y="11569"/>
                    </a:lnTo>
                    <a:lnTo>
                      <a:pt x="2621" y="11829"/>
                    </a:lnTo>
                    <a:lnTo>
                      <a:pt x="2706" y="12083"/>
                    </a:lnTo>
                    <a:lnTo>
                      <a:pt x="2787" y="12329"/>
                    </a:lnTo>
                    <a:lnTo>
                      <a:pt x="2861" y="12568"/>
                    </a:lnTo>
                    <a:lnTo>
                      <a:pt x="2933" y="12801"/>
                    </a:lnTo>
                    <a:lnTo>
                      <a:pt x="3000" y="13026"/>
                    </a:lnTo>
                    <a:lnTo>
                      <a:pt x="3065" y="13245"/>
                    </a:lnTo>
                    <a:lnTo>
                      <a:pt x="3128" y="13456"/>
                    </a:lnTo>
                    <a:lnTo>
                      <a:pt x="3188" y="13658"/>
                    </a:lnTo>
                    <a:lnTo>
                      <a:pt x="3248" y="13855"/>
                    </a:lnTo>
                    <a:lnTo>
                      <a:pt x="3308" y="14043"/>
                    </a:lnTo>
                    <a:lnTo>
                      <a:pt x="3367" y="14223"/>
                    </a:lnTo>
                    <a:lnTo>
                      <a:pt x="3428" y="14396"/>
                    </a:lnTo>
                    <a:lnTo>
                      <a:pt x="3489" y="14562"/>
                    </a:lnTo>
                    <a:lnTo>
                      <a:pt x="3552" y="14718"/>
                    </a:lnTo>
                    <a:lnTo>
                      <a:pt x="3619" y="14867"/>
                    </a:lnTo>
                    <a:lnTo>
                      <a:pt x="3688" y="15007"/>
                    </a:lnTo>
                    <a:lnTo>
                      <a:pt x="3761" y="15140"/>
                    </a:lnTo>
                    <a:lnTo>
                      <a:pt x="3839" y="15263"/>
                    </a:lnTo>
                    <a:lnTo>
                      <a:pt x="3922" y="15379"/>
                    </a:lnTo>
                    <a:lnTo>
                      <a:pt x="4011" y="15485"/>
                    </a:lnTo>
                    <a:lnTo>
                      <a:pt x="4105" y="15582"/>
                    </a:lnTo>
                    <a:lnTo>
                      <a:pt x="4207" y="15672"/>
                    </a:lnTo>
                    <a:lnTo>
                      <a:pt x="4316" y="15752"/>
                    </a:lnTo>
                    <a:lnTo>
                      <a:pt x="4433" y="15822"/>
                    </a:lnTo>
                    <a:lnTo>
                      <a:pt x="4559" y="15884"/>
                    </a:lnTo>
                    <a:lnTo>
                      <a:pt x="4694" y="15937"/>
                    </a:lnTo>
                    <a:lnTo>
                      <a:pt x="4840" y="15981"/>
                    </a:lnTo>
                    <a:lnTo>
                      <a:pt x="4995" y="16014"/>
                    </a:lnTo>
                    <a:lnTo>
                      <a:pt x="5161" y="16038"/>
                    </a:lnTo>
                    <a:lnTo>
                      <a:pt x="5340" y="16053"/>
                    </a:lnTo>
                    <a:lnTo>
                      <a:pt x="5532" y="16058"/>
                    </a:lnTo>
                    <a:lnTo>
                      <a:pt x="5726" y="16053"/>
                    </a:lnTo>
                    <a:lnTo>
                      <a:pt x="5907" y="16039"/>
                    </a:lnTo>
                    <a:lnTo>
                      <a:pt x="6076" y="16014"/>
                    </a:lnTo>
                    <a:lnTo>
                      <a:pt x="6232" y="15981"/>
                    </a:lnTo>
                    <a:lnTo>
                      <a:pt x="6379" y="15938"/>
                    </a:lnTo>
                    <a:lnTo>
                      <a:pt x="6516" y="15885"/>
                    </a:lnTo>
                    <a:lnTo>
                      <a:pt x="6643" y="15823"/>
                    </a:lnTo>
                    <a:lnTo>
                      <a:pt x="6760" y="15753"/>
                    </a:lnTo>
                    <a:lnTo>
                      <a:pt x="6870" y="15673"/>
                    </a:lnTo>
                    <a:lnTo>
                      <a:pt x="6972" y="15584"/>
                    </a:lnTo>
                    <a:lnTo>
                      <a:pt x="7066" y="15487"/>
                    </a:lnTo>
                    <a:lnTo>
                      <a:pt x="7155" y="15381"/>
                    </a:lnTo>
                    <a:lnTo>
                      <a:pt x="7237" y="15266"/>
                    </a:lnTo>
                    <a:lnTo>
                      <a:pt x="7315" y="15143"/>
                    </a:lnTo>
                    <a:lnTo>
                      <a:pt x="7387" y="15011"/>
                    </a:lnTo>
                    <a:lnTo>
                      <a:pt x="7455" y="14871"/>
                    </a:lnTo>
                    <a:lnTo>
                      <a:pt x="7521" y="14723"/>
                    </a:lnTo>
                    <a:lnTo>
                      <a:pt x="7584" y="14567"/>
                    </a:lnTo>
                    <a:lnTo>
                      <a:pt x="7645" y="14402"/>
                    </a:lnTo>
                    <a:lnTo>
                      <a:pt x="7704" y="14229"/>
                    </a:lnTo>
                    <a:lnTo>
                      <a:pt x="7762" y="14050"/>
                    </a:lnTo>
                    <a:lnTo>
                      <a:pt x="7821" y="13862"/>
                    </a:lnTo>
                    <a:lnTo>
                      <a:pt x="7880" y="13666"/>
                    </a:lnTo>
                    <a:lnTo>
                      <a:pt x="7939" y="13464"/>
                    </a:lnTo>
                    <a:lnTo>
                      <a:pt x="8002" y="13253"/>
                    </a:lnTo>
                    <a:lnTo>
                      <a:pt x="8065" y="13035"/>
                    </a:lnTo>
                    <a:lnTo>
                      <a:pt x="8132" y="12810"/>
                    </a:lnTo>
                    <a:lnTo>
                      <a:pt x="8203" y="12578"/>
                    </a:lnTo>
                    <a:lnTo>
                      <a:pt x="8277" y="12340"/>
                    </a:lnTo>
                    <a:lnTo>
                      <a:pt x="8357" y="12094"/>
                    </a:lnTo>
                    <a:lnTo>
                      <a:pt x="8442" y="11841"/>
                    </a:lnTo>
                    <a:lnTo>
                      <a:pt x="8534" y="11581"/>
                    </a:lnTo>
                    <a:lnTo>
                      <a:pt x="8600" y="11403"/>
                    </a:lnTo>
                    <a:lnTo>
                      <a:pt x="8673" y="11224"/>
                    </a:lnTo>
                    <a:lnTo>
                      <a:pt x="8752" y="11043"/>
                    </a:lnTo>
                    <a:lnTo>
                      <a:pt x="8836" y="10861"/>
                    </a:lnTo>
                    <a:lnTo>
                      <a:pt x="8926" y="10678"/>
                    </a:lnTo>
                    <a:lnTo>
                      <a:pt x="9018" y="10493"/>
                    </a:lnTo>
                    <a:lnTo>
                      <a:pt x="9115" y="10307"/>
                    </a:lnTo>
                    <a:lnTo>
                      <a:pt x="9214" y="10121"/>
                    </a:lnTo>
                    <a:lnTo>
                      <a:pt x="9316" y="9932"/>
                    </a:lnTo>
                    <a:lnTo>
                      <a:pt x="9421" y="9743"/>
                    </a:lnTo>
                    <a:lnTo>
                      <a:pt x="9525" y="9554"/>
                    </a:lnTo>
                    <a:lnTo>
                      <a:pt x="9632" y="9363"/>
                    </a:lnTo>
                    <a:lnTo>
                      <a:pt x="9737" y="9172"/>
                    </a:lnTo>
                    <a:lnTo>
                      <a:pt x="9844" y="8980"/>
                    </a:lnTo>
                    <a:lnTo>
                      <a:pt x="9949" y="8788"/>
                    </a:lnTo>
                    <a:lnTo>
                      <a:pt x="10052" y="8596"/>
                    </a:lnTo>
                    <a:lnTo>
                      <a:pt x="10154" y="8402"/>
                    </a:lnTo>
                    <a:lnTo>
                      <a:pt x="10253" y="8210"/>
                    </a:lnTo>
                    <a:lnTo>
                      <a:pt x="10349" y="8016"/>
                    </a:lnTo>
                    <a:lnTo>
                      <a:pt x="10441" y="7822"/>
                    </a:lnTo>
                    <a:lnTo>
                      <a:pt x="10529" y="7629"/>
                    </a:lnTo>
                    <a:lnTo>
                      <a:pt x="10612" y="7435"/>
                    </a:lnTo>
                    <a:lnTo>
                      <a:pt x="10691" y="7241"/>
                    </a:lnTo>
                    <a:lnTo>
                      <a:pt x="10763" y="7048"/>
                    </a:lnTo>
                    <a:lnTo>
                      <a:pt x="10829" y="6856"/>
                    </a:lnTo>
                    <a:lnTo>
                      <a:pt x="10888" y="6663"/>
                    </a:lnTo>
                    <a:lnTo>
                      <a:pt x="10939" y="6470"/>
                    </a:lnTo>
                    <a:lnTo>
                      <a:pt x="10983" y="6280"/>
                    </a:lnTo>
                    <a:lnTo>
                      <a:pt x="11017" y="6088"/>
                    </a:lnTo>
                    <a:lnTo>
                      <a:pt x="11042" y="5898"/>
                    </a:lnTo>
                    <a:lnTo>
                      <a:pt x="11058" y="5709"/>
                    </a:lnTo>
                    <a:lnTo>
                      <a:pt x="11063" y="5520"/>
                    </a:lnTo>
                    <a:lnTo>
                      <a:pt x="11056" y="5236"/>
                    </a:lnTo>
                    <a:lnTo>
                      <a:pt x="11035" y="4956"/>
                    </a:lnTo>
                    <a:lnTo>
                      <a:pt x="11000" y="4679"/>
                    </a:lnTo>
                    <a:lnTo>
                      <a:pt x="10950" y="4408"/>
                    </a:lnTo>
                    <a:lnTo>
                      <a:pt x="10889" y="4141"/>
                    </a:lnTo>
                    <a:lnTo>
                      <a:pt x="10815" y="3879"/>
                    </a:lnTo>
                    <a:lnTo>
                      <a:pt x="10727" y="3622"/>
                    </a:lnTo>
                    <a:lnTo>
                      <a:pt x="10629" y="3371"/>
                    </a:lnTo>
                    <a:lnTo>
                      <a:pt x="10518" y="3127"/>
                    </a:lnTo>
                    <a:lnTo>
                      <a:pt x="10395" y="2888"/>
                    </a:lnTo>
                    <a:lnTo>
                      <a:pt x="10262" y="2658"/>
                    </a:lnTo>
                    <a:lnTo>
                      <a:pt x="10119" y="2434"/>
                    </a:lnTo>
                    <a:lnTo>
                      <a:pt x="9964" y="2217"/>
                    </a:lnTo>
                    <a:lnTo>
                      <a:pt x="9800" y="2009"/>
                    </a:lnTo>
                    <a:lnTo>
                      <a:pt x="9626" y="1809"/>
                    </a:lnTo>
                    <a:lnTo>
                      <a:pt x="9443" y="1617"/>
                    </a:lnTo>
                    <a:lnTo>
                      <a:pt x="9251" y="1434"/>
                    </a:lnTo>
                    <a:lnTo>
                      <a:pt x="9050" y="1261"/>
                    </a:lnTo>
                    <a:lnTo>
                      <a:pt x="8841" y="1097"/>
                    </a:lnTo>
                    <a:lnTo>
                      <a:pt x="8624" y="942"/>
                    </a:lnTo>
                    <a:lnTo>
                      <a:pt x="8400" y="799"/>
                    </a:lnTo>
                    <a:lnTo>
                      <a:pt x="8169" y="666"/>
                    </a:lnTo>
                    <a:lnTo>
                      <a:pt x="7929" y="544"/>
                    </a:lnTo>
                    <a:lnTo>
                      <a:pt x="7685" y="434"/>
                    </a:lnTo>
                    <a:lnTo>
                      <a:pt x="7433" y="335"/>
                    </a:lnTo>
                    <a:lnTo>
                      <a:pt x="7176" y="248"/>
                    </a:lnTo>
                    <a:lnTo>
                      <a:pt x="6913" y="174"/>
                    </a:lnTo>
                    <a:lnTo>
                      <a:pt x="6646" y="112"/>
                    </a:lnTo>
                    <a:lnTo>
                      <a:pt x="6374" y="63"/>
                    </a:lnTo>
                    <a:lnTo>
                      <a:pt x="6097" y="28"/>
                    </a:lnTo>
                    <a:lnTo>
                      <a:pt x="5816" y="7"/>
                    </a:lnTo>
                    <a:lnTo>
                      <a:pt x="55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01"/>
              <p:cNvSpPr>
                <a:spLocks/>
              </p:cNvSpPr>
              <p:nvPr/>
            </p:nvSpPr>
            <p:spPr bwMode="auto">
              <a:xfrm>
                <a:off x="8699500" y="2173288"/>
                <a:ext cx="139700" cy="139700"/>
              </a:xfrm>
              <a:custGeom>
                <a:avLst/>
                <a:gdLst>
                  <a:gd name="T0" fmla="*/ 2559 w 3269"/>
                  <a:gd name="T1" fmla="*/ 35 h 3262"/>
                  <a:gd name="T2" fmla="*/ 1981 w 3269"/>
                  <a:gd name="T3" fmla="*/ 183 h 3262"/>
                  <a:gd name="T4" fmla="*/ 1455 w 3269"/>
                  <a:gd name="T5" fmla="*/ 437 h 3262"/>
                  <a:gd name="T6" fmla="*/ 990 w 3269"/>
                  <a:gd name="T7" fmla="*/ 783 h 3262"/>
                  <a:gd name="T8" fmla="*/ 601 w 3269"/>
                  <a:gd name="T9" fmla="*/ 1210 h 3262"/>
                  <a:gd name="T10" fmla="*/ 298 w 3269"/>
                  <a:gd name="T11" fmla="*/ 1706 h 3262"/>
                  <a:gd name="T12" fmla="*/ 96 w 3269"/>
                  <a:gd name="T13" fmla="*/ 2259 h 3262"/>
                  <a:gd name="T14" fmla="*/ 4 w 3269"/>
                  <a:gd name="T15" fmla="*/ 2856 h 3262"/>
                  <a:gd name="T16" fmla="*/ 3 w 3269"/>
                  <a:gd name="T17" fmla="*/ 3049 h 3262"/>
                  <a:gd name="T18" fmla="*/ 15 w 3269"/>
                  <a:gd name="T19" fmla="*/ 3097 h 3262"/>
                  <a:gd name="T20" fmla="*/ 37 w 3269"/>
                  <a:gd name="T21" fmla="*/ 3141 h 3262"/>
                  <a:gd name="T22" fmla="*/ 66 w 3269"/>
                  <a:gd name="T23" fmla="*/ 3180 h 3262"/>
                  <a:gd name="T24" fmla="*/ 101 w 3269"/>
                  <a:gd name="T25" fmla="*/ 3212 h 3262"/>
                  <a:gd name="T26" fmla="*/ 143 w 3269"/>
                  <a:gd name="T27" fmla="*/ 3237 h 3262"/>
                  <a:gd name="T28" fmla="*/ 189 w 3269"/>
                  <a:gd name="T29" fmla="*/ 3254 h 3262"/>
                  <a:gd name="T30" fmla="*/ 239 w 3269"/>
                  <a:gd name="T31" fmla="*/ 3262 h 3262"/>
                  <a:gd name="T32" fmla="*/ 290 w 3269"/>
                  <a:gd name="T33" fmla="*/ 3259 h 3262"/>
                  <a:gd name="T34" fmla="*/ 338 w 3269"/>
                  <a:gd name="T35" fmla="*/ 3247 h 3262"/>
                  <a:gd name="T36" fmla="*/ 382 w 3269"/>
                  <a:gd name="T37" fmla="*/ 3226 h 3262"/>
                  <a:gd name="T38" fmla="*/ 421 w 3269"/>
                  <a:gd name="T39" fmla="*/ 3197 h 3262"/>
                  <a:gd name="T40" fmla="*/ 453 w 3269"/>
                  <a:gd name="T41" fmla="*/ 3161 h 3262"/>
                  <a:gd name="T42" fmla="*/ 478 w 3269"/>
                  <a:gd name="T43" fmla="*/ 3119 h 3262"/>
                  <a:gd name="T44" fmla="*/ 495 w 3269"/>
                  <a:gd name="T45" fmla="*/ 3073 h 3262"/>
                  <a:gd name="T46" fmla="*/ 503 w 3269"/>
                  <a:gd name="T47" fmla="*/ 3024 h 3262"/>
                  <a:gd name="T48" fmla="*/ 532 w 3269"/>
                  <a:gd name="T49" fmla="*/ 2630 h 3262"/>
                  <a:gd name="T50" fmla="*/ 656 w 3269"/>
                  <a:gd name="T51" fmla="*/ 2149 h 3262"/>
                  <a:gd name="T52" fmla="*/ 867 w 3269"/>
                  <a:gd name="T53" fmla="*/ 1711 h 3262"/>
                  <a:gd name="T54" fmla="*/ 1157 w 3269"/>
                  <a:gd name="T55" fmla="*/ 1325 h 3262"/>
                  <a:gd name="T56" fmla="*/ 1514 w 3269"/>
                  <a:gd name="T57" fmla="*/ 1001 h 3262"/>
                  <a:gd name="T58" fmla="*/ 1928 w 3269"/>
                  <a:gd name="T59" fmla="*/ 750 h 3262"/>
                  <a:gd name="T60" fmla="*/ 2390 w 3269"/>
                  <a:gd name="T61" fmla="*/ 581 h 3262"/>
                  <a:gd name="T62" fmla="*/ 2889 w 3269"/>
                  <a:gd name="T63" fmla="*/ 505 h 3262"/>
                  <a:gd name="T64" fmla="*/ 3056 w 3269"/>
                  <a:gd name="T65" fmla="*/ 499 h 3262"/>
                  <a:gd name="T66" fmla="*/ 3104 w 3269"/>
                  <a:gd name="T67" fmla="*/ 487 h 3262"/>
                  <a:gd name="T68" fmla="*/ 3148 w 3269"/>
                  <a:gd name="T69" fmla="*/ 466 h 3262"/>
                  <a:gd name="T70" fmla="*/ 3186 w 3269"/>
                  <a:gd name="T71" fmla="*/ 437 h 3262"/>
                  <a:gd name="T72" fmla="*/ 3219 w 3269"/>
                  <a:gd name="T73" fmla="*/ 402 h 3262"/>
                  <a:gd name="T74" fmla="*/ 3244 w 3269"/>
                  <a:gd name="T75" fmla="*/ 359 h 3262"/>
                  <a:gd name="T76" fmla="*/ 3261 w 3269"/>
                  <a:gd name="T77" fmla="*/ 314 h 3262"/>
                  <a:gd name="T78" fmla="*/ 3269 w 3269"/>
                  <a:gd name="T79" fmla="*/ 264 h 3262"/>
                  <a:gd name="T80" fmla="*/ 3266 w 3269"/>
                  <a:gd name="T81" fmla="*/ 213 h 3262"/>
                  <a:gd name="T82" fmla="*/ 3254 w 3269"/>
                  <a:gd name="T83" fmla="*/ 165 h 3262"/>
                  <a:gd name="T84" fmla="*/ 3233 w 3269"/>
                  <a:gd name="T85" fmla="*/ 120 h 3262"/>
                  <a:gd name="T86" fmla="*/ 3204 w 3269"/>
                  <a:gd name="T87" fmla="*/ 82 h 3262"/>
                  <a:gd name="T88" fmla="*/ 3168 w 3269"/>
                  <a:gd name="T89" fmla="*/ 50 h 3262"/>
                  <a:gd name="T90" fmla="*/ 3126 w 3269"/>
                  <a:gd name="T91" fmla="*/ 25 h 3262"/>
                  <a:gd name="T92" fmla="*/ 3080 w 3269"/>
                  <a:gd name="T93" fmla="*/ 8 h 3262"/>
                  <a:gd name="T94" fmla="*/ 3031 w 3269"/>
                  <a:gd name="T95" fmla="*/ 0 h 3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269" h="3262">
                    <a:moveTo>
                      <a:pt x="3018" y="0"/>
                    </a:moveTo>
                    <a:lnTo>
                      <a:pt x="2863" y="4"/>
                    </a:lnTo>
                    <a:lnTo>
                      <a:pt x="2710" y="15"/>
                    </a:lnTo>
                    <a:lnTo>
                      <a:pt x="2559" y="35"/>
                    </a:lnTo>
                    <a:lnTo>
                      <a:pt x="2410" y="61"/>
                    </a:lnTo>
                    <a:lnTo>
                      <a:pt x="2264" y="95"/>
                    </a:lnTo>
                    <a:lnTo>
                      <a:pt x="2121" y="136"/>
                    </a:lnTo>
                    <a:lnTo>
                      <a:pt x="1981" y="183"/>
                    </a:lnTo>
                    <a:lnTo>
                      <a:pt x="1844" y="237"/>
                    </a:lnTo>
                    <a:lnTo>
                      <a:pt x="1710" y="297"/>
                    </a:lnTo>
                    <a:lnTo>
                      <a:pt x="1580" y="364"/>
                    </a:lnTo>
                    <a:lnTo>
                      <a:pt x="1455" y="437"/>
                    </a:lnTo>
                    <a:lnTo>
                      <a:pt x="1332" y="515"/>
                    </a:lnTo>
                    <a:lnTo>
                      <a:pt x="1213" y="599"/>
                    </a:lnTo>
                    <a:lnTo>
                      <a:pt x="1100" y="689"/>
                    </a:lnTo>
                    <a:lnTo>
                      <a:pt x="990" y="783"/>
                    </a:lnTo>
                    <a:lnTo>
                      <a:pt x="885" y="883"/>
                    </a:lnTo>
                    <a:lnTo>
                      <a:pt x="785" y="988"/>
                    </a:lnTo>
                    <a:lnTo>
                      <a:pt x="690" y="1097"/>
                    </a:lnTo>
                    <a:lnTo>
                      <a:pt x="601" y="1210"/>
                    </a:lnTo>
                    <a:lnTo>
                      <a:pt x="516" y="1329"/>
                    </a:lnTo>
                    <a:lnTo>
                      <a:pt x="438" y="1450"/>
                    </a:lnTo>
                    <a:lnTo>
                      <a:pt x="365" y="1577"/>
                    </a:lnTo>
                    <a:lnTo>
                      <a:pt x="298" y="1706"/>
                    </a:lnTo>
                    <a:lnTo>
                      <a:pt x="238" y="1840"/>
                    </a:lnTo>
                    <a:lnTo>
                      <a:pt x="183" y="1976"/>
                    </a:lnTo>
                    <a:lnTo>
                      <a:pt x="136" y="2117"/>
                    </a:lnTo>
                    <a:lnTo>
                      <a:pt x="96" y="2259"/>
                    </a:lnTo>
                    <a:lnTo>
                      <a:pt x="62" y="2405"/>
                    </a:lnTo>
                    <a:lnTo>
                      <a:pt x="36" y="2553"/>
                    </a:lnTo>
                    <a:lnTo>
                      <a:pt x="16" y="2704"/>
                    </a:lnTo>
                    <a:lnTo>
                      <a:pt x="4" y="2856"/>
                    </a:lnTo>
                    <a:lnTo>
                      <a:pt x="0" y="3011"/>
                    </a:lnTo>
                    <a:lnTo>
                      <a:pt x="0" y="3024"/>
                    </a:lnTo>
                    <a:lnTo>
                      <a:pt x="1" y="3037"/>
                    </a:lnTo>
                    <a:lnTo>
                      <a:pt x="3" y="3049"/>
                    </a:lnTo>
                    <a:lnTo>
                      <a:pt x="5" y="3061"/>
                    </a:lnTo>
                    <a:lnTo>
                      <a:pt x="8" y="3073"/>
                    </a:lnTo>
                    <a:lnTo>
                      <a:pt x="11" y="3085"/>
                    </a:lnTo>
                    <a:lnTo>
                      <a:pt x="15" y="3097"/>
                    </a:lnTo>
                    <a:lnTo>
                      <a:pt x="20" y="3108"/>
                    </a:lnTo>
                    <a:lnTo>
                      <a:pt x="25" y="3119"/>
                    </a:lnTo>
                    <a:lnTo>
                      <a:pt x="30" y="3130"/>
                    </a:lnTo>
                    <a:lnTo>
                      <a:pt x="37" y="3141"/>
                    </a:lnTo>
                    <a:lnTo>
                      <a:pt x="44" y="3151"/>
                    </a:lnTo>
                    <a:lnTo>
                      <a:pt x="51" y="3161"/>
                    </a:lnTo>
                    <a:lnTo>
                      <a:pt x="58" y="3171"/>
                    </a:lnTo>
                    <a:lnTo>
                      <a:pt x="66" y="3180"/>
                    </a:lnTo>
                    <a:lnTo>
                      <a:pt x="74" y="3189"/>
                    </a:lnTo>
                    <a:lnTo>
                      <a:pt x="83" y="3197"/>
                    </a:lnTo>
                    <a:lnTo>
                      <a:pt x="92" y="3205"/>
                    </a:lnTo>
                    <a:lnTo>
                      <a:pt x="101" y="3212"/>
                    </a:lnTo>
                    <a:lnTo>
                      <a:pt x="111" y="3219"/>
                    </a:lnTo>
                    <a:lnTo>
                      <a:pt x="121" y="3226"/>
                    </a:lnTo>
                    <a:lnTo>
                      <a:pt x="132" y="3232"/>
                    </a:lnTo>
                    <a:lnTo>
                      <a:pt x="143" y="3237"/>
                    </a:lnTo>
                    <a:lnTo>
                      <a:pt x="154" y="3242"/>
                    </a:lnTo>
                    <a:lnTo>
                      <a:pt x="165" y="3247"/>
                    </a:lnTo>
                    <a:lnTo>
                      <a:pt x="177" y="3251"/>
                    </a:lnTo>
                    <a:lnTo>
                      <a:pt x="189" y="3254"/>
                    </a:lnTo>
                    <a:lnTo>
                      <a:pt x="201" y="3257"/>
                    </a:lnTo>
                    <a:lnTo>
                      <a:pt x="214" y="3259"/>
                    </a:lnTo>
                    <a:lnTo>
                      <a:pt x="227" y="3261"/>
                    </a:lnTo>
                    <a:lnTo>
                      <a:pt x="239" y="3262"/>
                    </a:lnTo>
                    <a:lnTo>
                      <a:pt x="252" y="3262"/>
                    </a:lnTo>
                    <a:lnTo>
                      <a:pt x="265" y="3262"/>
                    </a:lnTo>
                    <a:lnTo>
                      <a:pt x="278" y="3261"/>
                    </a:lnTo>
                    <a:lnTo>
                      <a:pt x="290" y="3259"/>
                    </a:lnTo>
                    <a:lnTo>
                      <a:pt x="302" y="3257"/>
                    </a:lnTo>
                    <a:lnTo>
                      <a:pt x="315" y="3254"/>
                    </a:lnTo>
                    <a:lnTo>
                      <a:pt x="326" y="3251"/>
                    </a:lnTo>
                    <a:lnTo>
                      <a:pt x="338" y="3247"/>
                    </a:lnTo>
                    <a:lnTo>
                      <a:pt x="349" y="3242"/>
                    </a:lnTo>
                    <a:lnTo>
                      <a:pt x="360" y="3237"/>
                    </a:lnTo>
                    <a:lnTo>
                      <a:pt x="371" y="3232"/>
                    </a:lnTo>
                    <a:lnTo>
                      <a:pt x="382" y="3226"/>
                    </a:lnTo>
                    <a:lnTo>
                      <a:pt x="393" y="3219"/>
                    </a:lnTo>
                    <a:lnTo>
                      <a:pt x="403" y="3212"/>
                    </a:lnTo>
                    <a:lnTo>
                      <a:pt x="412" y="3205"/>
                    </a:lnTo>
                    <a:lnTo>
                      <a:pt x="421" y="3197"/>
                    </a:lnTo>
                    <a:lnTo>
                      <a:pt x="430" y="3189"/>
                    </a:lnTo>
                    <a:lnTo>
                      <a:pt x="438" y="3180"/>
                    </a:lnTo>
                    <a:lnTo>
                      <a:pt x="446" y="3171"/>
                    </a:lnTo>
                    <a:lnTo>
                      <a:pt x="453" y="3161"/>
                    </a:lnTo>
                    <a:lnTo>
                      <a:pt x="460" y="3151"/>
                    </a:lnTo>
                    <a:lnTo>
                      <a:pt x="467" y="3141"/>
                    </a:lnTo>
                    <a:lnTo>
                      <a:pt x="473" y="3130"/>
                    </a:lnTo>
                    <a:lnTo>
                      <a:pt x="478" y="3119"/>
                    </a:lnTo>
                    <a:lnTo>
                      <a:pt x="483" y="3108"/>
                    </a:lnTo>
                    <a:lnTo>
                      <a:pt x="488" y="3097"/>
                    </a:lnTo>
                    <a:lnTo>
                      <a:pt x="492" y="3085"/>
                    </a:lnTo>
                    <a:lnTo>
                      <a:pt x="495" y="3073"/>
                    </a:lnTo>
                    <a:lnTo>
                      <a:pt x="498" y="3061"/>
                    </a:lnTo>
                    <a:lnTo>
                      <a:pt x="500" y="3049"/>
                    </a:lnTo>
                    <a:lnTo>
                      <a:pt x="502" y="3037"/>
                    </a:lnTo>
                    <a:lnTo>
                      <a:pt x="503" y="3024"/>
                    </a:lnTo>
                    <a:lnTo>
                      <a:pt x="503" y="3011"/>
                    </a:lnTo>
                    <a:lnTo>
                      <a:pt x="506" y="2882"/>
                    </a:lnTo>
                    <a:lnTo>
                      <a:pt x="516" y="2755"/>
                    </a:lnTo>
                    <a:lnTo>
                      <a:pt x="532" y="2630"/>
                    </a:lnTo>
                    <a:lnTo>
                      <a:pt x="554" y="2506"/>
                    </a:lnTo>
                    <a:lnTo>
                      <a:pt x="583" y="2385"/>
                    </a:lnTo>
                    <a:lnTo>
                      <a:pt x="617" y="2265"/>
                    </a:lnTo>
                    <a:lnTo>
                      <a:pt x="656" y="2149"/>
                    </a:lnTo>
                    <a:lnTo>
                      <a:pt x="701" y="2035"/>
                    </a:lnTo>
                    <a:lnTo>
                      <a:pt x="752" y="1924"/>
                    </a:lnTo>
                    <a:lnTo>
                      <a:pt x="807" y="1816"/>
                    </a:lnTo>
                    <a:lnTo>
                      <a:pt x="867" y="1711"/>
                    </a:lnTo>
                    <a:lnTo>
                      <a:pt x="934" y="1609"/>
                    </a:lnTo>
                    <a:lnTo>
                      <a:pt x="1003" y="1511"/>
                    </a:lnTo>
                    <a:lnTo>
                      <a:pt x="1078" y="1416"/>
                    </a:lnTo>
                    <a:lnTo>
                      <a:pt x="1157" y="1325"/>
                    </a:lnTo>
                    <a:lnTo>
                      <a:pt x="1240" y="1238"/>
                    </a:lnTo>
                    <a:lnTo>
                      <a:pt x="1328" y="1154"/>
                    </a:lnTo>
                    <a:lnTo>
                      <a:pt x="1419" y="1076"/>
                    </a:lnTo>
                    <a:lnTo>
                      <a:pt x="1514" y="1001"/>
                    </a:lnTo>
                    <a:lnTo>
                      <a:pt x="1612" y="931"/>
                    </a:lnTo>
                    <a:lnTo>
                      <a:pt x="1715" y="865"/>
                    </a:lnTo>
                    <a:lnTo>
                      <a:pt x="1820" y="805"/>
                    </a:lnTo>
                    <a:lnTo>
                      <a:pt x="1928" y="750"/>
                    </a:lnTo>
                    <a:lnTo>
                      <a:pt x="2040" y="700"/>
                    </a:lnTo>
                    <a:lnTo>
                      <a:pt x="2154" y="654"/>
                    </a:lnTo>
                    <a:lnTo>
                      <a:pt x="2270" y="615"/>
                    </a:lnTo>
                    <a:lnTo>
                      <a:pt x="2390" y="581"/>
                    </a:lnTo>
                    <a:lnTo>
                      <a:pt x="2512" y="553"/>
                    </a:lnTo>
                    <a:lnTo>
                      <a:pt x="2635" y="531"/>
                    </a:lnTo>
                    <a:lnTo>
                      <a:pt x="2761" y="515"/>
                    </a:lnTo>
                    <a:lnTo>
                      <a:pt x="2889" y="505"/>
                    </a:lnTo>
                    <a:lnTo>
                      <a:pt x="3018" y="502"/>
                    </a:lnTo>
                    <a:lnTo>
                      <a:pt x="3031" y="502"/>
                    </a:lnTo>
                    <a:lnTo>
                      <a:pt x="3044" y="501"/>
                    </a:lnTo>
                    <a:lnTo>
                      <a:pt x="3056" y="499"/>
                    </a:lnTo>
                    <a:lnTo>
                      <a:pt x="3068" y="497"/>
                    </a:lnTo>
                    <a:lnTo>
                      <a:pt x="3080" y="494"/>
                    </a:lnTo>
                    <a:lnTo>
                      <a:pt x="3092" y="491"/>
                    </a:lnTo>
                    <a:lnTo>
                      <a:pt x="3104" y="487"/>
                    </a:lnTo>
                    <a:lnTo>
                      <a:pt x="3115" y="482"/>
                    </a:lnTo>
                    <a:lnTo>
                      <a:pt x="3126" y="477"/>
                    </a:lnTo>
                    <a:lnTo>
                      <a:pt x="3137" y="472"/>
                    </a:lnTo>
                    <a:lnTo>
                      <a:pt x="3148" y="466"/>
                    </a:lnTo>
                    <a:lnTo>
                      <a:pt x="3158" y="459"/>
                    </a:lnTo>
                    <a:lnTo>
                      <a:pt x="3168" y="452"/>
                    </a:lnTo>
                    <a:lnTo>
                      <a:pt x="3177" y="445"/>
                    </a:lnTo>
                    <a:lnTo>
                      <a:pt x="3186" y="437"/>
                    </a:lnTo>
                    <a:lnTo>
                      <a:pt x="3196" y="429"/>
                    </a:lnTo>
                    <a:lnTo>
                      <a:pt x="3204" y="420"/>
                    </a:lnTo>
                    <a:lnTo>
                      <a:pt x="3212" y="411"/>
                    </a:lnTo>
                    <a:lnTo>
                      <a:pt x="3219" y="402"/>
                    </a:lnTo>
                    <a:lnTo>
                      <a:pt x="3226" y="391"/>
                    </a:lnTo>
                    <a:lnTo>
                      <a:pt x="3233" y="381"/>
                    </a:lnTo>
                    <a:lnTo>
                      <a:pt x="3239" y="370"/>
                    </a:lnTo>
                    <a:lnTo>
                      <a:pt x="3244" y="359"/>
                    </a:lnTo>
                    <a:lnTo>
                      <a:pt x="3249" y="348"/>
                    </a:lnTo>
                    <a:lnTo>
                      <a:pt x="3254" y="337"/>
                    </a:lnTo>
                    <a:lnTo>
                      <a:pt x="3258" y="325"/>
                    </a:lnTo>
                    <a:lnTo>
                      <a:pt x="3261" y="314"/>
                    </a:lnTo>
                    <a:lnTo>
                      <a:pt x="3264" y="301"/>
                    </a:lnTo>
                    <a:lnTo>
                      <a:pt x="3266" y="289"/>
                    </a:lnTo>
                    <a:lnTo>
                      <a:pt x="3268" y="277"/>
                    </a:lnTo>
                    <a:lnTo>
                      <a:pt x="3269" y="264"/>
                    </a:lnTo>
                    <a:lnTo>
                      <a:pt x="3269" y="251"/>
                    </a:lnTo>
                    <a:lnTo>
                      <a:pt x="3269" y="238"/>
                    </a:lnTo>
                    <a:lnTo>
                      <a:pt x="3268" y="226"/>
                    </a:lnTo>
                    <a:lnTo>
                      <a:pt x="3266" y="213"/>
                    </a:lnTo>
                    <a:lnTo>
                      <a:pt x="3264" y="201"/>
                    </a:lnTo>
                    <a:lnTo>
                      <a:pt x="3261" y="189"/>
                    </a:lnTo>
                    <a:lnTo>
                      <a:pt x="3258" y="177"/>
                    </a:lnTo>
                    <a:lnTo>
                      <a:pt x="3254" y="165"/>
                    </a:lnTo>
                    <a:lnTo>
                      <a:pt x="3249" y="154"/>
                    </a:lnTo>
                    <a:lnTo>
                      <a:pt x="3244" y="143"/>
                    </a:lnTo>
                    <a:lnTo>
                      <a:pt x="3239" y="132"/>
                    </a:lnTo>
                    <a:lnTo>
                      <a:pt x="3233" y="120"/>
                    </a:lnTo>
                    <a:lnTo>
                      <a:pt x="3226" y="110"/>
                    </a:lnTo>
                    <a:lnTo>
                      <a:pt x="3219" y="100"/>
                    </a:lnTo>
                    <a:lnTo>
                      <a:pt x="3212" y="91"/>
                    </a:lnTo>
                    <a:lnTo>
                      <a:pt x="3204" y="82"/>
                    </a:lnTo>
                    <a:lnTo>
                      <a:pt x="3196" y="73"/>
                    </a:lnTo>
                    <a:lnTo>
                      <a:pt x="3186" y="65"/>
                    </a:lnTo>
                    <a:lnTo>
                      <a:pt x="3177" y="57"/>
                    </a:lnTo>
                    <a:lnTo>
                      <a:pt x="3168" y="50"/>
                    </a:lnTo>
                    <a:lnTo>
                      <a:pt x="3158" y="43"/>
                    </a:lnTo>
                    <a:lnTo>
                      <a:pt x="3148" y="36"/>
                    </a:lnTo>
                    <a:lnTo>
                      <a:pt x="3137" y="30"/>
                    </a:lnTo>
                    <a:lnTo>
                      <a:pt x="3126" y="25"/>
                    </a:lnTo>
                    <a:lnTo>
                      <a:pt x="3115" y="20"/>
                    </a:lnTo>
                    <a:lnTo>
                      <a:pt x="3104" y="15"/>
                    </a:lnTo>
                    <a:lnTo>
                      <a:pt x="3092" y="11"/>
                    </a:lnTo>
                    <a:lnTo>
                      <a:pt x="3080" y="8"/>
                    </a:lnTo>
                    <a:lnTo>
                      <a:pt x="3068" y="5"/>
                    </a:lnTo>
                    <a:lnTo>
                      <a:pt x="3056" y="3"/>
                    </a:lnTo>
                    <a:lnTo>
                      <a:pt x="3044" y="1"/>
                    </a:lnTo>
                    <a:lnTo>
                      <a:pt x="3031" y="0"/>
                    </a:lnTo>
                    <a:lnTo>
                      <a:pt x="30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43" name="直接连接符 42"/>
          <p:cNvCxnSpPr/>
          <p:nvPr/>
        </p:nvCxnSpPr>
        <p:spPr>
          <a:xfrm>
            <a:off x="0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45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latin typeface="Agency FB" panose="020B0503020202020204" pitchFamily="34" charset="0"/>
                  <a:cs typeface="Arial" panose="020B0604020202020204" pitchFamily="34" charset="0"/>
                  <a:sym typeface="+mn-lt"/>
                </a:rPr>
                <a:t>04</a:t>
              </a:r>
              <a:endParaRPr lang="zh-CN" altLang="en-US" sz="3375" spc="316" dirty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49" name="文本框 12"/>
          <p:cNvSpPr txBox="1">
            <a:spLocks noChangeArrowheads="1"/>
          </p:cNvSpPr>
          <p:nvPr/>
        </p:nvSpPr>
        <p:spPr bwMode="auto">
          <a:xfrm>
            <a:off x="1892228" y="528061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84551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 animBg="1"/>
      <p:bldP spid="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6204646" y="2402599"/>
            <a:ext cx="5225434" cy="3366412"/>
            <a:chOff x="6598556" y="1837747"/>
            <a:chExt cx="4954757" cy="3192032"/>
          </a:xfrm>
        </p:grpSpPr>
        <p:sp>
          <p:nvSpPr>
            <p:cNvPr id="21" name="Rounded Rectangle 20"/>
            <p:cNvSpPr/>
            <p:nvPr/>
          </p:nvSpPr>
          <p:spPr>
            <a:xfrm>
              <a:off x="6598556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7476919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8440056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9318419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10281454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11159817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" name="Rounded Rectangle 2"/>
          <p:cNvSpPr/>
          <p:nvPr/>
        </p:nvSpPr>
        <p:spPr>
          <a:xfrm>
            <a:off x="6204643" y="4376701"/>
            <a:ext cx="415208" cy="13996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  <a:alpha val="7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72885" y="5886426"/>
            <a:ext cx="1017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2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128815" y="3878452"/>
            <a:ext cx="415208" cy="189790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97056" y="5886426"/>
            <a:ext cx="1017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2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146529" y="4891023"/>
            <a:ext cx="415208" cy="88533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14770" y="5886426"/>
            <a:ext cx="1017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2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9070701" y="4529391"/>
            <a:ext cx="415208" cy="124696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738942" y="5886426"/>
            <a:ext cx="1017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2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0088414" y="3243586"/>
            <a:ext cx="415208" cy="253276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56655" y="5886426"/>
            <a:ext cx="1017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2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1012586" y="3934706"/>
            <a:ext cx="415208" cy="18416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680827" y="5886426"/>
            <a:ext cx="1017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2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03498" y="4509972"/>
            <a:ext cx="1017498" cy="254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id-ID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27670" y="3976692"/>
            <a:ext cx="1017498" cy="254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id-ID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845168" y="5004593"/>
            <a:ext cx="1017498" cy="254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id-ID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769771" y="4617626"/>
            <a:ext cx="1017498" cy="254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id-ID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39%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787269" y="3348825"/>
            <a:ext cx="1017498" cy="254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id-ID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711441" y="4077228"/>
            <a:ext cx="1017498" cy="254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id-ID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421367" y="3555797"/>
            <a:ext cx="319431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此。请替换文字内容，点击添加相关标题文字，修改文字内容，也可以直接复制你的内容到此。</a:t>
            </a:r>
            <a:r>
              <a: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8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r>
              <a: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  <a:r>
              <a: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  <a:r>
              <a: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421369" y="3049842"/>
            <a:ext cx="17839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4693558" y="3024729"/>
            <a:ext cx="0" cy="297048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/>
          <p:cNvGrpSpPr/>
          <p:nvPr/>
        </p:nvGrpSpPr>
        <p:grpSpPr>
          <a:xfrm>
            <a:off x="4771439" y="3049842"/>
            <a:ext cx="1059105" cy="1183305"/>
            <a:chOff x="4237429" y="2474090"/>
            <a:chExt cx="1557503" cy="1122010"/>
          </a:xfrm>
        </p:grpSpPr>
        <p:sp>
          <p:nvSpPr>
            <p:cNvPr id="48" name="TextBox 47"/>
            <p:cNvSpPr txBox="1"/>
            <p:nvPr/>
          </p:nvSpPr>
          <p:spPr>
            <a:xfrm>
              <a:off x="4239594" y="2474090"/>
              <a:ext cx="1555338" cy="357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237429" y="3238604"/>
              <a:ext cx="1543753" cy="357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4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771439" y="4477072"/>
            <a:ext cx="1059105" cy="1183305"/>
            <a:chOff x="4237429" y="3741241"/>
            <a:chExt cx="1557503" cy="1122010"/>
          </a:xfrm>
        </p:grpSpPr>
        <p:sp>
          <p:nvSpPr>
            <p:cNvPr id="50" name="TextBox 49"/>
            <p:cNvSpPr txBox="1"/>
            <p:nvPr/>
          </p:nvSpPr>
          <p:spPr>
            <a:xfrm>
              <a:off x="4239594" y="3741241"/>
              <a:ext cx="1555338" cy="357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4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237429" y="4505755"/>
              <a:ext cx="1543753" cy="357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4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0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38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40" name="矩形 39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latin typeface="Agency FB" panose="020B0503020202020204" pitchFamily="34" charset="0"/>
                  <a:cs typeface="Arial" panose="020B0604020202020204" pitchFamily="34" charset="0"/>
                  <a:sym typeface="+mn-lt"/>
                </a:rPr>
                <a:t>04</a:t>
              </a:r>
              <a:endParaRPr lang="zh-CN" altLang="en-US" sz="3375" spc="316" dirty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42" name="文本框 12"/>
          <p:cNvSpPr txBox="1">
            <a:spLocks noChangeArrowheads="1"/>
          </p:cNvSpPr>
          <p:nvPr/>
        </p:nvSpPr>
        <p:spPr bwMode="auto">
          <a:xfrm>
            <a:off x="1892228" y="528061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78570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43" grpId="0"/>
      <p:bldP spid="4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3" y="1192728"/>
            <a:ext cx="12858044" cy="242359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5" name="组合 28"/>
          <p:cNvGrpSpPr>
            <a:grpSpLocks/>
          </p:cNvGrpSpPr>
          <p:nvPr/>
        </p:nvGrpSpPr>
        <p:grpSpPr bwMode="auto">
          <a:xfrm>
            <a:off x="5520830" y="926405"/>
            <a:ext cx="2435438" cy="5348589"/>
            <a:chOff x="3656150" y="2030967"/>
            <a:chExt cx="1289891" cy="2833096"/>
          </a:xfrm>
        </p:grpSpPr>
        <p:sp>
          <p:nvSpPr>
            <p:cNvPr id="30" name="任意多边形 29"/>
            <p:cNvSpPr/>
            <p:nvPr/>
          </p:nvSpPr>
          <p:spPr bwMode="auto">
            <a:xfrm>
              <a:off x="3656150" y="2030967"/>
              <a:ext cx="1289891" cy="2833096"/>
            </a:xfrm>
            <a:custGeom>
              <a:avLst/>
              <a:gdLst>
                <a:gd name="connsiteX0" fmla="*/ 1145560 w 1685607"/>
                <a:gd name="connsiteY0" fmla="*/ 0 h 3702114"/>
                <a:gd name="connsiteX1" fmla="*/ 1424766 w 1685607"/>
                <a:gd name="connsiteY1" fmla="*/ 0 h 3702114"/>
                <a:gd name="connsiteX2" fmla="*/ 1424766 w 1685607"/>
                <a:gd name="connsiteY2" fmla="*/ 22924 h 3702114"/>
                <a:gd name="connsiteX3" fmla="*/ 1461809 w 1685607"/>
                <a:gd name="connsiteY3" fmla="*/ 22924 h 3702114"/>
                <a:gd name="connsiteX4" fmla="*/ 1685607 w 1685607"/>
                <a:gd name="connsiteY4" fmla="*/ 246722 h 3702114"/>
                <a:gd name="connsiteX5" fmla="*/ 1685607 w 1685607"/>
                <a:gd name="connsiteY5" fmla="*/ 3478316 h 3702114"/>
                <a:gd name="connsiteX6" fmla="*/ 1461809 w 1685607"/>
                <a:gd name="connsiteY6" fmla="*/ 3702114 h 3702114"/>
                <a:gd name="connsiteX7" fmla="*/ 223798 w 1685607"/>
                <a:gd name="connsiteY7" fmla="*/ 3702114 h 3702114"/>
                <a:gd name="connsiteX8" fmla="*/ 0 w 1685607"/>
                <a:gd name="connsiteY8" fmla="*/ 3478316 h 3702114"/>
                <a:gd name="connsiteX9" fmla="*/ 0 w 1685607"/>
                <a:gd name="connsiteY9" fmla="*/ 246722 h 3702114"/>
                <a:gd name="connsiteX10" fmla="*/ 223798 w 1685607"/>
                <a:gd name="connsiteY10" fmla="*/ 22924 h 3702114"/>
                <a:gd name="connsiteX11" fmla="*/ 1145560 w 1685607"/>
                <a:gd name="connsiteY11" fmla="*/ 22924 h 3702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85607" h="3702114">
                  <a:moveTo>
                    <a:pt x="1145560" y="0"/>
                  </a:moveTo>
                  <a:lnTo>
                    <a:pt x="1424766" y="0"/>
                  </a:lnTo>
                  <a:lnTo>
                    <a:pt x="1424766" y="22924"/>
                  </a:lnTo>
                  <a:lnTo>
                    <a:pt x="1461809" y="22924"/>
                  </a:lnTo>
                  <a:cubicBezTo>
                    <a:pt x="1585409" y="22924"/>
                    <a:pt x="1685607" y="123122"/>
                    <a:pt x="1685607" y="246722"/>
                  </a:cubicBezTo>
                  <a:lnTo>
                    <a:pt x="1685607" y="3478316"/>
                  </a:lnTo>
                  <a:cubicBezTo>
                    <a:pt x="1685607" y="3601916"/>
                    <a:pt x="1585409" y="3702114"/>
                    <a:pt x="1461809" y="3702114"/>
                  </a:cubicBezTo>
                  <a:lnTo>
                    <a:pt x="223798" y="3702114"/>
                  </a:lnTo>
                  <a:cubicBezTo>
                    <a:pt x="100198" y="3702114"/>
                    <a:pt x="0" y="3601916"/>
                    <a:pt x="0" y="3478316"/>
                  </a:cubicBezTo>
                  <a:lnTo>
                    <a:pt x="0" y="246722"/>
                  </a:lnTo>
                  <a:cubicBezTo>
                    <a:pt x="0" y="123122"/>
                    <a:pt x="100198" y="22924"/>
                    <a:pt x="223798" y="22924"/>
                  </a:cubicBezTo>
                  <a:lnTo>
                    <a:pt x="1145560" y="2292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/>
            </a:p>
          </p:txBody>
        </p:sp>
        <p:sp>
          <p:nvSpPr>
            <p:cNvPr id="31" name="矩形 30"/>
            <p:cNvSpPr/>
            <p:nvPr/>
          </p:nvSpPr>
          <p:spPr bwMode="auto">
            <a:xfrm>
              <a:off x="3656150" y="2410526"/>
              <a:ext cx="1289891" cy="2021951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98" dirty="0"/>
                <a:t> </a:t>
              </a:r>
              <a:endParaRPr lang="zh-CN" altLang="en-US" sz="1898" dirty="0"/>
            </a:p>
          </p:txBody>
        </p:sp>
      </p:grpSp>
      <p:grpSp>
        <p:nvGrpSpPr>
          <p:cNvPr id="25" name="组合 7"/>
          <p:cNvGrpSpPr>
            <a:grpSpLocks/>
          </p:cNvGrpSpPr>
          <p:nvPr/>
        </p:nvGrpSpPr>
        <p:grpSpPr bwMode="auto">
          <a:xfrm>
            <a:off x="8085858" y="1625006"/>
            <a:ext cx="3960092" cy="1732433"/>
            <a:chOff x="2989865" y="602136"/>
            <a:chExt cx="2814868" cy="1232197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13"/>
            <p:cNvSpPr txBox="1">
              <a:spLocks noChangeArrowheads="1"/>
            </p:cNvSpPr>
            <p:nvPr/>
          </p:nvSpPr>
          <p:spPr bwMode="auto">
            <a:xfrm>
              <a:off x="2992420" y="60213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8" name="文本框 66"/>
            <p:cNvSpPr txBox="1">
              <a:spLocks noChangeArrowheads="1"/>
            </p:cNvSpPr>
            <p:nvPr/>
          </p:nvSpPr>
          <p:spPr bwMode="auto">
            <a:xfrm>
              <a:off x="3000354" y="880114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/>
                  </a:solidFill>
                  <a:latin typeface="+mn-lt"/>
                </a:rPr>
                <a:t>PLEASE ADD YOUR TITLE HERE</a:t>
              </a:r>
              <a:endParaRPr lang="zh-CN" altLang="en-US" sz="1547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7"/>
          <p:cNvGrpSpPr>
            <a:grpSpLocks/>
          </p:cNvGrpSpPr>
          <p:nvPr/>
        </p:nvGrpSpPr>
        <p:grpSpPr bwMode="auto">
          <a:xfrm>
            <a:off x="8085858" y="4277902"/>
            <a:ext cx="3960092" cy="1703629"/>
            <a:chOff x="2989865" y="607026"/>
            <a:chExt cx="2814868" cy="1211710"/>
          </a:xfrm>
        </p:grpSpPr>
        <p:sp>
          <p:nvSpPr>
            <p:cNvPr id="33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35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37" name="组合 7"/>
          <p:cNvGrpSpPr>
            <a:grpSpLocks/>
          </p:cNvGrpSpPr>
          <p:nvPr/>
        </p:nvGrpSpPr>
        <p:grpSpPr bwMode="auto">
          <a:xfrm>
            <a:off x="1195531" y="1625006"/>
            <a:ext cx="3960092" cy="1732433"/>
            <a:chOff x="2989865" y="602136"/>
            <a:chExt cx="2814868" cy="1232197"/>
          </a:xfrm>
        </p:grpSpPr>
        <p:sp>
          <p:nvSpPr>
            <p:cNvPr id="38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0" name="文本框 13"/>
            <p:cNvSpPr txBox="1">
              <a:spLocks noChangeArrowheads="1"/>
            </p:cNvSpPr>
            <p:nvPr/>
          </p:nvSpPr>
          <p:spPr bwMode="auto">
            <a:xfrm>
              <a:off x="2992420" y="60213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3000354" y="880114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/>
                  </a:solidFill>
                  <a:latin typeface="+mn-lt"/>
                </a:rPr>
                <a:t>PLEASE ADD YOUR TITLE HERE</a:t>
              </a:r>
              <a:endParaRPr lang="zh-CN" altLang="en-US" sz="1547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组合 7"/>
          <p:cNvGrpSpPr>
            <a:grpSpLocks/>
          </p:cNvGrpSpPr>
          <p:nvPr/>
        </p:nvGrpSpPr>
        <p:grpSpPr bwMode="auto">
          <a:xfrm>
            <a:off x="1195531" y="4277902"/>
            <a:ext cx="3960092" cy="1703629"/>
            <a:chOff x="2989865" y="607026"/>
            <a:chExt cx="2814868" cy="1211710"/>
          </a:xfrm>
        </p:grpSpPr>
        <p:sp>
          <p:nvSpPr>
            <p:cNvPr id="44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0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49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51" name="矩形 50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latin typeface="Agency FB" panose="020B0503020202020204" pitchFamily="34" charset="0"/>
                  <a:cs typeface="Arial" panose="020B0604020202020204" pitchFamily="34" charset="0"/>
                  <a:sym typeface="+mn-lt"/>
                </a:rPr>
                <a:t>04</a:t>
              </a:r>
              <a:endParaRPr lang="zh-CN" altLang="en-US" sz="3375" spc="316" dirty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53" name="文本框 12"/>
          <p:cNvSpPr txBox="1">
            <a:spLocks noChangeArrowheads="1"/>
          </p:cNvSpPr>
          <p:nvPr/>
        </p:nvSpPr>
        <p:spPr bwMode="auto">
          <a:xfrm>
            <a:off x="1892228" y="528061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93598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" y="0"/>
            <a:ext cx="12858398" cy="7232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" y="952028"/>
            <a:ext cx="12858045" cy="266429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097" r="54480"/>
          <a:stretch/>
        </p:blipFill>
        <p:spPr>
          <a:xfrm>
            <a:off x="-909722" y="2032148"/>
            <a:ext cx="5852959" cy="52005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04839" y="2560266"/>
            <a:ext cx="5974817" cy="4272358"/>
          </a:xfrm>
          <a:prstGeom prst="rect">
            <a:avLst/>
          </a:prstGeom>
        </p:spPr>
      </p:pic>
      <p:sp>
        <p:nvSpPr>
          <p:cNvPr id="17" name="TextBox 10"/>
          <p:cNvSpPr txBox="1"/>
          <p:nvPr/>
        </p:nvSpPr>
        <p:spPr>
          <a:xfrm>
            <a:off x="6635088" y="4195174"/>
            <a:ext cx="5216813" cy="74635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buNone/>
            </a:pPr>
            <a:r>
              <a:rPr lang="zh-CN" altLang="en-US" sz="4400" cap="all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感谢聆听，批评指导</a:t>
            </a:r>
            <a:endParaRPr lang="zh-CN" altLang="en-US" sz="4400" cap="all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671885" y="5112905"/>
            <a:ext cx="3417333" cy="223138"/>
            <a:chOff x="7400823" y="5264605"/>
            <a:chExt cx="3417333" cy="223138"/>
          </a:xfrm>
        </p:grpSpPr>
        <p:grpSp>
          <p:nvGrpSpPr>
            <p:cNvPr id="20" name="组合 19"/>
            <p:cNvGrpSpPr/>
            <p:nvPr/>
          </p:nvGrpSpPr>
          <p:grpSpPr>
            <a:xfrm>
              <a:off x="7400823" y="5264605"/>
              <a:ext cx="217176" cy="217176"/>
              <a:chOff x="6562677" y="5316612"/>
              <a:chExt cx="458864" cy="458864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6562677" y="5316612"/>
                <a:ext cx="458864" cy="45886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8" name="Freeform 61"/>
              <p:cNvSpPr>
                <a:spLocks noChangeArrowheads="1"/>
              </p:cNvSpPr>
              <p:nvPr/>
            </p:nvSpPr>
            <p:spPr bwMode="auto">
              <a:xfrm>
                <a:off x="6686102" y="5393131"/>
                <a:ext cx="212014" cy="305826"/>
              </a:xfrm>
              <a:custGeom>
                <a:avLst/>
                <a:gdLst>
                  <a:gd name="T0" fmla="*/ 54282578 w 418"/>
                  <a:gd name="T1" fmla="*/ 36023527 h 602"/>
                  <a:gd name="T2" fmla="*/ 54282578 w 418"/>
                  <a:gd name="T3" fmla="*/ 36023527 h 602"/>
                  <a:gd name="T4" fmla="*/ 30330731 w 418"/>
                  <a:gd name="T5" fmla="*/ 62649550 h 602"/>
                  <a:gd name="T6" fmla="*/ 30330731 w 418"/>
                  <a:gd name="T7" fmla="*/ 71002968 h 602"/>
                  <a:gd name="T8" fmla="*/ 43217666 w 418"/>
                  <a:gd name="T9" fmla="*/ 71002968 h 602"/>
                  <a:gd name="T10" fmla="*/ 46862795 w 418"/>
                  <a:gd name="T11" fmla="*/ 74657633 h 602"/>
                  <a:gd name="T12" fmla="*/ 43217666 w 418"/>
                  <a:gd name="T13" fmla="*/ 78442719 h 602"/>
                  <a:gd name="T14" fmla="*/ 26685603 w 418"/>
                  <a:gd name="T15" fmla="*/ 78442719 h 602"/>
                  <a:gd name="T16" fmla="*/ 11064912 w 418"/>
                  <a:gd name="T17" fmla="*/ 78442719 h 602"/>
                  <a:gd name="T18" fmla="*/ 7289896 w 418"/>
                  <a:gd name="T19" fmla="*/ 74657633 h 602"/>
                  <a:gd name="T20" fmla="*/ 11064912 w 418"/>
                  <a:gd name="T21" fmla="*/ 71002968 h 602"/>
                  <a:gd name="T22" fmla="*/ 23040835 w 418"/>
                  <a:gd name="T23" fmla="*/ 71002968 h 602"/>
                  <a:gd name="T24" fmla="*/ 23040835 w 418"/>
                  <a:gd name="T25" fmla="*/ 62649550 h 602"/>
                  <a:gd name="T26" fmla="*/ 0 w 418"/>
                  <a:gd name="T27" fmla="*/ 36023527 h 602"/>
                  <a:gd name="T28" fmla="*/ 0 w 418"/>
                  <a:gd name="T29" fmla="*/ 36023527 h 602"/>
                  <a:gd name="T30" fmla="*/ 0 w 418"/>
                  <a:gd name="T31" fmla="*/ 36023527 h 602"/>
                  <a:gd name="T32" fmla="*/ 3644768 w 418"/>
                  <a:gd name="T33" fmla="*/ 32238441 h 602"/>
                  <a:gd name="T34" fmla="*/ 7289896 w 418"/>
                  <a:gd name="T35" fmla="*/ 36023527 h 602"/>
                  <a:gd name="T36" fmla="*/ 7289896 w 418"/>
                  <a:gd name="T37" fmla="*/ 36023527 h 602"/>
                  <a:gd name="T38" fmla="*/ 26685603 w 418"/>
                  <a:gd name="T39" fmla="*/ 55340580 h 602"/>
                  <a:gd name="T40" fmla="*/ 46862795 w 418"/>
                  <a:gd name="T41" fmla="*/ 36023527 h 602"/>
                  <a:gd name="T42" fmla="*/ 46862795 w 418"/>
                  <a:gd name="T43" fmla="*/ 36023527 h 602"/>
                  <a:gd name="T44" fmla="*/ 50637810 w 418"/>
                  <a:gd name="T45" fmla="*/ 32238441 h 602"/>
                  <a:gd name="T46" fmla="*/ 54282578 w 418"/>
                  <a:gd name="T47" fmla="*/ 36023527 h 602"/>
                  <a:gd name="T48" fmla="*/ 26685603 w 418"/>
                  <a:gd name="T49" fmla="*/ 48814495 h 602"/>
                  <a:gd name="T50" fmla="*/ 26685603 w 418"/>
                  <a:gd name="T51" fmla="*/ 48814495 h 602"/>
                  <a:gd name="T52" fmla="*/ 26685603 w 418"/>
                  <a:gd name="T53" fmla="*/ 48814495 h 602"/>
                  <a:gd name="T54" fmla="*/ 11975923 w 418"/>
                  <a:gd name="T55" fmla="*/ 34065774 h 602"/>
                  <a:gd name="T56" fmla="*/ 11975923 w 418"/>
                  <a:gd name="T57" fmla="*/ 14748721 h 602"/>
                  <a:gd name="T58" fmla="*/ 26685603 w 418"/>
                  <a:gd name="T59" fmla="*/ 0 h 602"/>
                  <a:gd name="T60" fmla="*/ 26685603 w 418"/>
                  <a:gd name="T61" fmla="*/ 0 h 602"/>
                  <a:gd name="T62" fmla="*/ 41395282 w 418"/>
                  <a:gd name="T63" fmla="*/ 14748721 h 602"/>
                  <a:gd name="T64" fmla="*/ 41395282 w 418"/>
                  <a:gd name="T65" fmla="*/ 34065774 h 602"/>
                  <a:gd name="T66" fmla="*/ 26685603 w 418"/>
                  <a:gd name="T67" fmla="*/ 48814495 h 60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418" h="602">
                    <a:moveTo>
                      <a:pt x="417" y="276"/>
                    </a:moveTo>
                    <a:lnTo>
                      <a:pt x="417" y="276"/>
                    </a:lnTo>
                    <a:cubicBezTo>
                      <a:pt x="417" y="382"/>
                      <a:pt x="339" y="466"/>
                      <a:pt x="233" y="480"/>
                    </a:cubicBezTo>
                    <a:cubicBezTo>
                      <a:pt x="233" y="544"/>
                      <a:pt x="233" y="544"/>
                      <a:pt x="233" y="544"/>
                    </a:cubicBezTo>
                    <a:cubicBezTo>
                      <a:pt x="332" y="544"/>
                      <a:pt x="332" y="544"/>
                      <a:pt x="332" y="544"/>
                    </a:cubicBezTo>
                    <a:cubicBezTo>
                      <a:pt x="346" y="544"/>
                      <a:pt x="360" y="558"/>
                      <a:pt x="360" y="572"/>
                    </a:cubicBezTo>
                    <a:cubicBezTo>
                      <a:pt x="360" y="594"/>
                      <a:pt x="346" y="601"/>
                      <a:pt x="332" y="601"/>
                    </a:cubicBezTo>
                    <a:cubicBezTo>
                      <a:pt x="205" y="601"/>
                      <a:pt x="205" y="601"/>
                      <a:pt x="205" y="601"/>
                    </a:cubicBezTo>
                    <a:cubicBezTo>
                      <a:pt x="85" y="601"/>
                      <a:pt x="85" y="601"/>
                      <a:pt x="85" y="601"/>
                    </a:cubicBezTo>
                    <a:cubicBezTo>
                      <a:pt x="71" y="601"/>
                      <a:pt x="56" y="594"/>
                      <a:pt x="56" y="572"/>
                    </a:cubicBezTo>
                    <a:cubicBezTo>
                      <a:pt x="56" y="558"/>
                      <a:pt x="71" y="544"/>
                      <a:pt x="85" y="544"/>
                    </a:cubicBezTo>
                    <a:cubicBezTo>
                      <a:pt x="177" y="544"/>
                      <a:pt x="177" y="544"/>
                      <a:pt x="177" y="544"/>
                    </a:cubicBezTo>
                    <a:cubicBezTo>
                      <a:pt x="177" y="480"/>
                      <a:pt x="177" y="480"/>
                      <a:pt x="177" y="480"/>
                    </a:cubicBezTo>
                    <a:cubicBezTo>
                      <a:pt x="78" y="466"/>
                      <a:pt x="0" y="382"/>
                      <a:pt x="0" y="276"/>
                    </a:cubicBezTo>
                    <a:cubicBezTo>
                      <a:pt x="0" y="254"/>
                      <a:pt x="14" y="247"/>
                      <a:pt x="28" y="247"/>
                    </a:cubicBezTo>
                    <a:cubicBezTo>
                      <a:pt x="42" y="247"/>
                      <a:pt x="56" y="254"/>
                      <a:pt x="56" y="276"/>
                    </a:cubicBezTo>
                    <a:cubicBezTo>
                      <a:pt x="56" y="353"/>
                      <a:pt x="127" y="424"/>
                      <a:pt x="205" y="424"/>
                    </a:cubicBezTo>
                    <a:cubicBezTo>
                      <a:pt x="290" y="424"/>
                      <a:pt x="360" y="353"/>
                      <a:pt x="360" y="276"/>
                    </a:cubicBezTo>
                    <a:cubicBezTo>
                      <a:pt x="360" y="254"/>
                      <a:pt x="367" y="247"/>
                      <a:pt x="389" y="247"/>
                    </a:cubicBezTo>
                    <a:cubicBezTo>
                      <a:pt x="403" y="247"/>
                      <a:pt x="417" y="254"/>
                      <a:pt x="417" y="276"/>
                    </a:cubicBezTo>
                    <a:close/>
                    <a:moveTo>
                      <a:pt x="205" y="374"/>
                    </a:moveTo>
                    <a:lnTo>
                      <a:pt x="205" y="374"/>
                    </a:lnTo>
                    <a:cubicBezTo>
                      <a:pt x="141" y="374"/>
                      <a:pt x="92" y="325"/>
                      <a:pt x="92" y="261"/>
                    </a:cubicBezTo>
                    <a:cubicBezTo>
                      <a:pt x="92" y="113"/>
                      <a:pt x="92" y="113"/>
                      <a:pt x="92" y="113"/>
                    </a:cubicBezTo>
                    <a:cubicBezTo>
                      <a:pt x="92" y="49"/>
                      <a:pt x="141" y="0"/>
                      <a:pt x="205" y="0"/>
                    </a:cubicBezTo>
                    <a:cubicBezTo>
                      <a:pt x="269" y="0"/>
                      <a:pt x="318" y="49"/>
                      <a:pt x="318" y="113"/>
                    </a:cubicBezTo>
                    <a:cubicBezTo>
                      <a:pt x="318" y="261"/>
                      <a:pt x="318" y="261"/>
                      <a:pt x="318" y="261"/>
                    </a:cubicBezTo>
                    <a:cubicBezTo>
                      <a:pt x="318" y="325"/>
                      <a:pt x="269" y="374"/>
                      <a:pt x="205" y="37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none" anchor="ctr"/>
              <a:lstStyle/>
              <a:p>
                <a:endParaRPr lang="en-US" sz="1001" dirty="0">
                  <a:latin typeface="Lato Ligh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9348771" y="5264605"/>
              <a:ext cx="217176" cy="217176"/>
              <a:chOff x="8406717" y="5316612"/>
              <a:chExt cx="458864" cy="45886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8406717" y="5316612"/>
                <a:ext cx="458864" cy="45886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6"/>
              <p:cNvSpPr>
                <a:spLocks noChangeArrowheads="1"/>
              </p:cNvSpPr>
              <p:nvPr/>
            </p:nvSpPr>
            <p:spPr bwMode="auto">
              <a:xfrm>
                <a:off x="8483276" y="5393131"/>
                <a:ext cx="305746" cy="305826"/>
              </a:xfrm>
              <a:custGeom>
                <a:avLst/>
                <a:gdLst>
                  <a:gd name="T0" fmla="*/ 43 w 454"/>
                  <a:gd name="T1" fmla="*/ 325 h 453"/>
                  <a:gd name="T2" fmla="*/ 43 w 454"/>
                  <a:gd name="T3" fmla="*/ 325 h 453"/>
                  <a:gd name="T4" fmla="*/ 283 w 454"/>
                  <a:gd name="T5" fmla="*/ 92 h 453"/>
                  <a:gd name="T6" fmla="*/ 361 w 454"/>
                  <a:gd name="T7" fmla="*/ 169 h 453"/>
                  <a:gd name="T8" fmla="*/ 127 w 454"/>
                  <a:gd name="T9" fmla="*/ 410 h 453"/>
                  <a:gd name="T10" fmla="*/ 43 w 454"/>
                  <a:gd name="T11" fmla="*/ 325 h 453"/>
                  <a:gd name="T12" fmla="*/ 361 w 454"/>
                  <a:gd name="T13" fmla="*/ 7 h 453"/>
                  <a:gd name="T14" fmla="*/ 361 w 454"/>
                  <a:gd name="T15" fmla="*/ 7 h 453"/>
                  <a:gd name="T16" fmla="*/ 403 w 454"/>
                  <a:gd name="T17" fmla="*/ 7 h 453"/>
                  <a:gd name="T18" fmla="*/ 446 w 454"/>
                  <a:gd name="T19" fmla="*/ 49 h 453"/>
                  <a:gd name="T20" fmla="*/ 446 w 454"/>
                  <a:gd name="T21" fmla="*/ 92 h 453"/>
                  <a:gd name="T22" fmla="*/ 382 w 454"/>
                  <a:gd name="T23" fmla="*/ 148 h 453"/>
                  <a:gd name="T24" fmla="*/ 304 w 454"/>
                  <a:gd name="T25" fmla="*/ 71 h 453"/>
                  <a:gd name="T26" fmla="*/ 361 w 454"/>
                  <a:gd name="T27" fmla="*/ 7 h 453"/>
                  <a:gd name="T28" fmla="*/ 0 w 454"/>
                  <a:gd name="T29" fmla="*/ 452 h 453"/>
                  <a:gd name="T30" fmla="*/ 0 w 454"/>
                  <a:gd name="T31" fmla="*/ 452 h 453"/>
                  <a:gd name="T32" fmla="*/ 22 w 454"/>
                  <a:gd name="T33" fmla="*/ 346 h 453"/>
                  <a:gd name="T34" fmla="*/ 106 w 454"/>
                  <a:gd name="T35" fmla="*/ 424 h 453"/>
                  <a:gd name="T36" fmla="*/ 0 w 454"/>
                  <a:gd name="T37" fmla="*/ 45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4" h="453">
                    <a:moveTo>
                      <a:pt x="43" y="325"/>
                    </a:moveTo>
                    <a:lnTo>
                      <a:pt x="43" y="325"/>
                    </a:lnTo>
                    <a:cubicBezTo>
                      <a:pt x="283" y="92"/>
                      <a:pt x="283" y="92"/>
                      <a:pt x="283" y="92"/>
                    </a:cubicBezTo>
                    <a:cubicBezTo>
                      <a:pt x="361" y="169"/>
                      <a:pt x="361" y="169"/>
                      <a:pt x="361" y="169"/>
                    </a:cubicBezTo>
                    <a:cubicBezTo>
                      <a:pt x="127" y="410"/>
                      <a:pt x="127" y="410"/>
                      <a:pt x="127" y="410"/>
                    </a:cubicBezTo>
                    <a:lnTo>
                      <a:pt x="43" y="325"/>
                    </a:lnTo>
                    <a:close/>
                    <a:moveTo>
                      <a:pt x="361" y="7"/>
                    </a:moveTo>
                    <a:lnTo>
                      <a:pt x="361" y="7"/>
                    </a:lnTo>
                    <a:cubicBezTo>
                      <a:pt x="375" y="0"/>
                      <a:pt x="389" y="0"/>
                      <a:pt x="403" y="7"/>
                    </a:cubicBezTo>
                    <a:cubicBezTo>
                      <a:pt x="446" y="49"/>
                      <a:pt x="446" y="49"/>
                      <a:pt x="446" y="49"/>
                    </a:cubicBezTo>
                    <a:cubicBezTo>
                      <a:pt x="453" y="64"/>
                      <a:pt x="453" y="78"/>
                      <a:pt x="446" y="92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04" y="71"/>
                      <a:pt x="304" y="71"/>
                      <a:pt x="304" y="71"/>
                    </a:cubicBezTo>
                    <a:lnTo>
                      <a:pt x="361" y="7"/>
                    </a:lnTo>
                    <a:close/>
                    <a:moveTo>
                      <a:pt x="0" y="452"/>
                    </a:moveTo>
                    <a:lnTo>
                      <a:pt x="0" y="452"/>
                    </a:lnTo>
                    <a:cubicBezTo>
                      <a:pt x="22" y="346"/>
                      <a:pt x="22" y="346"/>
                      <a:pt x="22" y="346"/>
                    </a:cubicBezTo>
                    <a:cubicBezTo>
                      <a:pt x="106" y="424"/>
                      <a:pt x="106" y="424"/>
                      <a:pt x="106" y="424"/>
                    </a:cubicBezTo>
                    <a:lnTo>
                      <a:pt x="0" y="4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en-US" sz="1001" dirty="0">
                  <a:latin typeface="Lato Light"/>
                </a:endParaRPr>
              </a:p>
            </p:txBody>
          </p:sp>
        </p:grpSp>
        <p:sp>
          <p:nvSpPr>
            <p:cNvPr id="26" name="TextBox 10"/>
            <p:cNvSpPr txBox="1"/>
            <p:nvPr/>
          </p:nvSpPr>
          <p:spPr>
            <a:xfrm>
              <a:off x="7710129" y="5264605"/>
              <a:ext cx="901529" cy="223138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>
                <a:buNone/>
              </a:pPr>
              <a:r>
                <a:rPr lang="zh-CN" altLang="en-US" sz="1000" cap="all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汇报</a:t>
              </a:r>
              <a:r>
                <a:rPr lang="zh-CN" altLang="en-US" sz="1000" cap="all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人</a:t>
              </a:r>
              <a:r>
                <a:rPr lang="zh-CN" altLang="en-US" sz="1000" cap="all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：</a:t>
              </a:r>
              <a:r>
                <a:rPr lang="en-US" altLang="zh-CN" sz="1000" cap="all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XXX</a:t>
              </a:r>
              <a:endParaRPr lang="zh-CN" altLang="en-US" sz="1000" cap="all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TextBox 10"/>
            <p:cNvSpPr txBox="1"/>
            <p:nvPr/>
          </p:nvSpPr>
          <p:spPr>
            <a:xfrm>
              <a:off x="9631293" y="5264605"/>
              <a:ext cx="1186863" cy="223138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>
                <a:buNone/>
              </a:pPr>
              <a:r>
                <a:rPr lang="zh-CN" altLang="en-US" sz="1000" cap="all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时间：</a:t>
              </a:r>
              <a:r>
                <a:rPr lang="en-US" altLang="zh-CN" sz="1000" cap="all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2020.01.01</a:t>
              </a:r>
              <a:endParaRPr lang="zh-CN" altLang="en-US" sz="1000" cap="all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364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27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28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440"/>
                                </p:stCondLst>
                                <p:childTnLst>
                                  <p:par>
                                    <p:cTn id="3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440"/>
                                </p:stCondLst>
                                <p:childTnLst>
                                  <p:par>
                                    <p:cTn id="3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80903" y="3832349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633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6571856" y="-17858"/>
            <a:ext cx="6321872" cy="7250508"/>
          </a:xfrm>
          <a:prstGeom prst="rect">
            <a:avLst/>
          </a:prstGeom>
          <a:solidFill>
            <a:srgbClr val="8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4368" y="0"/>
            <a:ext cx="12842418" cy="7260307"/>
          </a:xfrm>
          <a:prstGeom prst="rect">
            <a:avLst/>
          </a:prstGeom>
          <a:blipFill dpi="0" rotWithShape="1">
            <a:blip r:embed="rId3">
              <a:alphaModFix amt="10000"/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2700000">
            <a:off x="5732897" y="1573772"/>
            <a:ext cx="1607256" cy="1607256"/>
          </a:xfrm>
          <a:prstGeom prst="rect">
            <a:avLst/>
          </a:prstGeom>
          <a:blipFill>
            <a:blip r:embed="rId4" cstate="email">
              <a:extLst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5732897" y="3913221"/>
            <a:ext cx="1607256" cy="1607256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4500668" y="2752426"/>
            <a:ext cx="1607256" cy="1607256"/>
          </a:xfrm>
          <a:prstGeom prst="rect">
            <a:avLst/>
          </a:prstGeom>
          <a:blipFill>
            <a:blip r:embed="rId6" cstate="email">
              <a:extLst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6982985" y="2752426"/>
            <a:ext cx="1607256" cy="1607256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5" name="组合 3"/>
          <p:cNvGrpSpPr>
            <a:grpSpLocks/>
          </p:cNvGrpSpPr>
          <p:nvPr/>
        </p:nvGrpSpPr>
        <p:grpSpPr bwMode="auto">
          <a:xfrm>
            <a:off x="1181240" y="2772513"/>
            <a:ext cx="3149774" cy="1322302"/>
            <a:chOff x="839258" y="1972066"/>
            <a:chExt cx="2240047" cy="939713"/>
          </a:xfrm>
        </p:grpSpPr>
        <p:sp>
          <p:nvSpPr>
            <p:cNvPr id="11283" name="文本框 66"/>
            <p:cNvSpPr txBox="1">
              <a:spLocks noChangeArrowheads="1"/>
            </p:cNvSpPr>
            <p:nvPr/>
          </p:nvSpPr>
          <p:spPr bwMode="auto">
            <a:xfrm>
              <a:off x="839258" y="2583690"/>
              <a:ext cx="2240047" cy="328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dirty="0">
                  <a:solidFill>
                    <a:srgbClr val="4A4A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36" name="文本框 13"/>
            <p:cNvSpPr txBox="1">
              <a:spLocks noChangeArrowheads="1"/>
            </p:cNvSpPr>
            <p:nvPr/>
          </p:nvSpPr>
          <p:spPr bwMode="auto">
            <a:xfrm>
              <a:off x="840845" y="1972066"/>
              <a:ext cx="1468573" cy="68078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56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</a:rPr>
                <a:t>PART  01</a:t>
              </a:r>
              <a:endParaRPr lang="zh-CN" altLang="en-US" sz="5625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" name="组合 12"/>
          <p:cNvGrpSpPr>
            <a:grpSpLocks/>
          </p:cNvGrpSpPr>
          <p:nvPr/>
        </p:nvGrpSpPr>
        <p:grpSpPr bwMode="auto">
          <a:xfrm>
            <a:off x="4085461" y="158494"/>
            <a:ext cx="2319360" cy="3230137"/>
            <a:chOff x="2905125" y="111919"/>
            <a:chExt cx="1650206" cy="2297906"/>
          </a:xfrm>
        </p:grpSpPr>
        <p:sp>
          <p:nvSpPr>
            <p:cNvPr id="11" name="任意多边形 10"/>
            <p:cNvSpPr/>
            <p:nvPr/>
          </p:nvSpPr>
          <p:spPr>
            <a:xfrm>
              <a:off x="2905125" y="142091"/>
              <a:ext cx="1620028" cy="2267734"/>
            </a:xfrm>
            <a:custGeom>
              <a:avLst/>
              <a:gdLst>
                <a:gd name="connsiteX0" fmla="*/ 0 w 1619250"/>
                <a:gd name="connsiteY0" fmla="*/ 2266950 h 2266950"/>
                <a:gd name="connsiteX1" fmla="*/ 1619250 w 1619250"/>
                <a:gd name="connsiteY1" fmla="*/ 647700 h 2266950"/>
                <a:gd name="connsiteX2" fmla="*/ 1619250 w 1619250"/>
                <a:gd name="connsiteY2" fmla="*/ 0 h 22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0" h="2266950">
                  <a:moveTo>
                    <a:pt x="0" y="2266950"/>
                  </a:moveTo>
                  <a:lnTo>
                    <a:pt x="1619250" y="647700"/>
                  </a:lnTo>
                  <a:lnTo>
                    <a:pt x="161925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4493388" y="111919"/>
              <a:ext cx="61943" cy="619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7" name="组合 48"/>
          <p:cNvGrpSpPr>
            <a:grpSpLocks/>
          </p:cNvGrpSpPr>
          <p:nvPr/>
        </p:nvGrpSpPr>
        <p:grpSpPr bwMode="auto">
          <a:xfrm flipV="1">
            <a:off x="4085461" y="3788213"/>
            <a:ext cx="2319360" cy="3230137"/>
            <a:chOff x="2905125" y="111919"/>
            <a:chExt cx="1650206" cy="2297906"/>
          </a:xfrm>
        </p:grpSpPr>
        <p:sp>
          <p:nvSpPr>
            <p:cNvPr id="50" name="任意多边形 49"/>
            <p:cNvSpPr/>
            <p:nvPr/>
          </p:nvSpPr>
          <p:spPr>
            <a:xfrm>
              <a:off x="2905125" y="142091"/>
              <a:ext cx="1620028" cy="2267734"/>
            </a:xfrm>
            <a:custGeom>
              <a:avLst/>
              <a:gdLst>
                <a:gd name="connsiteX0" fmla="*/ 0 w 1619250"/>
                <a:gd name="connsiteY0" fmla="*/ 2266950 h 2266950"/>
                <a:gd name="connsiteX1" fmla="*/ 1619250 w 1619250"/>
                <a:gd name="connsiteY1" fmla="*/ 647700 h 2266950"/>
                <a:gd name="connsiteX2" fmla="*/ 1619250 w 1619250"/>
                <a:gd name="connsiteY2" fmla="*/ 0 h 22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0" h="2266950">
                  <a:moveTo>
                    <a:pt x="0" y="2266950"/>
                  </a:moveTo>
                  <a:lnTo>
                    <a:pt x="1619250" y="647700"/>
                  </a:lnTo>
                  <a:lnTo>
                    <a:pt x="161925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493388" y="111919"/>
              <a:ext cx="61943" cy="619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23" name="等腰三角形 22"/>
          <p:cNvSpPr/>
          <p:nvPr/>
        </p:nvSpPr>
        <p:spPr bwMode="auto">
          <a:xfrm rot="5400000">
            <a:off x="-359049" y="3076111"/>
            <a:ext cx="1799233" cy="1080433"/>
          </a:xfrm>
          <a:prstGeom prst="triangle">
            <a:avLst/>
          </a:prstGeom>
          <a:solidFill>
            <a:srgbClr val="8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002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2" grpId="1" animBg="1"/>
      <p:bldP spid="3" grpId="0" animBg="1"/>
      <p:bldP spid="32" grpId="0" animBg="1"/>
      <p:bldP spid="33" grpId="0" animBg="1"/>
      <p:bldP spid="34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-11778" y="1151866"/>
            <a:ext cx="12870528" cy="60807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6A3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185956" y="2411433"/>
            <a:ext cx="3778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234660" y="2079280"/>
            <a:ext cx="20274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234660" y="4007987"/>
            <a:ext cx="20274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234660" y="5845950"/>
            <a:ext cx="20274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147408" y="2099945"/>
            <a:ext cx="855937" cy="737877"/>
            <a:chOff x="4371479" y="1312760"/>
            <a:chExt cx="608700" cy="524741"/>
          </a:xfrm>
          <a:solidFill>
            <a:schemeClr val="bg1"/>
          </a:solidFill>
        </p:grpSpPr>
        <p:sp>
          <p:nvSpPr>
            <p:cNvPr id="25" name="Hexagon 24"/>
            <p:cNvSpPr/>
            <p:nvPr/>
          </p:nvSpPr>
          <p:spPr>
            <a:xfrm>
              <a:off x="4371479" y="1312760"/>
              <a:ext cx="608700" cy="524741"/>
            </a:xfrm>
            <a:prstGeom prst="hexagon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543061" y="1390464"/>
              <a:ext cx="265535" cy="372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/>
                  </a:solidFill>
                  <a:latin typeface="+mj-lt"/>
                  <a:ea typeface="Roboto" pitchFamily="2" charset="0"/>
                </a:rPr>
                <a:t>1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215503" y="4071440"/>
            <a:ext cx="855937" cy="737877"/>
            <a:chOff x="4419905" y="2714789"/>
            <a:chExt cx="608700" cy="524741"/>
          </a:xfrm>
          <a:solidFill>
            <a:schemeClr val="bg1"/>
          </a:solidFill>
        </p:grpSpPr>
        <p:sp>
          <p:nvSpPr>
            <p:cNvPr id="37" name="Hexagon 36"/>
            <p:cNvSpPr/>
            <p:nvPr/>
          </p:nvSpPr>
          <p:spPr>
            <a:xfrm>
              <a:off x="4419905" y="2714789"/>
              <a:ext cx="608700" cy="524741"/>
            </a:xfrm>
            <a:prstGeom prst="hexagon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591487" y="2792493"/>
              <a:ext cx="265535" cy="372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/>
                  </a:solidFill>
                  <a:latin typeface="+mj-lt"/>
                  <a:ea typeface="Roboto" pitchFamily="2" charset="0"/>
                </a:rPr>
                <a:t>2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169673" y="5949012"/>
            <a:ext cx="855937" cy="737877"/>
            <a:chOff x="4387313" y="4050024"/>
            <a:chExt cx="608700" cy="524741"/>
          </a:xfrm>
          <a:solidFill>
            <a:schemeClr val="bg1"/>
          </a:solidFill>
        </p:grpSpPr>
        <p:sp>
          <p:nvSpPr>
            <p:cNvPr id="42" name="Hexagon 41"/>
            <p:cNvSpPr/>
            <p:nvPr/>
          </p:nvSpPr>
          <p:spPr>
            <a:xfrm>
              <a:off x="4387313" y="4050024"/>
              <a:ext cx="608700" cy="524741"/>
            </a:xfrm>
            <a:prstGeom prst="hexagon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543061" y="4127728"/>
              <a:ext cx="265535" cy="372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/>
                  </a:solidFill>
                  <a:latin typeface="+mj-lt"/>
                  <a:ea typeface="Roboto" pitchFamily="2" charset="0"/>
                </a:rPr>
                <a:t>3</a:t>
              </a: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7185956" y="4413733"/>
            <a:ext cx="3778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185956" y="6291304"/>
            <a:ext cx="3778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9573" y="1817810"/>
            <a:ext cx="5576284" cy="5085133"/>
            <a:chOff x="227013" y="952493"/>
            <a:chExt cx="3965575" cy="3616293"/>
          </a:xfrm>
        </p:grpSpPr>
        <p:grpSp>
          <p:nvGrpSpPr>
            <p:cNvPr id="27" name="Group 206"/>
            <p:cNvGrpSpPr>
              <a:grpSpLocks/>
            </p:cNvGrpSpPr>
            <p:nvPr/>
          </p:nvGrpSpPr>
          <p:grpSpPr bwMode="auto">
            <a:xfrm>
              <a:off x="365130" y="952493"/>
              <a:ext cx="2908337" cy="3616293"/>
              <a:chOff x="230" y="600"/>
              <a:chExt cx="1832" cy="2278"/>
            </a:xfrm>
            <a:solidFill>
              <a:schemeClr val="bg1"/>
            </a:solidFill>
          </p:grpSpPr>
          <p:sp>
            <p:nvSpPr>
              <p:cNvPr id="236" name="Freeform 6"/>
              <p:cNvSpPr>
                <a:spLocks/>
              </p:cNvSpPr>
              <p:nvPr/>
            </p:nvSpPr>
            <p:spPr bwMode="auto">
              <a:xfrm>
                <a:off x="1025" y="1324"/>
                <a:ext cx="1037" cy="254"/>
              </a:xfrm>
              <a:custGeom>
                <a:avLst/>
                <a:gdLst>
                  <a:gd name="T0" fmla="*/ 0 w 1194"/>
                  <a:gd name="T1" fmla="*/ 97 h 292"/>
                  <a:gd name="T2" fmla="*/ 716 w 1194"/>
                  <a:gd name="T3" fmla="*/ 93 h 292"/>
                  <a:gd name="T4" fmla="*/ 1194 w 1194"/>
                  <a:gd name="T5" fmla="*/ 0 h 292"/>
                  <a:gd name="T6" fmla="*/ 1154 w 1194"/>
                  <a:gd name="T7" fmla="*/ 146 h 292"/>
                  <a:gd name="T8" fmla="*/ 752 w 1194"/>
                  <a:gd name="T9" fmla="*/ 212 h 292"/>
                  <a:gd name="T10" fmla="*/ 267 w 1194"/>
                  <a:gd name="T11" fmla="*/ 191 h 292"/>
                  <a:gd name="T12" fmla="*/ 0 w 1194"/>
                  <a:gd name="T13" fmla="*/ 97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4" h="292">
                    <a:moveTo>
                      <a:pt x="0" y="97"/>
                    </a:moveTo>
                    <a:cubicBezTo>
                      <a:pt x="0" y="97"/>
                      <a:pt x="420" y="10"/>
                      <a:pt x="716" y="93"/>
                    </a:cubicBezTo>
                    <a:cubicBezTo>
                      <a:pt x="1011" y="176"/>
                      <a:pt x="1144" y="53"/>
                      <a:pt x="1194" y="0"/>
                    </a:cubicBezTo>
                    <a:cubicBezTo>
                      <a:pt x="1154" y="146"/>
                      <a:pt x="1154" y="146"/>
                      <a:pt x="1154" y="146"/>
                    </a:cubicBezTo>
                    <a:cubicBezTo>
                      <a:pt x="1154" y="146"/>
                      <a:pt x="1071" y="292"/>
                      <a:pt x="752" y="212"/>
                    </a:cubicBezTo>
                    <a:cubicBezTo>
                      <a:pt x="595" y="173"/>
                      <a:pt x="467" y="150"/>
                      <a:pt x="267" y="191"/>
                    </a:cubicBezTo>
                    <a:cubicBezTo>
                      <a:pt x="267" y="191"/>
                      <a:pt x="127" y="130"/>
                      <a:pt x="0" y="9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Freeform 7"/>
              <p:cNvSpPr>
                <a:spLocks/>
              </p:cNvSpPr>
              <p:nvPr/>
            </p:nvSpPr>
            <p:spPr bwMode="auto">
              <a:xfrm>
                <a:off x="1021" y="1776"/>
                <a:ext cx="136" cy="95"/>
              </a:xfrm>
              <a:custGeom>
                <a:avLst/>
                <a:gdLst>
                  <a:gd name="T0" fmla="*/ 9 w 156"/>
                  <a:gd name="T1" fmla="*/ 0 h 109"/>
                  <a:gd name="T2" fmla="*/ 47 w 156"/>
                  <a:gd name="T3" fmla="*/ 5 h 109"/>
                  <a:gd name="T4" fmla="*/ 50 w 156"/>
                  <a:gd name="T5" fmla="*/ 3 h 109"/>
                  <a:gd name="T6" fmla="*/ 58 w 156"/>
                  <a:gd name="T7" fmla="*/ 2 h 109"/>
                  <a:gd name="T8" fmla="*/ 61 w 156"/>
                  <a:gd name="T9" fmla="*/ 2 h 109"/>
                  <a:gd name="T10" fmla="*/ 62 w 156"/>
                  <a:gd name="T11" fmla="*/ 2 h 109"/>
                  <a:gd name="T12" fmla="*/ 65 w 156"/>
                  <a:gd name="T13" fmla="*/ 2 h 109"/>
                  <a:gd name="T14" fmla="*/ 108 w 156"/>
                  <a:gd name="T15" fmla="*/ 1 h 109"/>
                  <a:gd name="T16" fmla="*/ 115 w 156"/>
                  <a:gd name="T17" fmla="*/ 8 h 109"/>
                  <a:gd name="T18" fmla="*/ 108 w 156"/>
                  <a:gd name="T19" fmla="*/ 15 h 109"/>
                  <a:gd name="T20" fmla="*/ 76 w 156"/>
                  <a:gd name="T21" fmla="*/ 16 h 109"/>
                  <a:gd name="T22" fmla="*/ 81 w 156"/>
                  <a:gd name="T23" fmla="*/ 59 h 109"/>
                  <a:gd name="T24" fmla="*/ 106 w 156"/>
                  <a:gd name="T25" fmla="*/ 59 h 109"/>
                  <a:gd name="T26" fmla="*/ 111 w 156"/>
                  <a:gd name="T27" fmla="*/ 60 h 109"/>
                  <a:gd name="T28" fmla="*/ 150 w 156"/>
                  <a:gd name="T29" fmla="*/ 77 h 109"/>
                  <a:gd name="T30" fmla="*/ 154 w 156"/>
                  <a:gd name="T31" fmla="*/ 88 h 109"/>
                  <a:gd name="T32" fmla="*/ 143 w 156"/>
                  <a:gd name="T33" fmla="*/ 92 h 109"/>
                  <a:gd name="T34" fmla="*/ 106 w 156"/>
                  <a:gd name="T35" fmla="*/ 75 h 109"/>
                  <a:gd name="T36" fmla="*/ 63 w 156"/>
                  <a:gd name="T37" fmla="*/ 75 h 109"/>
                  <a:gd name="T38" fmla="*/ 61 w 156"/>
                  <a:gd name="T39" fmla="*/ 75 h 109"/>
                  <a:gd name="T40" fmla="*/ 58 w 156"/>
                  <a:gd name="T41" fmla="*/ 98 h 109"/>
                  <a:gd name="T42" fmla="*/ 56 w 156"/>
                  <a:gd name="T43" fmla="*/ 101 h 109"/>
                  <a:gd name="T44" fmla="*/ 48 w 156"/>
                  <a:gd name="T45" fmla="*/ 107 h 109"/>
                  <a:gd name="T46" fmla="*/ 11 w 156"/>
                  <a:gd name="T47" fmla="*/ 109 h 109"/>
                  <a:gd name="T48" fmla="*/ 3 w 156"/>
                  <a:gd name="T49" fmla="*/ 100 h 109"/>
                  <a:gd name="T50" fmla="*/ 12 w 156"/>
                  <a:gd name="T51" fmla="*/ 92 h 109"/>
                  <a:gd name="T52" fmla="*/ 42 w 156"/>
                  <a:gd name="T53" fmla="*/ 91 h 109"/>
                  <a:gd name="T54" fmla="*/ 46 w 156"/>
                  <a:gd name="T55" fmla="*/ 67 h 109"/>
                  <a:gd name="T56" fmla="*/ 46 w 156"/>
                  <a:gd name="T57" fmla="*/ 65 h 109"/>
                  <a:gd name="T58" fmla="*/ 40 w 156"/>
                  <a:gd name="T59" fmla="*/ 21 h 109"/>
                  <a:gd name="T60" fmla="*/ 40 w 156"/>
                  <a:gd name="T61" fmla="*/ 18 h 109"/>
                  <a:gd name="T62" fmla="*/ 7 w 156"/>
                  <a:gd name="T63" fmla="*/ 14 h 109"/>
                  <a:gd name="T64" fmla="*/ 1 w 156"/>
                  <a:gd name="T65" fmla="*/ 6 h 109"/>
                  <a:gd name="T66" fmla="*/ 9 w 156"/>
                  <a:gd name="T6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6" h="109">
                    <a:moveTo>
                      <a:pt x="9" y="0"/>
                    </a:moveTo>
                    <a:cubicBezTo>
                      <a:pt x="47" y="5"/>
                      <a:pt x="47" y="5"/>
                      <a:pt x="47" y="5"/>
                    </a:cubicBezTo>
                    <a:cubicBezTo>
                      <a:pt x="48" y="4"/>
                      <a:pt x="49" y="4"/>
                      <a:pt x="50" y="3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9" y="2"/>
                      <a:pt x="60" y="2"/>
                      <a:pt x="61" y="2"/>
                    </a:cubicBezTo>
                    <a:cubicBezTo>
                      <a:pt x="62" y="2"/>
                      <a:pt x="62" y="2"/>
                      <a:pt x="62" y="2"/>
                    </a:cubicBezTo>
                    <a:cubicBezTo>
                      <a:pt x="63" y="2"/>
                      <a:pt x="64" y="2"/>
                      <a:pt x="65" y="2"/>
                    </a:cubicBezTo>
                    <a:cubicBezTo>
                      <a:pt x="108" y="1"/>
                      <a:pt x="108" y="1"/>
                      <a:pt x="108" y="1"/>
                    </a:cubicBezTo>
                    <a:cubicBezTo>
                      <a:pt x="111" y="1"/>
                      <a:pt x="115" y="4"/>
                      <a:pt x="115" y="8"/>
                    </a:cubicBezTo>
                    <a:cubicBezTo>
                      <a:pt x="115" y="12"/>
                      <a:pt x="112" y="15"/>
                      <a:pt x="108" y="15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106" y="59"/>
                      <a:pt x="106" y="59"/>
                      <a:pt x="106" y="59"/>
                    </a:cubicBezTo>
                    <a:cubicBezTo>
                      <a:pt x="107" y="59"/>
                      <a:pt x="109" y="59"/>
                      <a:pt x="111" y="60"/>
                    </a:cubicBezTo>
                    <a:cubicBezTo>
                      <a:pt x="150" y="77"/>
                      <a:pt x="150" y="77"/>
                      <a:pt x="150" y="77"/>
                    </a:cubicBezTo>
                    <a:cubicBezTo>
                      <a:pt x="154" y="79"/>
                      <a:pt x="156" y="84"/>
                      <a:pt x="154" y="88"/>
                    </a:cubicBezTo>
                    <a:cubicBezTo>
                      <a:pt x="152" y="92"/>
                      <a:pt x="147" y="94"/>
                      <a:pt x="143" y="92"/>
                    </a:cubicBezTo>
                    <a:cubicBezTo>
                      <a:pt x="106" y="75"/>
                      <a:pt x="106" y="75"/>
                      <a:pt x="106" y="75"/>
                    </a:cubicBezTo>
                    <a:cubicBezTo>
                      <a:pt x="63" y="75"/>
                      <a:pt x="63" y="75"/>
                      <a:pt x="63" y="75"/>
                    </a:cubicBezTo>
                    <a:cubicBezTo>
                      <a:pt x="62" y="75"/>
                      <a:pt x="62" y="75"/>
                      <a:pt x="61" y="75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7" y="99"/>
                      <a:pt x="57" y="100"/>
                      <a:pt x="56" y="101"/>
                    </a:cubicBezTo>
                    <a:cubicBezTo>
                      <a:pt x="55" y="105"/>
                      <a:pt x="52" y="107"/>
                      <a:pt x="48" y="107"/>
                    </a:cubicBezTo>
                    <a:cubicBezTo>
                      <a:pt x="11" y="109"/>
                      <a:pt x="11" y="109"/>
                      <a:pt x="11" y="109"/>
                    </a:cubicBezTo>
                    <a:cubicBezTo>
                      <a:pt x="6" y="108"/>
                      <a:pt x="3" y="105"/>
                      <a:pt x="3" y="100"/>
                    </a:cubicBezTo>
                    <a:cubicBezTo>
                      <a:pt x="4" y="95"/>
                      <a:pt x="8" y="92"/>
                      <a:pt x="12" y="92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46" y="66"/>
                      <a:pt x="46" y="66"/>
                      <a:pt x="46" y="65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0" y="20"/>
                      <a:pt x="40" y="19"/>
                      <a:pt x="40" y="18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3" y="14"/>
                      <a:pt x="0" y="10"/>
                      <a:pt x="1" y="6"/>
                    </a:cubicBezTo>
                    <a:cubicBezTo>
                      <a:pt x="1" y="3"/>
                      <a:pt x="5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" name="Freeform 8"/>
              <p:cNvSpPr>
                <a:spLocks/>
              </p:cNvSpPr>
              <p:nvPr/>
            </p:nvSpPr>
            <p:spPr bwMode="auto">
              <a:xfrm>
                <a:off x="1053" y="1749"/>
                <a:ext cx="29" cy="28"/>
              </a:xfrm>
              <a:custGeom>
                <a:avLst/>
                <a:gdLst>
                  <a:gd name="T0" fmla="*/ 19 w 33"/>
                  <a:gd name="T1" fmla="*/ 31 h 32"/>
                  <a:gd name="T2" fmla="*/ 1 w 33"/>
                  <a:gd name="T3" fmla="*/ 18 h 32"/>
                  <a:gd name="T4" fmla="*/ 14 w 33"/>
                  <a:gd name="T5" fmla="*/ 1 h 32"/>
                  <a:gd name="T6" fmla="*/ 32 w 33"/>
                  <a:gd name="T7" fmla="*/ 14 h 32"/>
                  <a:gd name="T8" fmla="*/ 19 w 33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19" y="31"/>
                    </a:moveTo>
                    <a:cubicBezTo>
                      <a:pt x="10" y="32"/>
                      <a:pt x="2" y="27"/>
                      <a:pt x="1" y="18"/>
                    </a:cubicBezTo>
                    <a:cubicBezTo>
                      <a:pt x="0" y="10"/>
                      <a:pt x="6" y="2"/>
                      <a:pt x="14" y="1"/>
                    </a:cubicBezTo>
                    <a:cubicBezTo>
                      <a:pt x="23" y="0"/>
                      <a:pt x="31" y="6"/>
                      <a:pt x="32" y="14"/>
                    </a:cubicBezTo>
                    <a:cubicBezTo>
                      <a:pt x="33" y="22"/>
                      <a:pt x="27" y="30"/>
                      <a:pt x="1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" name="Freeform 9"/>
              <p:cNvSpPr>
                <a:spLocks/>
              </p:cNvSpPr>
              <p:nvPr/>
            </p:nvSpPr>
            <p:spPr bwMode="auto">
              <a:xfrm>
                <a:off x="762" y="2092"/>
                <a:ext cx="203" cy="101"/>
              </a:xfrm>
              <a:custGeom>
                <a:avLst/>
                <a:gdLst>
                  <a:gd name="T0" fmla="*/ 207 w 233"/>
                  <a:gd name="T1" fmla="*/ 16 h 116"/>
                  <a:gd name="T2" fmla="*/ 171 w 233"/>
                  <a:gd name="T3" fmla="*/ 31 h 116"/>
                  <a:gd name="T4" fmla="*/ 168 w 233"/>
                  <a:gd name="T5" fmla="*/ 31 h 116"/>
                  <a:gd name="T6" fmla="*/ 133 w 233"/>
                  <a:gd name="T7" fmla="*/ 41 h 116"/>
                  <a:gd name="T8" fmla="*/ 80 w 233"/>
                  <a:gd name="T9" fmla="*/ 41 h 116"/>
                  <a:gd name="T10" fmla="*/ 75 w 233"/>
                  <a:gd name="T11" fmla="*/ 42 h 116"/>
                  <a:gd name="T12" fmla="*/ 74 w 233"/>
                  <a:gd name="T13" fmla="*/ 41 h 116"/>
                  <a:gd name="T14" fmla="*/ 27 w 233"/>
                  <a:gd name="T15" fmla="*/ 3 h 116"/>
                  <a:gd name="T16" fmla="*/ 15 w 233"/>
                  <a:gd name="T17" fmla="*/ 4 h 116"/>
                  <a:gd name="T18" fmla="*/ 16 w 233"/>
                  <a:gd name="T19" fmla="*/ 17 h 116"/>
                  <a:gd name="T20" fmla="*/ 61 w 233"/>
                  <a:gd name="T21" fmla="*/ 52 h 116"/>
                  <a:gd name="T22" fmla="*/ 60 w 233"/>
                  <a:gd name="T23" fmla="*/ 55 h 116"/>
                  <a:gd name="T24" fmla="*/ 60 w 233"/>
                  <a:gd name="T25" fmla="*/ 70 h 116"/>
                  <a:gd name="T26" fmla="*/ 60 w 233"/>
                  <a:gd name="T27" fmla="*/ 73 h 116"/>
                  <a:gd name="T28" fmla="*/ 6 w 233"/>
                  <a:gd name="T29" fmla="*/ 98 h 116"/>
                  <a:gd name="T30" fmla="*/ 2 w 233"/>
                  <a:gd name="T31" fmla="*/ 110 h 116"/>
                  <a:gd name="T32" fmla="*/ 13 w 233"/>
                  <a:gd name="T33" fmla="*/ 114 h 116"/>
                  <a:gd name="T34" fmla="*/ 73 w 233"/>
                  <a:gd name="T35" fmla="*/ 86 h 116"/>
                  <a:gd name="T36" fmla="*/ 75 w 233"/>
                  <a:gd name="T37" fmla="*/ 85 h 116"/>
                  <a:gd name="T38" fmla="*/ 133 w 233"/>
                  <a:gd name="T39" fmla="*/ 85 h 116"/>
                  <a:gd name="T40" fmla="*/ 136 w 233"/>
                  <a:gd name="T41" fmla="*/ 84 h 116"/>
                  <a:gd name="T42" fmla="*/ 169 w 233"/>
                  <a:gd name="T43" fmla="*/ 91 h 116"/>
                  <a:gd name="T44" fmla="*/ 176 w 233"/>
                  <a:gd name="T45" fmla="*/ 91 h 116"/>
                  <a:gd name="T46" fmla="*/ 226 w 233"/>
                  <a:gd name="T47" fmla="*/ 74 h 116"/>
                  <a:gd name="T48" fmla="*/ 232 w 233"/>
                  <a:gd name="T49" fmla="*/ 61 h 116"/>
                  <a:gd name="T50" fmla="*/ 219 w 233"/>
                  <a:gd name="T51" fmla="*/ 55 h 116"/>
                  <a:gd name="T52" fmla="*/ 172 w 233"/>
                  <a:gd name="T53" fmla="*/ 71 h 116"/>
                  <a:gd name="T54" fmla="*/ 141 w 233"/>
                  <a:gd name="T55" fmla="*/ 65 h 116"/>
                  <a:gd name="T56" fmla="*/ 142 w 233"/>
                  <a:gd name="T57" fmla="*/ 60 h 116"/>
                  <a:gd name="T58" fmla="*/ 170 w 233"/>
                  <a:gd name="T59" fmla="*/ 52 h 116"/>
                  <a:gd name="T60" fmla="*/ 175 w 233"/>
                  <a:gd name="T61" fmla="*/ 51 h 116"/>
                  <a:gd name="T62" fmla="*/ 217 w 233"/>
                  <a:gd name="T63" fmla="*/ 34 h 116"/>
                  <a:gd name="T64" fmla="*/ 221 w 233"/>
                  <a:gd name="T65" fmla="*/ 20 h 116"/>
                  <a:gd name="T66" fmla="*/ 207 w 233"/>
                  <a:gd name="T67" fmla="*/ 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3" h="116">
                    <a:moveTo>
                      <a:pt x="207" y="16"/>
                    </a:moveTo>
                    <a:cubicBezTo>
                      <a:pt x="171" y="31"/>
                      <a:pt x="171" y="31"/>
                      <a:pt x="171" y="31"/>
                    </a:cubicBezTo>
                    <a:cubicBezTo>
                      <a:pt x="170" y="31"/>
                      <a:pt x="169" y="31"/>
                      <a:pt x="168" y="31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80" y="41"/>
                      <a:pt x="80" y="41"/>
                      <a:pt x="80" y="41"/>
                    </a:cubicBezTo>
                    <a:cubicBezTo>
                      <a:pt x="78" y="41"/>
                      <a:pt x="76" y="41"/>
                      <a:pt x="75" y="42"/>
                    </a:cubicBezTo>
                    <a:cubicBezTo>
                      <a:pt x="75" y="42"/>
                      <a:pt x="74" y="41"/>
                      <a:pt x="74" y="41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4" y="0"/>
                      <a:pt x="18" y="1"/>
                      <a:pt x="15" y="4"/>
                    </a:cubicBezTo>
                    <a:cubicBezTo>
                      <a:pt x="12" y="8"/>
                      <a:pt x="13" y="13"/>
                      <a:pt x="16" y="17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0" y="53"/>
                      <a:pt x="60" y="54"/>
                      <a:pt x="60" y="55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71"/>
                      <a:pt x="60" y="72"/>
                      <a:pt x="60" y="73"/>
                    </a:cubicBezTo>
                    <a:cubicBezTo>
                      <a:pt x="6" y="98"/>
                      <a:pt x="6" y="98"/>
                      <a:pt x="6" y="98"/>
                    </a:cubicBezTo>
                    <a:cubicBezTo>
                      <a:pt x="1" y="100"/>
                      <a:pt x="0" y="105"/>
                      <a:pt x="2" y="110"/>
                    </a:cubicBezTo>
                    <a:cubicBezTo>
                      <a:pt x="4" y="114"/>
                      <a:pt x="9" y="116"/>
                      <a:pt x="13" y="114"/>
                    </a:cubicBezTo>
                    <a:cubicBezTo>
                      <a:pt x="73" y="86"/>
                      <a:pt x="73" y="86"/>
                      <a:pt x="73" y="86"/>
                    </a:cubicBezTo>
                    <a:cubicBezTo>
                      <a:pt x="74" y="86"/>
                      <a:pt x="74" y="85"/>
                      <a:pt x="75" y="85"/>
                    </a:cubicBezTo>
                    <a:cubicBezTo>
                      <a:pt x="133" y="85"/>
                      <a:pt x="133" y="85"/>
                      <a:pt x="133" y="85"/>
                    </a:cubicBezTo>
                    <a:cubicBezTo>
                      <a:pt x="134" y="85"/>
                      <a:pt x="135" y="85"/>
                      <a:pt x="136" y="84"/>
                    </a:cubicBezTo>
                    <a:cubicBezTo>
                      <a:pt x="169" y="91"/>
                      <a:pt x="169" y="91"/>
                      <a:pt x="169" y="91"/>
                    </a:cubicBezTo>
                    <a:cubicBezTo>
                      <a:pt x="171" y="92"/>
                      <a:pt x="174" y="92"/>
                      <a:pt x="176" y="91"/>
                    </a:cubicBezTo>
                    <a:cubicBezTo>
                      <a:pt x="226" y="74"/>
                      <a:pt x="226" y="74"/>
                      <a:pt x="226" y="74"/>
                    </a:cubicBezTo>
                    <a:cubicBezTo>
                      <a:pt x="231" y="72"/>
                      <a:pt x="233" y="66"/>
                      <a:pt x="232" y="61"/>
                    </a:cubicBezTo>
                    <a:cubicBezTo>
                      <a:pt x="230" y="56"/>
                      <a:pt x="224" y="53"/>
                      <a:pt x="219" y="55"/>
                    </a:cubicBezTo>
                    <a:cubicBezTo>
                      <a:pt x="172" y="71"/>
                      <a:pt x="172" y="71"/>
                      <a:pt x="172" y="71"/>
                    </a:cubicBezTo>
                    <a:cubicBezTo>
                      <a:pt x="141" y="65"/>
                      <a:pt x="141" y="65"/>
                      <a:pt x="141" y="65"/>
                    </a:cubicBezTo>
                    <a:cubicBezTo>
                      <a:pt x="142" y="60"/>
                      <a:pt x="142" y="60"/>
                      <a:pt x="142" y="60"/>
                    </a:cubicBezTo>
                    <a:cubicBezTo>
                      <a:pt x="170" y="52"/>
                      <a:pt x="170" y="52"/>
                      <a:pt x="170" y="52"/>
                    </a:cubicBezTo>
                    <a:cubicBezTo>
                      <a:pt x="171" y="52"/>
                      <a:pt x="173" y="51"/>
                      <a:pt x="175" y="51"/>
                    </a:cubicBezTo>
                    <a:cubicBezTo>
                      <a:pt x="217" y="34"/>
                      <a:pt x="217" y="34"/>
                      <a:pt x="217" y="34"/>
                    </a:cubicBezTo>
                    <a:cubicBezTo>
                      <a:pt x="222" y="31"/>
                      <a:pt x="224" y="25"/>
                      <a:pt x="221" y="20"/>
                    </a:cubicBezTo>
                    <a:cubicBezTo>
                      <a:pt x="218" y="15"/>
                      <a:pt x="212" y="14"/>
                      <a:pt x="20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" name="Freeform 10"/>
              <p:cNvSpPr>
                <a:spLocks/>
              </p:cNvSpPr>
              <p:nvPr/>
            </p:nvSpPr>
            <p:spPr bwMode="auto">
              <a:xfrm>
                <a:off x="780" y="2130"/>
                <a:ext cx="29" cy="29"/>
              </a:xfrm>
              <a:custGeom>
                <a:avLst/>
                <a:gdLst>
                  <a:gd name="T0" fmla="*/ 17 w 34"/>
                  <a:gd name="T1" fmla="*/ 33 h 33"/>
                  <a:gd name="T2" fmla="*/ 34 w 34"/>
                  <a:gd name="T3" fmla="*/ 17 h 33"/>
                  <a:gd name="T4" fmla="*/ 17 w 34"/>
                  <a:gd name="T5" fmla="*/ 0 h 33"/>
                  <a:gd name="T6" fmla="*/ 1 w 34"/>
                  <a:gd name="T7" fmla="*/ 16 h 33"/>
                  <a:gd name="T8" fmla="*/ 17 w 34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17" y="33"/>
                    </a:moveTo>
                    <a:cubicBezTo>
                      <a:pt x="26" y="33"/>
                      <a:pt x="33" y="26"/>
                      <a:pt x="34" y="17"/>
                    </a:cubicBezTo>
                    <a:cubicBezTo>
                      <a:pt x="34" y="8"/>
                      <a:pt x="27" y="0"/>
                      <a:pt x="17" y="0"/>
                    </a:cubicBezTo>
                    <a:cubicBezTo>
                      <a:pt x="8" y="0"/>
                      <a:pt x="1" y="7"/>
                      <a:pt x="1" y="16"/>
                    </a:cubicBezTo>
                    <a:cubicBezTo>
                      <a:pt x="0" y="26"/>
                      <a:pt x="8" y="33"/>
                      <a:pt x="17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" name="Freeform 11"/>
              <p:cNvSpPr>
                <a:spLocks/>
              </p:cNvSpPr>
              <p:nvPr/>
            </p:nvSpPr>
            <p:spPr bwMode="auto">
              <a:xfrm>
                <a:off x="745" y="2063"/>
                <a:ext cx="30" cy="31"/>
              </a:xfrm>
              <a:custGeom>
                <a:avLst/>
                <a:gdLst>
                  <a:gd name="T0" fmla="*/ 17 w 35"/>
                  <a:gd name="T1" fmla="*/ 35 h 35"/>
                  <a:gd name="T2" fmla="*/ 35 w 35"/>
                  <a:gd name="T3" fmla="*/ 18 h 35"/>
                  <a:gd name="T4" fmla="*/ 18 w 35"/>
                  <a:gd name="T5" fmla="*/ 0 h 35"/>
                  <a:gd name="T6" fmla="*/ 0 w 35"/>
                  <a:gd name="T7" fmla="*/ 17 h 35"/>
                  <a:gd name="T8" fmla="*/ 17 w 35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17" y="35"/>
                    </a:moveTo>
                    <a:cubicBezTo>
                      <a:pt x="27" y="35"/>
                      <a:pt x="35" y="27"/>
                      <a:pt x="35" y="18"/>
                    </a:cubicBezTo>
                    <a:cubicBezTo>
                      <a:pt x="35" y="8"/>
                      <a:pt x="27" y="0"/>
                      <a:pt x="18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4"/>
                      <a:pt x="1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" name="Freeform 12"/>
              <p:cNvSpPr>
                <a:spLocks/>
              </p:cNvSpPr>
              <p:nvPr/>
            </p:nvSpPr>
            <p:spPr bwMode="auto">
              <a:xfrm>
                <a:off x="1308" y="1046"/>
                <a:ext cx="177" cy="115"/>
              </a:xfrm>
              <a:custGeom>
                <a:avLst/>
                <a:gdLst>
                  <a:gd name="T0" fmla="*/ 195 w 204"/>
                  <a:gd name="T1" fmla="*/ 80 h 132"/>
                  <a:gd name="T2" fmla="*/ 161 w 204"/>
                  <a:gd name="T3" fmla="*/ 78 h 132"/>
                  <a:gd name="T4" fmla="*/ 159 w 204"/>
                  <a:gd name="T5" fmla="*/ 78 h 132"/>
                  <a:gd name="T6" fmla="*/ 128 w 204"/>
                  <a:gd name="T7" fmla="*/ 73 h 132"/>
                  <a:gd name="T8" fmla="*/ 86 w 204"/>
                  <a:gd name="T9" fmla="*/ 54 h 132"/>
                  <a:gd name="T10" fmla="*/ 82 w 204"/>
                  <a:gd name="T11" fmla="*/ 52 h 132"/>
                  <a:gd name="T12" fmla="*/ 81 w 204"/>
                  <a:gd name="T13" fmla="*/ 52 h 132"/>
                  <a:gd name="T14" fmla="*/ 58 w 204"/>
                  <a:gd name="T15" fmla="*/ 5 h 132"/>
                  <a:gd name="T16" fmla="*/ 48 w 204"/>
                  <a:gd name="T17" fmla="*/ 2 h 132"/>
                  <a:gd name="T18" fmla="*/ 45 w 204"/>
                  <a:gd name="T19" fmla="*/ 12 h 132"/>
                  <a:gd name="T20" fmla="*/ 67 w 204"/>
                  <a:gd name="T21" fmla="*/ 56 h 132"/>
                  <a:gd name="T22" fmla="*/ 66 w 204"/>
                  <a:gd name="T23" fmla="*/ 57 h 132"/>
                  <a:gd name="T24" fmla="*/ 60 w 204"/>
                  <a:gd name="T25" fmla="*/ 69 h 132"/>
                  <a:gd name="T26" fmla="*/ 59 w 204"/>
                  <a:gd name="T27" fmla="*/ 72 h 132"/>
                  <a:gd name="T28" fmla="*/ 7 w 204"/>
                  <a:gd name="T29" fmla="*/ 72 h 132"/>
                  <a:gd name="T30" fmla="*/ 0 w 204"/>
                  <a:gd name="T31" fmla="*/ 80 h 132"/>
                  <a:gd name="T32" fmla="*/ 8 w 204"/>
                  <a:gd name="T33" fmla="*/ 87 h 132"/>
                  <a:gd name="T34" fmla="*/ 65 w 204"/>
                  <a:gd name="T35" fmla="*/ 87 h 132"/>
                  <a:gd name="T36" fmla="*/ 66 w 204"/>
                  <a:gd name="T37" fmla="*/ 86 h 132"/>
                  <a:gd name="T38" fmla="*/ 112 w 204"/>
                  <a:gd name="T39" fmla="*/ 107 h 132"/>
                  <a:gd name="T40" fmla="*/ 115 w 204"/>
                  <a:gd name="T41" fmla="*/ 108 h 132"/>
                  <a:gd name="T42" fmla="*/ 138 w 204"/>
                  <a:gd name="T43" fmla="*/ 124 h 132"/>
                  <a:gd name="T44" fmla="*/ 144 w 204"/>
                  <a:gd name="T45" fmla="*/ 127 h 132"/>
                  <a:gd name="T46" fmla="*/ 188 w 204"/>
                  <a:gd name="T47" fmla="*/ 131 h 132"/>
                  <a:gd name="T48" fmla="*/ 198 w 204"/>
                  <a:gd name="T49" fmla="*/ 123 h 132"/>
                  <a:gd name="T50" fmla="*/ 190 w 204"/>
                  <a:gd name="T51" fmla="*/ 114 h 132"/>
                  <a:gd name="T52" fmla="*/ 148 w 204"/>
                  <a:gd name="T53" fmla="*/ 110 h 132"/>
                  <a:gd name="T54" fmla="*/ 126 w 204"/>
                  <a:gd name="T55" fmla="*/ 95 h 132"/>
                  <a:gd name="T56" fmla="*/ 128 w 204"/>
                  <a:gd name="T57" fmla="*/ 91 h 132"/>
                  <a:gd name="T58" fmla="*/ 152 w 204"/>
                  <a:gd name="T59" fmla="*/ 94 h 132"/>
                  <a:gd name="T60" fmla="*/ 157 w 204"/>
                  <a:gd name="T61" fmla="*/ 95 h 132"/>
                  <a:gd name="T62" fmla="*/ 196 w 204"/>
                  <a:gd name="T63" fmla="*/ 97 h 132"/>
                  <a:gd name="T64" fmla="*/ 204 w 204"/>
                  <a:gd name="T65" fmla="*/ 88 h 132"/>
                  <a:gd name="T66" fmla="*/ 195 w 204"/>
                  <a:gd name="T67" fmla="*/ 8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4" h="132">
                    <a:moveTo>
                      <a:pt x="195" y="80"/>
                    </a:moveTo>
                    <a:cubicBezTo>
                      <a:pt x="161" y="78"/>
                      <a:pt x="161" y="78"/>
                      <a:pt x="161" y="78"/>
                    </a:cubicBezTo>
                    <a:cubicBezTo>
                      <a:pt x="160" y="78"/>
                      <a:pt x="160" y="78"/>
                      <a:pt x="159" y="78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5" y="53"/>
                      <a:pt x="83" y="53"/>
                      <a:pt x="82" y="52"/>
                    </a:cubicBezTo>
                    <a:cubicBezTo>
                      <a:pt x="82" y="52"/>
                      <a:pt x="82" y="52"/>
                      <a:pt x="81" y="52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6" y="2"/>
                      <a:pt x="52" y="0"/>
                      <a:pt x="48" y="2"/>
                    </a:cubicBezTo>
                    <a:cubicBezTo>
                      <a:pt x="45" y="4"/>
                      <a:pt x="43" y="8"/>
                      <a:pt x="45" y="12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6" y="56"/>
                      <a:pt x="66" y="57"/>
                      <a:pt x="66" y="57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0"/>
                      <a:pt x="59" y="71"/>
                      <a:pt x="59" y="72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3" y="72"/>
                      <a:pt x="0" y="76"/>
                      <a:pt x="0" y="80"/>
                    </a:cubicBezTo>
                    <a:cubicBezTo>
                      <a:pt x="0" y="84"/>
                      <a:pt x="3" y="87"/>
                      <a:pt x="8" y="87"/>
                    </a:cubicBezTo>
                    <a:cubicBezTo>
                      <a:pt x="65" y="87"/>
                      <a:pt x="65" y="87"/>
                      <a:pt x="65" y="87"/>
                    </a:cubicBezTo>
                    <a:cubicBezTo>
                      <a:pt x="65" y="87"/>
                      <a:pt x="66" y="87"/>
                      <a:pt x="66" y="86"/>
                    </a:cubicBezTo>
                    <a:cubicBezTo>
                      <a:pt x="112" y="107"/>
                      <a:pt x="112" y="107"/>
                      <a:pt x="112" y="107"/>
                    </a:cubicBezTo>
                    <a:cubicBezTo>
                      <a:pt x="113" y="108"/>
                      <a:pt x="114" y="108"/>
                      <a:pt x="115" y="108"/>
                    </a:cubicBezTo>
                    <a:cubicBezTo>
                      <a:pt x="138" y="124"/>
                      <a:pt x="138" y="124"/>
                      <a:pt x="138" y="124"/>
                    </a:cubicBezTo>
                    <a:cubicBezTo>
                      <a:pt x="139" y="126"/>
                      <a:pt x="141" y="127"/>
                      <a:pt x="144" y="127"/>
                    </a:cubicBezTo>
                    <a:cubicBezTo>
                      <a:pt x="188" y="131"/>
                      <a:pt x="188" y="131"/>
                      <a:pt x="188" y="131"/>
                    </a:cubicBezTo>
                    <a:cubicBezTo>
                      <a:pt x="193" y="132"/>
                      <a:pt x="197" y="128"/>
                      <a:pt x="198" y="123"/>
                    </a:cubicBezTo>
                    <a:cubicBezTo>
                      <a:pt x="198" y="119"/>
                      <a:pt x="195" y="114"/>
                      <a:pt x="190" y="114"/>
                    </a:cubicBezTo>
                    <a:cubicBezTo>
                      <a:pt x="148" y="110"/>
                      <a:pt x="148" y="110"/>
                      <a:pt x="148" y="110"/>
                    </a:cubicBezTo>
                    <a:cubicBezTo>
                      <a:pt x="126" y="95"/>
                      <a:pt x="126" y="95"/>
                      <a:pt x="126" y="95"/>
                    </a:cubicBezTo>
                    <a:cubicBezTo>
                      <a:pt x="128" y="91"/>
                      <a:pt x="128" y="91"/>
                      <a:pt x="128" y="91"/>
                    </a:cubicBezTo>
                    <a:cubicBezTo>
                      <a:pt x="152" y="94"/>
                      <a:pt x="152" y="94"/>
                      <a:pt x="152" y="94"/>
                    </a:cubicBezTo>
                    <a:cubicBezTo>
                      <a:pt x="154" y="95"/>
                      <a:pt x="156" y="95"/>
                      <a:pt x="157" y="95"/>
                    </a:cubicBezTo>
                    <a:cubicBezTo>
                      <a:pt x="196" y="97"/>
                      <a:pt x="196" y="97"/>
                      <a:pt x="196" y="97"/>
                    </a:cubicBezTo>
                    <a:cubicBezTo>
                      <a:pt x="201" y="97"/>
                      <a:pt x="204" y="93"/>
                      <a:pt x="204" y="88"/>
                    </a:cubicBezTo>
                    <a:cubicBezTo>
                      <a:pt x="204" y="83"/>
                      <a:pt x="199" y="79"/>
                      <a:pt x="195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" name="Freeform 13"/>
              <p:cNvSpPr>
                <a:spLocks/>
              </p:cNvSpPr>
              <p:nvPr/>
            </p:nvSpPr>
            <p:spPr bwMode="auto">
              <a:xfrm>
                <a:off x="1333" y="1079"/>
                <a:ext cx="29" cy="28"/>
              </a:xfrm>
              <a:custGeom>
                <a:avLst/>
                <a:gdLst>
                  <a:gd name="T0" fmla="*/ 10 w 33"/>
                  <a:gd name="T1" fmla="*/ 29 h 32"/>
                  <a:gd name="T2" fmla="*/ 29 w 33"/>
                  <a:gd name="T3" fmla="*/ 22 h 32"/>
                  <a:gd name="T4" fmla="*/ 23 w 33"/>
                  <a:gd name="T5" fmla="*/ 3 h 32"/>
                  <a:gd name="T6" fmla="*/ 4 w 33"/>
                  <a:gd name="T7" fmla="*/ 10 h 32"/>
                  <a:gd name="T8" fmla="*/ 10 w 33"/>
                  <a:gd name="T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10" y="29"/>
                    </a:moveTo>
                    <a:cubicBezTo>
                      <a:pt x="17" y="32"/>
                      <a:pt x="26" y="29"/>
                      <a:pt x="29" y="22"/>
                    </a:cubicBezTo>
                    <a:cubicBezTo>
                      <a:pt x="33" y="15"/>
                      <a:pt x="30" y="7"/>
                      <a:pt x="23" y="3"/>
                    </a:cubicBezTo>
                    <a:cubicBezTo>
                      <a:pt x="15" y="0"/>
                      <a:pt x="7" y="3"/>
                      <a:pt x="4" y="10"/>
                    </a:cubicBezTo>
                    <a:cubicBezTo>
                      <a:pt x="0" y="17"/>
                      <a:pt x="3" y="25"/>
                      <a:pt x="1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" name="Freeform 14"/>
              <p:cNvSpPr>
                <a:spLocks/>
              </p:cNvSpPr>
              <p:nvPr/>
            </p:nvSpPr>
            <p:spPr bwMode="auto">
              <a:xfrm>
                <a:off x="913" y="916"/>
                <a:ext cx="100" cy="50"/>
              </a:xfrm>
              <a:custGeom>
                <a:avLst/>
                <a:gdLst>
                  <a:gd name="T0" fmla="*/ 108 w 116"/>
                  <a:gd name="T1" fmla="*/ 23 h 57"/>
                  <a:gd name="T2" fmla="*/ 89 w 116"/>
                  <a:gd name="T3" fmla="*/ 27 h 57"/>
                  <a:gd name="T4" fmla="*/ 88 w 116"/>
                  <a:gd name="T5" fmla="*/ 27 h 57"/>
                  <a:gd name="T6" fmla="*/ 70 w 116"/>
                  <a:gd name="T7" fmla="*/ 29 h 57"/>
                  <a:gd name="T8" fmla="*/ 44 w 116"/>
                  <a:gd name="T9" fmla="*/ 24 h 57"/>
                  <a:gd name="T10" fmla="*/ 42 w 116"/>
                  <a:gd name="T11" fmla="*/ 24 h 57"/>
                  <a:gd name="T12" fmla="*/ 41 w 116"/>
                  <a:gd name="T13" fmla="*/ 24 h 57"/>
                  <a:gd name="T14" fmla="*/ 22 w 116"/>
                  <a:gd name="T15" fmla="*/ 2 h 57"/>
                  <a:gd name="T16" fmla="*/ 16 w 116"/>
                  <a:gd name="T17" fmla="*/ 1 h 57"/>
                  <a:gd name="T18" fmla="*/ 16 w 116"/>
                  <a:gd name="T19" fmla="*/ 7 h 57"/>
                  <a:gd name="T20" fmla="*/ 34 w 116"/>
                  <a:gd name="T21" fmla="*/ 28 h 57"/>
                  <a:gd name="T22" fmla="*/ 33 w 116"/>
                  <a:gd name="T23" fmla="*/ 29 h 57"/>
                  <a:gd name="T24" fmla="*/ 32 w 116"/>
                  <a:gd name="T25" fmla="*/ 37 h 57"/>
                  <a:gd name="T26" fmla="*/ 32 w 116"/>
                  <a:gd name="T27" fmla="*/ 38 h 57"/>
                  <a:gd name="T28" fmla="*/ 4 w 116"/>
                  <a:gd name="T29" fmla="*/ 46 h 57"/>
                  <a:gd name="T30" fmla="*/ 1 w 116"/>
                  <a:gd name="T31" fmla="*/ 51 h 57"/>
                  <a:gd name="T32" fmla="*/ 6 w 116"/>
                  <a:gd name="T33" fmla="*/ 54 h 57"/>
                  <a:gd name="T34" fmla="*/ 37 w 116"/>
                  <a:gd name="T35" fmla="*/ 45 h 57"/>
                  <a:gd name="T36" fmla="*/ 38 w 116"/>
                  <a:gd name="T37" fmla="*/ 45 h 57"/>
                  <a:gd name="T38" fmla="*/ 66 w 116"/>
                  <a:gd name="T39" fmla="*/ 50 h 57"/>
                  <a:gd name="T40" fmla="*/ 68 w 116"/>
                  <a:gd name="T41" fmla="*/ 50 h 57"/>
                  <a:gd name="T42" fmla="*/ 83 w 116"/>
                  <a:gd name="T43" fmla="*/ 56 h 57"/>
                  <a:gd name="T44" fmla="*/ 86 w 116"/>
                  <a:gd name="T45" fmla="*/ 56 h 57"/>
                  <a:gd name="T46" fmla="*/ 111 w 116"/>
                  <a:gd name="T47" fmla="*/ 52 h 57"/>
                  <a:gd name="T48" fmla="*/ 115 w 116"/>
                  <a:gd name="T49" fmla="*/ 47 h 57"/>
                  <a:gd name="T50" fmla="*/ 110 w 116"/>
                  <a:gd name="T51" fmla="*/ 43 h 57"/>
                  <a:gd name="T52" fmla="*/ 86 w 116"/>
                  <a:gd name="T53" fmla="*/ 47 h 57"/>
                  <a:gd name="T54" fmla="*/ 72 w 116"/>
                  <a:gd name="T55" fmla="*/ 41 h 57"/>
                  <a:gd name="T56" fmla="*/ 72 w 116"/>
                  <a:gd name="T57" fmla="*/ 39 h 57"/>
                  <a:gd name="T58" fmla="*/ 86 w 116"/>
                  <a:gd name="T59" fmla="*/ 37 h 57"/>
                  <a:gd name="T60" fmla="*/ 89 w 116"/>
                  <a:gd name="T61" fmla="*/ 37 h 57"/>
                  <a:gd name="T62" fmla="*/ 111 w 116"/>
                  <a:gd name="T63" fmla="*/ 32 h 57"/>
                  <a:gd name="T64" fmla="*/ 114 w 116"/>
                  <a:gd name="T65" fmla="*/ 26 h 57"/>
                  <a:gd name="T66" fmla="*/ 108 w 116"/>
                  <a:gd name="T67" fmla="*/ 2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6" h="57">
                    <a:moveTo>
                      <a:pt x="108" y="23"/>
                    </a:moveTo>
                    <a:cubicBezTo>
                      <a:pt x="89" y="27"/>
                      <a:pt x="89" y="27"/>
                      <a:pt x="89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70" y="29"/>
                      <a:pt x="70" y="29"/>
                      <a:pt x="70" y="29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3" y="24"/>
                      <a:pt x="42" y="24"/>
                      <a:pt x="42" y="24"/>
                    </a:cubicBezTo>
                    <a:cubicBezTo>
                      <a:pt x="42" y="24"/>
                      <a:pt x="41" y="24"/>
                      <a:pt x="41" y="24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0" y="0"/>
                      <a:pt x="18" y="0"/>
                      <a:pt x="16" y="1"/>
                    </a:cubicBezTo>
                    <a:cubicBezTo>
                      <a:pt x="14" y="3"/>
                      <a:pt x="14" y="5"/>
                      <a:pt x="16" y="7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8"/>
                      <a:pt x="34" y="29"/>
                      <a:pt x="33" y="29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8"/>
                      <a:pt x="32" y="38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1" y="46"/>
                      <a:pt x="0" y="49"/>
                      <a:pt x="1" y="51"/>
                    </a:cubicBezTo>
                    <a:cubicBezTo>
                      <a:pt x="1" y="53"/>
                      <a:pt x="4" y="54"/>
                      <a:pt x="6" y="54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8" y="45"/>
                      <a:pt x="38" y="45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7" y="50"/>
                      <a:pt x="67" y="50"/>
                      <a:pt x="68" y="50"/>
                    </a:cubicBezTo>
                    <a:cubicBezTo>
                      <a:pt x="83" y="56"/>
                      <a:pt x="83" y="56"/>
                      <a:pt x="83" y="56"/>
                    </a:cubicBezTo>
                    <a:cubicBezTo>
                      <a:pt x="84" y="56"/>
                      <a:pt x="85" y="57"/>
                      <a:pt x="86" y="56"/>
                    </a:cubicBezTo>
                    <a:cubicBezTo>
                      <a:pt x="111" y="52"/>
                      <a:pt x="111" y="52"/>
                      <a:pt x="111" y="52"/>
                    </a:cubicBezTo>
                    <a:cubicBezTo>
                      <a:pt x="114" y="52"/>
                      <a:pt x="116" y="49"/>
                      <a:pt x="115" y="47"/>
                    </a:cubicBezTo>
                    <a:cubicBezTo>
                      <a:pt x="115" y="44"/>
                      <a:pt x="113" y="42"/>
                      <a:pt x="110" y="43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72" y="41"/>
                      <a:pt x="72" y="41"/>
                      <a:pt x="72" y="41"/>
                    </a:cubicBezTo>
                    <a:cubicBezTo>
                      <a:pt x="72" y="39"/>
                      <a:pt x="72" y="39"/>
                      <a:pt x="72" y="39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7" y="37"/>
                      <a:pt x="88" y="37"/>
                      <a:pt x="89" y="37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13" y="32"/>
                      <a:pt x="115" y="29"/>
                      <a:pt x="114" y="26"/>
                    </a:cubicBezTo>
                    <a:cubicBezTo>
                      <a:pt x="113" y="24"/>
                      <a:pt x="110" y="22"/>
                      <a:pt x="108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" name="Freeform 15"/>
              <p:cNvSpPr>
                <a:spLocks/>
              </p:cNvSpPr>
              <p:nvPr/>
            </p:nvSpPr>
            <p:spPr bwMode="auto">
              <a:xfrm>
                <a:off x="924" y="934"/>
                <a:ext cx="15" cy="16"/>
              </a:xfrm>
              <a:custGeom>
                <a:avLst/>
                <a:gdLst>
                  <a:gd name="T0" fmla="*/ 7 w 18"/>
                  <a:gd name="T1" fmla="*/ 17 h 18"/>
                  <a:gd name="T2" fmla="*/ 17 w 18"/>
                  <a:gd name="T3" fmla="*/ 11 h 18"/>
                  <a:gd name="T4" fmla="*/ 10 w 18"/>
                  <a:gd name="T5" fmla="*/ 1 h 18"/>
                  <a:gd name="T6" fmla="*/ 1 w 18"/>
                  <a:gd name="T7" fmla="*/ 8 h 18"/>
                  <a:gd name="T8" fmla="*/ 7 w 18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7" y="17"/>
                    </a:moveTo>
                    <a:cubicBezTo>
                      <a:pt x="12" y="18"/>
                      <a:pt x="16" y="15"/>
                      <a:pt x="17" y="11"/>
                    </a:cubicBezTo>
                    <a:cubicBezTo>
                      <a:pt x="18" y="6"/>
                      <a:pt x="15" y="2"/>
                      <a:pt x="10" y="1"/>
                    </a:cubicBezTo>
                    <a:cubicBezTo>
                      <a:pt x="6" y="0"/>
                      <a:pt x="2" y="3"/>
                      <a:pt x="1" y="8"/>
                    </a:cubicBezTo>
                    <a:cubicBezTo>
                      <a:pt x="0" y="12"/>
                      <a:pt x="3" y="16"/>
                      <a:pt x="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" name="Freeform 16"/>
              <p:cNvSpPr>
                <a:spLocks/>
              </p:cNvSpPr>
              <p:nvPr/>
            </p:nvSpPr>
            <p:spPr bwMode="auto">
              <a:xfrm>
                <a:off x="557" y="826"/>
                <a:ext cx="101" cy="49"/>
              </a:xfrm>
              <a:custGeom>
                <a:avLst/>
                <a:gdLst>
                  <a:gd name="T0" fmla="*/ 108 w 116"/>
                  <a:gd name="T1" fmla="*/ 24 h 57"/>
                  <a:gd name="T2" fmla="*/ 89 w 116"/>
                  <a:gd name="T3" fmla="*/ 28 h 57"/>
                  <a:gd name="T4" fmla="*/ 88 w 116"/>
                  <a:gd name="T5" fmla="*/ 28 h 57"/>
                  <a:gd name="T6" fmla="*/ 70 w 116"/>
                  <a:gd name="T7" fmla="*/ 30 h 57"/>
                  <a:gd name="T8" fmla="*/ 44 w 116"/>
                  <a:gd name="T9" fmla="*/ 25 h 57"/>
                  <a:gd name="T10" fmla="*/ 42 w 116"/>
                  <a:gd name="T11" fmla="*/ 25 h 57"/>
                  <a:gd name="T12" fmla="*/ 42 w 116"/>
                  <a:gd name="T13" fmla="*/ 25 h 57"/>
                  <a:gd name="T14" fmla="*/ 22 w 116"/>
                  <a:gd name="T15" fmla="*/ 2 h 57"/>
                  <a:gd name="T16" fmla="*/ 16 w 116"/>
                  <a:gd name="T17" fmla="*/ 2 h 57"/>
                  <a:gd name="T18" fmla="*/ 16 w 116"/>
                  <a:gd name="T19" fmla="*/ 8 h 57"/>
                  <a:gd name="T20" fmla="*/ 34 w 116"/>
                  <a:gd name="T21" fmla="*/ 29 h 57"/>
                  <a:gd name="T22" fmla="*/ 34 w 116"/>
                  <a:gd name="T23" fmla="*/ 30 h 57"/>
                  <a:gd name="T24" fmla="*/ 32 w 116"/>
                  <a:gd name="T25" fmla="*/ 37 h 57"/>
                  <a:gd name="T26" fmla="*/ 32 w 116"/>
                  <a:gd name="T27" fmla="*/ 39 h 57"/>
                  <a:gd name="T28" fmla="*/ 4 w 116"/>
                  <a:gd name="T29" fmla="*/ 46 h 57"/>
                  <a:gd name="T30" fmla="*/ 1 w 116"/>
                  <a:gd name="T31" fmla="*/ 51 h 57"/>
                  <a:gd name="T32" fmla="*/ 6 w 116"/>
                  <a:gd name="T33" fmla="*/ 54 h 57"/>
                  <a:gd name="T34" fmla="*/ 38 w 116"/>
                  <a:gd name="T35" fmla="*/ 46 h 57"/>
                  <a:gd name="T36" fmla="*/ 38 w 116"/>
                  <a:gd name="T37" fmla="*/ 46 h 57"/>
                  <a:gd name="T38" fmla="*/ 67 w 116"/>
                  <a:gd name="T39" fmla="*/ 51 h 57"/>
                  <a:gd name="T40" fmla="*/ 68 w 116"/>
                  <a:gd name="T41" fmla="*/ 51 h 57"/>
                  <a:gd name="T42" fmla="*/ 83 w 116"/>
                  <a:gd name="T43" fmla="*/ 56 h 57"/>
                  <a:gd name="T44" fmla="*/ 87 w 116"/>
                  <a:gd name="T45" fmla="*/ 57 h 57"/>
                  <a:gd name="T46" fmla="*/ 112 w 116"/>
                  <a:gd name="T47" fmla="*/ 53 h 57"/>
                  <a:gd name="T48" fmla="*/ 116 w 116"/>
                  <a:gd name="T49" fmla="*/ 47 h 57"/>
                  <a:gd name="T50" fmla="*/ 110 w 116"/>
                  <a:gd name="T51" fmla="*/ 43 h 57"/>
                  <a:gd name="T52" fmla="*/ 87 w 116"/>
                  <a:gd name="T53" fmla="*/ 47 h 57"/>
                  <a:gd name="T54" fmla="*/ 72 w 116"/>
                  <a:gd name="T55" fmla="*/ 42 h 57"/>
                  <a:gd name="T56" fmla="*/ 73 w 116"/>
                  <a:gd name="T57" fmla="*/ 39 h 57"/>
                  <a:gd name="T58" fmla="*/ 87 w 116"/>
                  <a:gd name="T59" fmla="*/ 38 h 57"/>
                  <a:gd name="T60" fmla="*/ 90 w 116"/>
                  <a:gd name="T61" fmla="*/ 38 h 57"/>
                  <a:gd name="T62" fmla="*/ 111 w 116"/>
                  <a:gd name="T63" fmla="*/ 33 h 57"/>
                  <a:gd name="T64" fmla="*/ 114 w 116"/>
                  <a:gd name="T65" fmla="*/ 27 h 57"/>
                  <a:gd name="T66" fmla="*/ 108 w 116"/>
                  <a:gd name="T67" fmla="*/ 2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6" h="57">
                    <a:moveTo>
                      <a:pt x="108" y="24"/>
                    </a:moveTo>
                    <a:cubicBezTo>
                      <a:pt x="89" y="28"/>
                      <a:pt x="89" y="28"/>
                      <a:pt x="89" y="28"/>
                    </a:cubicBezTo>
                    <a:cubicBezTo>
                      <a:pt x="89" y="28"/>
                      <a:pt x="88" y="28"/>
                      <a:pt x="88" y="28"/>
                    </a:cubicBezTo>
                    <a:cubicBezTo>
                      <a:pt x="70" y="30"/>
                      <a:pt x="70" y="30"/>
                      <a:pt x="70" y="30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3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1"/>
                      <a:pt x="18" y="0"/>
                      <a:pt x="16" y="2"/>
                    </a:cubicBezTo>
                    <a:cubicBezTo>
                      <a:pt x="15" y="3"/>
                      <a:pt x="14" y="6"/>
                      <a:pt x="16" y="8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29"/>
                      <a:pt x="34" y="30"/>
                      <a:pt x="34" y="3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8"/>
                      <a:pt x="32" y="38"/>
                      <a:pt x="32" y="39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2" y="47"/>
                      <a:pt x="0" y="49"/>
                      <a:pt x="1" y="51"/>
                    </a:cubicBezTo>
                    <a:cubicBezTo>
                      <a:pt x="2" y="54"/>
                      <a:pt x="4" y="55"/>
                      <a:pt x="6" y="54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67" y="51"/>
                      <a:pt x="67" y="51"/>
                      <a:pt x="67" y="51"/>
                    </a:cubicBezTo>
                    <a:cubicBezTo>
                      <a:pt x="67" y="51"/>
                      <a:pt x="68" y="51"/>
                      <a:pt x="68" y="51"/>
                    </a:cubicBezTo>
                    <a:cubicBezTo>
                      <a:pt x="83" y="56"/>
                      <a:pt x="83" y="56"/>
                      <a:pt x="83" y="56"/>
                    </a:cubicBezTo>
                    <a:cubicBezTo>
                      <a:pt x="84" y="57"/>
                      <a:pt x="85" y="57"/>
                      <a:pt x="87" y="57"/>
                    </a:cubicBezTo>
                    <a:cubicBezTo>
                      <a:pt x="112" y="53"/>
                      <a:pt x="112" y="53"/>
                      <a:pt x="112" y="53"/>
                    </a:cubicBezTo>
                    <a:cubicBezTo>
                      <a:pt x="115" y="52"/>
                      <a:pt x="116" y="50"/>
                      <a:pt x="116" y="47"/>
                    </a:cubicBezTo>
                    <a:cubicBezTo>
                      <a:pt x="115" y="45"/>
                      <a:pt x="113" y="43"/>
                      <a:pt x="110" y="43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8" y="38"/>
                      <a:pt x="89" y="38"/>
                      <a:pt x="90" y="38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4" y="32"/>
                      <a:pt x="115" y="29"/>
                      <a:pt x="114" y="27"/>
                    </a:cubicBezTo>
                    <a:cubicBezTo>
                      <a:pt x="113" y="24"/>
                      <a:pt x="110" y="23"/>
                      <a:pt x="10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" name="Freeform 17"/>
              <p:cNvSpPr>
                <a:spLocks/>
              </p:cNvSpPr>
              <p:nvPr/>
            </p:nvSpPr>
            <p:spPr bwMode="auto">
              <a:xfrm>
                <a:off x="569" y="845"/>
                <a:ext cx="15" cy="16"/>
              </a:xfrm>
              <a:custGeom>
                <a:avLst/>
                <a:gdLst>
                  <a:gd name="T0" fmla="*/ 8 w 18"/>
                  <a:gd name="T1" fmla="*/ 17 h 18"/>
                  <a:gd name="T2" fmla="*/ 17 w 18"/>
                  <a:gd name="T3" fmla="*/ 10 h 18"/>
                  <a:gd name="T4" fmla="*/ 11 w 18"/>
                  <a:gd name="T5" fmla="*/ 1 h 18"/>
                  <a:gd name="T6" fmla="*/ 1 w 18"/>
                  <a:gd name="T7" fmla="*/ 7 h 18"/>
                  <a:gd name="T8" fmla="*/ 8 w 18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8" y="17"/>
                    </a:moveTo>
                    <a:cubicBezTo>
                      <a:pt x="12" y="18"/>
                      <a:pt x="16" y="15"/>
                      <a:pt x="17" y="10"/>
                    </a:cubicBezTo>
                    <a:cubicBezTo>
                      <a:pt x="18" y="6"/>
                      <a:pt x="15" y="2"/>
                      <a:pt x="11" y="1"/>
                    </a:cubicBezTo>
                    <a:cubicBezTo>
                      <a:pt x="6" y="0"/>
                      <a:pt x="2" y="3"/>
                      <a:pt x="1" y="7"/>
                    </a:cubicBezTo>
                    <a:cubicBezTo>
                      <a:pt x="0" y="12"/>
                      <a:pt x="3" y="16"/>
                      <a:pt x="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" name="Freeform 18"/>
              <p:cNvSpPr>
                <a:spLocks/>
              </p:cNvSpPr>
              <p:nvPr/>
            </p:nvSpPr>
            <p:spPr bwMode="auto">
              <a:xfrm>
                <a:off x="230" y="601"/>
                <a:ext cx="116" cy="101"/>
              </a:xfrm>
              <a:custGeom>
                <a:avLst/>
                <a:gdLst>
                  <a:gd name="T0" fmla="*/ 129 w 134"/>
                  <a:gd name="T1" fmla="*/ 82 h 116"/>
                  <a:gd name="T2" fmla="*/ 107 w 134"/>
                  <a:gd name="T3" fmla="*/ 74 h 116"/>
                  <a:gd name="T4" fmla="*/ 106 w 134"/>
                  <a:gd name="T5" fmla="*/ 73 h 116"/>
                  <a:gd name="T6" fmla="*/ 86 w 134"/>
                  <a:gd name="T7" fmla="*/ 63 h 116"/>
                  <a:gd name="T8" fmla="*/ 63 w 134"/>
                  <a:gd name="T9" fmla="*/ 42 h 116"/>
                  <a:gd name="T10" fmla="*/ 61 w 134"/>
                  <a:gd name="T11" fmla="*/ 40 h 116"/>
                  <a:gd name="T12" fmla="*/ 61 w 134"/>
                  <a:gd name="T13" fmla="*/ 40 h 116"/>
                  <a:gd name="T14" fmla="*/ 55 w 134"/>
                  <a:gd name="T15" fmla="*/ 4 h 116"/>
                  <a:gd name="T16" fmla="*/ 49 w 134"/>
                  <a:gd name="T17" fmla="*/ 0 h 116"/>
                  <a:gd name="T18" fmla="*/ 45 w 134"/>
                  <a:gd name="T19" fmla="*/ 6 h 116"/>
                  <a:gd name="T20" fmla="*/ 50 w 134"/>
                  <a:gd name="T21" fmla="*/ 39 h 116"/>
                  <a:gd name="T22" fmla="*/ 49 w 134"/>
                  <a:gd name="T23" fmla="*/ 40 h 116"/>
                  <a:gd name="T24" fmla="*/ 43 w 134"/>
                  <a:gd name="T25" fmla="*/ 47 h 116"/>
                  <a:gd name="T26" fmla="*/ 42 w 134"/>
                  <a:gd name="T27" fmla="*/ 48 h 116"/>
                  <a:gd name="T28" fmla="*/ 8 w 134"/>
                  <a:gd name="T29" fmla="*/ 37 h 116"/>
                  <a:gd name="T30" fmla="*/ 1 w 134"/>
                  <a:gd name="T31" fmla="*/ 41 h 116"/>
                  <a:gd name="T32" fmla="*/ 5 w 134"/>
                  <a:gd name="T33" fmla="*/ 47 h 116"/>
                  <a:gd name="T34" fmla="*/ 42 w 134"/>
                  <a:gd name="T35" fmla="*/ 59 h 116"/>
                  <a:gd name="T36" fmla="*/ 43 w 134"/>
                  <a:gd name="T37" fmla="*/ 59 h 116"/>
                  <a:gd name="T38" fmla="*/ 69 w 134"/>
                  <a:gd name="T39" fmla="*/ 82 h 116"/>
                  <a:gd name="T40" fmla="*/ 70 w 134"/>
                  <a:gd name="T41" fmla="*/ 83 h 116"/>
                  <a:gd name="T42" fmla="*/ 82 w 134"/>
                  <a:gd name="T43" fmla="*/ 99 h 116"/>
                  <a:gd name="T44" fmla="*/ 85 w 134"/>
                  <a:gd name="T45" fmla="*/ 102 h 116"/>
                  <a:gd name="T46" fmla="*/ 114 w 134"/>
                  <a:gd name="T47" fmla="*/ 114 h 116"/>
                  <a:gd name="T48" fmla="*/ 122 w 134"/>
                  <a:gd name="T49" fmla="*/ 111 h 116"/>
                  <a:gd name="T50" fmla="*/ 119 w 134"/>
                  <a:gd name="T51" fmla="*/ 103 h 116"/>
                  <a:gd name="T52" fmla="*/ 92 w 134"/>
                  <a:gd name="T53" fmla="*/ 92 h 116"/>
                  <a:gd name="T54" fmla="*/ 80 w 134"/>
                  <a:gd name="T55" fmla="*/ 77 h 116"/>
                  <a:gd name="T56" fmla="*/ 83 w 134"/>
                  <a:gd name="T57" fmla="*/ 75 h 116"/>
                  <a:gd name="T58" fmla="*/ 98 w 134"/>
                  <a:gd name="T59" fmla="*/ 82 h 116"/>
                  <a:gd name="T60" fmla="*/ 101 w 134"/>
                  <a:gd name="T61" fmla="*/ 84 h 116"/>
                  <a:gd name="T62" fmla="*/ 126 w 134"/>
                  <a:gd name="T63" fmla="*/ 94 h 116"/>
                  <a:gd name="T64" fmla="*/ 133 w 134"/>
                  <a:gd name="T65" fmla="*/ 89 h 116"/>
                  <a:gd name="T66" fmla="*/ 129 w 134"/>
                  <a:gd name="T67" fmla="*/ 8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4" h="116">
                    <a:moveTo>
                      <a:pt x="129" y="82"/>
                    </a:moveTo>
                    <a:cubicBezTo>
                      <a:pt x="107" y="74"/>
                      <a:pt x="107" y="74"/>
                      <a:pt x="107" y="74"/>
                    </a:cubicBezTo>
                    <a:cubicBezTo>
                      <a:pt x="107" y="73"/>
                      <a:pt x="106" y="73"/>
                      <a:pt x="106" y="7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2" y="41"/>
                      <a:pt x="61" y="41"/>
                      <a:pt x="61" y="40"/>
                    </a:cubicBezTo>
                    <a:cubicBezTo>
                      <a:pt x="61" y="40"/>
                      <a:pt x="61" y="40"/>
                      <a:pt x="61" y="40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2" y="0"/>
                      <a:pt x="49" y="0"/>
                    </a:cubicBezTo>
                    <a:cubicBezTo>
                      <a:pt x="46" y="0"/>
                      <a:pt x="45" y="3"/>
                      <a:pt x="45" y="6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0" y="39"/>
                      <a:pt x="49" y="40"/>
                      <a:pt x="49" y="40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2" y="47"/>
                      <a:pt x="42" y="48"/>
                      <a:pt x="42" y="4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5" y="37"/>
                      <a:pt x="2" y="38"/>
                      <a:pt x="1" y="41"/>
                    </a:cubicBezTo>
                    <a:cubicBezTo>
                      <a:pt x="0" y="43"/>
                      <a:pt x="2" y="46"/>
                      <a:pt x="5" y="47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3" y="59"/>
                      <a:pt x="43" y="59"/>
                      <a:pt x="43" y="59"/>
                    </a:cubicBezTo>
                    <a:cubicBezTo>
                      <a:pt x="69" y="82"/>
                      <a:pt x="69" y="82"/>
                      <a:pt x="69" y="82"/>
                    </a:cubicBezTo>
                    <a:cubicBezTo>
                      <a:pt x="70" y="83"/>
                      <a:pt x="70" y="83"/>
                      <a:pt x="70" y="83"/>
                    </a:cubicBezTo>
                    <a:cubicBezTo>
                      <a:pt x="82" y="99"/>
                      <a:pt x="82" y="99"/>
                      <a:pt x="82" y="99"/>
                    </a:cubicBezTo>
                    <a:cubicBezTo>
                      <a:pt x="83" y="101"/>
                      <a:pt x="84" y="102"/>
                      <a:pt x="85" y="102"/>
                    </a:cubicBezTo>
                    <a:cubicBezTo>
                      <a:pt x="114" y="114"/>
                      <a:pt x="114" y="114"/>
                      <a:pt x="114" y="114"/>
                    </a:cubicBezTo>
                    <a:cubicBezTo>
                      <a:pt x="117" y="116"/>
                      <a:pt x="121" y="114"/>
                      <a:pt x="122" y="111"/>
                    </a:cubicBezTo>
                    <a:cubicBezTo>
                      <a:pt x="123" y="108"/>
                      <a:pt x="122" y="105"/>
                      <a:pt x="119" y="103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80" y="77"/>
                      <a:pt x="80" y="77"/>
                      <a:pt x="80" y="77"/>
                    </a:cubicBezTo>
                    <a:cubicBezTo>
                      <a:pt x="83" y="75"/>
                      <a:pt x="83" y="75"/>
                      <a:pt x="83" y="75"/>
                    </a:cubicBezTo>
                    <a:cubicBezTo>
                      <a:pt x="98" y="82"/>
                      <a:pt x="98" y="82"/>
                      <a:pt x="98" y="82"/>
                    </a:cubicBezTo>
                    <a:cubicBezTo>
                      <a:pt x="99" y="83"/>
                      <a:pt x="100" y="84"/>
                      <a:pt x="101" y="84"/>
                    </a:cubicBezTo>
                    <a:cubicBezTo>
                      <a:pt x="126" y="94"/>
                      <a:pt x="126" y="94"/>
                      <a:pt x="126" y="94"/>
                    </a:cubicBezTo>
                    <a:cubicBezTo>
                      <a:pt x="129" y="94"/>
                      <a:pt x="133" y="92"/>
                      <a:pt x="133" y="89"/>
                    </a:cubicBezTo>
                    <a:cubicBezTo>
                      <a:pt x="134" y="86"/>
                      <a:pt x="132" y="83"/>
                      <a:pt x="129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" name="Freeform 19"/>
              <p:cNvSpPr>
                <a:spLocks/>
              </p:cNvSpPr>
              <p:nvPr/>
            </p:nvSpPr>
            <p:spPr bwMode="auto">
              <a:xfrm>
                <a:off x="253" y="621"/>
                <a:ext cx="18" cy="18"/>
              </a:xfrm>
              <a:custGeom>
                <a:avLst/>
                <a:gdLst>
                  <a:gd name="T0" fmla="*/ 4 w 21"/>
                  <a:gd name="T1" fmla="*/ 18 h 21"/>
                  <a:gd name="T2" fmla="*/ 18 w 21"/>
                  <a:gd name="T3" fmla="*/ 17 h 21"/>
                  <a:gd name="T4" fmla="*/ 17 w 21"/>
                  <a:gd name="T5" fmla="*/ 3 h 21"/>
                  <a:gd name="T6" fmla="*/ 3 w 21"/>
                  <a:gd name="T7" fmla="*/ 4 h 21"/>
                  <a:gd name="T8" fmla="*/ 4 w 21"/>
                  <a:gd name="T9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4" y="18"/>
                    </a:moveTo>
                    <a:cubicBezTo>
                      <a:pt x="8" y="21"/>
                      <a:pt x="14" y="21"/>
                      <a:pt x="18" y="17"/>
                    </a:cubicBezTo>
                    <a:cubicBezTo>
                      <a:pt x="21" y="13"/>
                      <a:pt x="21" y="7"/>
                      <a:pt x="17" y="3"/>
                    </a:cubicBezTo>
                    <a:cubicBezTo>
                      <a:pt x="13" y="0"/>
                      <a:pt x="7" y="0"/>
                      <a:pt x="3" y="4"/>
                    </a:cubicBezTo>
                    <a:cubicBezTo>
                      <a:pt x="0" y="8"/>
                      <a:pt x="0" y="14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" name="Freeform 20"/>
              <p:cNvSpPr>
                <a:spLocks/>
              </p:cNvSpPr>
              <p:nvPr/>
            </p:nvSpPr>
            <p:spPr bwMode="auto">
              <a:xfrm>
                <a:off x="405" y="1060"/>
                <a:ext cx="58" cy="108"/>
              </a:xfrm>
              <a:custGeom>
                <a:avLst/>
                <a:gdLst>
                  <a:gd name="T0" fmla="*/ 3 w 66"/>
                  <a:gd name="T1" fmla="*/ 1 h 125"/>
                  <a:gd name="T2" fmla="*/ 10 w 66"/>
                  <a:gd name="T3" fmla="*/ 3 h 125"/>
                  <a:gd name="T4" fmla="*/ 23 w 66"/>
                  <a:gd name="T5" fmla="*/ 28 h 125"/>
                  <a:gd name="T6" fmla="*/ 25 w 66"/>
                  <a:gd name="T7" fmla="*/ 27 h 125"/>
                  <a:gd name="T8" fmla="*/ 34 w 66"/>
                  <a:gd name="T9" fmla="*/ 27 h 125"/>
                  <a:gd name="T10" fmla="*/ 35 w 66"/>
                  <a:gd name="T11" fmla="*/ 28 h 125"/>
                  <a:gd name="T12" fmla="*/ 43 w 66"/>
                  <a:gd name="T13" fmla="*/ 27 h 125"/>
                  <a:gd name="T14" fmla="*/ 42 w 66"/>
                  <a:gd name="T15" fmla="*/ 22 h 125"/>
                  <a:gd name="T16" fmla="*/ 49 w 66"/>
                  <a:gd name="T17" fmla="*/ 19 h 125"/>
                  <a:gd name="T18" fmla="*/ 63 w 66"/>
                  <a:gd name="T19" fmla="*/ 26 h 125"/>
                  <a:gd name="T20" fmla="*/ 65 w 66"/>
                  <a:gd name="T21" fmla="*/ 33 h 125"/>
                  <a:gd name="T22" fmla="*/ 61 w 66"/>
                  <a:gd name="T23" fmla="*/ 36 h 125"/>
                  <a:gd name="T24" fmla="*/ 61 w 66"/>
                  <a:gd name="T25" fmla="*/ 36 h 125"/>
                  <a:gd name="T26" fmla="*/ 42 w 66"/>
                  <a:gd name="T27" fmla="*/ 37 h 125"/>
                  <a:gd name="T28" fmla="*/ 40 w 66"/>
                  <a:gd name="T29" fmla="*/ 59 h 125"/>
                  <a:gd name="T30" fmla="*/ 40 w 66"/>
                  <a:gd name="T31" fmla="*/ 60 h 125"/>
                  <a:gd name="T32" fmla="*/ 42 w 66"/>
                  <a:gd name="T33" fmla="*/ 91 h 125"/>
                  <a:gd name="T34" fmla="*/ 42 w 66"/>
                  <a:gd name="T35" fmla="*/ 92 h 125"/>
                  <a:gd name="T36" fmla="*/ 43 w 66"/>
                  <a:gd name="T37" fmla="*/ 117 h 125"/>
                  <a:gd name="T38" fmla="*/ 38 w 66"/>
                  <a:gd name="T39" fmla="*/ 124 h 125"/>
                  <a:gd name="T40" fmla="*/ 32 w 66"/>
                  <a:gd name="T41" fmla="*/ 119 h 125"/>
                  <a:gd name="T42" fmla="*/ 30 w 66"/>
                  <a:gd name="T43" fmla="*/ 94 h 125"/>
                  <a:gd name="T44" fmla="*/ 30 w 66"/>
                  <a:gd name="T45" fmla="*/ 91 h 125"/>
                  <a:gd name="T46" fmla="*/ 30 w 66"/>
                  <a:gd name="T47" fmla="*/ 74 h 125"/>
                  <a:gd name="T48" fmla="*/ 26 w 66"/>
                  <a:gd name="T49" fmla="*/ 74 h 125"/>
                  <a:gd name="T50" fmla="*/ 25 w 66"/>
                  <a:gd name="T51" fmla="*/ 91 h 125"/>
                  <a:gd name="T52" fmla="*/ 25 w 66"/>
                  <a:gd name="T53" fmla="*/ 94 h 125"/>
                  <a:gd name="T54" fmla="*/ 24 w 66"/>
                  <a:gd name="T55" fmla="*/ 119 h 125"/>
                  <a:gd name="T56" fmla="*/ 17 w 66"/>
                  <a:gd name="T57" fmla="*/ 124 h 125"/>
                  <a:gd name="T58" fmla="*/ 12 w 66"/>
                  <a:gd name="T59" fmla="*/ 117 h 125"/>
                  <a:gd name="T60" fmla="*/ 13 w 66"/>
                  <a:gd name="T61" fmla="*/ 92 h 125"/>
                  <a:gd name="T62" fmla="*/ 13 w 66"/>
                  <a:gd name="T63" fmla="*/ 91 h 125"/>
                  <a:gd name="T64" fmla="*/ 14 w 66"/>
                  <a:gd name="T65" fmla="*/ 70 h 125"/>
                  <a:gd name="T66" fmla="*/ 14 w 66"/>
                  <a:gd name="T67" fmla="*/ 69 h 125"/>
                  <a:gd name="T68" fmla="*/ 15 w 66"/>
                  <a:gd name="T69" fmla="*/ 62 h 125"/>
                  <a:gd name="T70" fmla="*/ 15 w 66"/>
                  <a:gd name="T71" fmla="*/ 60 h 125"/>
                  <a:gd name="T72" fmla="*/ 15 w 66"/>
                  <a:gd name="T73" fmla="*/ 59 h 125"/>
                  <a:gd name="T74" fmla="*/ 16 w 66"/>
                  <a:gd name="T75" fmla="*/ 38 h 125"/>
                  <a:gd name="T76" fmla="*/ 16 w 66"/>
                  <a:gd name="T77" fmla="*/ 37 h 125"/>
                  <a:gd name="T78" fmla="*/ 16 w 66"/>
                  <a:gd name="T79" fmla="*/ 36 h 125"/>
                  <a:gd name="T80" fmla="*/ 1 w 66"/>
                  <a:gd name="T81" fmla="*/ 8 h 125"/>
                  <a:gd name="T82" fmla="*/ 3 w 66"/>
                  <a:gd name="T83" fmla="*/ 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6" h="125">
                    <a:moveTo>
                      <a:pt x="3" y="1"/>
                    </a:moveTo>
                    <a:cubicBezTo>
                      <a:pt x="6" y="0"/>
                      <a:pt x="8" y="1"/>
                      <a:pt x="10" y="3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7"/>
                      <a:pt x="24" y="27"/>
                      <a:pt x="25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27"/>
                      <a:pt x="35" y="28"/>
                      <a:pt x="35" y="28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2" y="26"/>
                      <a:pt x="41" y="23"/>
                      <a:pt x="42" y="22"/>
                    </a:cubicBezTo>
                    <a:cubicBezTo>
                      <a:pt x="43" y="19"/>
                      <a:pt x="46" y="18"/>
                      <a:pt x="49" y="19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65" y="27"/>
                      <a:pt x="66" y="30"/>
                      <a:pt x="65" y="33"/>
                    </a:cubicBezTo>
                    <a:cubicBezTo>
                      <a:pt x="65" y="34"/>
                      <a:pt x="63" y="35"/>
                      <a:pt x="61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40" y="59"/>
                      <a:pt x="40" y="59"/>
                      <a:pt x="40" y="60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2" y="91"/>
                      <a:pt x="42" y="92"/>
                      <a:pt x="42" y="92"/>
                    </a:cubicBezTo>
                    <a:cubicBezTo>
                      <a:pt x="43" y="117"/>
                      <a:pt x="43" y="117"/>
                      <a:pt x="43" y="117"/>
                    </a:cubicBezTo>
                    <a:cubicBezTo>
                      <a:pt x="44" y="121"/>
                      <a:pt x="42" y="124"/>
                      <a:pt x="38" y="124"/>
                    </a:cubicBezTo>
                    <a:cubicBezTo>
                      <a:pt x="35" y="125"/>
                      <a:pt x="32" y="122"/>
                      <a:pt x="32" y="11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93"/>
                      <a:pt x="30" y="92"/>
                      <a:pt x="30" y="91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5" y="91"/>
                      <a:pt x="25" y="91"/>
                      <a:pt x="25" y="91"/>
                    </a:cubicBezTo>
                    <a:cubicBezTo>
                      <a:pt x="25" y="92"/>
                      <a:pt x="25" y="93"/>
                      <a:pt x="25" y="94"/>
                    </a:cubicBezTo>
                    <a:cubicBezTo>
                      <a:pt x="24" y="119"/>
                      <a:pt x="24" y="119"/>
                      <a:pt x="24" y="119"/>
                    </a:cubicBezTo>
                    <a:cubicBezTo>
                      <a:pt x="23" y="122"/>
                      <a:pt x="20" y="125"/>
                      <a:pt x="17" y="124"/>
                    </a:cubicBezTo>
                    <a:cubicBezTo>
                      <a:pt x="14" y="124"/>
                      <a:pt x="12" y="121"/>
                      <a:pt x="12" y="117"/>
                    </a:cubicBezTo>
                    <a:cubicBezTo>
                      <a:pt x="13" y="92"/>
                      <a:pt x="13" y="92"/>
                      <a:pt x="13" y="92"/>
                    </a:cubicBezTo>
                    <a:cubicBezTo>
                      <a:pt x="13" y="92"/>
                      <a:pt x="13" y="91"/>
                      <a:pt x="13" y="91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4" y="70"/>
                      <a:pt x="14" y="69"/>
                      <a:pt x="14" y="69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0"/>
                      <a:pt x="15" y="59"/>
                      <a:pt x="15" y="59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6"/>
                      <a:pt x="1" y="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" name="Freeform 21"/>
              <p:cNvSpPr>
                <a:spLocks/>
              </p:cNvSpPr>
              <p:nvPr/>
            </p:nvSpPr>
            <p:spPr bwMode="auto">
              <a:xfrm>
                <a:off x="422" y="1063"/>
                <a:ext cx="19" cy="19"/>
              </a:xfrm>
              <a:custGeom>
                <a:avLst/>
                <a:gdLst>
                  <a:gd name="T0" fmla="*/ 11 w 22"/>
                  <a:gd name="T1" fmla="*/ 22 h 22"/>
                  <a:gd name="T2" fmla="*/ 1 w 22"/>
                  <a:gd name="T3" fmla="*/ 10 h 22"/>
                  <a:gd name="T4" fmla="*/ 12 w 22"/>
                  <a:gd name="T5" fmla="*/ 0 h 22"/>
                  <a:gd name="T6" fmla="*/ 22 w 22"/>
                  <a:gd name="T7" fmla="*/ 11 h 22"/>
                  <a:gd name="T8" fmla="*/ 11 w 22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1" y="22"/>
                    </a:moveTo>
                    <a:cubicBezTo>
                      <a:pt x="5" y="21"/>
                      <a:pt x="0" y="16"/>
                      <a:pt x="1" y="10"/>
                    </a:cubicBezTo>
                    <a:cubicBezTo>
                      <a:pt x="1" y="4"/>
                      <a:pt x="6" y="0"/>
                      <a:pt x="12" y="0"/>
                    </a:cubicBezTo>
                    <a:cubicBezTo>
                      <a:pt x="18" y="0"/>
                      <a:pt x="22" y="5"/>
                      <a:pt x="22" y="11"/>
                    </a:cubicBezTo>
                    <a:cubicBezTo>
                      <a:pt x="22" y="17"/>
                      <a:pt x="17" y="22"/>
                      <a:pt x="1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" name="Freeform 22"/>
              <p:cNvSpPr>
                <a:spLocks/>
              </p:cNvSpPr>
              <p:nvPr/>
            </p:nvSpPr>
            <p:spPr bwMode="auto">
              <a:xfrm>
                <a:off x="402" y="1046"/>
                <a:ext cx="9" cy="14"/>
              </a:xfrm>
              <a:custGeom>
                <a:avLst/>
                <a:gdLst>
                  <a:gd name="T0" fmla="*/ 3 w 11"/>
                  <a:gd name="T1" fmla="*/ 1 h 16"/>
                  <a:gd name="T2" fmla="*/ 8 w 11"/>
                  <a:gd name="T3" fmla="*/ 0 h 16"/>
                  <a:gd name="T4" fmla="*/ 10 w 11"/>
                  <a:gd name="T5" fmla="*/ 3 h 16"/>
                  <a:gd name="T6" fmla="*/ 11 w 11"/>
                  <a:gd name="T7" fmla="*/ 13 h 16"/>
                  <a:gd name="T8" fmla="*/ 9 w 11"/>
                  <a:gd name="T9" fmla="*/ 16 h 16"/>
                  <a:gd name="T10" fmla="*/ 4 w 11"/>
                  <a:gd name="T11" fmla="*/ 16 h 16"/>
                  <a:gd name="T12" fmla="*/ 1 w 11"/>
                  <a:gd name="T13" fmla="*/ 14 h 16"/>
                  <a:gd name="T14" fmla="*/ 1 w 11"/>
                  <a:gd name="T15" fmla="*/ 4 h 16"/>
                  <a:gd name="T16" fmla="*/ 3 w 11"/>
                  <a:gd name="T1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6">
                    <a:moveTo>
                      <a:pt x="3" y="1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10" y="1"/>
                      <a:pt x="10" y="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4"/>
                      <a:pt x="10" y="15"/>
                      <a:pt x="9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6"/>
                      <a:pt x="1" y="15"/>
                      <a:pt x="1" y="1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2"/>
                      <a:pt x="1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" name="Freeform 23"/>
              <p:cNvSpPr>
                <a:spLocks/>
              </p:cNvSpPr>
              <p:nvPr/>
            </p:nvSpPr>
            <p:spPr bwMode="auto">
              <a:xfrm>
                <a:off x="391" y="661"/>
                <a:ext cx="80" cy="168"/>
              </a:xfrm>
              <a:custGeom>
                <a:avLst/>
                <a:gdLst>
                  <a:gd name="T0" fmla="*/ 92 w 92"/>
                  <a:gd name="T1" fmla="*/ 24 h 194"/>
                  <a:gd name="T2" fmla="*/ 92 w 92"/>
                  <a:gd name="T3" fmla="*/ 23 h 194"/>
                  <a:gd name="T4" fmla="*/ 91 w 92"/>
                  <a:gd name="T5" fmla="*/ 23 h 194"/>
                  <a:gd name="T6" fmla="*/ 56 w 92"/>
                  <a:gd name="T7" fmla="*/ 3 h 194"/>
                  <a:gd name="T8" fmla="*/ 54 w 92"/>
                  <a:gd name="T9" fmla="*/ 3 h 194"/>
                  <a:gd name="T10" fmla="*/ 41 w 92"/>
                  <a:gd name="T11" fmla="*/ 3 h 194"/>
                  <a:gd name="T12" fmla="*/ 0 w 92"/>
                  <a:gd name="T13" fmla="*/ 26 h 194"/>
                  <a:gd name="T14" fmla="*/ 0 w 92"/>
                  <a:gd name="T15" fmla="*/ 85 h 194"/>
                  <a:gd name="T16" fmla="*/ 9 w 92"/>
                  <a:gd name="T17" fmla="*/ 94 h 194"/>
                  <a:gd name="T18" fmla="*/ 19 w 92"/>
                  <a:gd name="T19" fmla="*/ 85 h 194"/>
                  <a:gd name="T20" fmla="*/ 19 w 92"/>
                  <a:gd name="T21" fmla="*/ 39 h 194"/>
                  <a:gd name="T22" fmla="*/ 22 w 92"/>
                  <a:gd name="T23" fmla="*/ 39 h 194"/>
                  <a:gd name="T24" fmla="*/ 22 w 92"/>
                  <a:gd name="T25" fmla="*/ 67 h 194"/>
                  <a:gd name="T26" fmla="*/ 22 w 92"/>
                  <a:gd name="T27" fmla="*/ 91 h 194"/>
                  <a:gd name="T28" fmla="*/ 22 w 92"/>
                  <a:gd name="T29" fmla="*/ 183 h 194"/>
                  <a:gd name="T30" fmla="*/ 33 w 92"/>
                  <a:gd name="T31" fmla="*/ 194 h 194"/>
                  <a:gd name="T32" fmla="*/ 44 w 92"/>
                  <a:gd name="T33" fmla="*/ 183 h 194"/>
                  <a:gd name="T34" fmla="*/ 44 w 92"/>
                  <a:gd name="T35" fmla="*/ 99 h 194"/>
                  <a:gd name="T36" fmla="*/ 48 w 92"/>
                  <a:gd name="T37" fmla="*/ 99 h 194"/>
                  <a:gd name="T38" fmla="*/ 48 w 92"/>
                  <a:gd name="T39" fmla="*/ 183 h 194"/>
                  <a:gd name="T40" fmla="*/ 59 w 92"/>
                  <a:gd name="T41" fmla="*/ 194 h 194"/>
                  <a:gd name="T42" fmla="*/ 70 w 92"/>
                  <a:gd name="T43" fmla="*/ 183 h 194"/>
                  <a:gd name="T44" fmla="*/ 70 w 92"/>
                  <a:gd name="T45" fmla="*/ 91 h 194"/>
                  <a:gd name="T46" fmla="*/ 70 w 92"/>
                  <a:gd name="T47" fmla="*/ 67 h 194"/>
                  <a:gd name="T48" fmla="*/ 70 w 92"/>
                  <a:gd name="T49" fmla="*/ 39 h 194"/>
                  <a:gd name="T50" fmla="*/ 73 w 92"/>
                  <a:gd name="T51" fmla="*/ 39 h 194"/>
                  <a:gd name="T52" fmla="*/ 73 w 92"/>
                  <a:gd name="T53" fmla="*/ 84 h 194"/>
                  <a:gd name="T54" fmla="*/ 82 w 92"/>
                  <a:gd name="T55" fmla="*/ 94 h 194"/>
                  <a:gd name="T56" fmla="*/ 92 w 92"/>
                  <a:gd name="T57" fmla="*/ 84 h 194"/>
                  <a:gd name="T58" fmla="*/ 92 w 92"/>
                  <a:gd name="T59" fmla="*/ 25 h 194"/>
                  <a:gd name="T60" fmla="*/ 92 w 92"/>
                  <a:gd name="T61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2" h="194">
                    <a:moveTo>
                      <a:pt x="92" y="24"/>
                    </a:moveTo>
                    <a:cubicBezTo>
                      <a:pt x="92" y="24"/>
                      <a:pt x="92" y="24"/>
                      <a:pt x="92" y="23"/>
                    </a:cubicBezTo>
                    <a:cubicBezTo>
                      <a:pt x="91" y="23"/>
                      <a:pt x="91" y="23"/>
                      <a:pt x="91" y="23"/>
                    </a:cubicBezTo>
                    <a:cubicBezTo>
                      <a:pt x="89" y="7"/>
                      <a:pt x="67" y="4"/>
                      <a:pt x="56" y="3"/>
                    </a:cubicBezTo>
                    <a:cubicBezTo>
                      <a:pt x="56" y="3"/>
                      <a:pt x="55" y="3"/>
                      <a:pt x="54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0" y="0"/>
                      <a:pt x="0" y="2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5" y="94"/>
                      <a:pt x="19" y="90"/>
                      <a:pt x="19" y="85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183"/>
                      <a:pt x="22" y="183"/>
                      <a:pt x="22" y="183"/>
                    </a:cubicBezTo>
                    <a:cubicBezTo>
                      <a:pt x="22" y="189"/>
                      <a:pt x="27" y="194"/>
                      <a:pt x="33" y="194"/>
                    </a:cubicBezTo>
                    <a:cubicBezTo>
                      <a:pt x="39" y="194"/>
                      <a:pt x="44" y="189"/>
                      <a:pt x="44" y="183"/>
                    </a:cubicBezTo>
                    <a:cubicBezTo>
                      <a:pt x="44" y="99"/>
                      <a:pt x="44" y="99"/>
                      <a:pt x="44" y="99"/>
                    </a:cubicBezTo>
                    <a:cubicBezTo>
                      <a:pt x="48" y="99"/>
                      <a:pt x="48" y="99"/>
                      <a:pt x="48" y="99"/>
                    </a:cubicBezTo>
                    <a:cubicBezTo>
                      <a:pt x="48" y="183"/>
                      <a:pt x="48" y="183"/>
                      <a:pt x="48" y="183"/>
                    </a:cubicBezTo>
                    <a:cubicBezTo>
                      <a:pt x="48" y="189"/>
                      <a:pt x="53" y="194"/>
                      <a:pt x="59" y="194"/>
                    </a:cubicBezTo>
                    <a:cubicBezTo>
                      <a:pt x="65" y="194"/>
                      <a:pt x="70" y="189"/>
                      <a:pt x="70" y="183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73" y="89"/>
                      <a:pt x="77" y="94"/>
                      <a:pt x="82" y="94"/>
                    </a:cubicBezTo>
                    <a:cubicBezTo>
                      <a:pt x="87" y="94"/>
                      <a:pt x="92" y="89"/>
                      <a:pt x="92" y="84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2" y="25"/>
                      <a:pt x="92" y="24"/>
                      <a:pt x="92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" name="Oval 24"/>
              <p:cNvSpPr>
                <a:spLocks noChangeArrowheads="1"/>
              </p:cNvSpPr>
              <p:nvPr/>
            </p:nvSpPr>
            <p:spPr bwMode="auto">
              <a:xfrm>
                <a:off x="414" y="624"/>
                <a:ext cx="36" cy="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" name="Freeform 25"/>
              <p:cNvSpPr>
                <a:spLocks noEditPoints="1"/>
              </p:cNvSpPr>
              <p:nvPr/>
            </p:nvSpPr>
            <p:spPr bwMode="auto">
              <a:xfrm>
                <a:off x="854" y="2076"/>
                <a:ext cx="39" cy="39"/>
              </a:xfrm>
              <a:custGeom>
                <a:avLst/>
                <a:gdLst>
                  <a:gd name="T0" fmla="*/ 23 w 45"/>
                  <a:gd name="T1" fmla="*/ 0 h 45"/>
                  <a:gd name="T2" fmla="*/ 0 w 45"/>
                  <a:gd name="T3" fmla="*/ 23 h 45"/>
                  <a:gd name="T4" fmla="*/ 23 w 45"/>
                  <a:gd name="T5" fmla="*/ 45 h 45"/>
                  <a:gd name="T6" fmla="*/ 45 w 45"/>
                  <a:gd name="T7" fmla="*/ 23 h 45"/>
                  <a:gd name="T8" fmla="*/ 23 w 45"/>
                  <a:gd name="T9" fmla="*/ 0 h 45"/>
                  <a:gd name="T10" fmla="*/ 9 w 45"/>
                  <a:gd name="T11" fmla="*/ 39 h 45"/>
                  <a:gd name="T12" fmla="*/ 3 w 45"/>
                  <a:gd name="T13" fmla="*/ 29 h 45"/>
                  <a:gd name="T14" fmla="*/ 3 w 45"/>
                  <a:gd name="T15" fmla="*/ 28 h 45"/>
                  <a:gd name="T16" fmla="*/ 4 w 45"/>
                  <a:gd name="T17" fmla="*/ 28 h 45"/>
                  <a:gd name="T18" fmla="*/ 8 w 45"/>
                  <a:gd name="T19" fmla="*/ 32 h 45"/>
                  <a:gd name="T20" fmla="*/ 9 w 45"/>
                  <a:gd name="T21" fmla="*/ 33 h 45"/>
                  <a:gd name="T22" fmla="*/ 10 w 45"/>
                  <a:gd name="T23" fmla="*/ 38 h 45"/>
                  <a:gd name="T24" fmla="*/ 9 w 45"/>
                  <a:gd name="T25" fmla="*/ 39 h 45"/>
                  <a:gd name="T26" fmla="*/ 12 w 45"/>
                  <a:gd name="T27" fmla="*/ 10 h 45"/>
                  <a:gd name="T28" fmla="*/ 9 w 45"/>
                  <a:gd name="T29" fmla="*/ 15 h 45"/>
                  <a:gd name="T30" fmla="*/ 5 w 45"/>
                  <a:gd name="T31" fmla="*/ 17 h 45"/>
                  <a:gd name="T32" fmla="*/ 4 w 45"/>
                  <a:gd name="T33" fmla="*/ 18 h 45"/>
                  <a:gd name="T34" fmla="*/ 3 w 45"/>
                  <a:gd name="T35" fmla="*/ 15 h 45"/>
                  <a:gd name="T36" fmla="*/ 10 w 45"/>
                  <a:gd name="T37" fmla="*/ 6 h 45"/>
                  <a:gd name="T38" fmla="*/ 12 w 45"/>
                  <a:gd name="T39" fmla="*/ 8 h 45"/>
                  <a:gd name="T40" fmla="*/ 12 w 45"/>
                  <a:gd name="T41" fmla="*/ 10 h 45"/>
                  <a:gd name="T42" fmla="*/ 13 w 45"/>
                  <a:gd name="T43" fmla="*/ 28 h 45"/>
                  <a:gd name="T44" fmla="*/ 13 w 45"/>
                  <a:gd name="T45" fmla="*/ 21 h 45"/>
                  <a:gd name="T46" fmla="*/ 15 w 45"/>
                  <a:gd name="T47" fmla="*/ 20 h 45"/>
                  <a:gd name="T48" fmla="*/ 21 w 45"/>
                  <a:gd name="T49" fmla="*/ 18 h 45"/>
                  <a:gd name="T50" fmla="*/ 23 w 45"/>
                  <a:gd name="T51" fmla="*/ 19 h 45"/>
                  <a:gd name="T52" fmla="*/ 27 w 45"/>
                  <a:gd name="T53" fmla="*/ 25 h 45"/>
                  <a:gd name="T54" fmla="*/ 26 w 45"/>
                  <a:gd name="T55" fmla="*/ 27 h 45"/>
                  <a:gd name="T56" fmla="*/ 22 w 45"/>
                  <a:gd name="T57" fmla="*/ 32 h 45"/>
                  <a:gd name="T58" fmla="*/ 20 w 45"/>
                  <a:gd name="T59" fmla="*/ 32 h 45"/>
                  <a:gd name="T60" fmla="*/ 14 w 45"/>
                  <a:gd name="T61" fmla="*/ 30 h 45"/>
                  <a:gd name="T62" fmla="*/ 13 w 45"/>
                  <a:gd name="T63" fmla="*/ 28 h 45"/>
                  <a:gd name="T64" fmla="*/ 33 w 45"/>
                  <a:gd name="T65" fmla="*/ 42 h 45"/>
                  <a:gd name="T66" fmla="*/ 23 w 45"/>
                  <a:gd name="T67" fmla="*/ 44 h 45"/>
                  <a:gd name="T68" fmla="*/ 19 w 45"/>
                  <a:gd name="T69" fmla="*/ 43 h 45"/>
                  <a:gd name="T70" fmla="*/ 19 w 45"/>
                  <a:gd name="T71" fmla="*/ 42 h 45"/>
                  <a:gd name="T72" fmla="*/ 23 w 45"/>
                  <a:gd name="T73" fmla="*/ 40 h 45"/>
                  <a:gd name="T74" fmla="*/ 25 w 45"/>
                  <a:gd name="T75" fmla="*/ 39 h 45"/>
                  <a:gd name="T76" fmla="*/ 31 w 45"/>
                  <a:gd name="T77" fmla="*/ 39 h 45"/>
                  <a:gd name="T78" fmla="*/ 33 w 45"/>
                  <a:gd name="T79" fmla="*/ 40 h 45"/>
                  <a:gd name="T80" fmla="*/ 33 w 45"/>
                  <a:gd name="T81" fmla="*/ 42 h 45"/>
                  <a:gd name="T82" fmla="*/ 33 w 45"/>
                  <a:gd name="T83" fmla="*/ 10 h 45"/>
                  <a:gd name="T84" fmla="*/ 27 w 45"/>
                  <a:gd name="T85" fmla="*/ 11 h 45"/>
                  <a:gd name="T86" fmla="*/ 26 w 45"/>
                  <a:gd name="T87" fmla="*/ 10 h 45"/>
                  <a:gd name="T88" fmla="*/ 22 w 45"/>
                  <a:gd name="T89" fmla="*/ 6 h 45"/>
                  <a:gd name="T90" fmla="*/ 22 w 45"/>
                  <a:gd name="T91" fmla="*/ 5 h 45"/>
                  <a:gd name="T92" fmla="*/ 26 w 45"/>
                  <a:gd name="T93" fmla="*/ 2 h 45"/>
                  <a:gd name="T94" fmla="*/ 34 w 45"/>
                  <a:gd name="T95" fmla="*/ 5 h 45"/>
                  <a:gd name="T96" fmla="*/ 34 w 45"/>
                  <a:gd name="T97" fmla="*/ 9 h 45"/>
                  <a:gd name="T98" fmla="*/ 33 w 45"/>
                  <a:gd name="T99" fmla="*/ 10 h 45"/>
                  <a:gd name="T100" fmla="*/ 42 w 45"/>
                  <a:gd name="T101" fmla="*/ 29 h 45"/>
                  <a:gd name="T102" fmla="*/ 39 w 45"/>
                  <a:gd name="T103" fmla="*/ 32 h 45"/>
                  <a:gd name="T104" fmla="*/ 38 w 45"/>
                  <a:gd name="T105" fmla="*/ 32 h 45"/>
                  <a:gd name="T106" fmla="*/ 36 w 45"/>
                  <a:gd name="T107" fmla="*/ 27 h 45"/>
                  <a:gd name="T108" fmla="*/ 36 w 45"/>
                  <a:gd name="T109" fmla="*/ 25 h 45"/>
                  <a:gd name="T110" fmla="*/ 38 w 45"/>
                  <a:gd name="T111" fmla="*/ 20 h 45"/>
                  <a:gd name="T112" fmla="*/ 40 w 45"/>
                  <a:gd name="T113" fmla="*/ 19 h 45"/>
                  <a:gd name="T114" fmla="*/ 43 w 45"/>
                  <a:gd name="T115" fmla="*/ 21 h 45"/>
                  <a:gd name="T116" fmla="*/ 43 w 45"/>
                  <a:gd name="T117" fmla="*/ 27 h 45"/>
                  <a:gd name="T118" fmla="*/ 42 w 45"/>
                  <a:gd name="T119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5" h="45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5"/>
                      <a:pt x="10" y="45"/>
                      <a:pt x="23" y="45"/>
                    </a:cubicBezTo>
                    <a:cubicBezTo>
                      <a:pt x="35" y="45"/>
                      <a:pt x="45" y="35"/>
                      <a:pt x="45" y="23"/>
                    </a:cubicBezTo>
                    <a:cubicBezTo>
                      <a:pt x="45" y="10"/>
                      <a:pt x="35" y="0"/>
                      <a:pt x="23" y="0"/>
                    </a:cubicBezTo>
                    <a:close/>
                    <a:moveTo>
                      <a:pt x="9" y="39"/>
                    </a:moveTo>
                    <a:cubicBezTo>
                      <a:pt x="6" y="36"/>
                      <a:pt x="4" y="33"/>
                      <a:pt x="3" y="29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4" y="28"/>
                      <a:pt x="4" y="28"/>
                    </a:cubicBezTo>
                    <a:cubicBezTo>
                      <a:pt x="4" y="28"/>
                      <a:pt x="8" y="32"/>
                      <a:pt x="8" y="32"/>
                    </a:cubicBezTo>
                    <a:cubicBezTo>
                      <a:pt x="8" y="32"/>
                      <a:pt x="8" y="33"/>
                      <a:pt x="9" y="33"/>
                    </a:cubicBezTo>
                    <a:cubicBezTo>
                      <a:pt x="9" y="34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9" y="39"/>
                    </a:cubicBezTo>
                    <a:close/>
                    <a:moveTo>
                      <a:pt x="12" y="10"/>
                    </a:moveTo>
                    <a:cubicBezTo>
                      <a:pt x="11" y="10"/>
                      <a:pt x="10" y="14"/>
                      <a:pt x="9" y="15"/>
                    </a:cubicBezTo>
                    <a:cubicBezTo>
                      <a:pt x="9" y="15"/>
                      <a:pt x="6" y="16"/>
                      <a:pt x="5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5" y="12"/>
                      <a:pt x="7" y="9"/>
                      <a:pt x="10" y="6"/>
                    </a:cubicBezTo>
                    <a:cubicBezTo>
                      <a:pt x="11" y="7"/>
                      <a:pt x="12" y="7"/>
                      <a:pt x="12" y="8"/>
                    </a:cubicBezTo>
                    <a:cubicBezTo>
                      <a:pt x="13" y="9"/>
                      <a:pt x="12" y="9"/>
                      <a:pt x="12" y="10"/>
                    </a:cubicBezTo>
                    <a:close/>
                    <a:moveTo>
                      <a:pt x="13" y="28"/>
                    </a:move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4" y="20"/>
                      <a:pt x="15" y="20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8"/>
                      <a:pt x="23" y="18"/>
                      <a:pt x="23" y="19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5"/>
                      <a:pt x="27" y="26"/>
                      <a:pt x="26" y="27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1" y="33"/>
                      <a:pt x="20" y="32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2" y="29"/>
                      <a:pt x="13" y="28"/>
                    </a:cubicBezTo>
                    <a:close/>
                    <a:moveTo>
                      <a:pt x="33" y="42"/>
                    </a:moveTo>
                    <a:cubicBezTo>
                      <a:pt x="30" y="43"/>
                      <a:pt x="26" y="44"/>
                      <a:pt x="23" y="44"/>
                    </a:cubicBezTo>
                    <a:cubicBezTo>
                      <a:pt x="22" y="44"/>
                      <a:pt x="20" y="44"/>
                      <a:pt x="19" y="43"/>
                    </a:cubicBezTo>
                    <a:cubicBezTo>
                      <a:pt x="19" y="43"/>
                      <a:pt x="19" y="43"/>
                      <a:pt x="19" y="42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9"/>
                      <a:pt x="24" y="39"/>
                      <a:pt x="25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2" y="39"/>
                      <a:pt x="33" y="40"/>
                      <a:pt x="33" y="40"/>
                    </a:cubicBezTo>
                    <a:lnTo>
                      <a:pt x="33" y="42"/>
                    </a:lnTo>
                    <a:close/>
                    <a:moveTo>
                      <a:pt x="33" y="10"/>
                    </a:moveTo>
                    <a:cubicBezTo>
                      <a:pt x="33" y="10"/>
                      <a:pt x="28" y="11"/>
                      <a:pt x="27" y="11"/>
                    </a:cubicBezTo>
                    <a:cubicBezTo>
                      <a:pt x="26" y="11"/>
                      <a:pt x="26" y="10"/>
                      <a:pt x="26" y="10"/>
                    </a:cubicBezTo>
                    <a:cubicBezTo>
                      <a:pt x="26" y="10"/>
                      <a:pt x="23" y="7"/>
                      <a:pt x="22" y="6"/>
                    </a:cubicBezTo>
                    <a:cubicBezTo>
                      <a:pt x="22" y="6"/>
                      <a:pt x="22" y="5"/>
                      <a:pt x="22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2"/>
                      <a:pt x="32" y="3"/>
                      <a:pt x="34" y="5"/>
                    </a:cubicBezTo>
                    <a:cubicBezTo>
                      <a:pt x="34" y="6"/>
                      <a:pt x="34" y="9"/>
                      <a:pt x="34" y="9"/>
                    </a:cubicBezTo>
                    <a:cubicBezTo>
                      <a:pt x="34" y="10"/>
                      <a:pt x="33" y="10"/>
                      <a:pt x="33" y="10"/>
                    </a:cubicBezTo>
                    <a:close/>
                    <a:moveTo>
                      <a:pt x="42" y="29"/>
                    </a:moveTo>
                    <a:cubicBezTo>
                      <a:pt x="42" y="29"/>
                      <a:pt x="39" y="31"/>
                      <a:pt x="39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6" y="28"/>
                      <a:pt x="36" y="27"/>
                    </a:cubicBezTo>
                    <a:cubicBezTo>
                      <a:pt x="36" y="26"/>
                      <a:pt x="36" y="25"/>
                      <a:pt x="36" y="25"/>
                    </a:cubicBezTo>
                    <a:cubicBezTo>
                      <a:pt x="36" y="25"/>
                      <a:pt x="38" y="20"/>
                      <a:pt x="38" y="20"/>
                    </a:cubicBezTo>
                    <a:cubicBezTo>
                      <a:pt x="39" y="19"/>
                      <a:pt x="39" y="19"/>
                      <a:pt x="40" y="19"/>
                    </a:cubicBezTo>
                    <a:cubicBezTo>
                      <a:pt x="41" y="19"/>
                      <a:pt x="43" y="21"/>
                      <a:pt x="43" y="21"/>
                    </a:cubicBezTo>
                    <a:cubicBezTo>
                      <a:pt x="43" y="21"/>
                      <a:pt x="43" y="27"/>
                      <a:pt x="43" y="27"/>
                    </a:cubicBezTo>
                    <a:cubicBezTo>
                      <a:pt x="43" y="28"/>
                      <a:pt x="42" y="29"/>
                      <a:pt x="4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" name="Freeform 26"/>
              <p:cNvSpPr>
                <a:spLocks noEditPoints="1"/>
              </p:cNvSpPr>
              <p:nvPr/>
            </p:nvSpPr>
            <p:spPr bwMode="auto">
              <a:xfrm>
                <a:off x="1065" y="1971"/>
                <a:ext cx="39" cy="40"/>
              </a:xfrm>
              <a:custGeom>
                <a:avLst/>
                <a:gdLst>
                  <a:gd name="T0" fmla="*/ 23 w 45"/>
                  <a:gd name="T1" fmla="*/ 0 h 46"/>
                  <a:gd name="T2" fmla="*/ 0 w 45"/>
                  <a:gd name="T3" fmla="*/ 23 h 46"/>
                  <a:gd name="T4" fmla="*/ 23 w 45"/>
                  <a:gd name="T5" fmla="*/ 46 h 46"/>
                  <a:gd name="T6" fmla="*/ 45 w 45"/>
                  <a:gd name="T7" fmla="*/ 23 h 46"/>
                  <a:gd name="T8" fmla="*/ 23 w 45"/>
                  <a:gd name="T9" fmla="*/ 0 h 46"/>
                  <a:gd name="T10" fmla="*/ 9 w 45"/>
                  <a:gd name="T11" fmla="*/ 39 h 46"/>
                  <a:gd name="T12" fmla="*/ 3 w 45"/>
                  <a:gd name="T13" fmla="*/ 29 h 46"/>
                  <a:gd name="T14" fmla="*/ 3 w 45"/>
                  <a:gd name="T15" fmla="*/ 28 h 46"/>
                  <a:gd name="T16" fmla="*/ 4 w 45"/>
                  <a:gd name="T17" fmla="*/ 28 h 46"/>
                  <a:gd name="T18" fmla="*/ 8 w 45"/>
                  <a:gd name="T19" fmla="*/ 32 h 46"/>
                  <a:gd name="T20" fmla="*/ 9 w 45"/>
                  <a:gd name="T21" fmla="*/ 33 h 46"/>
                  <a:gd name="T22" fmla="*/ 10 w 45"/>
                  <a:gd name="T23" fmla="*/ 38 h 46"/>
                  <a:gd name="T24" fmla="*/ 9 w 45"/>
                  <a:gd name="T25" fmla="*/ 39 h 46"/>
                  <a:gd name="T26" fmla="*/ 12 w 45"/>
                  <a:gd name="T27" fmla="*/ 10 h 46"/>
                  <a:gd name="T28" fmla="*/ 9 w 45"/>
                  <a:gd name="T29" fmla="*/ 15 h 46"/>
                  <a:gd name="T30" fmla="*/ 5 w 45"/>
                  <a:gd name="T31" fmla="*/ 17 h 46"/>
                  <a:gd name="T32" fmla="*/ 4 w 45"/>
                  <a:gd name="T33" fmla="*/ 18 h 46"/>
                  <a:gd name="T34" fmla="*/ 3 w 45"/>
                  <a:gd name="T35" fmla="*/ 15 h 46"/>
                  <a:gd name="T36" fmla="*/ 10 w 45"/>
                  <a:gd name="T37" fmla="*/ 7 h 46"/>
                  <a:gd name="T38" fmla="*/ 12 w 45"/>
                  <a:gd name="T39" fmla="*/ 8 h 46"/>
                  <a:gd name="T40" fmla="*/ 12 w 45"/>
                  <a:gd name="T41" fmla="*/ 10 h 46"/>
                  <a:gd name="T42" fmla="*/ 13 w 45"/>
                  <a:gd name="T43" fmla="*/ 28 h 46"/>
                  <a:gd name="T44" fmla="*/ 13 w 45"/>
                  <a:gd name="T45" fmla="*/ 22 h 46"/>
                  <a:gd name="T46" fmla="*/ 15 w 45"/>
                  <a:gd name="T47" fmla="*/ 20 h 46"/>
                  <a:gd name="T48" fmla="*/ 21 w 45"/>
                  <a:gd name="T49" fmla="*/ 18 h 46"/>
                  <a:gd name="T50" fmla="*/ 23 w 45"/>
                  <a:gd name="T51" fmla="*/ 19 h 46"/>
                  <a:gd name="T52" fmla="*/ 26 w 45"/>
                  <a:gd name="T53" fmla="*/ 25 h 46"/>
                  <a:gd name="T54" fmla="*/ 26 w 45"/>
                  <a:gd name="T55" fmla="*/ 27 h 46"/>
                  <a:gd name="T56" fmla="*/ 22 w 45"/>
                  <a:gd name="T57" fmla="*/ 32 h 46"/>
                  <a:gd name="T58" fmla="*/ 20 w 45"/>
                  <a:gd name="T59" fmla="*/ 33 h 46"/>
                  <a:gd name="T60" fmla="*/ 14 w 45"/>
                  <a:gd name="T61" fmla="*/ 30 h 46"/>
                  <a:gd name="T62" fmla="*/ 13 w 45"/>
                  <a:gd name="T63" fmla="*/ 28 h 46"/>
                  <a:gd name="T64" fmla="*/ 33 w 45"/>
                  <a:gd name="T65" fmla="*/ 42 h 46"/>
                  <a:gd name="T66" fmla="*/ 23 w 45"/>
                  <a:gd name="T67" fmla="*/ 44 h 46"/>
                  <a:gd name="T68" fmla="*/ 19 w 45"/>
                  <a:gd name="T69" fmla="*/ 44 h 46"/>
                  <a:gd name="T70" fmla="*/ 19 w 45"/>
                  <a:gd name="T71" fmla="*/ 42 h 46"/>
                  <a:gd name="T72" fmla="*/ 23 w 45"/>
                  <a:gd name="T73" fmla="*/ 40 h 46"/>
                  <a:gd name="T74" fmla="*/ 25 w 45"/>
                  <a:gd name="T75" fmla="*/ 39 h 46"/>
                  <a:gd name="T76" fmla="*/ 31 w 45"/>
                  <a:gd name="T77" fmla="*/ 39 h 46"/>
                  <a:gd name="T78" fmla="*/ 33 w 45"/>
                  <a:gd name="T79" fmla="*/ 41 h 46"/>
                  <a:gd name="T80" fmla="*/ 33 w 45"/>
                  <a:gd name="T81" fmla="*/ 42 h 46"/>
                  <a:gd name="T82" fmla="*/ 33 w 45"/>
                  <a:gd name="T83" fmla="*/ 11 h 46"/>
                  <a:gd name="T84" fmla="*/ 27 w 45"/>
                  <a:gd name="T85" fmla="*/ 11 h 46"/>
                  <a:gd name="T86" fmla="*/ 26 w 45"/>
                  <a:gd name="T87" fmla="*/ 10 h 46"/>
                  <a:gd name="T88" fmla="*/ 22 w 45"/>
                  <a:gd name="T89" fmla="*/ 6 h 46"/>
                  <a:gd name="T90" fmla="*/ 22 w 45"/>
                  <a:gd name="T91" fmla="*/ 5 h 46"/>
                  <a:gd name="T92" fmla="*/ 26 w 45"/>
                  <a:gd name="T93" fmla="*/ 2 h 46"/>
                  <a:gd name="T94" fmla="*/ 34 w 45"/>
                  <a:gd name="T95" fmla="*/ 5 h 46"/>
                  <a:gd name="T96" fmla="*/ 34 w 45"/>
                  <a:gd name="T97" fmla="*/ 10 h 46"/>
                  <a:gd name="T98" fmla="*/ 33 w 45"/>
                  <a:gd name="T99" fmla="*/ 11 h 46"/>
                  <a:gd name="T100" fmla="*/ 42 w 45"/>
                  <a:gd name="T101" fmla="*/ 30 h 46"/>
                  <a:gd name="T102" fmla="*/ 39 w 45"/>
                  <a:gd name="T103" fmla="*/ 32 h 46"/>
                  <a:gd name="T104" fmla="*/ 38 w 45"/>
                  <a:gd name="T105" fmla="*/ 32 h 46"/>
                  <a:gd name="T106" fmla="*/ 36 w 45"/>
                  <a:gd name="T107" fmla="*/ 27 h 46"/>
                  <a:gd name="T108" fmla="*/ 36 w 45"/>
                  <a:gd name="T109" fmla="*/ 25 h 46"/>
                  <a:gd name="T110" fmla="*/ 38 w 45"/>
                  <a:gd name="T111" fmla="*/ 20 h 46"/>
                  <a:gd name="T112" fmla="*/ 40 w 45"/>
                  <a:gd name="T113" fmla="*/ 19 h 46"/>
                  <a:gd name="T114" fmla="*/ 43 w 45"/>
                  <a:gd name="T115" fmla="*/ 21 h 46"/>
                  <a:gd name="T116" fmla="*/ 43 w 45"/>
                  <a:gd name="T117" fmla="*/ 28 h 46"/>
                  <a:gd name="T118" fmla="*/ 42 w 45"/>
                  <a:gd name="T119" fmla="*/ 3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5" h="46">
                    <a:moveTo>
                      <a:pt x="23" y="0"/>
                    </a:moveTo>
                    <a:cubicBezTo>
                      <a:pt x="10" y="0"/>
                      <a:pt x="0" y="11"/>
                      <a:pt x="0" y="23"/>
                    </a:cubicBezTo>
                    <a:cubicBezTo>
                      <a:pt x="0" y="35"/>
                      <a:pt x="10" y="46"/>
                      <a:pt x="23" y="46"/>
                    </a:cubicBezTo>
                    <a:cubicBezTo>
                      <a:pt x="35" y="46"/>
                      <a:pt x="45" y="35"/>
                      <a:pt x="45" y="23"/>
                    </a:cubicBezTo>
                    <a:cubicBezTo>
                      <a:pt x="45" y="11"/>
                      <a:pt x="35" y="0"/>
                      <a:pt x="23" y="0"/>
                    </a:cubicBezTo>
                    <a:close/>
                    <a:moveTo>
                      <a:pt x="9" y="39"/>
                    </a:moveTo>
                    <a:cubicBezTo>
                      <a:pt x="6" y="37"/>
                      <a:pt x="4" y="33"/>
                      <a:pt x="3" y="29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4" y="28"/>
                      <a:pt x="4" y="28"/>
                    </a:cubicBezTo>
                    <a:cubicBezTo>
                      <a:pt x="4" y="29"/>
                      <a:pt x="8" y="32"/>
                      <a:pt x="8" y="32"/>
                    </a:cubicBezTo>
                    <a:cubicBezTo>
                      <a:pt x="8" y="32"/>
                      <a:pt x="8" y="33"/>
                      <a:pt x="9" y="33"/>
                    </a:cubicBezTo>
                    <a:cubicBezTo>
                      <a:pt x="9" y="34"/>
                      <a:pt x="10" y="38"/>
                      <a:pt x="10" y="38"/>
                    </a:cubicBezTo>
                    <a:cubicBezTo>
                      <a:pt x="10" y="38"/>
                      <a:pt x="10" y="39"/>
                      <a:pt x="9" y="39"/>
                    </a:cubicBezTo>
                    <a:close/>
                    <a:moveTo>
                      <a:pt x="12" y="10"/>
                    </a:moveTo>
                    <a:cubicBezTo>
                      <a:pt x="11" y="11"/>
                      <a:pt x="10" y="15"/>
                      <a:pt x="9" y="15"/>
                    </a:cubicBezTo>
                    <a:cubicBezTo>
                      <a:pt x="9" y="15"/>
                      <a:pt x="6" y="17"/>
                      <a:pt x="5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5" y="12"/>
                      <a:pt x="7" y="9"/>
                      <a:pt x="10" y="7"/>
                    </a:cubicBezTo>
                    <a:cubicBezTo>
                      <a:pt x="11" y="7"/>
                      <a:pt x="12" y="7"/>
                      <a:pt x="12" y="8"/>
                    </a:cubicBezTo>
                    <a:cubicBezTo>
                      <a:pt x="13" y="9"/>
                      <a:pt x="12" y="10"/>
                      <a:pt x="12" y="10"/>
                    </a:cubicBezTo>
                    <a:close/>
                    <a:moveTo>
                      <a:pt x="13" y="28"/>
                    </a:move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1"/>
                      <a:pt x="14" y="20"/>
                      <a:pt x="15" y="20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8"/>
                      <a:pt x="23" y="19"/>
                      <a:pt x="23" y="19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5"/>
                      <a:pt x="27" y="26"/>
                      <a:pt x="26" y="27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1" y="33"/>
                      <a:pt x="20" y="33"/>
                      <a:pt x="20" y="33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2" y="29"/>
                      <a:pt x="13" y="28"/>
                    </a:cubicBezTo>
                    <a:close/>
                    <a:moveTo>
                      <a:pt x="33" y="42"/>
                    </a:moveTo>
                    <a:cubicBezTo>
                      <a:pt x="30" y="43"/>
                      <a:pt x="26" y="44"/>
                      <a:pt x="23" y="44"/>
                    </a:cubicBezTo>
                    <a:cubicBezTo>
                      <a:pt x="22" y="44"/>
                      <a:pt x="20" y="44"/>
                      <a:pt x="19" y="44"/>
                    </a:cubicBezTo>
                    <a:cubicBezTo>
                      <a:pt x="19" y="43"/>
                      <a:pt x="19" y="43"/>
                      <a:pt x="19" y="42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0"/>
                      <a:pt x="24" y="39"/>
                      <a:pt x="25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2" y="39"/>
                      <a:pt x="32" y="40"/>
                      <a:pt x="33" y="41"/>
                    </a:cubicBezTo>
                    <a:lnTo>
                      <a:pt x="33" y="42"/>
                    </a:lnTo>
                    <a:close/>
                    <a:moveTo>
                      <a:pt x="33" y="11"/>
                    </a:moveTo>
                    <a:cubicBezTo>
                      <a:pt x="33" y="11"/>
                      <a:pt x="27" y="11"/>
                      <a:pt x="27" y="11"/>
                    </a:cubicBezTo>
                    <a:cubicBezTo>
                      <a:pt x="26" y="11"/>
                      <a:pt x="26" y="10"/>
                      <a:pt x="26" y="10"/>
                    </a:cubicBezTo>
                    <a:cubicBezTo>
                      <a:pt x="26" y="10"/>
                      <a:pt x="23" y="7"/>
                      <a:pt x="22" y="6"/>
                    </a:cubicBezTo>
                    <a:cubicBezTo>
                      <a:pt x="22" y="6"/>
                      <a:pt x="22" y="5"/>
                      <a:pt x="22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3"/>
                      <a:pt x="32" y="4"/>
                      <a:pt x="34" y="5"/>
                    </a:cubicBezTo>
                    <a:cubicBezTo>
                      <a:pt x="34" y="7"/>
                      <a:pt x="34" y="9"/>
                      <a:pt x="34" y="10"/>
                    </a:cubicBezTo>
                    <a:cubicBezTo>
                      <a:pt x="34" y="10"/>
                      <a:pt x="33" y="11"/>
                      <a:pt x="33" y="11"/>
                    </a:cubicBezTo>
                    <a:close/>
                    <a:moveTo>
                      <a:pt x="42" y="30"/>
                    </a:moveTo>
                    <a:cubicBezTo>
                      <a:pt x="42" y="30"/>
                      <a:pt x="39" y="32"/>
                      <a:pt x="39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6" y="28"/>
                      <a:pt x="36" y="27"/>
                    </a:cubicBezTo>
                    <a:cubicBezTo>
                      <a:pt x="36" y="26"/>
                      <a:pt x="36" y="25"/>
                      <a:pt x="36" y="25"/>
                    </a:cubicBezTo>
                    <a:cubicBezTo>
                      <a:pt x="36" y="25"/>
                      <a:pt x="38" y="20"/>
                      <a:pt x="38" y="20"/>
                    </a:cubicBezTo>
                    <a:cubicBezTo>
                      <a:pt x="39" y="20"/>
                      <a:pt x="39" y="19"/>
                      <a:pt x="40" y="19"/>
                    </a:cubicBezTo>
                    <a:cubicBezTo>
                      <a:pt x="41" y="19"/>
                      <a:pt x="43" y="21"/>
                      <a:pt x="43" y="21"/>
                    </a:cubicBezTo>
                    <a:cubicBezTo>
                      <a:pt x="43" y="21"/>
                      <a:pt x="43" y="27"/>
                      <a:pt x="43" y="28"/>
                    </a:cubicBezTo>
                    <a:cubicBezTo>
                      <a:pt x="43" y="28"/>
                      <a:pt x="42" y="30"/>
                      <a:pt x="4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" name="Freeform 27"/>
              <p:cNvSpPr>
                <a:spLocks noEditPoints="1"/>
              </p:cNvSpPr>
              <p:nvPr/>
            </p:nvSpPr>
            <p:spPr bwMode="auto">
              <a:xfrm>
                <a:off x="1351" y="2004"/>
                <a:ext cx="39" cy="39"/>
              </a:xfrm>
              <a:custGeom>
                <a:avLst/>
                <a:gdLst>
                  <a:gd name="T0" fmla="*/ 22 w 45"/>
                  <a:gd name="T1" fmla="*/ 0 h 45"/>
                  <a:gd name="T2" fmla="*/ 0 w 45"/>
                  <a:gd name="T3" fmla="*/ 23 h 45"/>
                  <a:gd name="T4" fmla="*/ 22 w 45"/>
                  <a:gd name="T5" fmla="*/ 45 h 45"/>
                  <a:gd name="T6" fmla="*/ 45 w 45"/>
                  <a:gd name="T7" fmla="*/ 23 h 45"/>
                  <a:gd name="T8" fmla="*/ 22 w 45"/>
                  <a:gd name="T9" fmla="*/ 0 h 45"/>
                  <a:gd name="T10" fmla="*/ 8 w 45"/>
                  <a:gd name="T11" fmla="*/ 39 h 45"/>
                  <a:gd name="T12" fmla="*/ 2 w 45"/>
                  <a:gd name="T13" fmla="*/ 29 h 45"/>
                  <a:gd name="T14" fmla="*/ 2 w 45"/>
                  <a:gd name="T15" fmla="*/ 28 h 45"/>
                  <a:gd name="T16" fmla="*/ 3 w 45"/>
                  <a:gd name="T17" fmla="*/ 28 h 45"/>
                  <a:gd name="T18" fmla="*/ 7 w 45"/>
                  <a:gd name="T19" fmla="*/ 32 h 45"/>
                  <a:gd name="T20" fmla="*/ 8 w 45"/>
                  <a:gd name="T21" fmla="*/ 33 h 45"/>
                  <a:gd name="T22" fmla="*/ 9 w 45"/>
                  <a:gd name="T23" fmla="*/ 38 h 45"/>
                  <a:gd name="T24" fmla="*/ 8 w 45"/>
                  <a:gd name="T25" fmla="*/ 39 h 45"/>
                  <a:gd name="T26" fmla="*/ 11 w 45"/>
                  <a:gd name="T27" fmla="*/ 10 h 45"/>
                  <a:gd name="T28" fmla="*/ 8 w 45"/>
                  <a:gd name="T29" fmla="*/ 15 h 45"/>
                  <a:gd name="T30" fmla="*/ 4 w 45"/>
                  <a:gd name="T31" fmla="*/ 17 h 45"/>
                  <a:gd name="T32" fmla="*/ 3 w 45"/>
                  <a:gd name="T33" fmla="*/ 17 h 45"/>
                  <a:gd name="T34" fmla="*/ 3 w 45"/>
                  <a:gd name="T35" fmla="*/ 15 h 45"/>
                  <a:gd name="T36" fmla="*/ 9 w 45"/>
                  <a:gd name="T37" fmla="*/ 6 h 45"/>
                  <a:gd name="T38" fmla="*/ 12 w 45"/>
                  <a:gd name="T39" fmla="*/ 8 h 45"/>
                  <a:gd name="T40" fmla="*/ 11 w 45"/>
                  <a:gd name="T41" fmla="*/ 10 h 45"/>
                  <a:gd name="T42" fmla="*/ 12 w 45"/>
                  <a:gd name="T43" fmla="*/ 28 h 45"/>
                  <a:gd name="T44" fmla="*/ 12 w 45"/>
                  <a:gd name="T45" fmla="*/ 21 h 45"/>
                  <a:gd name="T46" fmla="*/ 14 w 45"/>
                  <a:gd name="T47" fmla="*/ 19 h 45"/>
                  <a:gd name="T48" fmla="*/ 20 w 45"/>
                  <a:gd name="T49" fmla="*/ 18 h 45"/>
                  <a:gd name="T50" fmla="*/ 22 w 45"/>
                  <a:gd name="T51" fmla="*/ 19 h 45"/>
                  <a:gd name="T52" fmla="*/ 26 w 45"/>
                  <a:gd name="T53" fmla="*/ 24 h 45"/>
                  <a:gd name="T54" fmla="*/ 25 w 45"/>
                  <a:gd name="T55" fmla="*/ 27 h 45"/>
                  <a:gd name="T56" fmla="*/ 21 w 45"/>
                  <a:gd name="T57" fmla="*/ 32 h 45"/>
                  <a:gd name="T58" fmla="*/ 19 w 45"/>
                  <a:gd name="T59" fmla="*/ 32 h 45"/>
                  <a:gd name="T60" fmla="*/ 13 w 45"/>
                  <a:gd name="T61" fmla="*/ 30 h 45"/>
                  <a:gd name="T62" fmla="*/ 12 w 45"/>
                  <a:gd name="T63" fmla="*/ 28 h 45"/>
                  <a:gd name="T64" fmla="*/ 32 w 45"/>
                  <a:gd name="T65" fmla="*/ 41 h 45"/>
                  <a:gd name="T66" fmla="*/ 22 w 45"/>
                  <a:gd name="T67" fmla="*/ 44 h 45"/>
                  <a:gd name="T68" fmla="*/ 18 w 45"/>
                  <a:gd name="T69" fmla="*/ 43 h 45"/>
                  <a:gd name="T70" fmla="*/ 19 w 45"/>
                  <a:gd name="T71" fmla="*/ 42 h 45"/>
                  <a:gd name="T72" fmla="*/ 22 w 45"/>
                  <a:gd name="T73" fmla="*/ 40 h 45"/>
                  <a:gd name="T74" fmla="*/ 24 w 45"/>
                  <a:gd name="T75" fmla="*/ 39 h 45"/>
                  <a:gd name="T76" fmla="*/ 30 w 45"/>
                  <a:gd name="T77" fmla="*/ 39 h 45"/>
                  <a:gd name="T78" fmla="*/ 32 w 45"/>
                  <a:gd name="T79" fmla="*/ 40 h 45"/>
                  <a:gd name="T80" fmla="*/ 32 w 45"/>
                  <a:gd name="T81" fmla="*/ 41 h 45"/>
                  <a:gd name="T82" fmla="*/ 32 w 45"/>
                  <a:gd name="T83" fmla="*/ 10 h 45"/>
                  <a:gd name="T84" fmla="*/ 26 w 45"/>
                  <a:gd name="T85" fmla="*/ 11 h 45"/>
                  <a:gd name="T86" fmla="*/ 25 w 45"/>
                  <a:gd name="T87" fmla="*/ 10 h 45"/>
                  <a:gd name="T88" fmla="*/ 21 w 45"/>
                  <a:gd name="T89" fmla="*/ 6 h 45"/>
                  <a:gd name="T90" fmla="*/ 21 w 45"/>
                  <a:gd name="T91" fmla="*/ 5 h 45"/>
                  <a:gd name="T92" fmla="*/ 26 w 45"/>
                  <a:gd name="T93" fmla="*/ 2 h 45"/>
                  <a:gd name="T94" fmla="*/ 33 w 45"/>
                  <a:gd name="T95" fmla="*/ 5 h 45"/>
                  <a:gd name="T96" fmla="*/ 33 w 45"/>
                  <a:gd name="T97" fmla="*/ 9 h 45"/>
                  <a:gd name="T98" fmla="*/ 32 w 45"/>
                  <a:gd name="T99" fmla="*/ 10 h 45"/>
                  <a:gd name="T100" fmla="*/ 41 w 45"/>
                  <a:gd name="T101" fmla="*/ 29 h 45"/>
                  <a:gd name="T102" fmla="*/ 38 w 45"/>
                  <a:gd name="T103" fmla="*/ 31 h 45"/>
                  <a:gd name="T104" fmla="*/ 37 w 45"/>
                  <a:gd name="T105" fmla="*/ 32 h 45"/>
                  <a:gd name="T106" fmla="*/ 35 w 45"/>
                  <a:gd name="T107" fmla="*/ 27 h 45"/>
                  <a:gd name="T108" fmla="*/ 35 w 45"/>
                  <a:gd name="T109" fmla="*/ 25 h 45"/>
                  <a:gd name="T110" fmla="*/ 38 w 45"/>
                  <a:gd name="T111" fmla="*/ 19 h 45"/>
                  <a:gd name="T112" fmla="*/ 39 w 45"/>
                  <a:gd name="T113" fmla="*/ 19 h 45"/>
                  <a:gd name="T114" fmla="*/ 42 w 45"/>
                  <a:gd name="T115" fmla="*/ 21 h 45"/>
                  <a:gd name="T116" fmla="*/ 42 w 45"/>
                  <a:gd name="T117" fmla="*/ 27 h 45"/>
                  <a:gd name="T118" fmla="*/ 41 w 45"/>
                  <a:gd name="T119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5" h="45">
                    <a:moveTo>
                      <a:pt x="22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5"/>
                      <a:pt x="10" y="45"/>
                      <a:pt x="22" y="45"/>
                    </a:cubicBezTo>
                    <a:cubicBezTo>
                      <a:pt x="35" y="45"/>
                      <a:pt x="45" y="35"/>
                      <a:pt x="45" y="23"/>
                    </a:cubicBezTo>
                    <a:cubicBezTo>
                      <a:pt x="45" y="10"/>
                      <a:pt x="35" y="0"/>
                      <a:pt x="22" y="0"/>
                    </a:cubicBezTo>
                    <a:close/>
                    <a:moveTo>
                      <a:pt x="8" y="39"/>
                    </a:moveTo>
                    <a:cubicBezTo>
                      <a:pt x="5" y="36"/>
                      <a:pt x="3" y="33"/>
                      <a:pt x="2" y="29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3" y="28"/>
                      <a:pt x="3" y="28"/>
                    </a:cubicBezTo>
                    <a:cubicBezTo>
                      <a:pt x="3" y="28"/>
                      <a:pt x="7" y="32"/>
                      <a:pt x="7" y="32"/>
                    </a:cubicBezTo>
                    <a:cubicBezTo>
                      <a:pt x="7" y="32"/>
                      <a:pt x="8" y="32"/>
                      <a:pt x="8" y="33"/>
                    </a:cubicBezTo>
                    <a:cubicBezTo>
                      <a:pt x="8" y="34"/>
                      <a:pt x="9" y="38"/>
                      <a:pt x="9" y="38"/>
                    </a:cubicBezTo>
                    <a:cubicBezTo>
                      <a:pt x="9" y="38"/>
                      <a:pt x="9" y="38"/>
                      <a:pt x="8" y="39"/>
                    </a:cubicBezTo>
                    <a:close/>
                    <a:moveTo>
                      <a:pt x="11" y="10"/>
                    </a:moveTo>
                    <a:cubicBezTo>
                      <a:pt x="11" y="10"/>
                      <a:pt x="9" y="14"/>
                      <a:pt x="8" y="15"/>
                    </a:cubicBezTo>
                    <a:cubicBezTo>
                      <a:pt x="8" y="15"/>
                      <a:pt x="5" y="16"/>
                      <a:pt x="4" y="17"/>
                    </a:cubicBezTo>
                    <a:cubicBezTo>
                      <a:pt x="3" y="18"/>
                      <a:pt x="3" y="17"/>
                      <a:pt x="3" y="17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1"/>
                      <a:pt x="6" y="8"/>
                      <a:pt x="9" y="6"/>
                    </a:cubicBezTo>
                    <a:cubicBezTo>
                      <a:pt x="10" y="6"/>
                      <a:pt x="11" y="7"/>
                      <a:pt x="12" y="8"/>
                    </a:cubicBezTo>
                    <a:cubicBezTo>
                      <a:pt x="12" y="9"/>
                      <a:pt x="11" y="9"/>
                      <a:pt x="11" y="10"/>
                    </a:cubicBezTo>
                    <a:close/>
                    <a:moveTo>
                      <a:pt x="12" y="28"/>
                    </a:move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0"/>
                      <a:pt x="13" y="20"/>
                      <a:pt x="14" y="1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1" y="18"/>
                      <a:pt x="22" y="18"/>
                      <a:pt x="22" y="19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5"/>
                      <a:pt x="26" y="26"/>
                      <a:pt x="25" y="27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2"/>
                      <a:pt x="20" y="33"/>
                      <a:pt x="19" y="32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2" y="29"/>
                      <a:pt x="12" y="29"/>
                      <a:pt x="12" y="28"/>
                    </a:cubicBezTo>
                    <a:close/>
                    <a:moveTo>
                      <a:pt x="32" y="41"/>
                    </a:moveTo>
                    <a:cubicBezTo>
                      <a:pt x="29" y="43"/>
                      <a:pt x="26" y="44"/>
                      <a:pt x="22" y="44"/>
                    </a:cubicBezTo>
                    <a:cubicBezTo>
                      <a:pt x="21" y="44"/>
                      <a:pt x="20" y="44"/>
                      <a:pt x="18" y="43"/>
                    </a:cubicBezTo>
                    <a:cubicBezTo>
                      <a:pt x="18" y="43"/>
                      <a:pt x="18" y="42"/>
                      <a:pt x="19" y="42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2" y="39"/>
                      <a:pt x="23" y="39"/>
                      <a:pt x="24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39"/>
                      <a:pt x="32" y="40"/>
                      <a:pt x="32" y="40"/>
                    </a:cubicBezTo>
                    <a:lnTo>
                      <a:pt x="32" y="41"/>
                    </a:lnTo>
                    <a:close/>
                    <a:moveTo>
                      <a:pt x="32" y="10"/>
                    </a:moveTo>
                    <a:cubicBezTo>
                      <a:pt x="32" y="10"/>
                      <a:pt x="27" y="10"/>
                      <a:pt x="26" y="11"/>
                    </a:cubicBezTo>
                    <a:cubicBezTo>
                      <a:pt x="26" y="11"/>
                      <a:pt x="25" y="10"/>
                      <a:pt x="25" y="10"/>
                    </a:cubicBezTo>
                    <a:cubicBezTo>
                      <a:pt x="25" y="10"/>
                      <a:pt x="22" y="7"/>
                      <a:pt x="21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8" y="2"/>
                      <a:pt x="31" y="3"/>
                      <a:pt x="33" y="5"/>
                    </a:cubicBezTo>
                    <a:cubicBezTo>
                      <a:pt x="33" y="6"/>
                      <a:pt x="33" y="9"/>
                      <a:pt x="33" y="9"/>
                    </a:cubicBezTo>
                    <a:cubicBezTo>
                      <a:pt x="33" y="10"/>
                      <a:pt x="32" y="10"/>
                      <a:pt x="32" y="10"/>
                    </a:cubicBezTo>
                    <a:close/>
                    <a:moveTo>
                      <a:pt x="41" y="29"/>
                    </a:moveTo>
                    <a:cubicBezTo>
                      <a:pt x="41" y="29"/>
                      <a:pt x="38" y="31"/>
                      <a:pt x="38" y="31"/>
                    </a:cubicBezTo>
                    <a:cubicBezTo>
                      <a:pt x="38" y="31"/>
                      <a:pt x="37" y="32"/>
                      <a:pt x="37" y="32"/>
                    </a:cubicBezTo>
                    <a:cubicBezTo>
                      <a:pt x="37" y="32"/>
                      <a:pt x="36" y="28"/>
                      <a:pt x="35" y="27"/>
                    </a:cubicBezTo>
                    <a:cubicBezTo>
                      <a:pt x="35" y="26"/>
                      <a:pt x="35" y="25"/>
                      <a:pt x="35" y="25"/>
                    </a:cubicBezTo>
                    <a:cubicBezTo>
                      <a:pt x="35" y="25"/>
                      <a:pt x="37" y="20"/>
                      <a:pt x="38" y="19"/>
                    </a:cubicBezTo>
                    <a:cubicBezTo>
                      <a:pt x="38" y="19"/>
                      <a:pt x="38" y="19"/>
                      <a:pt x="39" y="19"/>
                    </a:cubicBezTo>
                    <a:cubicBezTo>
                      <a:pt x="40" y="19"/>
                      <a:pt x="42" y="21"/>
                      <a:pt x="42" y="21"/>
                    </a:cubicBezTo>
                    <a:cubicBezTo>
                      <a:pt x="42" y="21"/>
                      <a:pt x="42" y="27"/>
                      <a:pt x="42" y="27"/>
                    </a:cubicBezTo>
                    <a:cubicBezTo>
                      <a:pt x="42" y="28"/>
                      <a:pt x="41" y="29"/>
                      <a:pt x="41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" name="Freeform 28"/>
              <p:cNvSpPr>
                <a:spLocks noEditPoints="1"/>
              </p:cNvSpPr>
              <p:nvPr/>
            </p:nvSpPr>
            <p:spPr bwMode="auto">
              <a:xfrm>
                <a:off x="753" y="1189"/>
                <a:ext cx="31" cy="65"/>
              </a:xfrm>
              <a:custGeom>
                <a:avLst/>
                <a:gdLst>
                  <a:gd name="T0" fmla="*/ 22 w 36"/>
                  <a:gd name="T1" fmla="*/ 55 h 75"/>
                  <a:gd name="T2" fmla="*/ 36 w 36"/>
                  <a:gd name="T3" fmla="*/ 27 h 75"/>
                  <a:gd name="T4" fmla="*/ 18 w 36"/>
                  <a:gd name="T5" fmla="*/ 0 h 75"/>
                  <a:gd name="T6" fmla="*/ 16 w 36"/>
                  <a:gd name="T7" fmla="*/ 0 h 75"/>
                  <a:gd name="T8" fmla="*/ 30 w 36"/>
                  <a:gd name="T9" fmla="*/ 27 h 75"/>
                  <a:gd name="T10" fmla="*/ 18 w 36"/>
                  <a:gd name="T11" fmla="*/ 54 h 75"/>
                  <a:gd name="T12" fmla="*/ 18 w 36"/>
                  <a:gd name="T13" fmla="*/ 54 h 75"/>
                  <a:gd name="T14" fmla="*/ 5 w 36"/>
                  <a:gd name="T15" fmla="*/ 29 h 75"/>
                  <a:gd name="T16" fmla="*/ 20 w 36"/>
                  <a:gd name="T17" fmla="*/ 3 h 75"/>
                  <a:gd name="T18" fmla="*/ 14 w 36"/>
                  <a:gd name="T19" fmla="*/ 1 h 75"/>
                  <a:gd name="T20" fmla="*/ 0 w 36"/>
                  <a:gd name="T21" fmla="*/ 27 h 75"/>
                  <a:gd name="T22" fmla="*/ 14 w 36"/>
                  <a:gd name="T23" fmla="*/ 55 h 75"/>
                  <a:gd name="T24" fmla="*/ 8 w 36"/>
                  <a:gd name="T25" fmla="*/ 65 h 75"/>
                  <a:gd name="T26" fmla="*/ 18 w 36"/>
                  <a:gd name="T27" fmla="*/ 75 h 75"/>
                  <a:gd name="T28" fmla="*/ 29 w 36"/>
                  <a:gd name="T29" fmla="*/ 65 h 75"/>
                  <a:gd name="T30" fmla="*/ 22 w 36"/>
                  <a:gd name="T31" fmla="*/ 55 h 75"/>
                  <a:gd name="T32" fmla="*/ 18 w 36"/>
                  <a:gd name="T33" fmla="*/ 70 h 75"/>
                  <a:gd name="T34" fmla="*/ 13 w 36"/>
                  <a:gd name="T35" fmla="*/ 65 h 75"/>
                  <a:gd name="T36" fmla="*/ 18 w 36"/>
                  <a:gd name="T37" fmla="*/ 59 h 75"/>
                  <a:gd name="T38" fmla="*/ 23 w 36"/>
                  <a:gd name="T39" fmla="*/ 65 h 75"/>
                  <a:gd name="T40" fmla="*/ 18 w 36"/>
                  <a:gd name="T41" fmla="*/ 7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6" h="75">
                    <a:moveTo>
                      <a:pt x="22" y="55"/>
                    </a:moveTo>
                    <a:cubicBezTo>
                      <a:pt x="28" y="49"/>
                      <a:pt x="36" y="39"/>
                      <a:pt x="36" y="27"/>
                    </a:cubicBezTo>
                    <a:cubicBezTo>
                      <a:pt x="36" y="11"/>
                      <a:pt x="29" y="0"/>
                      <a:pt x="18" y="0"/>
                    </a:cubicBezTo>
                    <a:cubicBezTo>
                      <a:pt x="17" y="0"/>
                      <a:pt x="16" y="0"/>
                      <a:pt x="16" y="0"/>
                    </a:cubicBezTo>
                    <a:cubicBezTo>
                      <a:pt x="25" y="2"/>
                      <a:pt x="30" y="13"/>
                      <a:pt x="30" y="27"/>
                    </a:cubicBezTo>
                    <a:cubicBezTo>
                      <a:pt x="30" y="38"/>
                      <a:pt x="23" y="48"/>
                      <a:pt x="18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2" y="48"/>
                      <a:pt x="5" y="39"/>
                      <a:pt x="5" y="29"/>
                    </a:cubicBezTo>
                    <a:cubicBezTo>
                      <a:pt x="5" y="16"/>
                      <a:pt x="11" y="6"/>
                      <a:pt x="20" y="3"/>
                    </a:cubicBezTo>
                    <a:cubicBezTo>
                      <a:pt x="19" y="2"/>
                      <a:pt x="17" y="1"/>
                      <a:pt x="14" y="1"/>
                    </a:cubicBezTo>
                    <a:cubicBezTo>
                      <a:pt x="5" y="3"/>
                      <a:pt x="0" y="13"/>
                      <a:pt x="0" y="27"/>
                    </a:cubicBezTo>
                    <a:cubicBezTo>
                      <a:pt x="0" y="39"/>
                      <a:pt x="8" y="49"/>
                      <a:pt x="14" y="55"/>
                    </a:cubicBezTo>
                    <a:cubicBezTo>
                      <a:pt x="10" y="57"/>
                      <a:pt x="8" y="60"/>
                      <a:pt x="8" y="65"/>
                    </a:cubicBezTo>
                    <a:cubicBezTo>
                      <a:pt x="8" y="70"/>
                      <a:pt x="12" y="75"/>
                      <a:pt x="18" y="75"/>
                    </a:cubicBezTo>
                    <a:cubicBezTo>
                      <a:pt x="24" y="75"/>
                      <a:pt x="29" y="70"/>
                      <a:pt x="29" y="65"/>
                    </a:cubicBezTo>
                    <a:cubicBezTo>
                      <a:pt x="29" y="60"/>
                      <a:pt x="26" y="57"/>
                      <a:pt x="22" y="55"/>
                    </a:cubicBezTo>
                    <a:close/>
                    <a:moveTo>
                      <a:pt x="18" y="70"/>
                    </a:moveTo>
                    <a:cubicBezTo>
                      <a:pt x="15" y="70"/>
                      <a:pt x="13" y="67"/>
                      <a:pt x="13" y="65"/>
                    </a:cubicBezTo>
                    <a:cubicBezTo>
                      <a:pt x="13" y="62"/>
                      <a:pt x="15" y="59"/>
                      <a:pt x="18" y="59"/>
                    </a:cubicBezTo>
                    <a:cubicBezTo>
                      <a:pt x="21" y="59"/>
                      <a:pt x="23" y="62"/>
                      <a:pt x="23" y="65"/>
                    </a:cubicBezTo>
                    <a:cubicBezTo>
                      <a:pt x="23" y="67"/>
                      <a:pt x="21" y="70"/>
                      <a:pt x="18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" name="Freeform 29"/>
              <p:cNvSpPr>
                <a:spLocks noEditPoints="1"/>
              </p:cNvSpPr>
              <p:nvPr/>
            </p:nvSpPr>
            <p:spPr bwMode="auto">
              <a:xfrm>
                <a:off x="774" y="1654"/>
                <a:ext cx="38" cy="75"/>
              </a:xfrm>
              <a:custGeom>
                <a:avLst/>
                <a:gdLst>
                  <a:gd name="T0" fmla="*/ 26 w 43"/>
                  <a:gd name="T1" fmla="*/ 63 h 87"/>
                  <a:gd name="T2" fmla="*/ 43 w 43"/>
                  <a:gd name="T3" fmla="*/ 31 h 87"/>
                  <a:gd name="T4" fmla="*/ 21 w 43"/>
                  <a:gd name="T5" fmla="*/ 0 h 87"/>
                  <a:gd name="T6" fmla="*/ 19 w 43"/>
                  <a:gd name="T7" fmla="*/ 1 h 87"/>
                  <a:gd name="T8" fmla="*/ 36 w 43"/>
                  <a:gd name="T9" fmla="*/ 32 h 87"/>
                  <a:gd name="T10" fmla="*/ 21 w 43"/>
                  <a:gd name="T11" fmla="*/ 62 h 87"/>
                  <a:gd name="T12" fmla="*/ 21 w 43"/>
                  <a:gd name="T13" fmla="*/ 62 h 87"/>
                  <a:gd name="T14" fmla="*/ 7 w 43"/>
                  <a:gd name="T15" fmla="*/ 34 h 87"/>
                  <a:gd name="T16" fmla="*/ 23 w 43"/>
                  <a:gd name="T17" fmla="*/ 3 h 87"/>
                  <a:gd name="T18" fmla="*/ 17 w 43"/>
                  <a:gd name="T19" fmla="*/ 1 h 87"/>
                  <a:gd name="T20" fmla="*/ 0 w 43"/>
                  <a:gd name="T21" fmla="*/ 32 h 87"/>
                  <a:gd name="T22" fmla="*/ 17 w 43"/>
                  <a:gd name="T23" fmla="*/ 63 h 87"/>
                  <a:gd name="T24" fmla="*/ 9 w 43"/>
                  <a:gd name="T25" fmla="*/ 75 h 87"/>
                  <a:gd name="T26" fmla="*/ 21 w 43"/>
                  <a:gd name="T27" fmla="*/ 87 h 87"/>
                  <a:gd name="T28" fmla="*/ 34 w 43"/>
                  <a:gd name="T29" fmla="*/ 75 h 87"/>
                  <a:gd name="T30" fmla="*/ 26 w 43"/>
                  <a:gd name="T31" fmla="*/ 63 h 87"/>
                  <a:gd name="T32" fmla="*/ 21 w 43"/>
                  <a:gd name="T33" fmla="*/ 81 h 87"/>
                  <a:gd name="T34" fmla="*/ 15 w 43"/>
                  <a:gd name="T35" fmla="*/ 75 h 87"/>
                  <a:gd name="T36" fmla="*/ 21 w 43"/>
                  <a:gd name="T37" fmla="*/ 68 h 87"/>
                  <a:gd name="T38" fmla="*/ 28 w 43"/>
                  <a:gd name="T39" fmla="*/ 75 h 87"/>
                  <a:gd name="T40" fmla="*/ 21 w 43"/>
                  <a:gd name="T41" fmla="*/ 8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" h="87">
                    <a:moveTo>
                      <a:pt x="26" y="63"/>
                    </a:moveTo>
                    <a:cubicBezTo>
                      <a:pt x="33" y="57"/>
                      <a:pt x="43" y="45"/>
                      <a:pt x="43" y="31"/>
                    </a:cubicBezTo>
                    <a:cubicBezTo>
                      <a:pt x="43" y="13"/>
                      <a:pt x="34" y="0"/>
                      <a:pt x="21" y="0"/>
                    </a:cubicBezTo>
                    <a:cubicBezTo>
                      <a:pt x="20" y="0"/>
                      <a:pt x="19" y="0"/>
                      <a:pt x="19" y="1"/>
                    </a:cubicBezTo>
                    <a:cubicBezTo>
                      <a:pt x="30" y="2"/>
                      <a:pt x="36" y="15"/>
                      <a:pt x="36" y="32"/>
                    </a:cubicBezTo>
                    <a:cubicBezTo>
                      <a:pt x="36" y="44"/>
                      <a:pt x="27" y="56"/>
                      <a:pt x="21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15" y="56"/>
                      <a:pt x="7" y="45"/>
                      <a:pt x="7" y="34"/>
                    </a:cubicBezTo>
                    <a:cubicBezTo>
                      <a:pt x="7" y="18"/>
                      <a:pt x="14" y="7"/>
                      <a:pt x="23" y="3"/>
                    </a:cubicBezTo>
                    <a:cubicBezTo>
                      <a:pt x="22" y="3"/>
                      <a:pt x="20" y="2"/>
                      <a:pt x="17" y="1"/>
                    </a:cubicBezTo>
                    <a:cubicBezTo>
                      <a:pt x="7" y="4"/>
                      <a:pt x="0" y="16"/>
                      <a:pt x="0" y="32"/>
                    </a:cubicBezTo>
                    <a:cubicBezTo>
                      <a:pt x="0" y="45"/>
                      <a:pt x="10" y="57"/>
                      <a:pt x="17" y="63"/>
                    </a:cubicBezTo>
                    <a:cubicBezTo>
                      <a:pt x="12" y="65"/>
                      <a:pt x="9" y="70"/>
                      <a:pt x="9" y="75"/>
                    </a:cubicBezTo>
                    <a:cubicBezTo>
                      <a:pt x="9" y="81"/>
                      <a:pt x="15" y="87"/>
                      <a:pt x="21" y="87"/>
                    </a:cubicBezTo>
                    <a:cubicBezTo>
                      <a:pt x="28" y="87"/>
                      <a:pt x="34" y="81"/>
                      <a:pt x="34" y="75"/>
                    </a:cubicBezTo>
                    <a:cubicBezTo>
                      <a:pt x="34" y="70"/>
                      <a:pt x="31" y="65"/>
                      <a:pt x="26" y="63"/>
                    </a:cubicBezTo>
                    <a:close/>
                    <a:moveTo>
                      <a:pt x="21" y="81"/>
                    </a:moveTo>
                    <a:cubicBezTo>
                      <a:pt x="18" y="81"/>
                      <a:pt x="15" y="78"/>
                      <a:pt x="15" y="75"/>
                    </a:cubicBezTo>
                    <a:cubicBezTo>
                      <a:pt x="15" y="71"/>
                      <a:pt x="18" y="68"/>
                      <a:pt x="21" y="68"/>
                    </a:cubicBezTo>
                    <a:cubicBezTo>
                      <a:pt x="25" y="68"/>
                      <a:pt x="28" y="71"/>
                      <a:pt x="28" y="75"/>
                    </a:cubicBezTo>
                    <a:cubicBezTo>
                      <a:pt x="28" y="78"/>
                      <a:pt x="25" y="81"/>
                      <a:pt x="21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" name="Freeform 30"/>
              <p:cNvSpPr>
                <a:spLocks/>
              </p:cNvSpPr>
              <p:nvPr/>
            </p:nvSpPr>
            <p:spPr bwMode="auto">
              <a:xfrm>
                <a:off x="778" y="1287"/>
                <a:ext cx="78" cy="14"/>
              </a:xfrm>
              <a:custGeom>
                <a:avLst/>
                <a:gdLst>
                  <a:gd name="T0" fmla="*/ 0 w 90"/>
                  <a:gd name="T1" fmla="*/ 8 h 16"/>
                  <a:gd name="T2" fmla="*/ 7 w 90"/>
                  <a:gd name="T3" fmla="*/ 16 h 16"/>
                  <a:gd name="T4" fmla="*/ 83 w 90"/>
                  <a:gd name="T5" fmla="*/ 16 h 16"/>
                  <a:gd name="T6" fmla="*/ 90 w 90"/>
                  <a:gd name="T7" fmla="*/ 8 h 16"/>
                  <a:gd name="T8" fmla="*/ 90 w 90"/>
                  <a:gd name="T9" fmla="*/ 8 h 16"/>
                  <a:gd name="T10" fmla="*/ 83 w 90"/>
                  <a:gd name="T11" fmla="*/ 0 h 16"/>
                  <a:gd name="T12" fmla="*/ 7 w 90"/>
                  <a:gd name="T13" fmla="*/ 0 h 16"/>
                  <a:gd name="T14" fmla="*/ 0 w 90"/>
                  <a:gd name="T1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16">
                    <a:moveTo>
                      <a:pt x="0" y="8"/>
                    </a:moveTo>
                    <a:cubicBezTo>
                      <a:pt x="0" y="12"/>
                      <a:pt x="3" y="16"/>
                      <a:pt x="7" y="16"/>
                    </a:cubicBezTo>
                    <a:cubicBezTo>
                      <a:pt x="83" y="16"/>
                      <a:pt x="83" y="16"/>
                      <a:pt x="83" y="16"/>
                    </a:cubicBezTo>
                    <a:cubicBezTo>
                      <a:pt x="87" y="16"/>
                      <a:pt x="90" y="12"/>
                      <a:pt x="90" y="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0" y="4"/>
                      <a:pt x="87" y="0"/>
                      <a:pt x="8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" name="Freeform 31"/>
              <p:cNvSpPr>
                <a:spLocks/>
              </p:cNvSpPr>
              <p:nvPr/>
            </p:nvSpPr>
            <p:spPr bwMode="auto">
              <a:xfrm>
                <a:off x="799" y="1238"/>
                <a:ext cx="36" cy="17"/>
              </a:xfrm>
              <a:custGeom>
                <a:avLst/>
                <a:gdLst>
                  <a:gd name="T0" fmla="*/ 0 w 42"/>
                  <a:gd name="T1" fmla="*/ 19 h 19"/>
                  <a:gd name="T2" fmla="*/ 6 w 42"/>
                  <a:gd name="T3" fmla="*/ 0 h 19"/>
                  <a:gd name="T4" fmla="*/ 36 w 42"/>
                  <a:gd name="T5" fmla="*/ 0 h 19"/>
                  <a:gd name="T6" fmla="*/ 42 w 42"/>
                  <a:gd name="T7" fmla="*/ 19 h 19"/>
                  <a:gd name="T8" fmla="*/ 0 w 42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9">
                    <a:moveTo>
                      <a:pt x="0" y="19"/>
                    </a:moveTo>
                    <a:cubicBezTo>
                      <a:pt x="2" y="13"/>
                      <a:pt x="4" y="6"/>
                      <a:pt x="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6"/>
                      <a:pt x="40" y="13"/>
                      <a:pt x="42" y="19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" name="Freeform 32"/>
              <p:cNvSpPr>
                <a:spLocks/>
              </p:cNvSpPr>
              <p:nvPr/>
            </p:nvSpPr>
            <p:spPr bwMode="auto">
              <a:xfrm>
                <a:off x="791" y="1264"/>
                <a:ext cx="52" cy="16"/>
              </a:xfrm>
              <a:custGeom>
                <a:avLst/>
                <a:gdLst>
                  <a:gd name="T0" fmla="*/ 47 w 52"/>
                  <a:gd name="T1" fmla="*/ 0 h 16"/>
                  <a:gd name="T2" fmla="*/ 52 w 52"/>
                  <a:gd name="T3" fmla="*/ 16 h 16"/>
                  <a:gd name="T4" fmla="*/ 0 w 52"/>
                  <a:gd name="T5" fmla="*/ 16 h 16"/>
                  <a:gd name="T6" fmla="*/ 5 w 52"/>
                  <a:gd name="T7" fmla="*/ 0 h 16"/>
                  <a:gd name="T8" fmla="*/ 47 w 52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6">
                    <a:moveTo>
                      <a:pt x="47" y="0"/>
                    </a:moveTo>
                    <a:lnTo>
                      <a:pt x="52" y="16"/>
                    </a:lnTo>
                    <a:lnTo>
                      <a:pt x="0" y="16"/>
                    </a:lnTo>
                    <a:lnTo>
                      <a:pt x="5" y="0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" name="Freeform 33"/>
              <p:cNvSpPr>
                <a:spLocks/>
              </p:cNvSpPr>
              <p:nvPr/>
            </p:nvSpPr>
            <p:spPr bwMode="auto">
              <a:xfrm>
                <a:off x="807" y="1207"/>
                <a:ext cx="20" cy="23"/>
              </a:xfrm>
              <a:custGeom>
                <a:avLst/>
                <a:gdLst>
                  <a:gd name="T0" fmla="*/ 0 w 22"/>
                  <a:gd name="T1" fmla="*/ 26 h 26"/>
                  <a:gd name="T2" fmla="*/ 5 w 22"/>
                  <a:gd name="T3" fmla="*/ 10 h 26"/>
                  <a:gd name="T4" fmla="*/ 17 w 22"/>
                  <a:gd name="T5" fmla="*/ 10 h 26"/>
                  <a:gd name="T6" fmla="*/ 22 w 22"/>
                  <a:gd name="T7" fmla="*/ 26 h 26"/>
                  <a:gd name="T8" fmla="*/ 0 w 2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6">
                    <a:moveTo>
                      <a:pt x="0" y="26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0"/>
                      <a:pt x="14" y="0"/>
                      <a:pt x="17" y="10"/>
                    </a:cubicBezTo>
                    <a:cubicBezTo>
                      <a:pt x="22" y="26"/>
                      <a:pt x="22" y="26"/>
                      <a:pt x="22" y="26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" name="Freeform 34"/>
              <p:cNvSpPr>
                <a:spLocks/>
              </p:cNvSpPr>
              <p:nvPr/>
            </p:nvSpPr>
            <p:spPr bwMode="auto">
              <a:xfrm>
                <a:off x="1073" y="1159"/>
                <a:ext cx="36" cy="6"/>
              </a:xfrm>
              <a:custGeom>
                <a:avLst/>
                <a:gdLst>
                  <a:gd name="T0" fmla="*/ 0 w 41"/>
                  <a:gd name="T1" fmla="*/ 4 h 7"/>
                  <a:gd name="T2" fmla="*/ 3 w 41"/>
                  <a:gd name="T3" fmla="*/ 7 h 7"/>
                  <a:gd name="T4" fmla="*/ 38 w 41"/>
                  <a:gd name="T5" fmla="*/ 7 h 7"/>
                  <a:gd name="T6" fmla="*/ 41 w 41"/>
                  <a:gd name="T7" fmla="*/ 4 h 7"/>
                  <a:gd name="T8" fmla="*/ 41 w 41"/>
                  <a:gd name="T9" fmla="*/ 4 h 7"/>
                  <a:gd name="T10" fmla="*/ 38 w 41"/>
                  <a:gd name="T11" fmla="*/ 0 h 7"/>
                  <a:gd name="T12" fmla="*/ 3 w 41"/>
                  <a:gd name="T13" fmla="*/ 0 h 7"/>
                  <a:gd name="T14" fmla="*/ 0 w 41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7">
                    <a:moveTo>
                      <a:pt x="0" y="4"/>
                    </a:moveTo>
                    <a:cubicBezTo>
                      <a:pt x="0" y="6"/>
                      <a:pt x="1" y="7"/>
                      <a:pt x="3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9" y="7"/>
                      <a:pt x="41" y="6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2"/>
                      <a:pt x="39" y="0"/>
                      <a:pt x="3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" name="Freeform 35"/>
              <p:cNvSpPr>
                <a:spLocks/>
              </p:cNvSpPr>
              <p:nvPr/>
            </p:nvSpPr>
            <p:spPr bwMode="auto">
              <a:xfrm>
                <a:off x="1083" y="1137"/>
                <a:ext cx="16" cy="8"/>
              </a:xfrm>
              <a:custGeom>
                <a:avLst/>
                <a:gdLst>
                  <a:gd name="T0" fmla="*/ 0 w 19"/>
                  <a:gd name="T1" fmla="*/ 9 h 9"/>
                  <a:gd name="T2" fmla="*/ 2 w 19"/>
                  <a:gd name="T3" fmla="*/ 0 h 9"/>
                  <a:gd name="T4" fmla="*/ 16 w 19"/>
                  <a:gd name="T5" fmla="*/ 0 h 9"/>
                  <a:gd name="T6" fmla="*/ 19 w 19"/>
                  <a:gd name="T7" fmla="*/ 9 h 9"/>
                  <a:gd name="T8" fmla="*/ 0 w 19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9">
                    <a:moveTo>
                      <a:pt x="0" y="9"/>
                    </a:moveTo>
                    <a:cubicBezTo>
                      <a:pt x="0" y="6"/>
                      <a:pt x="1" y="3"/>
                      <a:pt x="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3"/>
                      <a:pt x="18" y="6"/>
                      <a:pt x="19" y="9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" name="Freeform 36"/>
              <p:cNvSpPr>
                <a:spLocks/>
              </p:cNvSpPr>
              <p:nvPr/>
            </p:nvSpPr>
            <p:spPr bwMode="auto">
              <a:xfrm>
                <a:off x="1078" y="1149"/>
                <a:ext cx="25" cy="7"/>
              </a:xfrm>
              <a:custGeom>
                <a:avLst/>
                <a:gdLst>
                  <a:gd name="T0" fmla="*/ 22 w 25"/>
                  <a:gd name="T1" fmla="*/ 0 h 7"/>
                  <a:gd name="T2" fmla="*/ 25 w 25"/>
                  <a:gd name="T3" fmla="*/ 7 h 7"/>
                  <a:gd name="T4" fmla="*/ 0 w 25"/>
                  <a:gd name="T5" fmla="*/ 7 h 7"/>
                  <a:gd name="T6" fmla="*/ 3 w 25"/>
                  <a:gd name="T7" fmla="*/ 0 h 7"/>
                  <a:gd name="T8" fmla="*/ 22 w 2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">
                    <a:moveTo>
                      <a:pt x="22" y="0"/>
                    </a:moveTo>
                    <a:lnTo>
                      <a:pt x="25" y="7"/>
                    </a:lnTo>
                    <a:lnTo>
                      <a:pt x="0" y="7"/>
                    </a:lnTo>
                    <a:lnTo>
                      <a:pt x="3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" name="Freeform 37"/>
              <p:cNvSpPr>
                <a:spLocks/>
              </p:cNvSpPr>
              <p:nvPr/>
            </p:nvSpPr>
            <p:spPr bwMode="auto">
              <a:xfrm>
                <a:off x="1086" y="1123"/>
                <a:ext cx="9" cy="10"/>
              </a:xfrm>
              <a:custGeom>
                <a:avLst/>
                <a:gdLst>
                  <a:gd name="T0" fmla="*/ 0 w 10"/>
                  <a:gd name="T1" fmla="*/ 12 h 12"/>
                  <a:gd name="T2" fmla="*/ 2 w 10"/>
                  <a:gd name="T3" fmla="*/ 4 h 12"/>
                  <a:gd name="T4" fmla="*/ 8 w 10"/>
                  <a:gd name="T5" fmla="*/ 4 h 12"/>
                  <a:gd name="T6" fmla="*/ 10 w 10"/>
                  <a:gd name="T7" fmla="*/ 12 h 12"/>
                  <a:gd name="T8" fmla="*/ 0 w 10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0" y="1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0"/>
                      <a:pt x="6" y="0"/>
                      <a:pt x="8" y="4"/>
                    </a:cubicBezTo>
                    <a:cubicBezTo>
                      <a:pt x="10" y="12"/>
                      <a:pt x="10" y="12"/>
                      <a:pt x="10" y="12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" name="Freeform 38"/>
              <p:cNvSpPr>
                <a:spLocks/>
              </p:cNvSpPr>
              <p:nvPr/>
            </p:nvSpPr>
            <p:spPr bwMode="auto">
              <a:xfrm>
                <a:off x="1142" y="1018"/>
                <a:ext cx="49" cy="9"/>
              </a:xfrm>
              <a:custGeom>
                <a:avLst/>
                <a:gdLst>
                  <a:gd name="T0" fmla="*/ 0 w 57"/>
                  <a:gd name="T1" fmla="*/ 5 h 10"/>
                  <a:gd name="T2" fmla="*/ 4 w 57"/>
                  <a:gd name="T3" fmla="*/ 10 h 10"/>
                  <a:gd name="T4" fmla="*/ 52 w 57"/>
                  <a:gd name="T5" fmla="*/ 10 h 10"/>
                  <a:gd name="T6" fmla="*/ 57 w 57"/>
                  <a:gd name="T7" fmla="*/ 5 h 10"/>
                  <a:gd name="T8" fmla="*/ 57 w 57"/>
                  <a:gd name="T9" fmla="*/ 5 h 10"/>
                  <a:gd name="T10" fmla="*/ 52 w 57"/>
                  <a:gd name="T11" fmla="*/ 0 h 10"/>
                  <a:gd name="T12" fmla="*/ 4 w 57"/>
                  <a:gd name="T13" fmla="*/ 0 h 10"/>
                  <a:gd name="T14" fmla="*/ 0 w 57"/>
                  <a:gd name="T1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10">
                    <a:moveTo>
                      <a:pt x="0" y="5"/>
                    </a:moveTo>
                    <a:cubicBezTo>
                      <a:pt x="0" y="8"/>
                      <a:pt x="1" y="10"/>
                      <a:pt x="4" y="10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5" y="10"/>
                      <a:pt x="57" y="8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3"/>
                      <a:pt x="55" y="0"/>
                      <a:pt x="5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" name="Freeform 39"/>
              <p:cNvSpPr>
                <a:spLocks/>
              </p:cNvSpPr>
              <p:nvPr/>
            </p:nvSpPr>
            <p:spPr bwMode="auto">
              <a:xfrm>
                <a:off x="1155" y="987"/>
                <a:ext cx="22" cy="10"/>
              </a:xfrm>
              <a:custGeom>
                <a:avLst/>
                <a:gdLst>
                  <a:gd name="T0" fmla="*/ 0 w 26"/>
                  <a:gd name="T1" fmla="*/ 12 h 12"/>
                  <a:gd name="T2" fmla="*/ 4 w 26"/>
                  <a:gd name="T3" fmla="*/ 0 h 12"/>
                  <a:gd name="T4" fmla="*/ 22 w 26"/>
                  <a:gd name="T5" fmla="*/ 0 h 12"/>
                  <a:gd name="T6" fmla="*/ 26 w 26"/>
                  <a:gd name="T7" fmla="*/ 12 h 12"/>
                  <a:gd name="T8" fmla="*/ 0 w 26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2">
                    <a:moveTo>
                      <a:pt x="0" y="12"/>
                    </a:moveTo>
                    <a:cubicBezTo>
                      <a:pt x="1" y="9"/>
                      <a:pt x="2" y="4"/>
                      <a:pt x="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4"/>
                      <a:pt x="25" y="9"/>
                      <a:pt x="26" y="12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" name="Freeform 40"/>
              <p:cNvSpPr>
                <a:spLocks/>
              </p:cNvSpPr>
              <p:nvPr/>
            </p:nvSpPr>
            <p:spPr bwMode="auto">
              <a:xfrm>
                <a:off x="1150" y="1003"/>
                <a:ext cx="34" cy="10"/>
              </a:xfrm>
              <a:custGeom>
                <a:avLst/>
                <a:gdLst>
                  <a:gd name="T0" fmla="*/ 30 w 34"/>
                  <a:gd name="T1" fmla="*/ 0 h 10"/>
                  <a:gd name="T2" fmla="*/ 34 w 34"/>
                  <a:gd name="T3" fmla="*/ 10 h 10"/>
                  <a:gd name="T4" fmla="*/ 0 w 34"/>
                  <a:gd name="T5" fmla="*/ 10 h 10"/>
                  <a:gd name="T6" fmla="*/ 3 w 34"/>
                  <a:gd name="T7" fmla="*/ 0 h 10"/>
                  <a:gd name="T8" fmla="*/ 30 w 3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0">
                    <a:moveTo>
                      <a:pt x="30" y="0"/>
                    </a:moveTo>
                    <a:lnTo>
                      <a:pt x="34" y="10"/>
                    </a:lnTo>
                    <a:lnTo>
                      <a:pt x="0" y="10"/>
                    </a:lnTo>
                    <a:lnTo>
                      <a:pt x="3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" name="Freeform 41"/>
              <p:cNvSpPr>
                <a:spLocks/>
              </p:cNvSpPr>
              <p:nvPr/>
            </p:nvSpPr>
            <p:spPr bwMode="auto">
              <a:xfrm>
                <a:off x="1160" y="967"/>
                <a:ext cx="12" cy="14"/>
              </a:xfrm>
              <a:custGeom>
                <a:avLst/>
                <a:gdLst>
                  <a:gd name="T0" fmla="*/ 0 w 14"/>
                  <a:gd name="T1" fmla="*/ 17 h 17"/>
                  <a:gd name="T2" fmla="*/ 3 w 14"/>
                  <a:gd name="T3" fmla="*/ 7 h 17"/>
                  <a:gd name="T4" fmla="*/ 11 w 14"/>
                  <a:gd name="T5" fmla="*/ 7 h 17"/>
                  <a:gd name="T6" fmla="*/ 14 w 14"/>
                  <a:gd name="T7" fmla="*/ 17 h 17"/>
                  <a:gd name="T8" fmla="*/ 0 w 14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7">
                    <a:moveTo>
                      <a:pt x="0" y="1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5" y="0"/>
                      <a:pt x="9" y="0"/>
                      <a:pt x="11" y="7"/>
                    </a:cubicBezTo>
                    <a:cubicBezTo>
                      <a:pt x="14" y="17"/>
                      <a:pt x="14" y="17"/>
                      <a:pt x="14" y="17"/>
                    </a:cubicBez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" name="Freeform 42"/>
              <p:cNvSpPr>
                <a:spLocks/>
              </p:cNvSpPr>
              <p:nvPr/>
            </p:nvSpPr>
            <p:spPr bwMode="auto">
              <a:xfrm>
                <a:off x="1022" y="1677"/>
                <a:ext cx="26" cy="42"/>
              </a:xfrm>
              <a:custGeom>
                <a:avLst/>
                <a:gdLst>
                  <a:gd name="T0" fmla="*/ 17 w 30"/>
                  <a:gd name="T1" fmla="*/ 32 h 48"/>
                  <a:gd name="T2" fmla="*/ 21 w 30"/>
                  <a:gd name="T3" fmla="*/ 16 h 48"/>
                  <a:gd name="T4" fmla="*/ 14 w 30"/>
                  <a:gd name="T5" fmla="*/ 10 h 48"/>
                  <a:gd name="T6" fmla="*/ 4 w 30"/>
                  <a:gd name="T7" fmla="*/ 10 h 48"/>
                  <a:gd name="T8" fmla="*/ 4 w 30"/>
                  <a:gd name="T9" fmla="*/ 0 h 48"/>
                  <a:gd name="T10" fmla="*/ 14 w 30"/>
                  <a:gd name="T11" fmla="*/ 0 h 48"/>
                  <a:gd name="T12" fmla="*/ 30 w 30"/>
                  <a:gd name="T13" fmla="*/ 16 h 48"/>
                  <a:gd name="T14" fmla="*/ 26 w 30"/>
                  <a:gd name="T15" fmla="*/ 32 h 48"/>
                  <a:gd name="T16" fmla="*/ 10 w 30"/>
                  <a:gd name="T17" fmla="*/ 48 h 48"/>
                  <a:gd name="T18" fmla="*/ 0 w 30"/>
                  <a:gd name="T19" fmla="*/ 48 h 48"/>
                  <a:gd name="T20" fmla="*/ 0 w 30"/>
                  <a:gd name="T21" fmla="*/ 39 h 48"/>
                  <a:gd name="T22" fmla="*/ 10 w 30"/>
                  <a:gd name="T23" fmla="*/ 39 h 48"/>
                  <a:gd name="T24" fmla="*/ 17 w 30"/>
                  <a:gd name="T25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48">
                    <a:moveTo>
                      <a:pt x="17" y="32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2"/>
                      <a:pt x="18" y="10"/>
                      <a:pt x="1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3" y="0"/>
                      <a:pt x="30" y="7"/>
                      <a:pt x="30" y="16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41"/>
                      <a:pt x="19" y="48"/>
                      <a:pt x="1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4" y="39"/>
                      <a:pt x="17" y="36"/>
                      <a:pt x="17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" name="Freeform 43"/>
              <p:cNvSpPr>
                <a:spLocks/>
              </p:cNvSpPr>
              <p:nvPr/>
            </p:nvSpPr>
            <p:spPr bwMode="auto">
              <a:xfrm>
                <a:off x="933" y="1677"/>
                <a:ext cx="26" cy="42"/>
              </a:xfrm>
              <a:custGeom>
                <a:avLst/>
                <a:gdLst>
                  <a:gd name="T0" fmla="*/ 16 w 30"/>
                  <a:gd name="T1" fmla="*/ 0 h 48"/>
                  <a:gd name="T2" fmla="*/ 26 w 30"/>
                  <a:gd name="T3" fmla="*/ 0 h 48"/>
                  <a:gd name="T4" fmla="*/ 26 w 30"/>
                  <a:gd name="T5" fmla="*/ 10 h 48"/>
                  <a:gd name="T6" fmla="*/ 16 w 30"/>
                  <a:gd name="T7" fmla="*/ 10 h 48"/>
                  <a:gd name="T8" fmla="*/ 9 w 30"/>
                  <a:gd name="T9" fmla="*/ 16 h 48"/>
                  <a:gd name="T10" fmla="*/ 13 w 30"/>
                  <a:gd name="T11" fmla="*/ 31 h 48"/>
                  <a:gd name="T12" fmla="*/ 13 w 30"/>
                  <a:gd name="T13" fmla="*/ 32 h 48"/>
                  <a:gd name="T14" fmla="*/ 20 w 30"/>
                  <a:gd name="T15" fmla="*/ 39 h 48"/>
                  <a:gd name="T16" fmla="*/ 30 w 30"/>
                  <a:gd name="T17" fmla="*/ 39 h 48"/>
                  <a:gd name="T18" fmla="*/ 30 w 30"/>
                  <a:gd name="T19" fmla="*/ 48 h 48"/>
                  <a:gd name="T20" fmla="*/ 20 w 30"/>
                  <a:gd name="T21" fmla="*/ 48 h 48"/>
                  <a:gd name="T22" fmla="*/ 4 w 30"/>
                  <a:gd name="T23" fmla="*/ 32 h 48"/>
                  <a:gd name="T24" fmla="*/ 0 w 30"/>
                  <a:gd name="T25" fmla="*/ 17 h 48"/>
                  <a:gd name="T26" fmla="*/ 0 w 30"/>
                  <a:gd name="T27" fmla="*/ 16 h 48"/>
                  <a:gd name="T28" fmla="*/ 16 w 30"/>
                  <a:gd name="T2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" h="48">
                    <a:moveTo>
                      <a:pt x="1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3" y="10"/>
                      <a:pt x="10" y="12"/>
                      <a:pt x="9" y="16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6"/>
                      <a:pt x="16" y="39"/>
                      <a:pt x="2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11" y="48"/>
                      <a:pt x="4" y="41"/>
                      <a:pt x="4" y="3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" name="Freeform 44"/>
              <p:cNvSpPr>
                <a:spLocks/>
              </p:cNvSpPr>
              <p:nvPr/>
            </p:nvSpPr>
            <p:spPr bwMode="auto">
              <a:xfrm>
                <a:off x="962" y="1673"/>
                <a:ext cx="57" cy="70"/>
              </a:xfrm>
              <a:custGeom>
                <a:avLst/>
                <a:gdLst>
                  <a:gd name="T0" fmla="*/ 63 w 65"/>
                  <a:gd name="T1" fmla="*/ 60 h 81"/>
                  <a:gd name="T2" fmla="*/ 42 w 65"/>
                  <a:gd name="T3" fmla="*/ 81 h 81"/>
                  <a:gd name="T4" fmla="*/ 23 w 65"/>
                  <a:gd name="T5" fmla="*/ 81 h 81"/>
                  <a:gd name="T6" fmla="*/ 2 w 65"/>
                  <a:gd name="T7" fmla="*/ 60 h 81"/>
                  <a:gd name="T8" fmla="*/ 0 w 65"/>
                  <a:gd name="T9" fmla="*/ 0 h 81"/>
                  <a:gd name="T10" fmla="*/ 65 w 65"/>
                  <a:gd name="T11" fmla="*/ 0 h 81"/>
                  <a:gd name="T12" fmla="*/ 63 w 65"/>
                  <a:gd name="T13" fmla="*/ 6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81">
                    <a:moveTo>
                      <a:pt x="63" y="60"/>
                    </a:moveTo>
                    <a:cubicBezTo>
                      <a:pt x="63" y="71"/>
                      <a:pt x="54" y="81"/>
                      <a:pt x="42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12" y="81"/>
                      <a:pt x="2" y="71"/>
                      <a:pt x="2" y="6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63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" name="Freeform 45"/>
              <p:cNvSpPr>
                <a:spLocks/>
              </p:cNvSpPr>
              <p:nvPr/>
            </p:nvSpPr>
            <p:spPr bwMode="auto">
              <a:xfrm>
                <a:off x="980" y="1746"/>
                <a:ext cx="21" cy="8"/>
              </a:xfrm>
              <a:custGeom>
                <a:avLst/>
                <a:gdLst>
                  <a:gd name="T0" fmla="*/ 0 w 24"/>
                  <a:gd name="T1" fmla="*/ 5 h 9"/>
                  <a:gd name="T2" fmla="*/ 4 w 24"/>
                  <a:gd name="T3" fmla="*/ 0 h 9"/>
                  <a:gd name="T4" fmla="*/ 19 w 24"/>
                  <a:gd name="T5" fmla="*/ 0 h 9"/>
                  <a:gd name="T6" fmla="*/ 24 w 24"/>
                  <a:gd name="T7" fmla="*/ 5 h 9"/>
                  <a:gd name="T8" fmla="*/ 19 w 24"/>
                  <a:gd name="T9" fmla="*/ 9 h 9"/>
                  <a:gd name="T10" fmla="*/ 4 w 24"/>
                  <a:gd name="T11" fmla="*/ 9 h 9"/>
                  <a:gd name="T12" fmla="*/ 0 w 24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0" y="5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2" y="0"/>
                      <a:pt x="24" y="2"/>
                      <a:pt x="24" y="5"/>
                    </a:cubicBezTo>
                    <a:cubicBezTo>
                      <a:pt x="24" y="7"/>
                      <a:pt x="22" y="9"/>
                      <a:pt x="19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" name="Freeform 46"/>
              <p:cNvSpPr>
                <a:spLocks/>
              </p:cNvSpPr>
              <p:nvPr/>
            </p:nvSpPr>
            <p:spPr bwMode="auto">
              <a:xfrm>
                <a:off x="980" y="1798"/>
                <a:ext cx="21" cy="7"/>
              </a:xfrm>
              <a:custGeom>
                <a:avLst/>
                <a:gdLst>
                  <a:gd name="T0" fmla="*/ 19 w 24"/>
                  <a:gd name="T1" fmla="*/ 8 h 8"/>
                  <a:gd name="T2" fmla="*/ 4 w 24"/>
                  <a:gd name="T3" fmla="*/ 8 h 8"/>
                  <a:gd name="T4" fmla="*/ 0 w 24"/>
                  <a:gd name="T5" fmla="*/ 4 h 8"/>
                  <a:gd name="T6" fmla="*/ 4 w 24"/>
                  <a:gd name="T7" fmla="*/ 0 h 8"/>
                  <a:gd name="T8" fmla="*/ 19 w 24"/>
                  <a:gd name="T9" fmla="*/ 0 h 8"/>
                  <a:gd name="T10" fmla="*/ 24 w 24"/>
                  <a:gd name="T11" fmla="*/ 4 h 8"/>
                  <a:gd name="T12" fmla="*/ 19 w 2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8">
                    <a:moveTo>
                      <a:pt x="19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2" y="0"/>
                      <a:pt x="24" y="2"/>
                      <a:pt x="24" y="4"/>
                    </a:cubicBezTo>
                    <a:cubicBezTo>
                      <a:pt x="24" y="6"/>
                      <a:pt x="22" y="8"/>
                      <a:pt x="1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" name="Freeform 47"/>
              <p:cNvSpPr>
                <a:spLocks/>
              </p:cNvSpPr>
              <p:nvPr/>
            </p:nvSpPr>
            <p:spPr bwMode="auto">
              <a:xfrm>
                <a:off x="966" y="1809"/>
                <a:ext cx="50" cy="8"/>
              </a:xfrm>
              <a:custGeom>
                <a:avLst/>
                <a:gdLst>
                  <a:gd name="T0" fmla="*/ 4 w 58"/>
                  <a:gd name="T1" fmla="*/ 0 h 9"/>
                  <a:gd name="T2" fmla="*/ 54 w 58"/>
                  <a:gd name="T3" fmla="*/ 0 h 9"/>
                  <a:gd name="T4" fmla="*/ 58 w 58"/>
                  <a:gd name="T5" fmla="*/ 5 h 9"/>
                  <a:gd name="T6" fmla="*/ 54 w 58"/>
                  <a:gd name="T7" fmla="*/ 9 h 9"/>
                  <a:gd name="T8" fmla="*/ 4 w 58"/>
                  <a:gd name="T9" fmla="*/ 9 h 9"/>
                  <a:gd name="T10" fmla="*/ 0 w 58"/>
                  <a:gd name="T11" fmla="*/ 5 h 9"/>
                  <a:gd name="T12" fmla="*/ 4 w 58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9">
                    <a:moveTo>
                      <a:pt x="4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6" y="0"/>
                      <a:pt x="58" y="2"/>
                      <a:pt x="58" y="5"/>
                    </a:cubicBezTo>
                    <a:cubicBezTo>
                      <a:pt x="58" y="7"/>
                      <a:pt x="56" y="9"/>
                      <a:pt x="5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" name="Freeform 48"/>
              <p:cNvSpPr>
                <a:spLocks/>
              </p:cNvSpPr>
              <p:nvPr/>
            </p:nvSpPr>
            <p:spPr bwMode="auto">
              <a:xfrm>
                <a:off x="985" y="1759"/>
                <a:ext cx="12" cy="34"/>
              </a:xfrm>
              <a:custGeom>
                <a:avLst/>
                <a:gdLst>
                  <a:gd name="T0" fmla="*/ 14 w 14"/>
                  <a:gd name="T1" fmla="*/ 5 h 40"/>
                  <a:gd name="T2" fmla="*/ 11 w 14"/>
                  <a:gd name="T3" fmla="*/ 35 h 40"/>
                  <a:gd name="T4" fmla="*/ 7 w 14"/>
                  <a:gd name="T5" fmla="*/ 40 h 40"/>
                  <a:gd name="T6" fmla="*/ 2 w 14"/>
                  <a:gd name="T7" fmla="*/ 35 h 40"/>
                  <a:gd name="T8" fmla="*/ 0 w 14"/>
                  <a:gd name="T9" fmla="*/ 5 h 40"/>
                  <a:gd name="T10" fmla="*/ 7 w 14"/>
                  <a:gd name="T11" fmla="*/ 0 h 40"/>
                  <a:gd name="T12" fmla="*/ 14 w 14"/>
                  <a:gd name="T13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0">
                    <a:moveTo>
                      <a:pt x="14" y="5"/>
                    </a:move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7"/>
                      <a:pt x="9" y="40"/>
                      <a:pt x="7" y="40"/>
                    </a:cubicBezTo>
                    <a:cubicBezTo>
                      <a:pt x="4" y="40"/>
                      <a:pt x="2" y="37"/>
                      <a:pt x="2" y="3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4" y="0"/>
                      <a:pt x="7" y="0"/>
                    </a:cubicBezTo>
                    <a:cubicBezTo>
                      <a:pt x="9" y="0"/>
                      <a:pt x="14" y="2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" name="Freeform 49"/>
              <p:cNvSpPr>
                <a:spLocks/>
              </p:cNvSpPr>
              <p:nvPr/>
            </p:nvSpPr>
            <p:spPr bwMode="auto">
              <a:xfrm>
                <a:off x="385" y="604"/>
                <a:ext cx="20" cy="33"/>
              </a:xfrm>
              <a:custGeom>
                <a:avLst/>
                <a:gdLst>
                  <a:gd name="T0" fmla="*/ 13 w 24"/>
                  <a:gd name="T1" fmla="*/ 24 h 37"/>
                  <a:gd name="T2" fmla="*/ 16 w 24"/>
                  <a:gd name="T3" fmla="*/ 12 h 37"/>
                  <a:gd name="T4" fmla="*/ 11 w 24"/>
                  <a:gd name="T5" fmla="*/ 7 h 37"/>
                  <a:gd name="T6" fmla="*/ 4 w 24"/>
                  <a:gd name="T7" fmla="*/ 7 h 37"/>
                  <a:gd name="T8" fmla="*/ 4 w 24"/>
                  <a:gd name="T9" fmla="*/ 0 h 37"/>
                  <a:gd name="T10" fmla="*/ 11 w 24"/>
                  <a:gd name="T11" fmla="*/ 0 h 37"/>
                  <a:gd name="T12" fmla="*/ 24 w 24"/>
                  <a:gd name="T13" fmla="*/ 12 h 37"/>
                  <a:gd name="T14" fmla="*/ 21 w 24"/>
                  <a:gd name="T15" fmla="*/ 25 h 37"/>
                  <a:gd name="T16" fmla="*/ 8 w 24"/>
                  <a:gd name="T17" fmla="*/ 37 h 37"/>
                  <a:gd name="T18" fmla="*/ 0 w 24"/>
                  <a:gd name="T19" fmla="*/ 37 h 37"/>
                  <a:gd name="T20" fmla="*/ 0 w 24"/>
                  <a:gd name="T21" fmla="*/ 30 h 37"/>
                  <a:gd name="T22" fmla="*/ 8 w 24"/>
                  <a:gd name="T23" fmla="*/ 30 h 37"/>
                  <a:gd name="T24" fmla="*/ 13 w 24"/>
                  <a:gd name="T25" fmla="*/ 2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" h="37">
                    <a:moveTo>
                      <a:pt x="13" y="24"/>
                    </a:move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9"/>
                      <a:pt x="14" y="7"/>
                      <a:pt x="11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32"/>
                      <a:pt x="15" y="37"/>
                      <a:pt x="8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1" y="30"/>
                      <a:pt x="13" y="27"/>
                      <a:pt x="1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" name="Freeform 50"/>
              <p:cNvSpPr>
                <a:spLocks/>
              </p:cNvSpPr>
              <p:nvPr/>
            </p:nvSpPr>
            <p:spPr bwMode="auto">
              <a:xfrm>
                <a:off x="315" y="604"/>
                <a:ext cx="20" cy="33"/>
              </a:xfrm>
              <a:custGeom>
                <a:avLst/>
                <a:gdLst>
                  <a:gd name="T0" fmla="*/ 12 w 23"/>
                  <a:gd name="T1" fmla="*/ 0 h 37"/>
                  <a:gd name="T2" fmla="*/ 20 w 23"/>
                  <a:gd name="T3" fmla="*/ 0 h 37"/>
                  <a:gd name="T4" fmla="*/ 20 w 23"/>
                  <a:gd name="T5" fmla="*/ 7 h 37"/>
                  <a:gd name="T6" fmla="*/ 12 w 23"/>
                  <a:gd name="T7" fmla="*/ 7 h 37"/>
                  <a:gd name="T8" fmla="*/ 7 w 23"/>
                  <a:gd name="T9" fmla="*/ 12 h 37"/>
                  <a:gd name="T10" fmla="*/ 10 w 23"/>
                  <a:gd name="T11" fmla="*/ 24 h 37"/>
                  <a:gd name="T12" fmla="*/ 10 w 23"/>
                  <a:gd name="T13" fmla="*/ 24 h 37"/>
                  <a:gd name="T14" fmla="*/ 15 w 23"/>
                  <a:gd name="T15" fmla="*/ 30 h 37"/>
                  <a:gd name="T16" fmla="*/ 23 w 23"/>
                  <a:gd name="T17" fmla="*/ 30 h 37"/>
                  <a:gd name="T18" fmla="*/ 23 w 23"/>
                  <a:gd name="T19" fmla="*/ 37 h 37"/>
                  <a:gd name="T20" fmla="*/ 15 w 23"/>
                  <a:gd name="T21" fmla="*/ 37 h 37"/>
                  <a:gd name="T22" fmla="*/ 3 w 23"/>
                  <a:gd name="T23" fmla="*/ 25 h 37"/>
                  <a:gd name="T24" fmla="*/ 0 w 23"/>
                  <a:gd name="T25" fmla="*/ 13 h 37"/>
                  <a:gd name="T26" fmla="*/ 0 w 23"/>
                  <a:gd name="T27" fmla="*/ 12 h 37"/>
                  <a:gd name="T28" fmla="*/ 12 w 23"/>
                  <a:gd name="T2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37">
                    <a:moveTo>
                      <a:pt x="12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7" y="9"/>
                      <a:pt x="7" y="12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7"/>
                      <a:pt x="12" y="30"/>
                      <a:pt x="15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9" y="37"/>
                      <a:pt x="3" y="32"/>
                      <a:pt x="3" y="2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" name="Freeform 51"/>
              <p:cNvSpPr>
                <a:spLocks/>
              </p:cNvSpPr>
              <p:nvPr/>
            </p:nvSpPr>
            <p:spPr bwMode="auto">
              <a:xfrm>
                <a:off x="338" y="600"/>
                <a:ext cx="44" cy="56"/>
              </a:xfrm>
              <a:custGeom>
                <a:avLst/>
                <a:gdLst>
                  <a:gd name="T0" fmla="*/ 49 w 51"/>
                  <a:gd name="T1" fmla="*/ 47 h 64"/>
                  <a:gd name="T2" fmla="*/ 33 w 51"/>
                  <a:gd name="T3" fmla="*/ 64 h 64"/>
                  <a:gd name="T4" fmla="*/ 18 w 51"/>
                  <a:gd name="T5" fmla="*/ 64 h 64"/>
                  <a:gd name="T6" fmla="*/ 2 w 51"/>
                  <a:gd name="T7" fmla="*/ 47 h 64"/>
                  <a:gd name="T8" fmla="*/ 0 w 51"/>
                  <a:gd name="T9" fmla="*/ 0 h 64"/>
                  <a:gd name="T10" fmla="*/ 51 w 51"/>
                  <a:gd name="T11" fmla="*/ 0 h 64"/>
                  <a:gd name="T12" fmla="*/ 49 w 51"/>
                  <a:gd name="T13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4">
                    <a:moveTo>
                      <a:pt x="49" y="47"/>
                    </a:moveTo>
                    <a:cubicBezTo>
                      <a:pt x="49" y="56"/>
                      <a:pt x="42" y="64"/>
                      <a:pt x="33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9" y="64"/>
                      <a:pt x="2" y="56"/>
                      <a:pt x="2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1" y="0"/>
                      <a:pt x="51" y="0"/>
                      <a:pt x="51" y="0"/>
                    </a:cubicBezTo>
                    <a:lnTo>
                      <a:pt x="49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" name="Freeform 52"/>
              <p:cNvSpPr>
                <a:spLocks/>
              </p:cNvSpPr>
              <p:nvPr/>
            </p:nvSpPr>
            <p:spPr bwMode="auto">
              <a:xfrm>
                <a:off x="352" y="658"/>
                <a:ext cx="16" cy="6"/>
              </a:xfrm>
              <a:custGeom>
                <a:avLst/>
                <a:gdLst>
                  <a:gd name="T0" fmla="*/ 0 w 19"/>
                  <a:gd name="T1" fmla="*/ 4 h 7"/>
                  <a:gd name="T2" fmla="*/ 4 w 19"/>
                  <a:gd name="T3" fmla="*/ 0 h 7"/>
                  <a:gd name="T4" fmla="*/ 16 w 19"/>
                  <a:gd name="T5" fmla="*/ 0 h 7"/>
                  <a:gd name="T6" fmla="*/ 19 w 19"/>
                  <a:gd name="T7" fmla="*/ 4 h 7"/>
                  <a:gd name="T8" fmla="*/ 16 w 19"/>
                  <a:gd name="T9" fmla="*/ 7 h 7"/>
                  <a:gd name="T10" fmla="*/ 4 w 19"/>
                  <a:gd name="T11" fmla="*/ 7 h 7"/>
                  <a:gd name="T12" fmla="*/ 0 w 19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7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19" y="2"/>
                      <a:pt x="19" y="4"/>
                    </a:cubicBezTo>
                    <a:cubicBezTo>
                      <a:pt x="19" y="5"/>
                      <a:pt x="18" y="7"/>
                      <a:pt x="16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" name="Freeform 53"/>
              <p:cNvSpPr>
                <a:spLocks/>
              </p:cNvSpPr>
              <p:nvPr/>
            </p:nvSpPr>
            <p:spPr bwMode="auto">
              <a:xfrm>
                <a:off x="352" y="698"/>
                <a:ext cx="16" cy="5"/>
              </a:xfrm>
              <a:custGeom>
                <a:avLst/>
                <a:gdLst>
                  <a:gd name="T0" fmla="*/ 16 w 19"/>
                  <a:gd name="T1" fmla="*/ 6 h 6"/>
                  <a:gd name="T2" fmla="*/ 4 w 19"/>
                  <a:gd name="T3" fmla="*/ 6 h 6"/>
                  <a:gd name="T4" fmla="*/ 0 w 19"/>
                  <a:gd name="T5" fmla="*/ 3 h 6"/>
                  <a:gd name="T6" fmla="*/ 4 w 19"/>
                  <a:gd name="T7" fmla="*/ 0 h 6"/>
                  <a:gd name="T8" fmla="*/ 16 w 19"/>
                  <a:gd name="T9" fmla="*/ 0 h 6"/>
                  <a:gd name="T10" fmla="*/ 19 w 19"/>
                  <a:gd name="T11" fmla="*/ 3 h 6"/>
                  <a:gd name="T12" fmla="*/ 16 w 19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6">
                    <a:moveTo>
                      <a:pt x="16" y="6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19" y="1"/>
                      <a:pt x="19" y="3"/>
                    </a:cubicBezTo>
                    <a:cubicBezTo>
                      <a:pt x="19" y="5"/>
                      <a:pt x="18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" name="Freeform 54"/>
              <p:cNvSpPr>
                <a:spLocks/>
              </p:cNvSpPr>
              <p:nvPr/>
            </p:nvSpPr>
            <p:spPr bwMode="auto">
              <a:xfrm>
                <a:off x="340" y="707"/>
                <a:ext cx="39" cy="6"/>
              </a:xfrm>
              <a:custGeom>
                <a:avLst/>
                <a:gdLst>
                  <a:gd name="T0" fmla="*/ 3 w 45"/>
                  <a:gd name="T1" fmla="*/ 0 h 7"/>
                  <a:gd name="T2" fmla="*/ 42 w 45"/>
                  <a:gd name="T3" fmla="*/ 0 h 7"/>
                  <a:gd name="T4" fmla="*/ 45 w 45"/>
                  <a:gd name="T5" fmla="*/ 4 h 7"/>
                  <a:gd name="T6" fmla="*/ 42 w 45"/>
                  <a:gd name="T7" fmla="*/ 7 h 7"/>
                  <a:gd name="T8" fmla="*/ 3 w 45"/>
                  <a:gd name="T9" fmla="*/ 7 h 7"/>
                  <a:gd name="T10" fmla="*/ 0 w 45"/>
                  <a:gd name="T11" fmla="*/ 4 h 7"/>
                  <a:gd name="T12" fmla="*/ 3 w 45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7">
                    <a:moveTo>
                      <a:pt x="3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5" y="2"/>
                      <a:pt x="45" y="4"/>
                    </a:cubicBezTo>
                    <a:cubicBezTo>
                      <a:pt x="45" y="6"/>
                      <a:pt x="44" y="7"/>
                      <a:pt x="4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" name="Freeform 55"/>
              <p:cNvSpPr>
                <a:spLocks/>
              </p:cNvSpPr>
              <p:nvPr/>
            </p:nvSpPr>
            <p:spPr bwMode="auto">
              <a:xfrm>
                <a:off x="355" y="668"/>
                <a:ext cx="10" cy="27"/>
              </a:xfrm>
              <a:custGeom>
                <a:avLst/>
                <a:gdLst>
                  <a:gd name="T0" fmla="*/ 11 w 11"/>
                  <a:gd name="T1" fmla="*/ 4 h 31"/>
                  <a:gd name="T2" fmla="*/ 9 w 11"/>
                  <a:gd name="T3" fmla="*/ 27 h 31"/>
                  <a:gd name="T4" fmla="*/ 6 w 11"/>
                  <a:gd name="T5" fmla="*/ 31 h 31"/>
                  <a:gd name="T6" fmla="*/ 2 w 11"/>
                  <a:gd name="T7" fmla="*/ 27 h 31"/>
                  <a:gd name="T8" fmla="*/ 0 w 11"/>
                  <a:gd name="T9" fmla="*/ 4 h 31"/>
                  <a:gd name="T10" fmla="*/ 6 w 11"/>
                  <a:gd name="T11" fmla="*/ 0 h 31"/>
                  <a:gd name="T12" fmla="*/ 11 w 11"/>
                  <a:gd name="T13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1">
                    <a:moveTo>
                      <a:pt x="11" y="4"/>
                    </a:moveTo>
                    <a:cubicBezTo>
                      <a:pt x="9" y="27"/>
                      <a:pt x="9" y="27"/>
                      <a:pt x="9" y="27"/>
                    </a:cubicBezTo>
                    <a:cubicBezTo>
                      <a:pt x="9" y="29"/>
                      <a:pt x="8" y="31"/>
                      <a:pt x="6" y="31"/>
                    </a:cubicBezTo>
                    <a:cubicBezTo>
                      <a:pt x="4" y="31"/>
                      <a:pt x="2" y="29"/>
                      <a:pt x="2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4" y="0"/>
                      <a:pt x="6" y="0"/>
                    </a:cubicBezTo>
                    <a:cubicBezTo>
                      <a:pt x="8" y="0"/>
                      <a:pt x="11" y="2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" name="Freeform 56"/>
              <p:cNvSpPr>
                <a:spLocks/>
              </p:cNvSpPr>
              <p:nvPr/>
            </p:nvSpPr>
            <p:spPr bwMode="auto">
              <a:xfrm>
                <a:off x="1105" y="1191"/>
                <a:ext cx="64" cy="40"/>
              </a:xfrm>
              <a:custGeom>
                <a:avLst/>
                <a:gdLst>
                  <a:gd name="T0" fmla="*/ 1 w 73"/>
                  <a:gd name="T1" fmla="*/ 18 h 47"/>
                  <a:gd name="T2" fmla="*/ 5 w 73"/>
                  <a:gd name="T3" fmla="*/ 18 h 47"/>
                  <a:gd name="T4" fmla="*/ 8 w 73"/>
                  <a:gd name="T5" fmla="*/ 19 h 47"/>
                  <a:gd name="T6" fmla="*/ 8 w 73"/>
                  <a:gd name="T7" fmla="*/ 19 h 47"/>
                  <a:gd name="T8" fmla="*/ 13 w 73"/>
                  <a:gd name="T9" fmla="*/ 17 h 47"/>
                  <a:gd name="T10" fmla="*/ 13 w 73"/>
                  <a:gd name="T11" fmla="*/ 17 h 47"/>
                  <a:gd name="T12" fmla="*/ 27 w 73"/>
                  <a:gd name="T13" fmla="*/ 1 h 47"/>
                  <a:gd name="T14" fmla="*/ 73 w 73"/>
                  <a:gd name="T15" fmla="*/ 0 h 47"/>
                  <a:gd name="T16" fmla="*/ 54 w 73"/>
                  <a:gd name="T17" fmla="*/ 15 h 47"/>
                  <a:gd name="T18" fmla="*/ 44 w 73"/>
                  <a:gd name="T19" fmla="*/ 33 h 47"/>
                  <a:gd name="T20" fmla="*/ 44 w 73"/>
                  <a:gd name="T21" fmla="*/ 33 h 47"/>
                  <a:gd name="T22" fmla="*/ 44 w 73"/>
                  <a:gd name="T23" fmla="*/ 34 h 47"/>
                  <a:gd name="T24" fmla="*/ 45 w 73"/>
                  <a:gd name="T25" fmla="*/ 38 h 47"/>
                  <a:gd name="T26" fmla="*/ 45 w 73"/>
                  <a:gd name="T27" fmla="*/ 38 h 47"/>
                  <a:gd name="T28" fmla="*/ 50 w 73"/>
                  <a:gd name="T29" fmla="*/ 41 h 47"/>
                  <a:gd name="T30" fmla="*/ 50 w 73"/>
                  <a:gd name="T31" fmla="*/ 41 h 47"/>
                  <a:gd name="T32" fmla="*/ 50 w 73"/>
                  <a:gd name="T33" fmla="*/ 41 h 47"/>
                  <a:gd name="T34" fmla="*/ 50 w 73"/>
                  <a:gd name="T35" fmla="*/ 41 h 47"/>
                  <a:gd name="T36" fmla="*/ 51 w 73"/>
                  <a:gd name="T37" fmla="*/ 44 h 47"/>
                  <a:gd name="T38" fmla="*/ 48 w 73"/>
                  <a:gd name="T39" fmla="*/ 46 h 47"/>
                  <a:gd name="T40" fmla="*/ 19 w 73"/>
                  <a:gd name="T41" fmla="*/ 47 h 47"/>
                  <a:gd name="T42" fmla="*/ 1 w 73"/>
                  <a:gd name="T43" fmla="*/ 21 h 47"/>
                  <a:gd name="T44" fmla="*/ 1 w 73"/>
                  <a:gd name="T45" fmla="*/ 21 h 47"/>
                  <a:gd name="T46" fmla="*/ 1 w 73"/>
                  <a:gd name="T47" fmla="*/ 1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47">
                    <a:moveTo>
                      <a:pt x="1" y="18"/>
                    </a:moveTo>
                    <a:cubicBezTo>
                      <a:pt x="2" y="17"/>
                      <a:pt x="4" y="17"/>
                      <a:pt x="5" y="1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11" y="20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5" y="12"/>
                      <a:pt x="19" y="5"/>
                      <a:pt x="27" y="1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60" y="4"/>
                      <a:pt x="54" y="15"/>
                    </a:cubicBezTo>
                    <a:cubicBezTo>
                      <a:pt x="50" y="22"/>
                      <a:pt x="46" y="29"/>
                      <a:pt x="44" y="33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4" y="34"/>
                      <a:pt x="42" y="37"/>
                      <a:pt x="45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1" y="41"/>
                      <a:pt x="52" y="42"/>
                      <a:pt x="51" y="44"/>
                    </a:cubicBezTo>
                    <a:cubicBezTo>
                      <a:pt x="51" y="45"/>
                      <a:pt x="50" y="46"/>
                      <a:pt x="48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0"/>
                      <a:pt x="0" y="19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" name="Freeform 57"/>
              <p:cNvSpPr>
                <a:spLocks/>
              </p:cNvSpPr>
              <p:nvPr/>
            </p:nvSpPr>
            <p:spPr bwMode="auto">
              <a:xfrm>
                <a:off x="1154" y="1187"/>
                <a:ext cx="47" cy="49"/>
              </a:xfrm>
              <a:custGeom>
                <a:avLst/>
                <a:gdLst>
                  <a:gd name="T0" fmla="*/ 52 w 54"/>
                  <a:gd name="T1" fmla="*/ 32 h 56"/>
                  <a:gd name="T2" fmla="*/ 51 w 54"/>
                  <a:gd name="T3" fmla="*/ 39 h 56"/>
                  <a:gd name="T4" fmla="*/ 25 w 54"/>
                  <a:gd name="T5" fmla="*/ 54 h 56"/>
                  <a:gd name="T6" fmla="*/ 25 w 54"/>
                  <a:gd name="T7" fmla="*/ 54 h 56"/>
                  <a:gd name="T8" fmla="*/ 19 w 54"/>
                  <a:gd name="T9" fmla="*/ 53 h 56"/>
                  <a:gd name="T10" fmla="*/ 0 w 54"/>
                  <a:gd name="T11" fmla="*/ 20 h 56"/>
                  <a:gd name="T12" fmla="*/ 13 w 54"/>
                  <a:gd name="T13" fmla="*/ 8 h 56"/>
                  <a:gd name="T14" fmla="*/ 41 w 54"/>
                  <a:gd name="T15" fmla="*/ 13 h 56"/>
                  <a:gd name="T16" fmla="*/ 52 w 54"/>
                  <a:gd name="T17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6">
                    <a:moveTo>
                      <a:pt x="52" y="32"/>
                    </a:moveTo>
                    <a:cubicBezTo>
                      <a:pt x="52" y="32"/>
                      <a:pt x="54" y="36"/>
                      <a:pt x="51" y="39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54"/>
                      <a:pt x="22" y="56"/>
                      <a:pt x="19" y="5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10"/>
                      <a:pt x="13" y="8"/>
                      <a:pt x="13" y="8"/>
                    </a:cubicBezTo>
                    <a:cubicBezTo>
                      <a:pt x="30" y="0"/>
                      <a:pt x="41" y="13"/>
                      <a:pt x="41" y="13"/>
                    </a:cubicBezTo>
                    <a:cubicBezTo>
                      <a:pt x="52" y="32"/>
                      <a:pt x="52" y="32"/>
                      <a:pt x="5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" name="Freeform 58"/>
              <p:cNvSpPr>
                <a:spLocks/>
              </p:cNvSpPr>
              <p:nvPr/>
            </p:nvSpPr>
            <p:spPr bwMode="auto">
              <a:xfrm>
                <a:off x="1137" y="1244"/>
                <a:ext cx="63" cy="40"/>
              </a:xfrm>
              <a:custGeom>
                <a:avLst/>
                <a:gdLst>
                  <a:gd name="T0" fmla="*/ 72 w 73"/>
                  <a:gd name="T1" fmla="*/ 29 h 47"/>
                  <a:gd name="T2" fmla="*/ 68 w 73"/>
                  <a:gd name="T3" fmla="*/ 29 h 47"/>
                  <a:gd name="T4" fmla="*/ 65 w 73"/>
                  <a:gd name="T5" fmla="*/ 28 h 47"/>
                  <a:gd name="T6" fmla="*/ 65 w 73"/>
                  <a:gd name="T7" fmla="*/ 28 h 47"/>
                  <a:gd name="T8" fmla="*/ 60 w 73"/>
                  <a:gd name="T9" fmla="*/ 30 h 47"/>
                  <a:gd name="T10" fmla="*/ 60 w 73"/>
                  <a:gd name="T11" fmla="*/ 30 h 47"/>
                  <a:gd name="T12" fmla="*/ 46 w 73"/>
                  <a:gd name="T13" fmla="*/ 46 h 47"/>
                  <a:gd name="T14" fmla="*/ 0 w 73"/>
                  <a:gd name="T15" fmla="*/ 47 h 47"/>
                  <a:gd name="T16" fmla="*/ 19 w 73"/>
                  <a:gd name="T17" fmla="*/ 32 h 47"/>
                  <a:gd name="T18" fmla="*/ 29 w 73"/>
                  <a:gd name="T19" fmla="*/ 13 h 47"/>
                  <a:gd name="T20" fmla="*/ 29 w 73"/>
                  <a:gd name="T21" fmla="*/ 13 h 47"/>
                  <a:gd name="T22" fmla="*/ 29 w 73"/>
                  <a:gd name="T23" fmla="*/ 13 h 47"/>
                  <a:gd name="T24" fmla="*/ 28 w 73"/>
                  <a:gd name="T25" fmla="*/ 9 h 47"/>
                  <a:gd name="T26" fmla="*/ 28 w 73"/>
                  <a:gd name="T27" fmla="*/ 9 h 47"/>
                  <a:gd name="T28" fmla="*/ 23 w 73"/>
                  <a:gd name="T29" fmla="*/ 6 h 47"/>
                  <a:gd name="T30" fmla="*/ 23 w 73"/>
                  <a:gd name="T31" fmla="*/ 6 h 47"/>
                  <a:gd name="T32" fmla="*/ 23 w 73"/>
                  <a:gd name="T33" fmla="*/ 6 h 47"/>
                  <a:gd name="T34" fmla="*/ 23 w 73"/>
                  <a:gd name="T35" fmla="*/ 6 h 47"/>
                  <a:gd name="T36" fmla="*/ 22 w 73"/>
                  <a:gd name="T37" fmla="*/ 3 h 47"/>
                  <a:gd name="T38" fmla="*/ 25 w 73"/>
                  <a:gd name="T39" fmla="*/ 1 h 47"/>
                  <a:gd name="T40" fmla="*/ 54 w 73"/>
                  <a:gd name="T41" fmla="*/ 0 h 47"/>
                  <a:gd name="T42" fmla="*/ 72 w 73"/>
                  <a:gd name="T43" fmla="*/ 26 h 47"/>
                  <a:gd name="T44" fmla="*/ 72 w 73"/>
                  <a:gd name="T45" fmla="*/ 26 h 47"/>
                  <a:gd name="T46" fmla="*/ 72 w 73"/>
                  <a:gd name="T47" fmla="*/ 2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47">
                    <a:moveTo>
                      <a:pt x="72" y="29"/>
                    </a:moveTo>
                    <a:cubicBezTo>
                      <a:pt x="71" y="30"/>
                      <a:pt x="69" y="30"/>
                      <a:pt x="68" y="29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2" y="26"/>
                      <a:pt x="60" y="30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8" y="34"/>
                      <a:pt x="54" y="42"/>
                      <a:pt x="46" y="4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13" y="43"/>
                      <a:pt x="19" y="32"/>
                    </a:cubicBezTo>
                    <a:cubicBezTo>
                      <a:pt x="23" y="25"/>
                      <a:pt x="27" y="17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31" y="10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1" y="5"/>
                      <a:pt x="22" y="3"/>
                    </a:cubicBezTo>
                    <a:cubicBezTo>
                      <a:pt x="22" y="2"/>
                      <a:pt x="23" y="1"/>
                      <a:pt x="25" y="1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72" y="26"/>
                      <a:pt x="72" y="26"/>
                      <a:pt x="72" y="26"/>
                    </a:cubicBezTo>
                    <a:cubicBezTo>
                      <a:pt x="72" y="26"/>
                      <a:pt x="72" y="26"/>
                      <a:pt x="72" y="26"/>
                    </a:cubicBezTo>
                    <a:cubicBezTo>
                      <a:pt x="73" y="27"/>
                      <a:pt x="73" y="28"/>
                      <a:pt x="7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" name="Freeform 59"/>
              <p:cNvSpPr>
                <a:spLocks/>
              </p:cNvSpPr>
              <p:nvPr/>
            </p:nvSpPr>
            <p:spPr bwMode="auto">
              <a:xfrm>
                <a:off x="1104" y="1239"/>
                <a:ext cx="47" cy="49"/>
              </a:xfrm>
              <a:custGeom>
                <a:avLst/>
                <a:gdLst>
                  <a:gd name="T0" fmla="*/ 2 w 54"/>
                  <a:gd name="T1" fmla="*/ 24 h 56"/>
                  <a:gd name="T2" fmla="*/ 3 w 54"/>
                  <a:gd name="T3" fmla="*/ 17 h 56"/>
                  <a:gd name="T4" fmla="*/ 29 w 54"/>
                  <a:gd name="T5" fmla="*/ 2 h 56"/>
                  <a:gd name="T6" fmla="*/ 29 w 54"/>
                  <a:gd name="T7" fmla="*/ 2 h 56"/>
                  <a:gd name="T8" fmla="*/ 35 w 54"/>
                  <a:gd name="T9" fmla="*/ 3 h 56"/>
                  <a:gd name="T10" fmla="*/ 54 w 54"/>
                  <a:gd name="T11" fmla="*/ 36 h 56"/>
                  <a:gd name="T12" fmla="*/ 41 w 54"/>
                  <a:gd name="T13" fmla="*/ 48 h 56"/>
                  <a:gd name="T14" fmla="*/ 13 w 54"/>
                  <a:gd name="T15" fmla="*/ 42 h 56"/>
                  <a:gd name="T16" fmla="*/ 2 w 54"/>
                  <a:gd name="T17" fmla="*/ 2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6">
                    <a:moveTo>
                      <a:pt x="2" y="24"/>
                    </a:moveTo>
                    <a:cubicBezTo>
                      <a:pt x="2" y="24"/>
                      <a:pt x="0" y="20"/>
                      <a:pt x="3" y="17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32" y="0"/>
                      <a:pt x="35" y="3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47" y="46"/>
                      <a:pt x="41" y="48"/>
                      <a:pt x="41" y="48"/>
                    </a:cubicBezTo>
                    <a:cubicBezTo>
                      <a:pt x="24" y="56"/>
                      <a:pt x="13" y="42"/>
                      <a:pt x="13" y="42"/>
                    </a:cubicBezTo>
                    <a:cubicBezTo>
                      <a:pt x="2" y="24"/>
                      <a:pt x="2" y="24"/>
                      <a:pt x="2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" name="Freeform 60"/>
              <p:cNvSpPr>
                <a:spLocks/>
              </p:cNvSpPr>
              <p:nvPr/>
            </p:nvSpPr>
            <p:spPr bwMode="auto">
              <a:xfrm>
                <a:off x="675" y="1758"/>
                <a:ext cx="152" cy="189"/>
              </a:xfrm>
              <a:custGeom>
                <a:avLst/>
                <a:gdLst>
                  <a:gd name="T0" fmla="*/ 165 w 175"/>
                  <a:gd name="T1" fmla="*/ 157 h 218"/>
                  <a:gd name="T2" fmla="*/ 122 w 175"/>
                  <a:gd name="T3" fmla="*/ 138 h 218"/>
                  <a:gd name="T4" fmla="*/ 113 w 175"/>
                  <a:gd name="T5" fmla="*/ 102 h 218"/>
                  <a:gd name="T6" fmla="*/ 116 w 175"/>
                  <a:gd name="T7" fmla="*/ 42 h 218"/>
                  <a:gd name="T8" fmla="*/ 156 w 175"/>
                  <a:gd name="T9" fmla="*/ 60 h 218"/>
                  <a:gd name="T10" fmla="*/ 170 w 175"/>
                  <a:gd name="T11" fmla="*/ 55 h 218"/>
                  <a:gd name="T12" fmla="*/ 165 w 175"/>
                  <a:gd name="T13" fmla="*/ 41 h 218"/>
                  <a:gd name="T14" fmla="*/ 106 w 175"/>
                  <a:gd name="T15" fmla="*/ 16 h 218"/>
                  <a:gd name="T16" fmla="*/ 102 w 175"/>
                  <a:gd name="T17" fmla="*/ 15 h 218"/>
                  <a:gd name="T18" fmla="*/ 101 w 175"/>
                  <a:gd name="T19" fmla="*/ 15 h 218"/>
                  <a:gd name="T20" fmla="*/ 82 w 175"/>
                  <a:gd name="T21" fmla="*/ 14 h 218"/>
                  <a:gd name="T22" fmla="*/ 79 w 175"/>
                  <a:gd name="T23" fmla="*/ 14 h 218"/>
                  <a:gd name="T24" fmla="*/ 13 w 175"/>
                  <a:gd name="T25" fmla="*/ 1 h 218"/>
                  <a:gd name="T26" fmla="*/ 1 w 175"/>
                  <a:gd name="T27" fmla="*/ 9 h 218"/>
                  <a:gd name="T28" fmla="*/ 9 w 175"/>
                  <a:gd name="T29" fmla="*/ 21 h 218"/>
                  <a:gd name="T30" fmla="*/ 64 w 175"/>
                  <a:gd name="T31" fmla="*/ 32 h 218"/>
                  <a:gd name="T32" fmla="*/ 62 w 175"/>
                  <a:gd name="T33" fmla="*/ 100 h 218"/>
                  <a:gd name="T34" fmla="*/ 38 w 175"/>
                  <a:gd name="T35" fmla="*/ 135 h 218"/>
                  <a:gd name="T36" fmla="*/ 34 w 175"/>
                  <a:gd name="T37" fmla="*/ 143 h 218"/>
                  <a:gd name="T38" fmla="*/ 31 w 175"/>
                  <a:gd name="T39" fmla="*/ 205 h 218"/>
                  <a:gd name="T40" fmla="*/ 42 w 175"/>
                  <a:gd name="T41" fmla="*/ 218 h 218"/>
                  <a:gd name="T42" fmla="*/ 54 w 175"/>
                  <a:gd name="T43" fmla="*/ 207 h 218"/>
                  <a:gd name="T44" fmla="*/ 58 w 175"/>
                  <a:gd name="T45" fmla="*/ 149 h 218"/>
                  <a:gd name="T46" fmla="*/ 83 w 175"/>
                  <a:gd name="T47" fmla="*/ 110 h 218"/>
                  <a:gd name="T48" fmla="*/ 91 w 175"/>
                  <a:gd name="T49" fmla="*/ 111 h 218"/>
                  <a:gd name="T50" fmla="*/ 101 w 175"/>
                  <a:gd name="T51" fmla="*/ 150 h 218"/>
                  <a:gd name="T52" fmla="*/ 110 w 175"/>
                  <a:gd name="T53" fmla="*/ 158 h 218"/>
                  <a:gd name="T54" fmla="*/ 158 w 175"/>
                  <a:gd name="T55" fmla="*/ 179 h 218"/>
                  <a:gd name="T56" fmla="*/ 173 w 175"/>
                  <a:gd name="T57" fmla="*/ 171 h 218"/>
                  <a:gd name="T58" fmla="*/ 165 w 175"/>
                  <a:gd name="T59" fmla="*/ 157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5" h="218">
                    <a:moveTo>
                      <a:pt x="165" y="157"/>
                    </a:moveTo>
                    <a:cubicBezTo>
                      <a:pt x="122" y="138"/>
                      <a:pt x="122" y="138"/>
                      <a:pt x="122" y="138"/>
                    </a:cubicBezTo>
                    <a:cubicBezTo>
                      <a:pt x="113" y="102"/>
                      <a:pt x="113" y="102"/>
                      <a:pt x="113" y="102"/>
                    </a:cubicBezTo>
                    <a:cubicBezTo>
                      <a:pt x="116" y="42"/>
                      <a:pt x="116" y="42"/>
                      <a:pt x="116" y="42"/>
                    </a:cubicBezTo>
                    <a:cubicBezTo>
                      <a:pt x="156" y="60"/>
                      <a:pt x="156" y="60"/>
                      <a:pt x="156" y="60"/>
                    </a:cubicBezTo>
                    <a:cubicBezTo>
                      <a:pt x="162" y="62"/>
                      <a:pt x="168" y="60"/>
                      <a:pt x="170" y="55"/>
                    </a:cubicBezTo>
                    <a:cubicBezTo>
                      <a:pt x="172" y="50"/>
                      <a:pt x="170" y="44"/>
                      <a:pt x="165" y="41"/>
                    </a:cubicBezTo>
                    <a:cubicBezTo>
                      <a:pt x="106" y="16"/>
                      <a:pt x="106" y="16"/>
                      <a:pt x="106" y="16"/>
                    </a:cubicBezTo>
                    <a:cubicBezTo>
                      <a:pt x="105" y="15"/>
                      <a:pt x="103" y="15"/>
                      <a:pt x="102" y="15"/>
                    </a:cubicBezTo>
                    <a:cubicBezTo>
                      <a:pt x="102" y="15"/>
                      <a:pt x="101" y="15"/>
                      <a:pt x="101" y="15"/>
                    </a:cubicBezTo>
                    <a:cubicBezTo>
                      <a:pt x="82" y="14"/>
                      <a:pt x="82" y="14"/>
                      <a:pt x="82" y="14"/>
                    </a:cubicBezTo>
                    <a:cubicBezTo>
                      <a:pt x="81" y="13"/>
                      <a:pt x="80" y="14"/>
                      <a:pt x="79" y="14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8" y="0"/>
                      <a:pt x="2" y="3"/>
                      <a:pt x="1" y="9"/>
                    </a:cubicBezTo>
                    <a:cubicBezTo>
                      <a:pt x="0" y="14"/>
                      <a:pt x="4" y="20"/>
                      <a:pt x="9" y="21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38" y="135"/>
                      <a:pt x="38" y="135"/>
                      <a:pt x="38" y="135"/>
                    </a:cubicBezTo>
                    <a:cubicBezTo>
                      <a:pt x="36" y="137"/>
                      <a:pt x="35" y="140"/>
                      <a:pt x="34" y="143"/>
                    </a:cubicBezTo>
                    <a:cubicBezTo>
                      <a:pt x="31" y="205"/>
                      <a:pt x="31" y="205"/>
                      <a:pt x="31" y="205"/>
                    </a:cubicBezTo>
                    <a:cubicBezTo>
                      <a:pt x="30" y="212"/>
                      <a:pt x="35" y="218"/>
                      <a:pt x="42" y="218"/>
                    </a:cubicBezTo>
                    <a:cubicBezTo>
                      <a:pt x="48" y="218"/>
                      <a:pt x="54" y="213"/>
                      <a:pt x="54" y="207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83" y="110"/>
                      <a:pt x="83" y="110"/>
                      <a:pt x="83" y="110"/>
                    </a:cubicBezTo>
                    <a:cubicBezTo>
                      <a:pt x="91" y="111"/>
                      <a:pt x="91" y="111"/>
                      <a:pt x="91" y="111"/>
                    </a:cubicBezTo>
                    <a:cubicBezTo>
                      <a:pt x="101" y="150"/>
                      <a:pt x="101" y="150"/>
                      <a:pt x="101" y="150"/>
                    </a:cubicBezTo>
                    <a:cubicBezTo>
                      <a:pt x="102" y="154"/>
                      <a:pt x="105" y="157"/>
                      <a:pt x="110" y="158"/>
                    </a:cubicBezTo>
                    <a:cubicBezTo>
                      <a:pt x="158" y="179"/>
                      <a:pt x="158" y="179"/>
                      <a:pt x="158" y="179"/>
                    </a:cubicBezTo>
                    <a:cubicBezTo>
                      <a:pt x="164" y="181"/>
                      <a:pt x="171" y="178"/>
                      <a:pt x="173" y="171"/>
                    </a:cubicBezTo>
                    <a:cubicBezTo>
                      <a:pt x="175" y="165"/>
                      <a:pt x="171" y="158"/>
                      <a:pt x="165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" name="Freeform 61"/>
              <p:cNvSpPr>
                <a:spLocks/>
              </p:cNvSpPr>
              <p:nvPr/>
            </p:nvSpPr>
            <p:spPr bwMode="auto">
              <a:xfrm>
                <a:off x="735" y="1727"/>
                <a:ext cx="40" cy="40"/>
              </a:xfrm>
              <a:custGeom>
                <a:avLst/>
                <a:gdLst>
                  <a:gd name="T0" fmla="*/ 22 w 46"/>
                  <a:gd name="T1" fmla="*/ 46 h 46"/>
                  <a:gd name="T2" fmla="*/ 45 w 46"/>
                  <a:gd name="T3" fmla="*/ 25 h 46"/>
                  <a:gd name="T4" fmla="*/ 24 w 46"/>
                  <a:gd name="T5" fmla="*/ 1 h 46"/>
                  <a:gd name="T6" fmla="*/ 1 w 46"/>
                  <a:gd name="T7" fmla="*/ 22 h 46"/>
                  <a:gd name="T8" fmla="*/ 22 w 46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6">
                    <a:moveTo>
                      <a:pt x="22" y="46"/>
                    </a:moveTo>
                    <a:cubicBezTo>
                      <a:pt x="34" y="46"/>
                      <a:pt x="45" y="37"/>
                      <a:pt x="45" y="25"/>
                    </a:cubicBezTo>
                    <a:cubicBezTo>
                      <a:pt x="46" y="12"/>
                      <a:pt x="36" y="2"/>
                      <a:pt x="24" y="1"/>
                    </a:cubicBezTo>
                    <a:cubicBezTo>
                      <a:pt x="12" y="0"/>
                      <a:pt x="1" y="10"/>
                      <a:pt x="1" y="22"/>
                    </a:cubicBezTo>
                    <a:cubicBezTo>
                      <a:pt x="0" y="35"/>
                      <a:pt x="9" y="45"/>
                      <a:pt x="2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" name="Freeform 62"/>
              <p:cNvSpPr>
                <a:spLocks/>
              </p:cNvSpPr>
              <p:nvPr/>
            </p:nvSpPr>
            <p:spPr bwMode="auto">
              <a:xfrm>
                <a:off x="732" y="1917"/>
                <a:ext cx="36" cy="37"/>
              </a:xfrm>
              <a:custGeom>
                <a:avLst/>
                <a:gdLst>
                  <a:gd name="T0" fmla="*/ 22 w 42"/>
                  <a:gd name="T1" fmla="*/ 1 h 42"/>
                  <a:gd name="T2" fmla="*/ 1 w 42"/>
                  <a:gd name="T3" fmla="*/ 20 h 42"/>
                  <a:gd name="T4" fmla="*/ 20 w 42"/>
                  <a:gd name="T5" fmla="*/ 42 h 42"/>
                  <a:gd name="T6" fmla="*/ 41 w 42"/>
                  <a:gd name="T7" fmla="*/ 23 h 42"/>
                  <a:gd name="T8" fmla="*/ 22 w 42"/>
                  <a:gd name="T9" fmla="*/ 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22" y="1"/>
                    </a:moveTo>
                    <a:cubicBezTo>
                      <a:pt x="11" y="0"/>
                      <a:pt x="1" y="9"/>
                      <a:pt x="1" y="20"/>
                    </a:cubicBezTo>
                    <a:cubicBezTo>
                      <a:pt x="0" y="32"/>
                      <a:pt x="9" y="41"/>
                      <a:pt x="20" y="42"/>
                    </a:cubicBezTo>
                    <a:cubicBezTo>
                      <a:pt x="31" y="42"/>
                      <a:pt x="41" y="34"/>
                      <a:pt x="41" y="23"/>
                    </a:cubicBezTo>
                    <a:cubicBezTo>
                      <a:pt x="42" y="11"/>
                      <a:pt x="33" y="2"/>
                      <a:pt x="2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" name="Freeform 63"/>
              <p:cNvSpPr>
                <a:spLocks/>
              </p:cNvSpPr>
              <p:nvPr/>
            </p:nvSpPr>
            <p:spPr bwMode="auto">
              <a:xfrm>
                <a:off x="1535" y="2672"/>
                <a:ext cx="98" cy="206"/>
              </a:xfrm>
              <a:custGeom>
                <a:avLst/>
                <a:gdLst>
                  <a:gd name="T0" fmla="*/ 1 w 112"/>
                  <a:gd name="T1" fmla="*/ 30 h 237"/>
                  <a:gd name="T2" fmla="*/ 1 w 112"/>
                  <a:gd name="T3" fmla="*/ 29 h 237"/>
                  <a:gd name="T4" fmla="*/ 1 w 112"/>
                  <a:gd name="T5" fmla="*/ 29 h 237"/>
                  <a:gd name="T6" fmla="*/ 43 w 112"/>
                  <a:gd name="T7" fmla="*/ 4 h 237"/>
                  <a:gd name="T8" fmla="*/ 46 w 112"/>
                  <a:gd name="T9" fmla="*/ 4 h 237"/>
                  <a:gd name="T10" fmla="*/ 63 w 112"/>
                  <a:gd name="T11" fmla="*/ 4 h 237"/>
                  <a:gd name="T12" fmla="*/ 112 w 112"/>
                  <a:gd name="T13" fmla="*/ 32 h 237"/>
                  <a:gd name="T14" fmla="*/ 112 w 112"/>
                  <a:gd name="T15" fmla="*/ 104 h 237"/>
                  <a:gd name="T16" fmla="*/ 100 w 112"/>
                  <a:gd name="T17" fmla="*/ 116 h 237"/>
                  <a:gd name="T18" fmla="*/ 89 w 112"/>
                  <a:gd name="T19" fmla="*/ 104 h 237"/>
                  <a:gd name="T20" fmla="*/ 89 w 112"/>
                  <a:gd name="T21" fmla="*/ 48 h 237"/>
                  <a:gd name="T22" fmla="*/ 85 w 112"/>
                  <a:gd name="T23" fmla="*/ 48 h 237"/>
                  <a:gd name="T24" fmla="*/ 85 w 112"/>
                  <a:gd name="T25" fmla="*/ 82 h 237"/>
                  <a:gd name="T26" fmla="*/ 85 w 112"/>
                  <a:gd name="T27" fmla="*/ 112 h 237"/>
                  <a:gd name="T28" fmla="*/ 85 w 112"/>
                  <a:gd name="T29" fmla="*/ 224 h 237"/>
                  <a:gd name="T30" fmla="*/ 71 w 112"/>
                  <a:gd name="T31" fmla="*/ 237 h 237"/>
                  <a:gd name="T32" fmla="*/ 58 w 112"/>
                  <a:gd name="T33" fmla="*/ 224 h 237"/>
                  <a:gd name="T34" fmla="*/ 58 w 112"/>
                  <a:gd name="T35" fmla="*/ 122 h 237"/>
                  <a:gd name="T36" fmla="*/ 54 w 112"/>
                  <a:gd name="T37" fmla="*/ 122 h 237"/>
                  <a:gd name="T38" fmla="*/ 54 w 112"/>
                  <a:gd name="T39" fmla="*/ 224 h 237"/>
                  <a:gd name="T40" fmla="*/ 40 w 112"/>
                  <a:gd name="T41" fmla="*/ 237 h 237"/>
                  <a:gd name="T42" fmla="*/ 27 w 112"/>
                  <a:gd name="T43" fmla="*/ 224 h 237"/>
                  <a:gd name="T44" fmla="*/ 27 w 112"/>
                  <a:gd name="T45" fmla="*/ 112 h 237"/>
                  <a:gd name="T46" fmla="*/ 27 w 112"/>
                  <a:gd name="T47" fmla="*/ 82 h 237"/>
                  <a:gd name="T48" fmla="*/ 27 w 112"/>
                  <a:gd name="T49" fmla="*/ 48 h 237"/>
                  <a:gd name="T50" fmla="*/ 23 w 112"/>
                  <a:gd name="T51" fmla="*/ 48 h 237"/>
                  <a:gd name="T52" fmla="*/ 23 w 112"/>
                  <a:gd name="T53" fmla="*/ 103 h 237"/>
                  <a:gd name="T54" fmla="*/ 12 w 112"/>
                  <a:gd name="T55" fmla="*/ 115 h 237"/>
                  <a:gd name="T56" fmla="*/ 0 w 112"/>
                  <a:gd name="T57" fmla="*/ 103 h 237"/>
                  <a:gd name="T58" fmla="*/ 0 w 112"/>
                  <a:gd name="T59" fmla="*/ 31 h 237"/>
                  <a:gd name="T60" fmla="*/ 1 w 112"/>
                  <a:gd name="T61" fmla="*/ 3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2" h="237">
                    <a:moveTo>
                      <a:pt x="1" y="30"/>
                    </a:moveTo>
                    <a:cubicBezTo>
                      <a:pt x="1" y="30"/>
                      <a:pt x="1" y="30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4" y="10"/>
                      <a:pt x="31" y="5"/>
                      <a:pt x="43" y="4"/>
                    </a:cubicBezTo>
                    <a:cubicBezTo>
                      <a:pt x="44" y="4"/>
                      <a:pt x="45" y="4"/>
                      <a:pt x="46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112" y="0"/>
                      <a:pt x="112" y="32"/>
                    </a:cubicBezTo>
                    <a:cubicBezTo>
                      <a:pt x="112" y="104"/>
                      <a:pt x="112" y="104"/>
                      <a:pt x="112" y="104"/>
                    </a:cubicBezTo>
                    <a:cubicBezTo>
                      <a:pt x="112" y="111"/>
                      <a:pt x="107" y="116"/>
                      <a:pt x="100" y="116"/>
                    </a:cubicBezTo>
                    <a:cubicBezTo>
                      <a:pt x="94" y="116"/>
                      <a:pt x="89" y="111"/>
                      <a:pt x="89" y="104"/>
                    </a:cubicBezTo>
                    <a:cubicBezTo>
                      <a:pt x="89" y="48"/>
                      <a:pt x="89" y="48"/>
                      <a:pt x="89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82"/>
                      <a:pt x="85" y="82"/>
                      <a:pt x="85" y="82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85" y="224"/>
                      <a:pt x="85" y="224"/>
                      <a:pt x="85" y="224"/>
                    </a:cubicBezTo>
                    <a:cubicBezTo>
                      <a:pt x="85" y="231"/>
                      <a:pt x="79" y="237"/>
                      <a:pt x="71" y="237"/>
                    </a:cubicBezTo>
                    <a:cubicBezTo>
                      <a:pt x="64" y="237"/>
                      <a:pt x="58" y="231"/>
                      <a:pt x="58" y="224"/>
                    </a:cubicBezTo>
                    <a:cubicBezTo>
                      <a:pt x="58" y="122"/>
                      <a:pt x="58" y="122"/>
                      <a:pt x="58" y="122"/>
                    </a:cubicBezTo>
                    <a:cubicBezTo>
                      <a:pt x="54" y="122"/>
                      <a:pt x="54" y="122"/>
                      <a:pt x="54" y="122"/>
                    </a:cubicBezTo>
                    <a:cubicBezTo>
                      <a:pt x="54" y="224"/>
                      <a:pt x="54" y="224"/>
                      <a:pt x="54" y="224"/>
                    </a:cubicBezTo>
                    <a:cubicBezTo>
                      <a:pt x="54" y="231"/>
                      <a:pt x="48" y="237"/>
                      <a:pt x="40" y="237"/>
                    </a:cubicBezTo>
                    <a:cubicBezTo>
                      <a:pt x="33" y="237"/>
                      <a:pt x="27" y="231"/>
                      <a:pt x="27" y="224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3" y="110"/>
                      <a:pt x="18" y="115"/>
                      <a:pt x="12" y="115"/>
                    </a:cubicBezTo>
                    <a:cubicBezTo>
                      <a:pt x="6" y="115"/>
                      <a:pt x="0" y="110"/>
                      <a:pt x="0" y="103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" y="31"/>
                      <a:pt x="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" name="Oval 64"/>
              <p:cNvSpPr>
                <a:spLocks noChangeArrowheads="1"/>
              </p:cNvSpPr>
              <p:nvPr/>
            </p:nvSpPr>
            <p:spPr bwMode="auto">
              <a:xfrm>
                <a:off x="1562" y="2629"/>
                <a:ext cx="44" cy="4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" name="Freeform 65"/>
              <p:cNvSpPr>
                <a:spLocks/>
              </p:cNvSpPr>
              <p:nvPr/>
            </p:nvSpPr>
            <p:spPr bwMode="auto">
              <a:xfrm>
                <a:off x="1540" y="1038"/>
                <a:ext cx="46" cy="92"/>
              </a:xfrm>
              <a:custGeom>
                <a:avLst/>
                <a:gdLst>
                  <a:gd name="T0" fmla="*/ 0 w 52"/>
                  <a:gd name="T1" fmla="*/ 19 h 106"/>
                  <a:gd name="T2" fmla="*/ 0 w 52"/>
                  <a:gd name="T3" fmla="*/ 18 h 106"/>
                  <a:gd name="T4" fmla="*/ 0 w 52"/>
                  <a:gd name="T5" fmla="*/ 18 h 106"/>
                  <a:gd name="T6" fmla="*/ 17 w 52"/>
                  <a:gd name="T7" fmla="*/ 5 h 106"/>
                  <a:gd name="T8" fmla="*/ 18 w 52"/>
                  <a:gd name="T9" fmla="*/ 5 h 106"/>
                  <a:gd name="T10" fmla="*/ 25 w 52"/>
                  <a:gd name="T11" fmla="*/ 4 h 106"/>
                  <a:gd name="T12" fmla="*/ 47 w 52"/>
                  <a:gd name="T13" fmla="*/ 14 h 106"/>
                  <a:gd name="T14" fmla="*/ 51 w 52"/>
                  <a:gd name="T15" fmla="*/ 45 h 106"/>
                  <a:gd name="T16" fmla="*/ 47 w 52"/>
                  <a:gd name="T17" fmla="*/ 50 h 106"/>
                  <a:gd name="T18" fmla="*/ 41 w 52"/>
                  <a:gd name="T19" fmla="*/ 46 h 106"/>
                  <a:gd name="T20" fmla="*/ 38 w 52"/>
                  <a:gd name="T21" fmla="*/ 22 h 106"/>
                  <a:gd name="T22" fmla="*/ 37 w 52"/>
                  <a:gd name="T23" fmla="*/ 22 h 106"/>
                  <a:gd name="T24" fmla="*/ 38 w 52"/>
                  <a:gd name="T25" fmla="*/ 37 h 106"/>
                  <a:gd name="T26" fmla="*/ 40 w 52"/>
                  <a:gd name="T27" fmla="*/ 49 h 106"/>
                  <a:gd name="T28" fmla="*/ 46 w 52"/>
                  <a:gd name="T29" fmla="*/ 97 h 106"/>
                  <a:gd name="T30" fmla="*/ 41 w 52"/>
                  <a:gd name="T31" fmla="*/ 104 h 106"/>
                  <a:gd name="T32" fmla="*/ 34 w 52"/>
                  <a:gd name="T33" fmla="*/ 99 h 106"/>
                  <a:gd name="T34" fmla="*/ 29 w 52"/>
                  <a:gd name="T35" fmla="*/ 55 h 106"/>
                  <a:gd name="T36" fmla="*/ 27 w 52"/>
                  <a:gd name="T37" fmla="*/ 55 h 106"/>
                  <a:gd name="T38" fmla="*/ 33 w 52"/>
                  <a:gd name="T39" fmla="*/ 99 h 106"/>
                  <a:gd name="T40" fmla="*/ 28 w 52"/>
                  <a:gd name="T41" fmla="*/ 105 h 106"/>
                  <a:gd name="T42" fmla="*/ 21 w 52"/>
                  <a:gd name="T43" fmla="*/ 100 h 106"/>
                  <a:gd name="T44" fmla="*/ 15 w 52"/>
                  <a:gd name="T45" fmla="*/ 52 h 106"/>
                  <a:gd name="T46" fmla="*/ 14 w 52"/>
                  <a:gd name="T47" fmla="*/ 40 h 106"/>
                  <a:gd name="T48" fmla="*/ 12 w 52"/>
                  <a:gd name="T49" fmla="*/ 25 h 106"/>
                  <a:gd name="T50" fmla="*/ 10 w 52"/>
                  <a:gd name="T51" fmla="*/ 25 h 106"/>
                  <a:gd name="T52" fmla="*/ 13 w 52"/>
                  <a:gd name="T53" fmla="*/ 49 h 106"/>
                  <a:gd name="T54" fmla="*/ 9 w 52"/>
                  <a:gd name="T55" fmla="*/ 54 h 106"/>
                  <a:gd name="T56" fmla="*/ 3 w 52"/>
                  <a:gd name="T57" fmla="*/ 50 h 106"/>
                  <a:gd name="T58" fmla="*/ 0 w 52"/>
                  <a:gd name="T59" fmla="*/ 19 h 106"/>
                  <a:gd name="T60" fmla="*/ 0 w 52"/>
                  <a:gd name="T61" fmla="*/ 1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2" h="106">
                    <a:moveTo>
                      <a:pt x="0" y="19"/>
                    </a:moveTo>
                    <a:cubicBezTo>
                      <a:pt x="0" y="19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0"/>
                      <a:pt x="11" y="6"/>
                      <a:pt x="17" y="5"/>
                    </a:cubicBezTo>
                    <a:cubicBezTo>
                      <a:pt x="17" y="5"/>
                      <a:pt x="17" y="5"/>
                      <a:pt x="18" y="5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46" y="0"/>
                      <a:pt x="47" y="14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2" y="47"/>
                      <a:pt x="50" y="50"/>
                      <a:pt x="47" y="50"/>
                    </a:cubicBezTo>
                    <a:cubicBezTo>
                      <a:pt x="44" y="50"/>
                      <a:pt x="42" y="48"/>
                      <a:pt x="41" y="46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6" y="100"/>
                      <a:pt x="44" y="103"/>
                      <a:pt x="41" y="104"/>
                    </a:cubicBezTo>
                    <a:cubicBezTo>
                      <a:pt x="38" y="104"/>
                      <a:pt x="35" y="102"/>
                      <a:pt x="34" y="99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33" y="99"/>
                      <a:pt x="33" y="99"/>
                      <a:pt x="33" y="99"/>
                    </a:cubicBezTo>
                    <a:cubicBezTo>
                      <a:pt x="33" y="102"/>
                      <a:pt x="31" y="105"/>
                      <a:pt x="28" y="105"/>
                    </a:cubicBezTo>
                    <a:cubicBezTo>
                      <a:pt x="24" y="106"/>
                      <a:pt x="21" y="103"/>
                      <a:pt x="21" y="100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4" y="52"/>
                      <a:pt x="12" y="54"/>
                      <a:pt x="9" y="54"/>
                    </a:cubicBezTo>
                    <a:cubicBezTo>
                      <a:pt x="6" y="55"/>
                      <a:pt x="4" y="53"/>
                      <a:pt x="3" y="5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" name="Freeform 66"/>
              <p:cNvSpPr>
                <a:spLocks/>
              </p:cNvSpPr>
              <p:nvPr/>
            </p:nvSpPr>
            <p:spPr bwMode="auto">
              <a:xfrm>
                <a:off x="1548" y="1021"/>
                <a:ext cx="20" cy="20"/>
              </a:xfrm>
              <a:custGeom>
                <a:avLst/>
                <a:gdLst>
                  <a:gd name="T0" fmla="*/ 13 w 23"/>
                  <a:gd name="T1" fmla="*/ 22 h 23"/>
                  <a:gd name="T2" fmla="*/ 1 w 23"/>
                  <a:gd name="T3" fmla="*/ 13 h 23"/>
                  <a:gd name="T4" fmla="*/ 10 w 23"/>
                  <a:gd name="T5" fmla="*/ 1 h 23"/>
                  <a:gd name="T6" fmla="*/ 22 w 23"/>
                  <a:gd name="T7" fmla="*/ 10 h 23"/>
                  <a:gd name="T8" fmla="*/ 13 w 23"/>
                  <a:gd name="T9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3" y="22"/>
                    </a:moveTo>
                    <a:cubicBezTo>
                      <a:pt x="7" y="23"/>
                      <a:pt x="1" y="19"/>
                      <a:pt x="1" y="13"/>
                    </a:cubicBezTo>
                    <a:cubicBezTo>
                      <a:pt x="0" y="7"/>
                      <a:pt x="4" y="1"/>
                      <a:pt x="10" y="1"/>
                    </a:cubicBezTo>
                    <a:cubicBezTo>
                      <a:pt x="16" y="0"/>
                      <a:pt x="21" y="4"/>
                      <a:pt x="22" y="10"/>
                    </a:cubicBezTo>
                    <a:cubicBezTo>
                      <a:pt x="23" y="16"/>
                      <a:pt x="19" y="21"/>
                      <a:pt x="1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" name="Freeform 67"/>
              <p:cNvSpPr>
                <a:spLocks/>
              </p:cNvSpPr>
              <p:nvPr/>
            </p:nvSpPr>
            <p:spPr bwMode="auto">
              <a:xfrm>
                <a:off x="1294" y="1188"/>
                <a:ext cx="45" cy="92"/>
              </a:xfrm>
              <a:custGeom>
                <a:avLst/>
                <a:gdLst>
                  <a:gd name="T0" fmla="*/ 0 w 52"/>
                  <a:gd name="T1" fmla="*/ 19 h 106"/>
                  <a:gd name="T2" fmla="*/ 0 w 52"/>
                  <a:gd name="T3" fmla="*/ 18 h 106"/>
                  <a:gd name="T4" fmla="*/ 0 w 52"/>
                  <a:gd name="T5" fmla="*/ 18 h 106"/>
                  <a:gd name="T6" fmla="*/ 17 w 52"/>
                  <a:gd name="T7" fmla="*/ 5 h 106"/>
                  <a:gd name="T8" fmla="*/ 18 w 52"/>
                  <a:gd name="T9" fmla="*/ 5 h 106"/>
                  <a:gd name="T10" fmla="*/ 26 w 52"/>
                  <a:gd name="T11" fmla="*/ 4 h 106"/>
                  <a:gd name="T12" fmla="*/ 48 w 52"/>
                  <a:gd name="T13" fmla="*/ 14 h 106"/>
                  <a:gd name="T14" fmla="*/ 52 w 52"/>
                  <a:gd name="T15" fmla="*/ 45 h 106"/>
                  <a:gd name="T16" fmla="*/ 48 w 52"/>
                  <a:gd name="T17" fmla="*/ 50 h 106"/>
                  <a:gd name="T18" fmla="*/ 42 w 52"/>
                  <a:gd name="T19" fmla="*/ 46 h 106"/>
                  <a:gd name="T20" fmla="*/ 39 w 52"/>
                  <a:gd name="T21" fmla="*/ 22 h 106"/>
                  <a:gd name="T22" fmla="*/ 37 w 52"/>
                  <a:gd name="T23" fmla="*/ 22 h 106"/>
                  <a:gd name="T24" fmla="*/ 39 w 52"/>
                  <a:gd name="T25" fmla="*/ 37 h 106"/>
                  <a:gd name="T26" fmla="*/ 41 w 52"/>
                  <a:gd name="T27" fmla="*/ 49 h 106"/>
                  <a:gd name="T28" fmla="*/ 47 w 52"/>
                  <a:gd name="T29" fmla="*/ 97 h 106"/>
                  <a:gd name="T30" fmla="*/ 42 w 52"/>
                  <a:gd name="T31" fmla="*/ 104 h 106"/>
                  <a:gd name="T32" fmla="*/ 35 w 52"/>
                  <a:gd name="T33" fmla="*/ 99 h 106"/>
                  <a:gd name="T34" fmla="*/ 30 w 52"/>
                  <a:gd name="T35" fmla="*/ 55 h 106"/>
                  <a:gd name="T36" fmla="*/ 28 w 52"/>
                  <a:gd name="T37" fmla="*/ 55 h 106"/>
                  <a:gd name="T38" fmla="*/ 33 w 52"/>
                  <a:gd name="T39" fmla="*/ 99 h 106"/>
                  <a:gd name="T40" fmla="*/ 28 w 52"/>
                  <a:gd name="T41" fmla="*/ 105 h 106"/>
                  <a:gd name="T42" fmla="*/ 22 w 52"/>
                  <a:gd name="T43" fmla="*/ 100 h 106"/>
                  <a:gd name="T44" fmla="*/ 16 w 52"/>
                  <a:gd name="T45" fmla="*/ 52 h 106"/>
                  <a:gd name="T46" fmla="*/ 14 w 52"/>
                  <a:gd name="T47" fmla="*/ 40 h 106"/>
                  <a:gd name="T48" fmla="*/ 13 w 52"/>
                  <a:gd name="T49" fmla="*/ 25 h 106"/>
                  <a:gd name="T50" fmla="*/ 11 w 52"/>
                  <a:gd name="T51" fmla="*/ 25 h 106"/>
                  <a:gd name="T52" fmla="*/ 14 w 52"/>
                  <a:gd name="T53" fmla="*/ 49 h 106"/>
                  <a:gd name="T54" fmla="*/ 10 w 52"/>
                  <a:gd name="T55" fmla="*/ 54 h 106"/>
                  <a:gd name="T56" fmla="*/ 4 w 52"/>
                  <a:gd name="T57" fmla="*/ 50 h 106"/>
                  <a:gd name="T58" fmla="*/ 0 w 52"/>
                  <a:gd name="T59" fmla="*/ 19 h 106"/>
                  <a:gd name="T60" fmla="*/ 0 w 52"/>
                  <a:gd name="T61" fmla="*/ 1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2" h="106">
                    <a:moveTo>
                      <a:pt x="0" y="19"/>
                    </a:moveTo>
                    <a:cubicBezTo>
                      <a:pt x="0" y="19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0"/>
                      <a:pt x="12" y="6"/>
                      <a:pt x="17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46" y="0"/>
                      <a:pt x="48" y="14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7"/>
                      <a:pt x="50" y="50"/>
                      <a:pt x="48" y="50"/>
                    </a:cubicBezTo>
                    <a:cubicBezTo>
                      <a:pt x="45" y="50"/>
                      <a:pt x="42" y="48"/>
                      <a:pt x="42" y="46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7" y="97"/>
                      <a:pt x="47" y="97"/>
                      <a:pt x="47" y="97"/>
                    </a:cubicBezTo>
                    <a:cubicBezTo>
                      <a:pt x="47" y="100"/>
                      <a:pt x="45" y="103"/>
                      <a:pt x="42" y="104"/>
                    </a:cubicBezTo>
                    <a:cubicBezTo>
                      <a:pt x="38" y="104"/>
                      <a:pt x="36" y="102"/>
                      <a:pt x="35" y="99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33" y="99"/>
                      <a:pt x="33" y="99"/>
                      <a:pt x="33" y="99"/>
                    </a:cubicBezTo>
                    <a:cubicBezTo>
                      <a:pt x="34" y="102"/>
                      <a:pt x="31" y="105"/>
                      <a:pt x="28" y="105"/>
                    </a:cubicBezTo>
                    <a:cubicBezTo>
                      <a:pt x="25" y="106"/>
                      <a:pt x="22" y="103"/>
                      <a:pt x="22" y="100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52"/>
                      <a:pt x="12" y="54"/>
                      <a:pt x="10" y="54"/>
                    </a:cubicBezTo>
                    <a:cubicBezTo>
                      <a:pt x="7" y="55"/>
                      <a:pt x="4" y="53"/>
                      <a:pt x="4" y="5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" name="Freeform 68"/>
              <p:cNvSpPr>
                <a:spLocks/>
              </p:cNvSpPr>
              <p:nvPr/>
            </p:nvSpPr>
            <p:spPr bwMode="auto">
              <a:xfrm>
                <a:off x="1303" y="1172"/>
                <a:ext cx="19" cy="20"/>
              </a:xfrm>
              <a:custGeom>
                <a:avLst/>
                <a:gdLst>
                  <a:gd name="T0" fmla="*/ 12 w 23"/>
                  <a:gd name="T1" fmla="*/ 22 h 23"/>
                  <a:gd name="T2" fmla="*/ 0 w 23"/>
                  <a:gd name="T3" fmla="*/ 13 h 23"/>
                  <a:gd name="T4" fmla="*/ 10 w 23"/>
                  <a:gd name="T5" fmla="*/ 1 h 23"/>
                  <a:gd name="T6" fmla="*/ 22 w 23"/>
                  <a:gd name="T7" fmla="*/ 10 h 23"/>
                  <a:gd name="T8" fmla="*/ 12 w 23"/>
                  <a:gd name="T9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2" y="22"/>
                    </a:moveTo>
                    <a:cubicBezTo>
                      <a:pt x="7" y="23"/>
                      <a:pt x="1" y="19"/>
                      <a:pt x="0" y="13"/>
                    </a:cubicBezTo>
                    <a:cubicBezTo>
                      <a:pt x="0" y="7"/>
                      <a:pt x="4" y="1"/>
                      <a:pt x="10" y="1"/>
                    </a:cubicBezTo>
                    <a:cubicBezTo>
                      <a:pt x="16" y="0"/>
                      <a:pt x="21" y="4"/>
                      <a:pt x="22" y="10"/>
                    </a:cubicBezTo>
                    <a:cubicBezTo>
                      <a:pt x="23" y="16"/>
                      <a:pt x="18" y="21"/>
                      <a:pt x="1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" name="Freeform 69"/>
              <p:cNvSpPr>
                <a:spLocks/>
              </p:cNvSpPr>
              <p:nvPr/>
            </p:nvSpPr>
            <p:spPr bwMode="auto">
              <a:xfrm>
                <a:off x="1503" y="1076"/>
                <a:ext cx="27" cy="54"/>
              </a:xfrm>
              <a:custGeom>
                <a:avLst/>
                <a:gdLst>
                  <a:gd name="T0" fmla="*/ 0 w 31"/>
                  <a:gd name="T1" fmla="*/ 11 h 62"/>
                  <a:gd name="T2" fmla="*/ 0 w 31"/>
                  <a:gd name="T3" fmla="*/ 10 h 62"/>
                  <a:gd name="T4" fmla="*/ 0 w 31"/>
                  <a:gd name="T5" fmla="*/ 10 h 62"/>
                  <a:gd name="T6" fmla="*/ 10 w 31"/>
                  <a:gd name="T7" fmla="*/ 3 h 62"/>
                  <a:gd name="T8" fmla="*/ 11 w 31"/>
                  <a:gd name="T9" fmla="*/ 3 h 62"/>
                  <a:gd name="T10" fmla="*/ 15 w 31"/>
                  <a:gd name="T11" fmla="*/ 2 h 62"/>
                  <a:gd name="T12" fmla="*/ 28 w 31"/>
                  <a:gd name="T13" fmla="*/ 8 h 62"/>
                  <a:gd name="T14" fmla="*/ 31 w 31"/>
                  <a:gd name="T15" fmla="*/ 26 h 62"/>
                  <a:gd name="T16" fmla="*/ 28 w 31"/>
                  <a:gd name="T17" fmla="*/ 29 h 62"/>
                  <a:gd name="T18" fmla="*/ 25 w 31"/>
                  <a:gd name="T19" fmla="*/ 27 h 62"/>
                  <a:gd name="T20" fmla="*/ 23 w 31"/>
                  <a:gd name="T21" fmla="*/ 12 h 62"/>
                  <a:gd name="T22" fmla="*/ 22 w 31"/>
                  <a:gd name="T23" fmla="*/ 13 h 62"/>
                  <a:gd name="T24" fmla="*/ 23 w 31"/>
                  <a:gd name="T25" fmla="*/ 21 h 62"/>
                  <a:gd name="T26" fmla="*/ 24 w 31"/>
                  <a:gd name="T27" fmla="*/ 29 h 62"/>
                  <a:gd name="T28" fmla="*/ 28 w 31"/>
                  <a:gd name="T29" fmla="*/ 57 h 62"/>
                  <a:gd name="T30" fmla="*/ 25 w 31"/>
                  <a:gd name="T31" fmla="*/ 61 h 62"/>
                  <a:gd name="T32" fmla="*/ 21 w 31"/>
                  <a:gd name="T33" fmla="*/ 58 h 62"/>
                  <a:gd name="T34" fmla="*/ 18 w 31"/>
                  <a:gd name="T35" fmla="*/ 32 h 62"/>
                  <a:gd name="T36" fmla="*/ 16 w 31"/>
                  <a:gd name="T37" fmla="*/ 32 h 62"/>
                  <a:gd name="T38" fmla="*/ 20 w 31"/>
                  <a:gd name="T39" fmla="*/ 58 h 62"/>
                  <a:gd name="T40" fmla="*/ 17 w 31"/>
                  <a:gd name="T41" fmla="*/ 62 h 62"/>
                  <a:gd name="T42" fmla="*/ 13 w 31"/>
                  <a:gd name="T43" fmla="*/ 59 h 62"/>
                  <a:gd name="T44" fmla="*/ 9 w 31"/>
                  <a:gd name="T45" fmla="*/ 31 h 62"/>
                  <a:gd name="T46" fmla="*/ 8 w 31"/>
                  <a:gd name="T47" fmla="*/ 23 h 62"/>
                  <a:gd name="T48" fmla="*/ 7 w 31"/>
                  <a:gd name="T49" fmla="*/ 14 h 62"/>
                  <a:gd name="T50" fmla="*/ 6 w 31"/>
                  <a:gd name="T51" fmla="*/ 15 h 62"/>
                  <a:gd name="T52" fmla="*/ 8 w 31"/>
                  <a:gd name="T53" fmla="*/ 29 h 62"/>
                  <a:gd name="T54" fmla="*/ 6 w 31"/>
                  <a:gd name="T55" fmla="*/ 32 h 62"/>
                  <a:gd name="T56" fmla="*/ 2 w 31"/>
                  <a:gd name="T57" fmla="*/ 29 h 62"/>
                  <a:gd name="T58" fmla="*/ 0 w 31"/>
                  <a:gd name="T59" fmla="*/ 11 h 62"/>
                  <a:gd name="T60" fmla="*/ 0 w 31"/>
                  <a:gd name="T61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1" h="62">
                    <a:moveTo>
                      <a:pt x="0" y="11"/>
                    </a:moveTo>
                    <a:cubicBezTo>
                      <a:pt x="0" y="11"/>
                      <a:pt x="0" y="11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7" y="3"/>
                      <a:pt x="10" y="3"/>
                    </a:cubicBezTo>
                    <a:cubicBezTo>
                      <a:pt x="10" y="3"/>
                      <a:pt x="11" y="3"/>
                      <a:pt x="11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27" y="0"/>
                      <a:pt x="28" y="8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8"/>
                      <a:pt x="30" y="29"/>
                      <a:pt x="28" y="29"/>
                    </a:cubicBezTo>
                    <a:cubicBezTo>
                      <a:pt x="27" y="30"/>
                      <a:pt x="25" y="28"/>
                      <a:pt x="25" y="27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8" y="59"/>
                      <a:pt x="26" y="61"/>
                      <a:pt x="25" y="61"/>
                    </a:cubicBezTo>
                    <a:cubicBezTo>
                      <a:pt x="23" y="61"/>
                      <a:pt x="21" y="60"/>
                      <a:pt x="21" y="58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0" y="60"/>
                      <a:pt x="18" y="62"/>
                      <a:pt x="17" y="62"/>
                    </a:cubicBezTo>
                    <a:cubicBezTo>
                      <a:pt x="15" y="62"/>
                      <a:pt x="13" y="61"/>
                      <a:pt x="13" y="5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0"/>
                      <a:pt x="7" y="32"/>
                      <a:pt x="6" y="32"/>
                    </a:cubicBezTo>
                    <a:cubicBezTo>
                      <a:pt x="4" y="32"/>
                      <a:pt x="2" y="31"/>
                      <a:pt x="2" y="2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" name="Freeform 70"/>
              <p:cNvSpPr>
                <a:spLocks/>
              </p:cNvSpPr>
              <p:nvPr/>
            </p:nvSpPr>
            <p:spPr bwMode="auto">
              <a:xfrm>
                <a:off x="1508" y="1066"/>
                <a:ext cx="12" cy="12"/>
              </a:xfrm>
              <a:custGeom>
                <a:avLst/>
                <a:gdLst>
                  <a:gd name="T0" fmla="*/ 7 w 13"/>
                  <a:gd name="T1" fmla="*/ 13 h 14"/>
                  <a:gd name="T2" fmla="*/ 0 w 13"/>
                  <a:gd name="T3" fmla="*/ 8 h 14"/>
                  <a:gd name="T4" fmla="*/ 6 w 13"/>
                  <a:gd name="T5" fmla="*/ 1 h 14"/>
                  <a:gd name="T6" fmla="*/ 13 w 13"/>
                  <a:gd name="T7" fmla="*/ 6 h 14"/>
                  <a:gd name="T8" fmla="*/ 7 w 13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7" y="13"/>
                    </a:moveTo>
                    <a:cubicBezTo>
                      <a:pt x="4" y="14"/>
                      <a:pt x="0" y="11"/>
                      <a:pt x="0" y="8"/>
                    </a:cubicBezTo>
                    <a:cubicBezTo>
                      <a:pt x="0" y="4"/>
                      <a:pt x="2" y="1"/>
                      <a:pt x="6" y="1"/>
                    </a:cubicBezTo>
                    <a:cubicBezTo>
                      <a:pt x="9" y="0"/>
                      <a:pt x="12" y="3"/>
                      <a:pt x="13" y="6"/>
                    </a:cubicBezTo>
                    <a:cubicBezTo>
                      <a:pt x="13" y="10"/>
                      <a:pt x="11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" name="Freeform 71"/>
              <p:cNvSpPr>
                <a:spLocks/>
              </p:cNvSpPr>
              <p:nvPr/>
            </p:nvSpPr>
            <p:spPr bwMode="auto">
              <a:xfrm>
                <a:off x="634" y="1678"/>
                <a:ext cx="74" cy="103"/>
              </a:xfrm>
              <a:custGeom>
                <a:avLst/>
                <a:gdLst>
                  <a:gd name="T0" fmla="*/ 30 w 86"/>
                  <a:gd name="T1" fmla="*/ 114 h 119"/>
                  <a:gd name="T2" fmla="*/ 33 w 86"/>
                  <a:gd name="T3" fmla="*/ 94 h 119"/>
                  <a:gd name="T4" fmla="*/ 34 w 86"/>
                  <a:gd name="T5" fmla="*/ 93 h 119"/>
                  <a:gd name="T6" fmla="*/ 39 w 86"/>
                  <a:gd name="T7" fmla="*/ 75 h 119"/>
                  <a:gd name="T8" fmla="*/ 53 w 86"/>
                  <a:gd name="T9" fmla="*/ 52 h 119"/>
                  <a:gd name="T10" fmla="*/ 54 w 86"/>
                  <a:gd name="T11" fmla="*/ 50 h 119"/>
                  <a:gd name="T12" fmla="*/ 54 w 86"/>
                  <a:gd name="T13" fmla="*/ 50 h 119"/>
                  <a:gd name="T14" fmla="*/ 83 w 86"/>
                  <a:gd name="T15" fmla="*/ 39 h 119"/>
                  <a:gd name="T16" fmla="*/ 86 w 86"/>
                  <a:gd name="T17" fmla="*/ 34 h 119"/>
                  <a:gd name="T18" fmla="*/ 80 w 86"/>
                  <a:gd name="T19" fmla="*/ 31 h 119"/>
                  <a:gd name="T20" fmla="*/ 53 w 86"/>
                  <a:gd name="T21" fmla="*/ 41 h 119"/>
                  <a:gd name="T22" fmla="*/ 52 w 86"/>
                  <a:gd name="T23" fmla="*/ 40 h 119"/>
                  <a:gd name="T24" fmla="*/ 45 w 86"/>
                  <a:gd name="T25" fmla="*/ 36 h 119"/>
                  <a:gd name="T26" fmla="*/ 44 w 86"/>
                  <a:gd name="T27" fmla="*/ 35 h 119"/>
                  <a:gd name="T28" fmla="*/ 47 w 86"/>
                  <a:gd name="T29" fmla="*/ 5 h 119"/>
                  <a:gd name="T30" fmla="*/ 43 w 86"/>
                  <a:gd name="T31" fmla="*/ 0 h 119"/>
                  <a:gd name="T32" fmla="*/ 39 w 86"/>
                  <a:gd name="T33" fmla="*/ 4 h 119"/>
                  <a:gd name="T34" fmla="*/ 35 w 86"/>
                  <a:gd name="T35" fmla="*/ 38 h 119"/>
                  <a:gd name="T36" fmla="*/ 35 w 86"/>
                  <a:gd name="T37" fmla="*/ 38 h 119"/>
                  <a:gd name="T38" fmla="*/ 20 w 86"/>
                  <a:gd name="T39" fmla="*/ 64 h 119"/>
                  <a:gd name="T40" fmla="*/ 19 w 86"/>
                  <a:gd name="T41" fmla="*/ 65 h 119"/>
                  <a:gd name="T42" fmla="*/ 8 w 86"/>
                  <a:gd name="T43" fmla="*/ 78 h 119"/>
                  <a:gd name="T44" fmla="*/ 6 w 86"/>
                  <a:gd name="T45" fmla="*/ 81 h 119"/>
                  <a:gd name="T46" fmla="*/ 0 w 86"/>
                  <a:gd name="T47" fmla="*/ 107 h 119"/>
                  <a:gd name="T48" fmla="*/ 4 w 86"/>
                  <a:gd name="T49" fmla="*/ 113 h 119"/>
                  <a:gd name="T50" fmla="*/ 10 w 86"/>
                  <a:gd name="T51" fmla="*/ 109 h 119"/>
                  <a:gd name="T52" fmla="*/ 15 w 86"/>
                  <a:gd name="T53" fmla="*/ 85 h 119"/>
                  <a:gd name="T54" fmla="*/ 26 w 86"/>
                  <a:gd name="T55" fmla="*/ 73 h 119"/>
                  <a:gd name="T56" fmla="*/ 28 w 86"/>
                  <a:gd name="T57" fmla="*/ 74 h 119"/>
                  <a:gd name="T58" fmla="*/ 25 w 86"/>
                  <a:gd name="T59" fmla="*/ 88 h 119"/>
                  <a:gd name="T60" fmla="*/ 24 w 86"/>
                  <a:gd name="T61" fmla="*/ 91 h 119"/>
                  <a:gd name="T62" fmla="*/ 20 w 86"/>
                  <a:gd name="T63" fmla="*/ 114 h 119"/>
                  <a:gd name="T64" fmla="*/ 25 w 86"/>
                  <a:gd name="T65" fmla="*/ 119 h 119"/>
                  <a:gd name="T66" fmla="*/ 30 w 86"/>
                  <a:gd name="T67" fmla="*/ 114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6" h="119">
                    <a:moveTo>
                      <a:pt x="30" y="114"/>
                    </a:moveTo>
                    <a:cubicBezTo>
                      <a:pt x="33" y="94"/>
                      <a:pt x="33" y="94"/>
                      <a:pt x="33" y="94"/>
                    </a:cubicBezTo>
                    <a:cubicBezTo>
                      <a:pt x="34" y="94"/>
                      <a:pt x="34" y="94"/>
                      <a:pt x="34" y="93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1"/>
                      <a:pt x="54" y="51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5" y="38"/>
                      <a:pt x="86" y="36"/>
                      <a:pt x="86" y="34"/>
                    </a:cubicBezTo>
                    <a:cubicBezTo>
                      <a:pt x="85" y="31"/>
                      <a:pt x="82" y="30"/>
                      <a:pt x="80" y="3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0"/>
                      <a:pt x="52" y="40"/>
                      <a:pt x="52" y="40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4" y="35"/>
                      <a:pt x="44" y="3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8" y="2"/>
                      <a:pt x="46" y="0"/>
                      <a:pt x="43" y="0"/>
                    </a:cubicBezTo>
                    <a:cubicBezTo>
                      <a:pt x="41" y="0"/>
                      <a:pt x="39" y="1"/>
                      <a:pt x="39" y="4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19" y="64"/>
                      <a:pt x="19" y="65"/>
                      <a:pt x="19" y="65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7" y="79"/>
                      <a:pt x="6" y="80"/>
                      <a:pt x="6" y="81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10"/>
                      <a:pt x="2" y="112"/>
                      <a:pt x="4" y="113"/>
                    </a:cubicBezTo>
                    <a:cubicBezTo>
                      <a:pt x="7" y="114"/>
                      <a:pt x="10" y="112"/>
                      <a:pt x="10" y="109"/>
                    </a:cubicBezTo>
                    <a:cubicBezTo>
                      <a:pt x="15" y="85"/>
                      <a:pt x="15" y="85"/>
                      <a:pt x="15" y="85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5" y="88"/>
                      <a:pt x="25" y="88"/>
                      <a:pt x="25" y="88"/>
                    </a:cubicBezTo>
                    <a:cubicBezTo>
                      <a:pt x="24" y="89"/>
                      <a:pt x="24" y="90"/>
                      <a:pt x="24" y="91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0" y="117"/>
                      <a:pt x="22" y="119"/>
                      <a:pt x="25" y="119"/>
                    </a:cubicBezTo>
                    <a:cubicBezTo>
                      <a:pt x="28" y="119"/>
                      <a:pt x="30" y="117"/>
                      <a:pt x="30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" name="Freeform 72"/>
              <p:cNvSpPr>
                <a:spLocks/>
              </p:cNvSpPr>
              <p:nvPr/>
            </p:nvSpPr>
            <p:spPr bwMode="auto">
              <a:xfrm>
                <a:off x="674" y="1694"/>
                <a:ext cx="16" cy="17"/>
              </a:xfrm>
              <a:custGeom>
                <a:avLst/>
                <a:gdLst>
                  <a:gd name="T0" fmla="*/ 2 w 19"/>
                  <a:gd name="T1" fmla="*/ 5 h 19"/>
                  <a:gd name="T2" fmla="*/ 5 w 19"/>
                  <a:gd name="T3" fmla="*/ 16 h 19"/>
                  <a:gd name="T4" fmla="*/ 16 w 19"/>
                  <a:gd name="T5" fmla="*/ 14 h 19"/>
                  <a:gd name="T6" fmla="*/ 14 w 19"/>
                  <a:gd name="T7" fmla="*/ 2 h 19"/>
                  <a:gd name="T8" fmla="*/ 2 w 19"/>
                  <a:gd name="T9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2" y="5"/>
                    </a:moveTo>
                    <a:cubicBezTo>
                      <a:pt x="0" y="9"/>
                      <a:pt x="1" y="14"/>
                      <a:pt x="5" y="16"/>
                    </a:cubicBezTo>
                    <a:cubicBezTo>
                      <a:pt x="9" y="19"/>
                      <a:pt x="14" y="18"/>
                      <a:pt x="16" y="14"/>
                    </a:cubicBezTo>
                    <a:cubicBezTo>
                      <a:pt x="19" y="10"/>
                      <a:pt x="18" y="5"/>
                      <a:pt x="14" y="2"/>
                    </a:cubicBezTo>
                    <a:cubicBezTo>
                      <a:pt x="10" y="0"/>
                      <a:pt x="5" y="1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" name="Freeform 73"/>
              <p:cNvSpPr>
                <a:spLocks/>
              </p:cNvSpPr>
              <p:nvPr/>
            </p:nvSpPr>
            <p:spPr bwMode="auto">
              <a:xfrm>
                <a:off x="702" y="881"/>
                <a:ext cx="71" cy="50"/>
              </a:xfrm>
              <a:custGeom>
                <a:avLst/>
                <a:gdLst>
                  <a:gd name="T0" fmla="*/ 59 w 71"/>
                  <a:gd name="T1" fmla="*/ 20 h 50"/>
                  <a:gd name="T2" fmla="*/ 55 w 71"/>
                  <a:gd name="T3" fmla="*/ 19 h 50"/>
                  <a:gd name="T4" fmla="*/ 55 w 71"/>
                  <a:gd name="T5" fmla="*/ 19 h 50"/>
                  <a:gd name="T6" fmla="*/ 0 w 71"/>
                  <a:gd name="T7" fmla="*/ 0 h 50"/>
                  <a:gd name="T8" fmla="*/ 0 w 71"/>
                  <a:gd name="T9" fmla="*/ 50 h 50"/>
                  <a:gd name="T10" fmla="*/ 58 w 71"/>
                  <a:gd name="T11" fmla="*/ 31 h 50"/>
                  <a:gd name="T12" fmla="*/ 58 w 71"/>
                  <a:gd name="T13" fmla="*/ 31 h 50"/>
                  <a:gd name="T14" fmla="*/ 59 w 71"/>
                  <a:gd name="T15" fmla="*/ 31 h 50"/>
                  <a:gd name="T16" fmla="*/ 71 w 71"/>
                  <a:gd name="T17" fmla="*/ 34 h 50"/>
                  <a:gd name="T18" fmla="*/ 71 w 71"/>
                  <a:gd name="T19" fmla="*/ 16 h 50"/>
                  <a:gd name="T20" fmla="*/ 59 w 71"/>
                  <a:gd name="T21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50">
                    <a:moveTo>
                      <a:pt x="59" y="20"/>
                    </a:moveTo>
                    <a:lnTo>
                      <a:pt x="55" y="19"/>
                    </a:lnTo>
                    <a:lnTo>
                      <a:pt x="55" y="19"/>
                    </a:lnTo>
                    <a:lnTo>
                      <a:pt x="0" y="0"/>
                    </a:lnTo>
                    <a:lnTo>
                      <a:pt x="0" y="50"/>
                    </a:lnTo>
                    <a:lnTo>
                      <a:pt x="58" y="31"/>
                    </a:lnTo>
                    <a:lnTo>
                      <a:pt x="58" y="31"/>
                    </a:lnTo>
                    <a:lnTo>
                      <a:pt x="59" y="31"/>
                    </a:lnTo>
                    <a:lnTo>
                      <a:pt x="71" y="34"/>
                    </a:lnTo>
                    <a:lnTo>
                      <a:pt x="71" y="16"/>
                    </a:lnTo>
                    <a:lnTo>
                      <a:pt x="59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" name="Freeform 74"/>
              <p:cNvSpPr>
                <a:spLocks/>
              </p:cNvSpPr>
              <p:nvPr/>
            </p:nvSpPr>
            <p:spPr bwMode="auto">
              <a:xfrm>
                <a:off x="659" y="902"/>
                <a:ext cx="36" cy="8"/>
              </a:xfrm>
              <a:custGeom>
                <a:avLst/>
                <a:gdLst>
                  <a:gd name="T0" fmla="*/ 37 w 42"/>
                  <a:gd name="T1" fmla="*/ 0 h 9"/>
                  <a:gd name="T2" fmla="*/ 5 w 42"/>
                  <a:gd name="T3" fmla="*/ 0 h 9"/>
                  <a:gd name="T4" fmla="*/ 0 w 42"/>
                  <a:gd name="T5" fmla="*/ 5 h 9"/>
                  <a:gd name="T6" fmla="*/ 5 w 42"/>
                  <a:gd name="T7" fmla="*/ 9 h 9"/>
                  <a:gd name="T8" fmla="*/ 37 w 42"/>
                  <a:gd name="T9" fmla="*/ 9 h 9"/>
                  <a:gd name="T10" fmla="*/ 42 w 42"/>
                  <a:gd name="T11" fmla="*/ 5 h 9"/>
                  <a:gd name="T12" fmla="*/ 37 w 42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9">
                    <a:moveTo>
                      <a:pt x="3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9"/>
                      <a:pt x="5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40" y="9"/>
                      <a:pt x="42" y="7"/>
                      <a:pt x="42" y="5"/>
                    </a:cubicBezTo>
                    <a:cubicBezTo>
                      <a:pt x="42" y="2"/>
                      <a:pt x="40" y="0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" name="Freeform 75"/>
              <p:cNvSpPr>
                <a:spLocks/>
              </p:cNvSpPr>
              <p:nvPr/>
            </p:nvSpPr>
            <p:spPr bwMode="auto">
              <a:xfrm>
                <a:off x="660" y="871"/>
                <a:ext cx="35" cy="17"/>
              </a:xfrm>
              <a:custGeom>
                <a:avLst/>
                <a:gdLst>
                  <a:gd name="T0" fmla="*/ 4 w 41"/>
                  <a:gd name="T1" fmla="*/ 9 h 20"/>
                  <a:gd name="T2" fmla="*/ 35 w 41"/>
                  <a:gd name="T3" fmla="*/ 19 h 20"/>
                  <a:gd name="T4" fmla="*/ 40 w 41"/>
                  <a:gd name="T5" fmla="*/ 16 h 20"/>
                  <a:gd name="T6" fmla="*/ 37 w 41"/>
                  <a:gd name="T7" fmla="*/ 10 h 20"/>
                  <a:gd name="T8" fmla="*/ 7 w 41"/>
                  <a:gd name="T9" fmla="*/ 0 h 20"/>
                  <a:gd name="T10" fmla="*/ 1 w 41"/>
                  <a:gd name="T11" fmla="*/ 3 h 20"/>
                  <a:gd name="T12" fmla="*/ 4 w 41"/>
                  <a:gd name="T13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20">
                    <a:moveTo>
                      <a:pt x="4" y="9"/>
                    </a:moveTo>
                    <a:cubicBezTo>
                      <a:pt x="35" y="19"/>
                      <a:pt x="35" y="19"/>
                      <a:pt x="35" y="19"/>
                    </a:cubicBezTo>
                    <a:cubicBezTo>
                      <a:pt x="37" y="20"/>
                      <a:pt x="40" y="18"/>
                      <a:pt x="40" y="16"/>
                    </a:cubicBezTo>
                    <a:cubicBezTo>
                      <a:pt x="41" y="14"/>
                      <a:pt x="40" y="11"/>
                      <a:pt x="37" y="1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0" y="6"/>
                      <a:pt x="1" y="9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" name="Freeform 76"/>
              <p:cNvSpPr>
                <a:spLocks/>
              </p:cNvSpPr>
              <p:nvPr/>
            </p:nvSpPr>
            <p:spPr bwMode="auto">
              <a:xfrm>
                <a:off x="660" y="925"/>
                <a:ext cx="35" cy="17"/>
              </a:xfrm>
              <a:custGeom>
                <a:avLst/>
                <a:gdLst>
                  <a:gd name="T0" fmla="*/ 35 w 41"/>
                  <a:gd name="T1" fmla="*/ 1 h 20"/>
                  <a:gd name="T2" fmla="*/ 4 w 41"/>
                  <a:gd name="T3" fmla="*/ 10 h 20"/>
                  <a:gd name="T4" fmla="*/ 1 w 41"/>
                  <a:gd name="T5" fmla="*/ 16 h 20"/>
                  <a:gd name="T6" fmla="*/ 7 w 41"/>
                  <a:gd name="T7" fmla="*/ 19 h 20"/>
                  <a:gd name="T8" fmla="*/ 37 w 41"/>
                  <a:gd name="T9" fmla="*/ 10 h 20"/>
                  <a:gd name="T10" fmla="*/ 40 w 41"/>
                  <a:gd name="T11" fmla="*/ 4 h 20"/>
                  <a:gd name="T12" fmla="*/ 35 w 41"/>
                  <a:gd name="T13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20">
                    <a:moveTo>
                      <a:pt x="35" y="1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1" y="11"/>
                      <a:pt x="0" y="14"/>
                      <a:pt x="1" y="16"/>
                    </a:cubicBezTo>
                    <a:cubicBezTo>
                      <a:pt x="2" y="19"/>
                      <a:pt x="4" y="20"/>
                      <a:pt x="7" y="19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40" y="9"/>
                      <a:pt x="41" y="6"/>
                      <a:pt x="40" y="4"/>
                    </a:cubicBezTo>
                    <a:cubicBezTo>
                      <a:pt x="40" y="1"/>
                      <a:pt x="37" y="0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" name="Freeform 77"/>
              <p:cNvSpPr>
                <a:spLocks/>
              </p:cNvSpPr>
              <p:nvPr/>
            </p:nvSpPr>
            <p:spPr bwMode="auto">
              <a:xfrm>
                <a:off x="632" y="1944"/>
                <a:ext cx="96" cy="69"/>
              </a:xfrm>
              <a:custGeom>
                <a:avLst/>
                <a:gdLst>
                  <a:gd name="T0" fmla="*/ 81 w 96"/>
                  <a:gd name="T1" fmla="*/ 27 h 69"/>
                  <a:gd name="T2" fmla="*/ 75 w 96"/>
                  <a:gd name="T3" fmla="*/ 26 h 69"/>
                  <a:gd name="T4" fmla="*/ 75 w 96"/>
                  <a:gd name="T5" fmla="*/ 26 h 69"/>
                  <a:gd name="T6" fmla="*/ 0 w 96"/>
                  <a:gd name="T7" fmla="*/ 0 h 69"/>
                  <a:gd name="T8" fmla="*/ 0 w 96"/>
                  <a:gd name="T9" fmla="*/ 69 h 69"/>
                  <a:gd name="T10" fmla="*/ 79 w 96"/>
                  <a:gd name="T11" fmla="*/ 43 h 69"/>
                  <a:gd name="T12" fmla="*/ 79 w 96"/>
                  <a:gd name="T13" fmla="*/ 43 h 69"/>
                  <a:gd name="T14" fmla="*/ 80 w 96"/>
                  <a:gd name="T15" fmla="*/ 43 h 69"/>
                  <a:gd name="T16" fmla="*/ 96 w 96"/>
                  <a:gd name="T17" fmla="*/ 47 h 69"/>
                  <a:gd name="T18" fmla="*/ 96 w 96"/>
                  <a:gd name="T19" fmla="*/ 22 h 69"/>
                  <a:gd name="T20" fmla="*/ 81 w 96"/>
                  <a:gd name="T21" fmla="*/ 2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69">
                    <a:moveTo>
                      <a:pt x="81" y="27"/>
                    </a:moveTo>
                    <a:lnTo>
                      <a:pt x="75" y="26"/>
                    </a:lnTo>
                    <a:lnTo>
                      <a:pt x="75" y="26"/>
                    </a:lnTo>
                    <a:lnTo>
                      <a:pt x="0" y="0"/>
                    </a:lnTo>
                    <a:lnTo>
                      <a:pt x="0" y="69"/>
                    </a:lnTo>
                    <a:lnTo>
                      <a:pt x="79" y="43"/>
                    </a:lnTo>
                    <a:lnTo>
                      <a:pt x="79" y="43"/>
                    </a:lnTo>
                    <a:lnTo>
                      <a:pt x="80" y="43"/>
                    </a:lnTo>
                    <a:lnTo>
                      <a:pt x="96" y="47"/>
                    </a:lnTo>
                    <a:lnTo>
                      <a:pt x="96" y="22"/>
                    </a:lnTo>
                    <a:lnTo>
                      <a:pt x="81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" name="Freeform 78"/>
              <p:cNvSpPr>
                <a:spLocks/>
              </p:cNvSpPr>
              <p:nvPr/>
            </p:nvSpPr>
            <p:spPr bwMode="auto">
              <a:xfrm>
                <a:off x="572" y="1973"/>
                <a:ext cx="50" cy="11"/>
              </a:xfrm>
              <a:custGeom>
                <a:avLst/>
                <a:gdLst>
                  <a:gd name="T0" fmla="*/ 51 w 57"/>
                  <a:gd name="T1" fmla="*/ 0 h 13"/>
                  <a:gd name="T2" fmla="*/ 7 w 57"/>
                  <a:gd name="T3" fmla="*/ 0 h 13"/>
                  <a:gd name="T4" fmla="*/ 0 w 57"/>
                  <a:gd name="T5" fmla="*/ 7 h 13"/>
                  <a:gd name="T6" fmla="*/ 7 w 57"/>
                  <a:gd name="T7" fmla="*/ 13 h 13"/>
                  <a:gd name="T8" fmla="*/ 51 w 57"/>
                  <a:gd name="T9" fmla="*/ 13 h 13"/>
                  <a:gd name="T10" fmla="*/ 57 w 57"/>
                  <a:gd name="T11" fmla="*/ 7 h 13"/>
                  <a:gd name="T12" fmla="*/ 51 w 57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3">
                    <a:moveTo>
                      <a:pt x="51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4" y="13"/>
                      <a:pt x="57" y="10"/>
                      <a:pt x="57" y="7"/>
                    </a:cubicBezTo>
                    <a:cubicBezTo>
                      <a:pt x="57" y="3"/>
                      <a:pt x="54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" name="Freeform 79"/>
              <p:cNvSpPr>
                <a:spLocks/>
              </p:cNvSpPr>
              <p:nvPr/>
            </p:nvSpPr>
            <p:spPr bwMode="auto">
              <a:xfrm>
                <a:off x="573" y="1931"/>
                <a:ext cx="49" cy="23"/>
              </a:xfrm>
              <a:custGeom>
                <a:avLst/>
                <a:gdLst>
                  <a:gd name="T0" fmla="*/ 6 w 57"/>
                  <a:gd name="T1" fmla="*/ 13 h 27"/>
                  <a:gd name="T2" fmla="*/ 48 w 57"/>
                  <a:gd name="T3" fmla="*/ 26 h 27"/>
                  <a:gd name="T4" fmla="*/ 56 w 57"/>
                  <a:gd name="T5" fmla="*/ 22 h 27"/>
                  <a:gd name="T6" fmla="*/ 52 w 57"/>
                  <a:gd name="T7" fmla="*/ 14 h 27"/>
                  <a:gd name="T8" fmla="*/ 10 w 57"/>
                  <a:gd name="T9" fmla="*/ 1 h 27"/>
                  <a:gd name="T10" fmla="*/ 2 w 57"/>
                  <a:gd name="T11" fmla="*/ 5 h 27"/>
                  <a:gd name="T12" fmla="*/ 6 w 57"/>
                  <a:gd name="T13" fmla="*/ 1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27">
                    <a:moveTo>
                      <a:pt x="6" y="13"/>
                    </a:moveTo>
                    <a:cubicBezTo>
                      <a:pt x="48" y="26"/>
                      <a:pt x="48" y="26"/>
                      <a:pt x="48" y="26"/>
                    </a:cubicBezTo>
                    <a:cubicBezTo>
                      <a:pt x="51" y="27"/>
                      <a:pt x="55" y="26"/>
                      <a:pt x="56" y="22"/>
                    </a:cubicBezTo>
                    <a:cubicBezTo>
                      <a:pt x="57" y="19"/>
                      <a:pt x="55" y="15"/>
                      <a:pt x="52" y="14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6" y="0"/>
                      <a:pt x="3" y="2"/>
                      <a:pt x="2" y="5"/>
                    </a:cubicBezTo>
                    <a:cubicBezTo>
                      <a:pt x="0" y="8"/>
                      <a:pt x="2" y="12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" name="Freeform 80"/>
              <p:cNvSpPr>
                <a:spLocks/>
              </p:cNvSpPr>
              <p:nvPr/>
            </p:nvSpPr>
            <p:spPr bwMode="auto">
              <a:xfrm>
                <a:off x="573" y="2004"/>
                <a:ext cx="49" cy="25"/>
              </a:xfrm>
              <a:custGeom>
                <a:avLst/>
                <a:gdLst>
                  <a:gd name="T0" fmla="*/ 48 w 57"/>
                  <a:gd name="T1" fmla="*/ 1 h 28"/>
                  <a:gd name="T2" fmla="*/ 6 w 57"/>
                  <a:gd name="T3" fmla="*/ 14 h 28"/>
                  <a:gd name="T4" fmla="*/ 2 w 57"/>
                  <a:gd name="T5" fmla="*/ 23 h 28"/>
                  <a:gd name="T6" fmla="*/ 10 w 57"/>
                  <a:gd name="T7" fmla="*/ 27 h 28"/>
                  <a:gd name="T8" fmla="*/ 52 w 57"/>
                  <a:gd name="T9" fmla="*/ 13 h 28"/>
                  <a:gd name="T10" fmla="*/ 56 w 57"/>
                  <a:gd name="T11" fmla="*/ 5 h 28"/>
                  <a:gd name="T12" fmla="*/ 48 w 57"/>
                  <a:gd name="T13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28">
                    <a:moveTo>
                      <a:pt x="48" y="1"/>
                    </a:moveTo>
                    <a:cubicBezTo>
                      <a:pt x="6" y="14"/>
                      <a:pt x="6" y="14"/>
                      <a:pt x="6" y="14"/>
                    </a:cubicBezTo>
                    <a:cubicBezTo>
                      <a:pt x="2" y="16"/>
                      <a:pt x="0" y="19"/>
                      <a:pt x="2" y="23"/>
                    </a:cubicBezTo>
                    <a:cubicBezTo>
                      <a:pt x="3" y="26"/>
                      <a:pt x="6" y="28"/>
                      <a:pt x="10" y="27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5" y="12"/>
                      <a:pt x="57" y="9"/>
                      <a:pt x="56" y="5"/>
                    </a:cubicBezTo>
                    <a:cubicBezTo>
                      <a:pt x="55" y="2"/>
                      <a:pt x="51" y="0"/>
                      <a:pt x="4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" name="Freeform 81"/>
              <p:cNvSpPr>
                <a:spLocks/>
              </p:cNvSpPr>
              <p:nvPr/>
            </p:nvSpPr>
            <p:spPr bwMode="auto">
              <a:xfrm>
                <a:off x="862" y="1999"/>
                <a:ext cx="95" cy="68"/>
              </a:xfrm>
              <a:custGeom>
                <a:avLst/>
                <a:gdLst>
                  <a:gd name="T0" fmla="*/ 80 w 95"/>
                  <a:gd name="T1" fmla="*/ 26 h 68"/>
                  <a:gd name="T2" fmla="*/ 74 w 95"/>
                  <a:gd name="T3" fmla="*/ 24 h 68"/>
                  <a:gd name="T4" fmla="*/ 74 w 95"/>
                  <a:gd name="T5" fmla="*/ 24 h 68"/>
                  <a:gd name="T6" fmla="*/ 0 w 95"/>
                  <a:gd name="T7" fmla="*/ 0 h 68"/>
                  <a:gd name="T8" fmla="*/ 0 w 95"/>
                  <a:gd name="T9" fmla="*/ 68 h 68"/>
                  <a:gd name="T10" fmla="*/ 78 w 95"/>
                  <a:gd name="T11" fmla="*/ 42 h 68"/>
                  <a:gd name="T12" fmla="*/ 78 w 95"/>
                  <a:gd name="T13" fmla="*/ 42 h 68"/>
                  <a:gd name="T14" fmla="*/ 80 w 95"/>
                  <a:gd name="T15" fmla="*/ 41 h 68"/>
                  <a:gd name="T16" fmla="*/ 95 w 95"/>
                  <a:gd name="T17" fmla="*/ 46 h 68"/>
                  <a:gd name="T18" fmla="*/ 95 w 95"/>
                  <a:gd name="T19" fmla="*/ 21 h 68"/>
                  <a:gd name="T20" fmla="*/ 80 w 95"/>
                  <a:gd name="T21" fmla="*/ 2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" h="68">
                    <a:moveTo>
                      <a:pt x="80" y="26"/>
                    </a:moveTo>
                    <a:lnTo>
                      <a:pt x="74" y="24"/>
                    </a:lnTo>
                    <a:lnTo>
                      <a:pt x="74" y="24"/>
                    </a:lnTo>
                    <a:lnTo>
                      <a:pt x="0" y="0"/>
                    </a:lnTo>
                    <a:lnTo>
                      <a:pt x="0" y="68"/>
                    </a:lnTo>
                    <a:lnTo>
                      <a:pt x="78" y="42"/>
                    </a:lnTo>
                    <a:lnTo>
                      <a:pt x="78" y="42"/>
                    </a:lnTo>
                    <a:lnTo>
                      <a:pt x="80" y="41"/>
                    </a:lnTo>
                    <a:lnTo>
                      <a:pt x="95" y="46"/>
                    </a:lnTo>
                    <a:lnTo>
                      <a:pt x="95" y="21"/>
                    </a:lnTo>
                    <a:lnTo>
                      <a:pt x="8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" name="Freeform 82"/>
              <p:cNvSpPr>
                <a:spLocks/>
              </p:cNvSpPr>
              <p:nvPr/>
            </p:nvSpPr>
            <p:spPr bwMode="auto">
              <a:xfrm>
                <a:off x="803" y="2027"/>
                <a:ext cx="49" cy="11"/>
              </a:xfrm>
              <a:custGeom>
                <a:avLst/>
                <a:gdLst>
                  <a:gd name="T0" fmla="*/ 50 w 56"/>
                  <a:gd name="T1" fmla="*/ 0 h 13"/>
                  <a:gd name="T2" fmla="*/ 6 w 56"/>
                  <a:gd name="T3" fmla="*/ 0 h 13"/>
                  <a:gd name="T4" fmla="*/ 0 w 56"/>
                  <a:gd name="T5" fmla="*/ 7 h 13"/>
                  <a:gd name="T6" fmla="*/ 6 w 56"/>
                  <a:gd name="T7" fmla="*/ 13 h 13"/>
                  <a:gd name="T8" fmla="*/ 50 w 56"/>
                  <a:gd name="T9" fmla="*/ 13 h 13"/>
                  <a:gd name="T10" fmla="*/ 56 w 56"/>
                  <a:gd name="T11" fmla="*/ 7 h 13"/>
                  <a:gd name="T12" fmla="*/ 50 w 5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13">
                    <a:moveTo>
                      <a:pt x="5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3" y="13"/>
                      <a:pt x="56" y="10"/>
                      <a:pt x="56" y="7"/>
                    </a:cubicBezTo>
                    <a:cubicBezTo>
                      <a:pt x="56" y="3"/>
                      <a:pt x="53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" name="Freeform 83"/>
              <p:cNvSpPr>
                <a:spLocks/>
              </p:cNvSpPr>
              <p:nvPr/>
            </p:nvSpPr>
            <p:spPr bwMode="auto">
              <a:xfrm>
                <a:off x="804" y="1984"/>
                <a:ext cx="49" cy="25"/>
              </a:xfrm>
              <a:custGeom>
                <a:avLst/>
                <a:gdLst>
                  <a:gd name="T0" fmla="*/ 5 w 56"/>
                  <a:gd name="T1" fmla="*/ 13 h 28"/>
                  <a:gd name="T2" fmla="*/ 47 w 56"/>
                  <a:gd name="T3" fmla="*/ 27 h 28"/>
                  <a:gd name="T4" fmla="*/ 55 w 56"/>
                  <a:gd name="T5" fmla="*/ 22 h 28"/>
                  <a:gd name="T6" fmla="*/ 51 w 56"/>
                  <a:gd name="T7" fmla="*/ 14 h 28"/>
                  <a:gd name="T8" fmla="*/ 9 w 56"/>
                  <a:gd name="T9" fmla="*/ 1 h 28"/>
                  <a:gd name="T10" fmla="*/ 1 w 56"/>
                  <a:gd name="T11" fmla="*/ 5 h 28"/>
                  <a:gd name="T12" fmla="*/ 5 w 56"/>
                  <a:gd name="T13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28">
                    <a:moveTo>
                      <a:pt x="5" y="13"/>
                    </a:moveTo>
                    <a:cubicBezTo>
                      <a:pt x="47" y="27"/>
                      <a:pt x="47" y="27"/>
                      <a:pt x="47" y="27"/>
                    </a:cubicBezTo>
                    <a:cubicBezTo>
                      <a:pt x="50" y="28"/>
                      <a:pt x="54" y="26"/>
                      <a:pt x="55" y="22"/>
                    </a:cubicBezTo>
                    <a:cubicBezTo>
                      <a:pt x="56" y="19"/>
                      <a:pt x="54" y="15"/>
                      <a:pt x="51" y="14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6" y="0"/>
                      <a:pt x="2" y="2"/>
                      <a:pt x="1" y="5"/>
                    </a:cubicBezTo>
                    <a:cubicBezTo>
                      <a:pt x="0" y="9"/>
                      <a:pt x="2" y="12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" name="Freeform 84"/>
              <p:cNvSpPr>
                <a:spLocks/>
              </p:cNvSpPr>
              <p:nvPr/>
            </p:nvSpPr>
            <p:spPr bwMode="auto">
              <a:xfrm>
                <a:off x="804" y="2058"/>
                <a:ext cx="49" cy="24"/>
              </a:xfrm>
              <a:custGeom>
                <a:avLst/>
                <a:gdLst>
                  <a:gd name="T0" fmla="*/ 47 w 56"/>
                  <a:gd name="T1" fmla="*/ 1 h 27"/>
                  <a:gd name="T2" fmla="*/ 5 w 56"/>
                  <a:gd name="T3" fmla="*/ 14 h 27"/>
                  <a:gd name="T4" fmla="*/ 1 w 56"/>
                  <a:gd name="T5" fmla="*/ 22 h 27"/>
                  <a:gd name="T6" fmla="*/ 9 w 56"/>
                  <a:gd name="T7" fmla="*/ 26 h 27"/>
                  <a:gd name="T8" fmla="*/ 51 w 56"/>
                  <a:gd name="T9" fmla="*/ 13 h 27"/>
                  <a:gd name="T10" fmla="*/ 55 w 56"/>
                  <a:gd name="T11" fmla="*/ 5 h 27"/>
                  <a:gd name="T12" fmla="*/ 47 w 56"/>
                  <a:gd name="T13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27">
                    <a:moveTo>
                      <a:pt x="47" y="1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2" y="15"/>
                      <a:pt x="0" y="19"/>
                      <a:pt x="1" y="22"/>
                    </a:cubicBezTo>
                    <a:cubicBezTo>
                      <a:pt x="2" y="25"/>
                      <a:pt x="6" y="27"/>
                      <a:pt x="9" y="26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4" y="12"/>
                      <a:pt x="56" y="8"/>
                      <a:pt x="55" y="5"/>
                    </a:cubicBezTo>
                    <a:cubicBezTo>
                      <a:pt x="54" y="2"/>
                      <a:pt x="50" y="0"/>
                      <a:pt x="4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" name="Freeform 85"/>
              <p:cNvSpPr>
                <a:spLocks noEditPoints="1"/>
              </p:cNvSpPr>
              <p:nvPr/>
            </p:nvSpPr>
            <p:spPr bwMode="auto">
              <a:xfrm>
                <a:off x="1491" y="2773"/>
                <a:ext cx="54" cy="54"/>
              </a:xfrm>
              <a:custGeom>
                <a:avLst/>
                <a:gdLst>
                  <a:gd name="T0" fmla="*/ 31 w 62"/>
                  <a:gd name="T1" fmla="*/ 0 h 62"/>
                  <a:gd name="T2" fmla="*/ 0 w 62"/>
                  <a:gd name="T3" fmla="*/ 31 h 62"/>
                  <a:gd name="T4" fmla="*/ 31 w 62"/>
                  <a:gd name="T5" fmla="*/ 62 h 62"/>
                  <a:gd name="T6" fmla="*/ 62 w 62"/>
                  <a:gd name="T7" fmla="*/ 31 h 62"/>
                  <a:gd name="T8" fmla="*/ 31 w 62"/>
                  <a:gd name="T9" fmla="*/ 0 h 62"/>
                  <a:gd name="T10" fmla="*/ 12 w 62"/>
                  <a:gd name="T11" fmla="*/ 53 h 62"/>
                  <a:gd name="T12" fmla="*/ 3 w 62"/>
                  <a:gd name="T13" fmla="*/ 40 h 62"/>
                  <a:gd name="T14" fmla="*/ 4 w 62"/>
                  <a:gd name="T15" fmla="*/ 38 h 62"/>
                  <a:gd name="T16" fmla="*/ 5 w 62"/>
                  <a:gd name="T17" fmla="*/ 38 h 62"/>
                  <a:gd name="T18" fmla="*/ 10 w 62"/>
                  <a:gd name="T19" fmla="*/ 43 h 62"/>
                  <a:gd name="T20" fmla="*/ 11 w 62"/>
                  <a:gd name="T21" fmla="*/ 45 h 62"/>
                  <a:gd name="T22" fmla="*/ 13 w 62"/>
                  <a:gd name="T23" fmla="*/ 52 h 62"/>
                  <a:gd name="T24" fmla="*/ 12 w 62"/>
                  <a:gd name="T25" fmla="*/ 53 h 62"/>
                  <a:gd name="T26" fmla="*/ 15 w 62"/>
                  <a:gd name="T27" fmla="*/ 13 h 62"/>
                  <a:gd name="T28" fmla="*/ 12 w 62"/>
                  <a:gd name="T29" fmla="*/ 20 h 62"/>
                  <a:gd name="T30" fmla="*/ 6 w 62"/>
                  <a:gd name="T31" fmla="*/ 23 h 62"/>
                  <a:gd name="T32" fmla="*/ 5 w 62"/>
                  <a:gd name="T33" fmla="*/ 24 h 62"/>
                  <a:gd name="T34" fmla="*/ 4 w 62"/>
                  <a:gd name="T35" fmla="*/ 20 h 62"/>
                  <a:gd name="T36" fmla="*/ 13 w 62"/>
                  <a:gd name="T37" fmla="*/ 9 h 62"/>
                  <a:gd name="T38" fmla="*/ 16 w 62"/>
                  <a:gd name="T39" fmla="*/ 10 h 62"/>
                  <a:gd name="T40" fmla="*/ 15 w 62"/>
                  <a:gd name="T41" fmla="*/ 13 h 62"/>
                  <a:gd name="T42" fmla="*/ 17 w 62"/>
                  <a:gd name="T43" fmla="*/ 38 h 62"/>
                  <a:gd name="T44" fmla="*/ 17 w 62"/>
                  <a:gd name="T45" fmla="*/ 29 h 62"/>
                  <a:gd name="T46" fmla="*/ 19 w 62"/>
                  <a:gd name="T47" fmla="*/ 27 h 62"/>
                  <a:gd name="T48" fmla="*/ 28 w 62"/>
                  <a:gd name="T49" fmla="*/ 25 h 62"/>
                  <a:gd name="T50" fmla="*/ 31 w 62"/>
                  <a:gd name="T51" fmla="*/ 26 h 62"/>
                  <a:gd name="T52" fmla="*/ 36 w 62"/>
                  <a:gd name="T53" fmla="*/ 33 h 62"/>
                  <a:gd name="T54" fmla="*/ 35 w 62"/>
                  <a:gd name="T55" fmla="*/ 37 h 62"/>
                  <a:gd name="T56" fmla="*/ 30 w 62"/>
                  <a:gd name="T57" fmla="*/ 43 h 62"/>
                  <a:gd name="T58" fmla="*/ 27 w 62"/>
                  <a:gd name="T59" fmla="*/ 44 h 62"/>
                  <a:gd name="T60" fmla="*/ 18 w 62"/>
                  <a:gd name="T61" fmla="*/ 41 h 62"/>
                  <a:gd name="T62" fmla="*/ 17 w 62"/>
                  <a:gd name="T63" fmla="*/ 38 h 62"/>
                  <a:gd name="T64" fmla="*/ 44 w 62"/>
                  <a:gd name="T65" fmla="*/ 57 h 62"/>
                  <a:gd name="T66" fmla="*/ 31 w 62"/>
                  <a:gd name="T67" fmla="*/ 60 h 62"/>
                  <a:gd name="T68" fmla="*/ 26 w 62"/>
                  <a:gd name="T69" fmla="*/ 59 h 62"/>
                  <a:gd name="T70" fmla="*/ 26 w 62"/>
                  <a:gd name="T71" fmla="*/ 57 h 62"/>
                  <a:gd name="T72" fmla="*/ 30 w 62"/>
                  <a:gd name="T73" fmla="*/ 55 h 62"/>
                  <a:gd name="T74" fmla="*/ 33 w 62"/>
                  <a:gd name="T75" fmla="*/ 53 h 62"/>
                  <a:gd name="T76" fmla="*/ 42 w 62"/>
                  <a:gd name="T77" fmla="*/ 53 h 62"/>
                  <a:gd name="T78" fmla="*/ 44 w 62"/>
                  <a:gd name="T79" fmla="*/ 55 h 62"/>
                  <a:gd name="T80" fmla="*/ 44 w 62"/>
                  <a:gd name="T81" fmla="*/ 57 h 62"/>
                  <a:gd name="T82" fmla="*/ 45 w 62"/>
                  <a:gd name="T83" fmla="*/ 14 h 62"/>
                  <a:gd name="T84" fmla="*/ 36 w 62"/>
                  <a:gd name="T85" fmla="*/ 15 h 62"/>
                  <a:gd name="T86" fmla="*/ 35 w 62"/>
                  <a:gd name="T87" fmla="*/ 14 h 62"/>
                  <a:gd name="T88" fmla="*/ 30 w 62"/>
                  <a:gd name="T89" fmla="*/ 8 h 62"/>
                  <a:gd name="T90" fmla="*/ 30 w 62"/>
                  <a:gd name="T91" fmla="*/ 7 h 62"/>
                  <a:gd name="T92" fmla="*/ 36 w 62"/>
                  <a:gd name="T93" fmla="*/ 2 h 62"/>
                  <a:gd name="T94" fmla="*/ 46 w 62"/>
                  <a:gd name="T95" fmla="*/ 7 h 62"/>
                  <a:gd name="T96" fmla="*/ 46 w 62"/>
                  <a:gd name="T97" fmla="*/ 13 h 62"/>
                  <a:gd name="T98" fmla="*/ 45 w 62"/>
                  <a:gd name="T99" fmla="*/ 14 h 62"/>
                  <a:gd name="T100" fmla="*/ 57 w 62"/>
                  <a:gd name="T101" fmla="*/ 40 h 62"/>
                  <a:gd name="T102" fmla="*/ 53 w 62"/>
                  <a:gd name="T103" fmla="*/ 43 h 62"/>
                  <a:gd name="T104" fmla="*/ 51 w 62"/>
                  <a:gd name="T105" fmla="*/ 43 h 62"/>
                  <a:gd name="T106" fmla="*/ 49 w 62"/>
                  <a:gd name="T107" fmla="*/ 37 h 62"/>
                  <a:gd name="T108" fmla="*/ 48 w 62"/>
                  <a:gd name="T109" fmla="*/ 34 h 62"/>
                  <a:gd name="T110" fmla="*/ 52 w 62"/>
                  <a:gd name="T111" fmla="*/ 27 h 62"/>
                  <a:gd name="T112" fmla="*/ 54 w 62"/>
                  <a:gd name="T113" fmla="*/ 26 h 62"/>
                  <a:gd name="T114" fmla="*/ 59 w 62"/>
                  <a:gd name="T115" fmla="*/ 29 h 62"/>
                  <a:gd name="T116" fmla="*/ 58 w 62"/>
                  <a:gd name="T117" fmla="*/ 37 h 62"/>
                  <a:gd name="T118" fmla="*/ 57 w 62"/>
                  <a:gd name="T119" fmla="*/ 4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62">
                    <a:moveTo>
                      <a:pt x="31" y="0"/>
                    </a:moveTo>
                    <a:cubicBezTo>
                      <a:pt x="14" y="0"/>
                      <a:pt x="0" y="14"/>
                      <a:pt x="0" y="31"/>
                    </a:cubicBezTo>
                    <a:cubicBezTo>
                      <a:pt x="0" y="48"/>
                      <a:pt x="14" y="62"/>
                      <a:pt x="31" y="62"/>
                    </a:cubicBezTo>
                    <a:cubicBezTo>
                      <a:pt x="48" y="62"/>
                      <a:pt x="62" y="48"/>
                      <a:pt x="62" y="31"/>
                    </a:cubicBezTo>
                    <a:cubicBezTo>
                      <a:pt x="62" y="14"/>
                      <a:pt x="48" y="0"/>
                      <a:pt x="31" y="0"/>
                    </a:cubicBezTo>
                    <a:close/>
                    <a:moveTo>
                      <a:pt x="12" y="53"/>
                    </a:moveTo>
                    <a:cubicBezTo>
                      <a:pt x="8" y="49"/>
                      <a:pt x="5" y="45"/>
                      <a:pt x="3" y="40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5" y="38"/>
                      <a:pt x="5" y="38"/>
                    </a:cubicBezTo>
                    <a:cubicBezTo>
                      <a:pt x="5" y="39"/>
                      <a:pt x="10" y="43"/>
                      <a:pt x="10" y="43"/>
                    </a:cubicBezTo>
                    <a:cubicBezTo>
                      <a:pt x="10" y="43"/>
                      <a:pt x="11" y="44"/>
                      <a:pt x="11" y="45"/>
                    </a:cubicBezTo>
                    <a:cubicBezTo>
                      <a:pt x="11" y="46"/>
                      <a:pt x="13" y="52"/>
                      <a:pt x="13" y="52"/>
                    </a:cubicBezTo>
                    <a:cubicBezTo>
                      <a:pt x="13" y="52"/>
                      <a:pt x="13" y="52"/>
                      <a:pt x="12" y="53"/>
                    </a:cubicBezTo>
                    <a:close/>
                    <a:moveTo>
                      <a:pt x="15" y="13"/>
                    </a:moveTo>
                    <a:cubicBezTo>
                      <a:pt x="15" y="14"/>
                      <a:pt x="13" y="20"/>
                      <a:pt x="12" y="20"/>
                    </a:cubicBezTo>
                    <a:cubicBezTo>
                      <a:pt x="11" y="20"/>
                      <a:pt x="8" y="22"/>
                      <a:pt x="6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6" y="16"/>
                      <a:pt x="9" y="12"/>
                      <a:pt x="13" y="9"/>
                    </a:cubicBezTo>
                    <a:cubicBezTo>
                      <a:pt x="14" y="9"/>
                      <a:pt x="16" y="10"/>
                      <a:pt x="16" y="10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17" y="38"/>
                    </a:move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8"/>
                      <a:pt x="18" y="27"/>
                      <a:pt x="19" y="27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9" y="24"/>
                      <a:pt x="30" y="25"/>
                      <a:pt x="31" y="26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4"/>
                      <a:pt x="36" y="36"/>
                      <a:pt x="35" y="37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9" y="44"/>
                      <a:pt x="28" y="45"/>
                      <a:pt x="27" y="44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7" y="40"/>
                      <a:pt x="17" y="39"/>
                      <a:pt x="17" y="38"/>
                    </a:cubicBezTo>
                    <a:close/>
                    <a:moveTo>
                      <a:pt x="44" y="57"/>
                    </a:moveTo>
                    <a:cubicBezTo>
                      <a:pt x="40" y="59"/>
                      <a:pt x="36" y="60"/>
                      <a:pt x="31" y="60"/>
                    </a:cubicBezTo>
                    <a:cubicBezTo>
                      <a:pt x="29" y="60"/>
                      <a:pt x="27" y="60"/>
                      <a:pt x="26" y="59"/>
                    </a:cubicBezTo>
                    <a:cubicBezTo>
                      <a:pt x="26" y="59"/>
                      <a:pt x="26" y="58"/>
                      <a:pt x="26" y="57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31" y="54"/>
                      <a:pt x="32" y="53"/>
                      <a:pt x="33" y="53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3" y="53"/>
                      <a:pt x="44" y="54"/>
                      <a:pt x="44" y="55"/>
                    </a:cubicBezTo>
                    <a:lnTo>
                      <a:pt x="44" y="57"/>
                    </a:lnTo>
                    <a:close/>
                    <a:moveTo>
                      <a:pt x="45" y="14"/>
                    </a:moveTo>
                    <a:cubicBezTo>
                      <a:pt x="45" y="14"/>
                      <a:pt x="37" y="14"/>
                      <a:pt x="36" y="15"/>
                    </a:cubicBezTo>
                    <a:cubicBezTo>
                      <a:pt x="36" y="15"/>
                      <a:pt x="35" y="14"/>
                      <a:pt x="35" y="14"/>
                    </a:cubicBezTo>
                    <a:cubicBezTo>
                      <a:pt x="35" y="14"/>
                      <a:pt x="30" y="9"/>
                      <a:pt x="30" y="8"/>
                    </a:cubicBezTo>
                    <a:cubicBezTo>
                      <a:pt x="29" y="7"/>
                      <a:pt x="30" y="7"/>
                      <a:pt x="30" y="7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9" y="3"/>
                      <a:pt x="43" y="5"/>
                      <a:pt x="46" y="7"/>
                    </a:cubicBezTo>
                    <a:cubicBezTo>
                      <a:pt x="46" y="9"/>
                      <a:pt x="46" y="12"/>
                      <a:pt x="46" y="13"/>
                    </a:cubicBezTo>
                    <a:cubicBezTo>
                      <a:pt x="46" y="13"/>
                      <a:pt x="45" y="14"/>
                      <a:pt x="45" y="14"/>
                    </a:cubicBezTo>
                    <a:close/>
                    <a:moveTo>
                      <a:pt x="57" y="40"/>
                    </a:moveTo>
                    <a:cubicBezTo>
                      <a:pt x="57" y="40"/>
                      <a:pt x="53" y="43"/>
                      <a:pt x="53" y="43"/>
                    </a:cubicBezTo>
                    <a:cubicBezTo>
                      <a:pt x="52" y="43"/>
                      <a:pt x="51" y="43"/>
                      <a:pt x="51" y="43"/>
                    </a:cubicBezTo>
                    <a:cubicBezTo>
                      <a:pt x="51" y="43"/>
                      <a:pt x="49" y="38"/>
                      <a:pt x="49" y="37"/>
                    </a:cubicBezTo>
                    <a:cubicBezTo>
                      <a:pt x="49" y="35"/>
                      <a:pt x="48" y="34"/>
                      <a:pt x="48" y="34"/>
                    </a:cubicBezTo>
                    <a:cubicBezTo>
                      <a:pt x="48" y="34"/>
                      <a:pt x="52" y="27"/>
                      <a:pt x="52" y="27"/>
                    </a:cubicBezTo>
                    <a:cubicBezTo>
                      <a:pt x="52" y="26"/>
                      <a:pt x="53" y="26"/>
                      <a:pt x="54" y="26"/>
                    </a:cubicBezTo>
                    <a:cubicBezTo>
                      <a:pt x="55" y="26"/>
                      <a:pt x="59" y="29"/>
                      <a:pt x="59" y="29"/>
                    </a:cubicBezTo>
                    <a:cubicBezTo>
                      <a:pt x="59" y="29"/>
                      <a:pt x="58" y="37"/>
                      <a:pt x="58" y="37"/>
                    </a:cubicBezTo>
                    <a:cubicBezTo>
                      <a:pt x="58" y="38"/>
                      <a:pt x="57" y="40"/>
                      <a:pt x="57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" name="Freeform 86"/>
              <p:cNvSpPr>
                <a:spLocks/>
              </p:cNvSpPr>
              <p:nvPr/>
            </p:nvSpPr>
            <p:spPr bwMode="auto">
              <a:xfrm>
                <a:off x="1357" y="2056"/>
                <a:ext cx="100" cy="105"/>
              </a:xfrm>
              <a:custGeom>
                <a:avLst/>
                <a:gdLst>
                  <a:gd name="T0" fmla="*/ 110 w 115"/>
                  <a:gd name="T1" fmla="*/ 0 h 120"/>
                  <a:gd name="T2" fmla="*/ 70 w 115"/>
                  <a:gd name="T3" fmla="*/ 0 h 120"/>
                  <a:gd name="T4" fmla="*/ 45 w 115"/>
                  <a:gd name="T5" fmla="*/ 0 h 120"/>
                  <a:gd name="T6" fmla="*/ 5 w 115"/>
                  <a:gd name="T7" fmla="*/ 0 h 120"/>
                  <a:gd name="T8" fmla="*/ 0 w 115"/>
                  <a:gd name="T9" fmla="*/ 5 h 120"/>
                  <a:gd name="T10" fmla="*/ 5 w 115"/>
                  <a:gd name="T11" fmla="*/ 9 h 120"/>
                  <a:gd name="T12" fmla="*/ 43 w 115"/>
                  <a:gd name="T13" fmla="*/ 9 h 120"/>
                  <a:gd name="T14" fmla="*/ 43 w 115"/>
                  <a:gd name="T15" fmla="*/ 54 h 120"/>
                  <a:gd name="T16" fmla="*/ 17 w 115"/>
                  <a:gd name="T17" fmla="*/ 110 h 120"/>
                  <a:gd name="T18" fmla="*/ 20 w 115"/>
                  <a:gd name="T19" fmla="*/ 118 h 120"/>
                  <a:gd name="T20" fmla="*/ 28 w 115"/>
                  <a:gd name="T21" fmla="*/ 115 h 120"/>
                  <a:gd name="T22" fmla="*/ 54 w 115"/>
                  <a:gd name="T23" fmla="*/ 60 h 120"/>
                  <a:gd name="T24" fmla="*/ 62 w 115"/>
                  <a:gd name="T25" fmla="*/ 60 h 120"/>
                  <a:gd name="T26" fmla="*/ 87 w 115"/>
                  <a:gd name="T27" fmla="*/ 115 h 120"/>
                  <a:gd name="T28" fmla="*/ 96 w 115"/>
                  <a:gd name="T29" fmla="*/ 118 h 120"/>
                  <a:gd name="T30" fmla="*/ 99 w 115"/>
                  <a:gd name="T31" fmla="*/ 110 h 120"/>
                  <a:gd name="T32" fmla="*/ 73 w 115"/>
                  <a:gd name="T33" fmla="*/ 53 h 120"/>
                  <a:gd name="T34" fmla="*/ 73 w 115"/>
                  <a:gd name="T35" fmla="*/ 9 h 120"/>
                  <a:gd name="T36" fmla="*/ 110 w 115"/>
                  <a:gd name="T37" fmla="*/ 9 h 120"/>
                  <a:gd name="T38" fmla="*/ 115 w 115"/>
                  <a:gd name="T39" fmla="*/ 5 h 120"/>
                  <a:gd name="T40" fmla="*/ 110 w 115"/>
                  <a:gd name="T4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5" h="120">
                    <a:moveTo>
                      <a:pt x="110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3" y="9"/>
                      <a:pt x="5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5" y="113"/>
                      <a:pt x="17" y="117"/>
                      <a:pt x="20" y="118"/>
                    </a:cubicBezTo>
                    <a:cubicBezTo>
                      <a:pt x="23" y="120"/>
                      <a:pt x="27" y="118"/>
                      <a:pt x="28" y="115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62" y="60"/>
                      <a:pt x="62" y="60"/>
                      <a:pt x="62" y="60"/>
                    </a:cubicBezTo>
                    <a:cubicBezTo>
                      <a:pt x="87" y="115"/>
                      <a:pt x="87" y="115"/>
                      <a:pt x="87" y="115"/>
                    </a:cubicBezTo>
                    <a:cubicBezTo>
                      <a:pt x="89" y="118"/>
                      <a:pt x="93" y="120"/>
                      <a:pt x="96" y="118"/>
                    </a:cubicBezTo>
                    <a:cubicBezTo>
                      <a:pt x="99" y="117"/>
                      <a:pt x="100" y="113"/>
                      <a:pt x="99" y="110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13" y="9"/>
                      <a:pt x="115" y="7"/>
                      <a:pt x="115" y="5"/>
                    </a:cubicBezTo>
                    <a:cubicBezTo>
                      <a:pt x="115" y="2"/>
                      <a:pt x="113" y="0"/>
                      <a:pt x="1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" name="Oval 87"/>
              <p:cNvSpPr>
                <a:spLocks noChangeArrowheads="1"/>
              </p:cNvSpPr>
              <p:nvPr/>
            </p:nvSpPr>
            <p:spPr bwMode="auto">
              <a:xfrm>
                <a:off x="1397" y="203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" name="Freeform 88"/>
              <p:cNvSpPr>
                <a:spLocks/>
              </p:cNvSpPr>
              <p:nvPr/>
            </p:nvSpPr>
            <p:spPr bwMode="auto">
              <a:xfrm>
                <a:off x="1283" y="1179"/>
                <a:ext cx="7" cy="13"/>
              </a:xfrm>
              <a:custGeom>
                <a:avLst/>
                <a:gdLst>
                  <a:gd name="T0" fmla="*/ 5 w 9"/>
                  <a:gd name="T1" fmla="*/ 10 h 15"/>
                  <a:gd name="T2" fmla="*/ 6 w 9"/>
                  <a:gd name="T3" fmla="*/ 5 h 15"/>
                  <a:gd name="T4" fmla="*/ 4 w 9"/>
                  <a:gd name="T5" fmla="*/ 3 h 15"/>
                  <a:gd name="T6" fmla="*/ 1 w 9"/>
                  <a:gd name="T7" fmla="*/ 3 h 15"/>
                  <a:gd name="T8" fmla="*/ 1 w 9"/>
                  <a:gd name="T9" fmla="*/ 0 h 15"/>
                  <a:gd name="T10" fmla="*/ 4 w 9"/>
                  <a:gd name="T11" fmla="*/ 0 h 15"/>
                  <a:gd name="T12" fmla="*/ 9 w 9"/>
                  <a:gd name="T13" fmla="*/ 5 h 15"/>
                  <a:gd name="T14" fmla="*/ 8 w 9"/>
                  <a:gd name="T15" fmla="*/ 10 h 15"/>
                  <a:gd name="T16" fmla="*/ 3 w 9"/>
                  <a:gd name="T17" fmla="*/ 15 h 15"/>
                  <a:gd name="T18" fmla="*/ 0 w 9"/>
                  <a:gd name="T19" fmla="*/ 15 h 15"/>
                  <a:gd name="T20" fmla="*/ 0 w 9"/>
                  <a:gd name="T21" fmla="*/ 12 h 15"/>
                  <a:gd name="T22" fmla="*/ 3 w 9"/>
                  <a:gd name="T23" fmla="*/ 12 h 15"/>
                  <a:gd name="T24" fmla="*/ 5 w 9"/>
                  <a:gd name="T25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5">
                    <a:moveTo>
                      <a:pt x="5" y="10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5" y="3"/>
                      <a:pt x="4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3"/>
                      <a:pt x="6" y="15"/>
                      <a:pt x="3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2"/>
                      <a:pt x="5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" name="Freeform 89"/>
              <p:cNvSpPr>
                <a:spLocks/>
              </p:cNvSpPr>
              <p:nvPr/>
            </p:nvSpPr>
            <p:spPr bwMode="auto">
              <a:xfrm>
                <a:off x="1254" y="1179"/>
                <a:ext cx="9" cy="13"/>
              </a:xfrm>
              <a:custGeom>
                <a:avLst/>
                <a:gdLst>
                  <a:gd name="T0" fmla="*/ 6 w 10"/>
                  <a:gd name="T1" fmla="*/ 0 h 15"/>
                  <a:gd name="T2" fmla="*/ 8 w 10"/>
                  <a:gd name="T3" fmla="*/ 0 h 15"/>
                  <a:gd name="T4" fmla="*/ 8 w 10"/>
                  <a:gd name="T5" fmla="*/ 3 h 15"/>
                  <a:gd name="T6" fmla="*/ 6 w 10"/>
                  <a:gd name="T7" fmla="*/ 3 h 15"/>
                  <a:gd name="T8" fmla="*/ 3 w 10"/>
                  <a:gd name="T9" fmla="*/ 5 h 15"/>
                  <a:gd name="T10" fmla="*/ 5 w 10"/>
                  <a:gd name="T11" fmla="*/ 10 h 15"/>
                  <a:gd name="T12" fmla="*/ 5 w 10"/>
                  <a:gd name="T13" fmla="*/ 10 h 15"/>
                  <a:gd name="T14" fmla="*/ 7 w 10"/>
                  <a:gd name="T15" fmla="*/ 12 h 15"/>
                  <a:gd name="T16" fmla="*/ 10 w 10"/>
                  <a:gd name="T17" fmla="*/ 12 h 15"/>
                  <a:gd name="T18" fmla="*/ 10 w 10"/>
                  <a:gd name="T19" fmla="*/ 15 h 15"/>
                  <a:gd name="T20" fmla="*/ 7 w 10"/>
                  <a:gd name="T21" fmla="*/ 15 h 15"/>
                  <a:gd name="T22" fmla="*/ 2 w 10"/>
                  <a:gd name="T23" fmla="*/ 10 h 15"/>
                  <a:gd name="T24" fmla="*/ 0 w 10"/>
                  <a:gd name="T25" fmla="*/ 5 h 15"/>
                  <a:gd name="T26" fmla="*/ 0 w 10"/>
                  <a:gd name="T27" fmla="*/ 5 h 15"/>
                  <a:gd name="T28" fmla="*/ 6 w 10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5">
                    <a:moveTo>
                      <a:pt x="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3"/>
                      <a:pt x="3" y="4"/>
                      <a:pt x="3" y="5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4" y="15"/>
                      <a:pt x="2" y="13"/>
                      <a:pt x="2" y="1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" name="Freeform 90"/>
              <p:cNvSpPr>
                <a:spLocks/>
              </p:cNvSpPr>
              <p:nvPr/>
            </p:nvSpPr>
            <p:spPr bwMode="auto">
              <a:xfrm>
                <a:off x="1263" y="1178"/>
                <a:ext cx="19" cy="22"/>
              </a:xfrm>
              <a:custGeom>
                <a:avLst/>
                <a:gdLst>
                  <a:gd name="T0" fmla="*/ 20 w 21"/>
                  <a:gd name="T1" fmla="*/ 19 h 26"/>
                  <a:gd name="T2" fmla="*/ 13 w 21"/>
                  <a:gd name="T3" fmla="*/ 26 h 26"/>
                  <a:gd name="T4" fmla="*/ 7 w 21"/>
                  <a:gd name="T5" fmla="*/ 26 h 26"/>
                  <a:gd name="T6" fmla="*/ 1 w 21"/>
                  <a:gd name="T7" fmla="*/ 19 h 26"/>
                  <a:gd name="T8" fmla="*/ 0 w 21"/>
                  <a:gd name="T9" fmla="*/ 0 h 26"/>
                  <a:gd name="T10" fmla="*/ 21 w 21"/>
                  <a:gd name="T11" fmla="*/ 0 h 26"/>
                  <a:gd name="T12" fmla="*/ 20 w 21"/>
                  <a:gd name="T13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6">
                    <a:moveTo>
                      <a:pt x="20" y="19"/>
                    </a:moveTo>
                    <a:cubicBezTo>
                      <a:pt x="20" y="23"/>
                      <a:pt x="17" y="26"/>
                      <a:pt x="13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4" y="26"/>
                      <a:pt x="1" y="23"/>
                      <a:pt x="1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1" y="0"/>
                      <a:pt x="21" y="0"/>
                      <a:pt x="21" y="0"/>
                    </a:cubicBezTo>
                    <a:lnTo>
                      <a:pt x="2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" name="Freeform 91"/>
              <p:cNvSpPr>
                <a:spLocks/>
              </p:cNvSpPr>
              <p:nvPr/>
            </p:nvSpPr>
            <p:spPr bwMode="auto">
              <a:xfrm>
                <a:off x="1270" y="1201"/>
                <a:ext cx="6" cy="3"/>
              </a:xfrm>
              <a:custGeom>
                <a:avLst/>
                <a:gdLst>
                  <a:gd name="T0" fmla="*/ 0 w 7"/>
                  <a:gd name="T1" fmla="*/ 2 h 3"/>
                  <a:gd name="T2" fmla="*/ 1 w 7"/>
                  <a:gd name="T3" fmla="*/ 0 h 3"/>
                  <a:gd name="T4" fmla="*/ 6 w 7"/>
                  <a:gd name="T5" fmla="*/ 0 h 3"/>
                  <a:gd name="T6" fmla="*/ 7 w 7"/>
                  <a:gd name="T7" fmla="*/ 2 h 3"/>
                  <a:gd name="T8" fmla="*/ 6 w 7"/>
                  <a:gd name="T9" fmla="*/ 3 h 3"/>
                  <a:gd name="T10" fmla="*/ 1 w 7"/>
                  <a:gd name="T11" fmla="*/ 3 h 3"/>
                  <a:gd name="T12" fmla="*/ 0 w 7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0" y="2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1"/>
                      <a:pt x="7" y="2"/>
                    </a:cubicBezTo>
                    <a:cubicBezTo>
                      <a:pt x="7" y="2"/>
                      <a:pt x="7" y="3"/>
                      <a:pt x="6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" name="Freeform 92"/>
              <p:cNvSpPr>
                <a:spLocks/>
              </p:cNvSpPr>
              <p:nvPr/>
            </p:nvSpPr>
            <p:spPr bwMode="auto">
              <a:xfrm>
                <a:off x="1270" y="1218"/>
                <a:ext cx="6" cy="1"/>
              </a:xfrm>
              <a:custGeom>
                <a:avLst/>
                <a:gdLst>
                  <a:gd name="T0" fmla="*/ 6 w 7"/>
                  <a:gd name="T1" fmla="*/ 2 h 2"/>
                  <a:gd name="T2" fmla="*/ 1 w 7"/>
                  <a:gd name="T3" fmla="*/ 2 h 2"/>
                  <a:gd name="T4" fmla="*/ 0 w 7"/>
                  <a:gd name="T5" fmla="*/ 1 h 2"/>
                  <a:gd name="T6" fmla="*/ 1 w 7"/>
                  <a:gd name="T7" fmla="*/ 0 h 2"/>
                  <a:gd name="T8" fmla="*/ 6 w 7"/>
                  <a:gd name="T9" fmla="*/ 0 h 2"/>
                  <a:gd name="T10" fmla="*/ 7 w 7"/>
                  <a:gd name="T11" fmla="*/ 1 h 2"/>
                  <a:gd name="T12" fmla="*/ 6 w 7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">
                    <a:moveTo>
                      <a:pt x="6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1"/>
                    </a:cubicBezTo>
                    <a:cubicBezTo>
                      <a:pt x="7" y="2"/>
                      <a:pt x="7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" name="Freeform 93"/>
              <p:cNvSpPr>
                <a:spLocks/>
              </p:cNvSpPr>
              <p:nvPr/>
            </p:nvSpPr>
            <p:spPr bwMode="auto">
              <a:xfrm>
                <a:off x="1264" y="1221"/>
                <a:ext cx="17" cy="3"/>
              </a:xfrm>
              <a:custGeom>
                <a:avLst/>
                <a:gdLst>
                  <a:gd name="T0" fmla="*/ 2 w 19"/>
                  <a:gd name="T1" fmla="*/ 0 h 3"/>
                  <a:gd name="T2" fmla="*/ 17 w 19"/>
                  <a:gd name="T3" fmla="*/ 0 h 3"/>
                  <a:gd name="T4" fmla="*/ 19 w 19"/>
                  <a:gd name="T5" fmla="*/ 1 h 3"/>
                  <a:gd name="T6" fmla="*/ 17 w 19"/>
                  <a:gd name="T7" fmla="*/ 3 h 3"/>
                  <a:gd name="T8" fmla="*/ 2 w 19"/>
                  <a:gd name="T9" fmla="*/ 3 h 3"/>
                  <a:gd name="T10" fmla="*/ 0 w 19"/>
                  <a:gd name="T11" fmla="*/ 1 h 3"/>
                  <a:gd name="T12" fmla="*/ 2 w 19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">
                    <a:moveTo>
                      <a:pt x="2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" name="Freeform 94"/>
              <p:cNvSpPr>
                <a:spLocks/>
              </p:cNvSpPr>
              <p:nvPr/>
            </p:nvSpPr>
            <p:spPr bwMode="auto">
              <a:xfrm>
                <a:off x="1270" y="1205"/>
                <a:ext cx="5" cy="11"/>
              </a:xfrm>
              <a:custGeom>
                <a:avLst/>
                <a:gdLst>
                  <a:gd name="T0" fmla="*/ 5 w 5"/>
                  <a:gd name="T1" fmla="*/ 1 h 12"/>
                  <a:gd name="T2" fmla="*/ 4 w 5"/>
                  <a:gd name="T3" fmla="*/ 11 h 12"/>
                  <a:gd name="T4" fmla="*/ 2 w 5"/>
                  <a:gd name="T5" fmla="*/ 12 h 12"/>
                  <a:gd name="T6" fmla="*/ 1 w 5"/>
                  <a:gd name="T7" fmla="*/ 11 h 12"/>
                  <a:gd name="T8" fmla="*/ 0 w 5"/>
                  <a:gd name="T9" fmla="*/ 1 h 12"/>
                  <a:gd name="T10" fmla="*/ 2 w 5"/>
                  <a:gd name="T11" fmla="*/ 0 h 12"/>
                  <a:gd name="T12" fmla="*/ 5 w 5"/>
                  <a:gd name="T1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2">
                    <a:moveTo>
                      <a:pt x="5" y="1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3" y="12"/>
                      <a:pt x="2" y="12"/>
                    </a:cubicBezTo>
                    <a:cubicBezTo>
                      <a:pt x="2" y="12"/>
                      <a:pt x="1" y="11"/>
                      <a:pt x="1" y="1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2" y="0"/>
                      <a:pt x="2" y="0"/>
                    </a:cubicBezTo>
                    <a:cubicBezTo>
                      <a:pt x="3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" name="Freeform 95"/>
              <p:cNvSpPr>
                <a:spLocks/>
              </p:cNvSpPr>
              <p:nvPr/>
            </p:nvSpPr>
            <p:spPr bwMode="auto">
              <a:xfrm>
                <a:off x="1546" y="2148"/>
                <a:ext cx="8" cy="14"/>
              </a:xfrm>
              <a:custGeom>
                <a:avLst/>
                <a:gdLst>
                  <a:gd name="T0" fmla="*/ 5 w 9"/>
                  <a:gd name="T1" fmla="*/ 10 h 16"/>
                  <a:gd name="T2" fmla="*/ 6 w 9"/>
                  <a:gd name="T3" fmla="*/ 5 h 16"/>
                  <a:gd name="T4" fmla="*/ 4 w 9"/>
                  <a:gd name="T5" fmla="*/ 3 h 16"/>
                  <a:gd name="T6" fmla="*/ 1 w 9"/>
                  <a:gd name="T7" fmla="*/ 3 h 16"/>
                  <a:gd name="T8" fmla="*/ 1 w 9"/>
                  <a:gd name="T9" fmla="*/ 0 h 16"/>
                  <a:gd name="T10" fmla="*/ 4 w 9"/>
                  <a:gd name="T11" fmla="*/ 0 h 16"/>
                  <a:gd name="T12" fmla="*/ 9 w 9"/>
                  <a:gd name="T13" fmla="*/ 5 h 16"/>
                  <a:gd name="T14" fmla="*/ 8 w 9"/>
                  <a:gd name="T15" fmla="*/ 11 h 16"/>
                  <a:gd name="T16" fmla="*/ 3 w 9"/>
                  <a:gd name="T17" fmla="*/ 16 h 16"/>
                  <a:gd name="T18" fmla="*/ 0 w 9"/>
                  <a:gd name="T19" fmla="*/ 16 h 16"/>
                  <a:gd name="T20" fmla="*/ 0 w 9"/>
                  <a:gd name="T21" fmla="*/ 13 h 16"/>
                  <a:gd name="T22" fmla="*/ 3 w 9"/>
                  <a:gd name="T23" fmla="*/ 13 h 16"/>
                  <a:gd name="T24" fmla="*/ 5 w 9"/>
                  <a:gd name="T25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6">
                    <a:moveTo>
                      <a:pt x="5" y="10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5" y="3"/>
                      <a:pt x="4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7" y="0"/>
                      <a:pt x="9" y="3"/>
                      <a:pt x="9" y="5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3"/>
                      <a:pt x="6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3"/>
                      <a:pt x="5" y="12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" name="Freeform 96"/>
              <p:cNvSpPr>
                <a:spLocks/>
              </p:cNvSpPr>
              <p:nvPr/>
            </p:nvSpPr>
            <p:spPr bwMode="auto">
              <a:xfrm>
                <a:off x="1517" y="2148"/>
                <a:ext cx="8" cy="14"/>
              </a:xfrm>
              <a:custGeom>
                <a:avLst/>
                <a:gdLst>
                  <a:gd name="T0" fmla="*/ 5 w 9"/>
                  <a:gd name="T1" fmla="*/ 0 h 16"/>
                  <a:gd name="T2" fmla="*/ 8 w 9"/>
                  <a:gd name="T3" fmla="*/ 0 h 16"/>
                  <a:gd name="T4" fmla="*/ 8 w 9"/>
                  <a:gd name="T5" fmla="*/ 3 h 16"/>
                  <a:gd name="T6" fmla="*/ 5 w 9"/>
                  <a:gd name="T7" fmla="*/ 3 h 16"/>
                  <a:gd name="T8" fmla="*/ 3 w 9"/>
                  <a:gd name="T9" fmla="*/ 5 h 16"/>
                  <a:gd name="T10" fmla="*/ 4 w 9"/>
                  <a:gd name="T11" fmla="*/ 10 h 16"/>
                  <a:gd name="T12" fmla="*/ 4 w 9"/>
                  <a:gd name="T13" fmla="*/ 10 h 16"/>
                  <a:gd name="T14" fmla="*/ 6 w 9"/>
                  <a:gd name="T15" fmla="*/ 13 h 16"/>
                  <a:gd name="T16" fmla="*/ 9 w 9"/>
                  <a:gd name="T17" fmla="*/ 13 h 16"/>
                  <a:gd name="T18" fmla="*/ 9 w 9"/>
                  <a:gd name="T19" fmla="*/ 16 h 16"/>
                  <a:gd name="T20" fmla="*/ 6 w 9"/>
                  <a:gd name="T21" fmla="*/ 16 h 16"/>
                  <a:gd name="T22" fmla="*/ 1 w 9"/>
                  <a:gd name="T23" fmla="*/ 11 h 16"/>
                  <a:gd name="T24" fmla="*/ 0 w 9"/>
                  <a:gd name="T25" fmla="*/ 6 h 16"/>
                  <a:gd name="T26" fmla="*/ 0 w 9"/>
                  <a:gd name="T27" fmla="*/ 5 h 16"/>
                  <a:gd name="T28" fmla="*/ 5 w 9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6">
                    <a:moveTo>
                      <a:pt x="5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3" y="4"/>
                      <a:pt x="3" y="5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2"/>
                      <a:pt x="5" y="13"/>
                      <a:pt x="6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4" y="16"/>
                      <a:pt x="1" y="13"/>
                      <a:pt x="1" y="1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" name="Freeform 97"/>
              <p:cNvSpPr>
                <a:spLocks/>
              </p:cNvSpPr>
              <p:nvPr/>
            </p:nvSpPr>
            <p:spPr bwMode="auto">
              <a:xfrm>
                <a:off x="1527" y="2147"/>
                <a:ext cx="17" cy="21"/>
              </a:xfrm>
              <a:custGeom>
                <a:avLst/>
                <a:gdLst>
                  <a:gd name="T0" fmla="*/ 20 w 20"/>
                  <a:gd name="T1" fmla="*/ 19 h 25"/>
                  <a:gd name="T2" fmla="*/ 13 w 20"/>
                  <a:gd name="T3" fmla="*/ 25 h 25"/>
                  <a:gd name="T4" fmla="*/ 7 w 20"/>
                  <a:gd name="T5" fmla="*/ 25 h 25"/>
                  <a:gd name="T6" fmla="*/ 0 w 20"/>
                  <a:gd name="T7" fmla="*/ 19 h 25"/>
                  <a:gd name="T8" fmla="*/ 0 w 20"/>
                  <a:gd name="T9" fmla="*/ 0 h 25"/>
                  <a:gd name="T10" fmla="*/ 20 w 20"/>
                  <a:gd name="T11" fmla="*/ 0 h 25"/>
                  <a:gd name="T12" fmla="*/ 20 w 20"/>
                  <a:gd name="T13" fmla="*/ 1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5">
                    <a:moveTo>
                      <a:pt x="20" y="19"/>
                    </a:moveTo>
                    <a:cubicBezTo>
                      <a:pt x="20" y="22"/>
                      <a:pt x="17" y="25"/>
                      <a:pt x="13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3" y="25"/>
                      <a:pt x="0" y="22"/>
                      <a:pt x="0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" y="0"/>
                      <a:pt x="20" y="0"/>
                      <a:pt x="20" y="0"/>
                    </a:cubicBezTo>
                    <a:lnTo>
                      <a:pt x="2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" name="Freeform 98"/>
              <p:cNvSpPr>
                <a:spLocks/>
              </p:cNvSpPr>
              <p:nvPr/>
            </p:nvSpPr>
            <p:spPr bwMode="auto">
              <a:xfrm>
                <a:off x="1532" y="2170"/>
                <a:ext cx="7" cy="2"/>
              </a:xfrm>
              <a:custGeom>
                <a:avLst/>
                <a:gdLst>
                  <a:gd name="T0" fmla="*/ 0 w 8"/>
                  <a:gd name="T1" fmla="*/ 1 h 2"/>
                  <a:gd name="T2" fmla="*/ 2 w 8"/>
                  <a:gd name="T3" fmla="*/ 0 h 2"/>
                  <a:gd name="T4" fmla="*/ 7 w 8"/>
                  <a:gd name="T5" fmla="*/ 0 h 2"/>
                  <a:gd name="T6" fmla="*/ 8 w 8"/>
                  <a:gd name="T7" fmla="*/ 1 h 2"/>
                  <a:gd name="T8" fmla="*/ 7 w 8"/>
                  <a:gd name="T9" fmla="*/ 2 h 2"/>
                  <a:gd name="T10" fmla="*/ 2 w 8"/>
                  <a:gd name="T11" fmla="*/ 2 h 2"/>
                  <a:gd name="T12" fmla="*/ 0 w 8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">
                    <a:moveTo>
                      <a:pt x="0" y="1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8" y="0"/>
                      <a:pt x="8" y="1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" name="Freeform 99"/>
              <p:cNvSpPr>
                <a:spLocks/>
              </p:cNvSpPr>
              <p:nvPr/>
            </p:nvSpPr>
            <p:spPr bwMode="auto">
              <a:xfrm>
                <a:off x="1532" y="2186"/>
                <a:ext cx="7" cy="2"/>
              </a:xfrm>
              <a:custGeom>
                <a:avLst/>
                <a:gdLst>
                  <a:gd name="T0" fmla="*/ 7 w 8"/>
                  <a:gd name="T1" fmla="*/ 3 h 3"/>
                  <a:gd name="T2" fmla="*/ 2 w 8"/>
                  <a:gd name="T3" fmla="*/ 3 h 3"/>
                  <a:gd name="T4" fmla="*/ 0 w 8"/>
                  <a:gd name="T5" fmla="*/ 1 h 3"/>
                  <a:gd name="T6" fmla="*/ 2 w 8"/>
                  <a:gd name="T7" fmla="*/ 0 h 3"/>
                  <a:gd name="T8" fmla="*/ 7 w 8"/>
                  <a:gd name="T9" fmla="*/ 0 h 3"/>
                  <a:gd name="T10" fmla="*/ 8 w 8"/>
                  <a:gd name="T11" fmla="*/ 1 h 3"/>
                  <a:gd name="T12" fmla="*/ 7 w 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7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8" y="1"/>
                      <a:pt x="8" y="1"/>
                    </a:cubicBezTo>
                    <a:cubicBezTo>
                      <a:pt x="8" y="2"/>
                      <a:pt x="7" y="3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" name="Freeform 100"/>
              <p:cNvSpPr>
                <a:spLocks/>
              </p:cNvSpPr>
              <p:nvPr/>
            </p:nvSpPr>
            <p:spPr bwMode="auto">
              <a:xfrm>
                <a:off x="1527" y="2189"/>
                <a:ext cx="16" cy="3"/>
              </a:xfrm>
              <a:custGeom>
                <a:avLst/>
                <a:gdLst>
                  <a:gd name="T0" fmla="*/ 1 w 18"/>
                  <a:gd name="T1" fmla="*/ 0 h 3"/>
                  <a:gd name="T2" fmla="*/ 17 w 18"/>
                  <a:gd name="T3" fmla="*/ 0 h 3"/>
                  <a:gd name="T4" fmla="*/ 18 w 18"/>
                  <a:gd name="T5" fmla="*/ 2 h 3"/>
                  <a:gd name="T6" fmla="*/ 17 w 18"/>
                  <a:gd name="T7" fmla="*/ 3 h 3"/>
                  <a:gd name="T8" fmla="*/ 1 w 18"/>
                  <a:gd name="T9" fmla="*/ 3 h 3"/>
                  <a:gd name="T10" fmla="*/ 0 w 18"/>
                  <a:gd name="T11" fmla="*/ 2 h 3"/>
                  <a:gd name="T12" fmla="*/ 1 w 1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3">
                    <a:moveTo>
                      <a:pt x="1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8" y="1"/>
                      <a:pt x="18" y="2"/>
                    </a:cubicBezTo>
                    <a:cubicBezTo>
                      <a:pt x="18" y="3"/>
                      <a:pt x="18" y="3"/>
                      <a:pt x="17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" name="Freeform 101"/>
              <p:cNvSpPr>
                <a:spLocks/>
              </p:cNvSpPr>
              <p:nvPr/>
            </p:nvSpPr>
            <p:spPr bwMode="auto">
              <a:xfrm>
                <a:off x="1534" y="2174"/>
                <a:ext cx="3" cy="10"/>
              </a:xfrm>
              <a:custGeom>
                <a:avLst/>
                <a:gdLst>
                  <a:gd name="T0" fmla="*/ 4 w 4"/>
                  <a:gd name="T1" fmla="*/ 1 h 12"/>
                  <a:gd name="T2" fmla="*/ 4 w 4"/>
                  <a:gd name="T3" fmla="*/ 11 h 12"/>
                  <a:gd name="T4" fmla="*/ 2 w 4"/>
                  <a:gd name="T5" fmla="*/ 12 h 12"/>
                  <a:gd name="T6" fmla="*/ 1 w 4"/>
                  <a:gd name="T7" fmla="*/ 11 h 12"/>
                  <a:gd name="T8" fmla="*/ 0 w 4"/>
                  <a:gd name="T9" fmla="*/ 1 h 12"/>
                  <a:gd name="T10" fmla="*/ 2 w 4"/>
                  <a:gd name="T11" fmla="*/ 0 h 12"/>
                  <a:gd name="T12" fmla="*/ 4 w 4"/>
                  <a:gd name="T1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2">
                    <a:moveTo>
                      <a:pt x="4" y="1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1" y="12"/>
                      <a:pt x="1" y="1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" name="Freeform 102"/>
              <p:cNvSpPr>
                <a:spLocks/>
              </p:cNvSpPr>
              <p:nvPr/>
            </p:nvSpPr>
            <p:spPr bwMode="auto">
              <a:xfrm>
                <a:off x="1258" y="2193"/>
                <a:ext cx="8" cy="14"/>
              </a:xfrm>
              <a:custGeom>
                <a:avLst/>
                <a:gdLst>
                  <a:gd name="T0" fmla="*/ 5 w 9"/>
                  <a:gd name="T1" fmla="*/ 10 h 16"/>
                  <a:gd name="T2" fmla="*/ 6 w 9"/>
                  <a:gd name="T3" fmla="*/ 5 h 16"/>
                  <a:gd name="T4" fmla="*/ 4 w 9"/>
                  <a:gd name="T5" fmla="*/ 3 h 16"/>
                  <a:gd name="T6" fmla="*/ 1 w 9"/>
                  <a:gd name="T7" fmla="*/ 3 h 16"/>
                  <a:gd name="T8" fmla="*/ 1 w 9"/>
                  <a:gd name="T9" fmla="*/ 0 h 16"/>
                  <a:gd name="T10" fmla="*/ 4 w 9"/>
                  <a:gd name="T11" fmla="*/ 0 h 16"/>
                  <a:gd name="T12" fmla="*/ 9 w 9"/>
                  <a:gd name="T13" fmla="*/ 6 h 16"/>
                  <a:gd name="T14" fmla="*/ 8 w 9"/>
                  <a:gd name="T15" fmla="*/ 11 h 16"/>
                  <a:gd name="T16" fmla="*/ 3 w 9"/>
                  <a:gd name="T17" fmla="*/ 16 h 16"/>
                  <a:gd name="T18" fmla="*/ 0 w 9"/>
                  <a:gd name="T19" fmla="*/ 16 h 16"/>
                  <a:gd name="T20" fmla="*/ 0 w 9"/>
                  <a:gd name="T21" fmla="*/ 13 h 16"/>
                  <a:gd name="T22" fmla="*/ 3 w 9"/>
                  <a:gd name="T23" fmla="*/ 13 h 16"/>
                  <a:gd name="T24" fmla="*/ 5 w 9"/>
                  <a:gd name="T25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6">
                    <a:moveTo>
                      <a:pt x="5" y="10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5" y="3"/>
                      <a:pt x="4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7" y="0"/>
                      <a:pt x="9" y="3"/>
                      <a:pt x="9" y="6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3"/>
                      <a:pt x="5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3"/>
                      <a:pt x="5" y="12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" name="Freeform 103"/>
              <p:cNvSpPr>
                <a:spLocks/>
              </p:cNvSpPr>
              <p:nvPr/>
            </p:nvSpPr>
            <p:spPr bwMode="auto">
              <a:xfrm>
                <a:off x="1230" y="2193"/>
                <a:ext cx="7" cy="14"/>
              </a:xfrm>
              <a:custGeom>
                <a:avLst/>
                <a:gdLst>
                  <a:gd name="T0" fmla="*/ 5 w 9"/>
                  <a:gd name="T1" fmla="*/ 0 h 16"/>
                  <a:gd name="T2" fmla="*/ 8 w 9"/>
                  <a:gd name="T3" fmla="*/ 0 h 16"/>
                  <a:gd name="T4" fmla="*/ 8 w 9"/>
                  <a:gd name="T5" fmla="*/ 3 h 16"/>
                  <a:gd name="T6" fmla="*/ 5 w 9"/>
                  <a:gd name="T7" fmla="*/ 3 h 16"/>
                  <a:gd name="T8" fmla="*/ 3 w 9"/>
                  <a:gd name="T9" fmla="*/ 5 h 16"/>
                  <a:gd name="T10" fmla="*/ 4 w 9"/>
                  <a:gd name="T11" fmla="*/ 10 h 16"/>
                  <a:gd name="T12" fmla="*/ 4 w 9"/>
                  <a:gd name="T13" fmla="*/ 10 h 16"/>
                  <a:gd name="T14" fmla="*/ 6 w 9"/>
                  <a:gd name="T15" fmla="*/ 13 h 16"/>
                  <a:gd name="T16" fmla="*/ 9 w 9"/>
                  <a:gd name="T17" fmla="*/ 13 h 16"/>
                  <a:gd name="T18" fmla="*/ 9 w 9"/>
                  <a:gd name="T19" fmla="*/ 16 h 16"/>
                  <a:gd name="T20" fmla="*/ 6 w 9"/>
                  <a:gd name="T21" fmla="*/ 16 h 16"/>
                  <a:gd name="T22" fmla="*/ 1 w 9"/>
                  <a:gd name="T23" fmla="*/ 11 h 16"/>
                  <a:gd name="T24" fmla="*/ 0 w 9"/>
                  <a:gd name="T25" fmla="*/ 6 h 16"/>
                  <a:gd name="T26" fmla="*/ 0 w 9"/>
                  <a:gd name="T27" fmla="*/ 6 h 16"/>
                  <a:gd name="T28" fmla="*/ 5 w 9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6">
                    <a:moveTo>
                      <a:pt x="5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3" y="4"/>
                      <a:pt x="3" y="5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2"/>
                      <a:pt x="5" y="13"/>
                      <a:pt x="6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4" y="16"/>
                      <a:pt x="1" y="13"/>
                      <a:pt x="1" y="1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" name="Freeform 104"/>
              <p:cNvSpPr>
                <a:spLocks/>
              </p:cNvSpPr>
              <p:nvPr/>
            </p:nvSpPr>
            <p:spPr bwMode="auto">
              <a:xfrm>
                <a:off x="1239" y="2192"/>
                <a:ext cx="17" cy="22"/>
              </a:xfrm>
              <a:custGeom>
                <a:avLst/>
                <a:gdLst>
                  <a:gd name="T0" fmla="*/ 20 w 20"/>
                  <a:gd name="T1" fmla="*/ 19 h 25"/>
                  <a:gd name="T2" fmla="*/ 13 w 20"/>
                  <a:gd name="T3" fmla="*/ 25 h 25"/>
                  <a:gd name="T4" fmla="*/ 7 w 20"/>
                  <a:gd name="T5" fmla="*/ 25 h 25"/>
                  <a:gd name="T6" fmla="*/ 0 w 20"/>
                  <a:gd name="T7" fmla="*/ 19 h 25"/>
                  <a:gd name="T8" fmla="*/ 0 w 20"/>
                  <a:gd name="T9" fmla="*/ 0 h 25"/>
                  <a:gd name="T10" fmla="*/ 20 w 20"/>
                  <a:gd name="T11" fmla="*/ 0 h 25"/>
                  <a:gd name="T12" fmla="*/ 20 w 20"/>
                  <a:gd name="T13" fmla="*/ 1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5">
                    <a:moveTo>
                      <a:pt x="20" y="19"/>
                    </a:moveTo>
                    <a:cubicBezTo>
                      <a:pt x="20" y="22"/>
                      <a:pt x="17" y="25"/>
                      <a:pt x="13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3" y="25"/>
                      <a:pt x="0" y="22"/>
                      <a:pt x="0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" y="0"/>
                      <a:pt x="20" y="0"/>
                      <a:pt x="20" y="0"/>
                    </a:cubicBezTo>
                    <a:lnTo>
                      <a:pt x="2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" name="Freeform 105"/>
              <p:cNvSpPr>
                <a:spLocks/>
              </p:cNvSpPr>
              <p:nvPr/>
            </p:nvSpPr>
            <p:spPr bwMode="auto">
              <a:xfrm>
                <a:off x="1244" y="2215"/>
                <a:ext cx="7" cy="2"/>
              </a:xfrm>
              <a:custGeom>
                <a:avLst/>
                <a:gdLst>
                  <a:gd name="T0" fmla="*/ 0 w 8"/>
                  <a:gd name="T1" fmla="*/ 1 h 2"/>
                  <a:gd name="T2" fmla="*/ 2 w 8"/>
                  <a:gd name="T3" fmla="*/ 0 h 2"/>
                  <a:gd name="T4" fmla="*/ 6 w 8"/>
                  <a:gd name="T5" fmla="*/ 0 h 2"/>
                  <a:gd name="T6" fmla="*/ 8 w 8"/>
                  <a:gd name="T7" fmla="*/ 1 h 2"/>
                  <a:gd name="T8" fmla="*/ 6 w 8"/>
                  <a:gd name="T9" fmla="*/ 2 h 2"/>
                  <a:gd name="T10" fmla="*/ 2 w 8"/>
                  <a:gd name="T11" fmla="*/ 2 h 2"/>
                  <a:gd name="T12" fmla="*/ 0 w 8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">
                    <a:moveTo>
                      <a:pt x="0" y="1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8" y="0"/>
                      <a:pt x="8" y="1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" name="Freeform 106"/>
              <p:cNvSpPr>
                <a:spLocks/>
              </p:cNvSpPr>
              <p:nvPr/>
            </p:nvSpPr>
            <p:spPr bwMode="auto">
              <a:xfrm>
                <a:off x="1244" y="2231"/>
                <a:ext cx="7" cy="3"/>
              </a:xfrm>
              <a:custGeom>
                <a:avLst/>
                <a:gdLst>
                  <a:gd name="T0" fmla="*/ 6 w 8"/>
                  <a:gd name="T1" fmla="*/ 3 h 3"/>
                  <a:gd name="T2" fmla="*/ 2 w 8"/>
                  <a:gd name="T3" fmla="*/ 3 h 3"/>
                  <a:gd name="T4" fmla="*/ 0 w 8"/>
                  <a:gd name="T5" fmla="*/ 2 h 3"/>
                  <a:gd name="T6" fmla="*/ 2 w 8"/>
                  <a:gd name="T7" fmla="*/ 0 h 3"/>
                  <a:gd name="T8" fmla="*/ 6 w 8"/>
                  <a:gd name="T9" fmla="*/ 0 h 3"/>
                  <a:gd name="T10" fmla="*/ 8 w 8"/>
                  <a:gd name="T11" fmla="*/ 2 h 3"/>
                  <a:gd name="T12" fmla="*/ 6 w 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6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8" y="1"/>
                      <a:pt x="8" y="2"/>
                    </a:cubicBezTo>
                    <a:cubicBezTo>
                      <a:pt x="8" y="2"/>
                      <a:pt x="7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" name="Freeform 107"/>
              <p:cNvSpPr>
                <a:spLocks/>
              </p:cNvSpPr>
              <p:nvPr/>
            </p:nvSpPr>
            <p:spPr bwMode="auto">
              <a:xfrm>
                <a:off x="1240" y="2234"/>
                <a:ext cx="16" cy="3"/>
              </a:xfrm>
              <a:custGeom>
                <a:avLst/>
                <a:gdLst>
                  <a:gd name="T0" fmla="*/ 1 w 18"/>
                  <a:gd name="T1" fmla="*/ 0 h 3"/>
                  <a:gd name="T2" fmla="*/ 17 w 18"/>
                  <a:gd name="T3" fmla="*/ 0 h 3"/>
                  <a:gd name="T4" fmla="*/ 18 w 18"/>
                  <a:gd name="T5" fmla="*/ 2 h 3"/>
                  <a:gd name="T6" fmla="*/ 17 w 18"/>
                  <a:gd name="T7" fmla="*/ 3 h 3"/>
                  <a:gd name="T8" fmla="*/ 1 w 18"/>
                  <a:gd name="T9" fmla="*/ 3 h 3"/>
                  <a:gd name="T10" fmla="*/ 0 w 18"/>
                  <a:gd name="T11" fmla="*/ 2 h 3"/>
                  <a:gd name="T12" fmla="*/ 1 w 1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3">
                    <a:moveTo>
                      <a:pt x="1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8" y="1"/>
                      <a:pt x="18" y="2"/>
                    </a:cubicBezTo>
                    <a:cubicBezTo>
                      <a:pt x="18" y="3"/>
                      <a:pt x="18" y="3"/>
                      <a:pt x="17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" name="Freeform 108"/>
              <p:cNvSpPr>
                <a:spLocks/>
              </p:cNvSpPr>
              <p:nvPr/>
            </p:nvSpPr>
            <p:spPr bwMode="auto">
              <a:xfrm>
                <a:off x="1246" y="2219"/>
                <a:ext cx="4" cy="11"/>
              </a:xfrm>
              <a:custGeom>
                <a:avLst/>
                <a:gdLst>
                  <a:gd name="T0" fmla="*/ 4 w 4"/>
                  <a:gd name="T1" fmla="*/ 2 h 13"/>
                  <a:gd name="T2" fmla="*/ 3 w 4"/>
                  <a:gd name="T3" fmla="*/ 11 h 13"/>
                  <a:gd name="T4" fmla="*/ 2 w 4"/>
                  <a:gd name="T5" fmla="*/ 13 h 13"/>
                  <a:gd name="T6" fmla="*/ 1 w 4"/>
                  <a:gd name="T7" fmla="*/ 11 h 13"/>
                  <a:gd name="T8" fmla="*/ 0 w 4"/>
                  <a:gd name="T9" fmla="*/ 2 h 13"/>
                  <a:gd name="T10" fmla="*/ 2 w 4"/>
                  <a:gd name="T11" fmla="*/ 0 h 13"/>
                  <a:gd name="T12" fmla="*/ 4 w 4"/>
                  <a:gd name="T13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3">
                    <a:moveTo>
                      <a:pt x="4" y="2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3"/>
                      <a:pt x="2" y="13"/>
                    </a:cubicBezTo>
                    <a:cubicBezTo>
                      <a:pt x="1" y="13"/>
                      <a:pt x="1" y="12"/>
                      <a:pt x="1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" name="Freeform 109"/>
              <p:cNvSpPr>
                <a:spLocks/>
              </p:cNvSpPr>
              <p:nvPr/>
            </p:nvSpPr>
            <p:spPr bwMode="auto">
              <a:xfrm>
                <a:off x="913" y="1692"/>
                <a:ext cx="10" cy="17"/>
              </a:xfrm>
              <a:custGeom>
                <a:avLst/>
                <a:gdLst>
                  <a:gd name="T0" fmla="*/ 7 w 12"/>
                  <a:gd name="T1" fmla="*/ 14 h 20"/>
                  <a:gd name="T2" fmla="*/ 8 w 12"/>
                  <a:gd name="T3" fmla="*/ 7 h 20"/>
                  <a:gd name="T4" fmla="*/ 5 w 12"/>
                  <a:gd name="T5" fmla="*/ 4 h 20"/>
                  <a:gd name="T6" fmla="*/ 1 w 12"/>
                  <a:gd name="T7" fmla="*/ 4 h 20"/>
                  <a:gd name="T8" fmla="*/ 1 w 12"/>
                  <a:gd name="T9" fmla="*/ 0 h 20"/>
                  <a:gd name="T10" fmla="*/ 5 w 12"/>
                  <a:gd name="T11" fmla="*/ 0 h 20"/>
                  <a:gd name="T12" fmla="*/ 12 w 12"/>
                  <a:gd name="T13" fmla="*/ 7 h 20"/>
                  <a:gd name="T14" fmla="*/ 10 w 12"/>
                  <a:gd name="T15" fmla="*/ 14 h 20"/>
                  <a:gd name="T16" fmla="*/ 4 w 12"/>
                  <a:gd name="T17" fmla="*/ 20 h 20"/>
                  <a:gd name="T18" fmla="*/ 0 w 12"/>
                  <a:gd name="T19" fmla="*/ 20 h 20"/>
                  <a:gd name="T20" fmla="*/ 0 w 12"/>
                  <a:gd name="T21" fmla="*/ 16 h 20"/>
                  <a:gd name="T22" fmla="*/ 4 w 12"/>
                  <a:gd name="T23" fmla="*/ 16 h 20"/>
                  <a:gd name="T24" fmla="*/ 7 w 12"/>
                  <a:gd name="T25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20">
                    <a:moveTo>
                      <a:pt x="7" y="14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5"/>
                      <a:pt x="7" y="4"/>
                      <a:pt x="5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0"/>
                      <a:pt x="12" y="3"/>
                      <a:pt x="12" y="7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7"/>
                      <a:pt x="7" y="20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6"/>
                      <a:pt x="7" y="15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" name="Freeform 110"/>
              <p:cNvSpPr>
                <a:spLocks/>
              </p:cNvSpPr>
              <p:nvPr/>
            </p:nvSpPr>
            <p:spPr bwMode="auto">
              <a:xfrm>
                <a:off x="875" y="1692"/>
                <a:ext cx="11" cy="17"/>
              </a:xfrm>
              <a:custGeom>
                <a:avLst/>
                <a:gdLst>
                  <a:gd name="T0" fmla="*/ 7 w 12"/>
                  <a:gd name="T1" fmla="*/ 0 h 20"/>
                  <a:gd name="T2" fmla="*/ 11 w 12"/>
                  <a:gd name="T3" fmla="*/ 0 h 20"/>
                  <a:gd name="T4" fmla="*/ 11 w 12"/>
                  <a:gd name="T5" fmla="*/ 4 h 20"/>
                  <a:gd name="T6" fmla="*/ 7 w 12"/>
                  <a:gd name="T7" fmla="*/ 4 h 20"/>
                  <a:gd name="T8" fmla="*/ 4 w 12"/>
                  <a:gd name="T9" fmla="*/ 7 h 20"/>
                  <a:gd name="T10" fmla="*/ 5 w 12"/>
                  <a:gd name="T11" fmla="*/ 13 h 20"/>
                  <a:gd name="T12" fmla="*/ 5 w 12"/>
                  <a:gd name="T13" fmla="*/ 14 h 20"/>
                  <a:gd name="T14" fmla="*/ 8 w 12"/>
                  <a:gd name="T15" fmla="*/ 16 h 20"/>
                  <a:gd name="T16" fmla="*/ 12 w 12"/>
                  <a:gd name="T17" fmla="*/ 16 h 20"/>
                  <a:gd name="T18" fmla="*/ 12 w 12"/>
                  <a:gd name="T19" fmla="*/ 20 h 20"/>
                  <a:gd name="T20" fmla="*/ 8 w 12"/>
                  <a:gd name="T21" fmla="*/ 20 h 20"/>
                  <a:gd name="T22" fmla="*/ 2 w 12"/>
                  <a:gd name="T23" fmla="*/ 14 h 20"/>
                  <a:gd name="T24" fmla="*/ 0 w 12"/>
                  <a:gd name="T25" fmla="*/ 7 h 20"/>
                  <a:gd name="T26" fmla="*/ 0 w 12"/>
                  <a:gd name="T27" fmla="*/ 7 h 20"/>
                  <a:gd name="T28" fmla="*/ 7 w 12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0">
                    <a:moveTo>
                      <a:pt x="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4"/>
                      <a:pt x="4" y="5"/>
                      <a:pt x="4" y="7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7" y="16"/>
                      <a:pt x="8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5" y="20"/>
                      <a:pt x="2" y="17"/>
                      <a:pt x="2" y="1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" name="Freeform 111"/>
              <p:cNvSpPr>
                <a:spLocks/>
              </p:cNvSpPr>
              <p:nvPr/>
            </p:nvSpPr>
            <p:spPr bwMode="auto">
              <a:xfrm>
                <a:off x="887" y="1690"/>
                <a:ext cx="24" cy="30"/>
              </a:xfrm>
              <a:custGeom>
                <a:avLst/>
                <a:gdLst>
                  <a:gd name="T0" fmla="*/ 26 w 27"/>
                  <a:gd name="T1" fmla="*/ 25 h 34"/>
                  <a:gd name="T2" fmla="*/ 17 w 27"/>
                  <a:gd name="T3" fmla="*/ 34 h 34"/>
                  <a:gd name="T4" fmla="*/ 10 w 27"/>
                  <a:gd name="T5" fmla="*/ 34 h 34"/>
                  <a:gd name="T6" fmla="*/ 1 w 27"/>
                  <a:gd name="T7" fmla="*/ 25 h 34"/>
                  <a:gd name="T8" fmla="*/ 0 w 27"/>
                  <a:gd name="T9" fmla="*/ 0 h 34"/>
                  <a:gd name="T10" fmla="*/ 27 w 27"/>
                  <a:gd name="T11" fmla="*/ 0 h 34"/>
                  <a:gd name="T12" fmla="*/ 26 w 27"/>
                  <a:gd name="T13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34">
                    <a:moveTo>
                      <a:pt x="26" y="25"/>
                    </a:moveTo>
                    <a:cubicBezTo>
                      <a:pt x="26" y="30"/>
                      <a:pt x="22" y="34"/>
                      <a:pt x="17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5" y="34"/>
                      <a:pt x="1" y="30"/>
                      <a:pt x="1" y="2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7" y="0"/>
                      <a:pt x="27" y="0"/>
                      <a:pt x="27" y="0"/>
                    </a:cubicBezTo>
                    <a:lnTo>
                      <a:pt x="26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" name="Freeform 112"/>
              <p:cNvSpPr>
                <a:spLocks/>
              </p:cNvSpPr>
              <p:nvPr/>
            </p:nvSpPr>
            <p:spPr bwMode="auto">
              <a:xfrm>
                <a:off x="895" y="1721"/>
                <a:ext cx="8" cy="3"/>
              </a:xfrm>
              <a:custGeom>
                <a:avLst/>
                <a:gdLst>
                  <a:gd name="T0" fmla="*/ 0 w 9"/>
                  <a:gd name="T1" fmla="*/ 1 h 3"/>
                  <a:gd name="T2" fmla="*/ 1 w 9"/>
                  <a:gd name="T3" fmla="*/ 0 h 3"/>
                  <a:gd name="T4" fmla="*/ 8 w 9"/>
                  <a:gd name="T5" fmla="*/ 0 h 3"/>
                  <a:gd name="T6" fmla="*/ 9 w 9"/>
                  <a:gd name="T7" fmla="*/ 1 h 3"/>
                  <a:gd name="T8" fmla="*/ 8 w 9"/>
                  <a:gd name="T9" fmla="*/ 3 h 3"/>
                  <a:gd name="T10" fmla="*/ 1 w 9"/>
                  <a:gd name="T11" fmla="*/ 3 h 3"/>
                  <a:gd name="T12" fmla="*/ 0 w 9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3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9" y="2"/>
                      <a:pt x="9" y="3"/>
                      <a:pt x="8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" name="Freeform 113"/>
              <p:cNvSpPr>
                <a:spLocks/>
              </p:cNvSpPr>
              <p:nvPr/>
            </p:nvSpPr>
            <p:spPr bwMode="auto">
              <a:xfrm>
                <a:off x="895" y="1742"/>
                <a:ext cx="8" cy="3"/>
              </a:xfrm>
              <a:custGeom>
                <a:avLst/>
                <a:gdLst>
                  <a:gd name="T0" fmla="*/ 8 w 9"/>
                  <a:gd name="T1" fmla="*/ 3 h 3"/>
                  <a:gd name="T2" fmla="*/ 1 w 9"/>
                  <a:gd name="T3" fmla="*/ 3 h 3"/>
                  <a:gd name="T4" fmla="*/ 0 w 9"/>
                  <a:gd name="T5" fmla="*/ 1 h 3"/>
                  <a:gd name="T6" fmla="*/ 1 w 9"/>
                  <a:gd name="T7" fmla="*/ 0 h 3"/>
                  <a:gd name="T8" fmla="*/ 8 w 9"/>
                  <a:gd name="T9" fmla="*/ 0 h 3"/>
                  <a:gd name="T10" fmla="*/ 9 w 9"/>
                  <a:gd name="T11" fmla="*/ 1 h 3"/>
                  <a:gd name="T12" fmla="*/ 8 w 9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3">
                    <a:moveTo>
                      <a:pt x="8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9" y="2"/>
                      <a:pt x="9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" name="Freeform 114"/>
              <p:cNvSpPr>
                <a:spLocks/>
              </p:cNvSpPr>
              <p:nvPr/>
            </p:nvSpPr>
            <p:spPr bwMode="auto">
              <a:xfrm>
                <a:off x="889" y="1746"/>
                <a:ext cx="21" cy="4"/>
              </a:xfrm>
              <a:custGeom>
                <a:avLst/>
                <a:gdLst>
                  <a:gd name="T0" fmla="*/ 1 w 24"/>
                  <a:gd name="T1" fmla="*/ 0 h 4"/>
                  <a:gd name="T2" fmla="*/ 22 w 24"/>
                  <a:gd name="T3" fmla="*/ 0 h 4"/>
                  <a:gd name="T4" fmla="*/ 24 w 24"/>
                  <a:gd name="T5" fmla="*/ 2 h 4"/>
                  <a:gd name="T6" fmla="*/ 22 w 24"/>
                  <a:gd name="T7" fmla="*/ 4 h 4"/>
                  <a:gd name="T8" fmla="*/ 1 w 24"/>
                  <a:gd name="T9" fmla="*/ 4 h 4"/>
                  <a:gd name="T10" fmla="*/ 0 w 24"/>
                  <a:gd name="T11" fmla="*/ 2 h 4"/>
                  <a:gd name="T12" fmla="*/ 1 w 2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4">
                    <a:moveTo>
                      <a:pt x="1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3"/>
                      <a:pt x="23" y="4"/>
                      <a:pt x="2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" name="Freeform 115"/>
              <p:cNvSpPr>
                <a:spLocks/>
              </p:cNvSpPr>
              <p:nvPr/>
            </p:nvSpPr>
            <p:spPr bwMode="auto">
              <a:xfrm>
                <a:off x="897" y="1726"/>
                <a:ext cx="4" cy="14"/>
              </a:xfrm>
              <a:custGeom>
                <a:avLst/>
                <a:gdLst>
                  <a:gd name="T0" fmla="*/ 5 w 5"/>
                  <a:gd name="T1" fmla="*/ 2 h 17"/>
                  <a:gd name="T2" fmla="*/ 4 w 5"/>
                  <a:gd name="T3" fmla="*/ 15 h 17"/>
                  <a:gd name="T4" fmla="*/ 2 w 5"/>
                  <a:gd name="T5" fmla="*/ 17 h 17"/>
                  <a:gd name="T6" fmla="*/ 1 w 5"/>
                  <a:gd name="T7" fmla="*/ 15 h 17"/>
                  <a:gd name="T8" fmla="*/ 0 w 5"/>
                  <a:gd name="T9" fmla="*/ 2 h 17"/>
                  <a:gd name="T10" fmla="*/ 2 w 5"/>
                  <a:gd name="T11" fmla="*/ 0 h 17"/>
                  <a:gd name="T12" fmla="*/ 5 w 5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7">
                    <a:moveTo>
                      <a:pt x="5" y="2"/>
                    </a:moveTo>
                    <a:cubicBezTo>
                      <a:pt x="4" y="15"/>
                      <a:pt x="4" y="15"/>
                      <a:pt x="4" y="15"/>
                    </a:cubicBezTo>
                    <a:cubicBezTo>
                      <a:pt x="4" y="16"/>
                      <a:pt x="4" y="17"/>
                      <a:pt x="2" y="17"/>
                    </a:cubicBezTo>
                    <a:cubicBezTo>
                      <a:pt x="1" y="17"/>
                      <a:pt x="1" y="16"/>
                      <a:pt x="1" y="1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" name="Freeform 116"/>
              <p:cNvSpPr>
                <a:spLocks/>
              </p:cNvSpPr>
              <p:nvPr/>
            </p:nvSpPr>
            <p:spPr bwMode="auto">
              <a:xfrm>
                <a:off x="720" y="1635"/>
                <a:ext cx="11" cy="18"/>
              </a:xfrm>
              <a:custGeom>
                <a:avLst/>
                <a:gdLst>
                  <a:gd name="T0" fmla="*/ 7 w 13"/>
                  <a:gd name="T1" fmla="*/ 13 h 20"/>
                  <a:gd name="T2" fmla="*/ 9 w 13"/>
                  <a:gd name="T3" fmla="*/ 6 h 20"/>
                  <a:gd name="T4" fmla="*/ 6 w 13"/>
                  <a:gd name="T5" fmla="*/ 3 h 20"/>
                  <a:gd name="T6" fmla="*/ 2 w 13"/>
                  <a:gd name="T7" fmla="*/ 3 h 20"/>
                  <a:gd name="T8" fmla="*/ 2 w 13"/>
                  <a:gd name="T9" fmla="*/ 0 h 20"/>
                  <a:gd name="T10" fmla="*/ 6 w 13"/>
                  <a:gd name="T11" fmla="*/ 0 h 20"/>
                  <a:gd name="T12" fmla="*/ 13 w 13"/>
                  <a:gd name="T13" fmla="*/ 6 h 20"/>
                  <a:gd name="T14" fmla="*/ 11 w 13"/>
                  <a:gd name="T15" fmla="*/ 13 h 20"/>
                  <a:gd name="T16" fmla="*/ 4 w 13"/>
                  <a:gd name="T17" fmla="*/ 20 h 20"/>
                  <a:gd name="T18" fmla="*/ 0 w 13"/>
                  <a:gd name="T19" fmla="*/ 20 h 20"/>
                  <a:gd name="T20" fmla="*/ 0 w 13"/>
                  <a:gd name="T21" fmla="*/ 16 h 20"/>
                  <a:gd name="T22" fmla="*/ 4 w 13"/>
                  <a:gd name="T23" fmla="*/ 16 h 20"/>
                  <a:gd name="T24" fmla="*/ 7 w 13"/>
                  <a:gd name="T25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20">
                    <a:moveTo>
                      <a:pt x="7" y="13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5"/>
                      <a:pt x="7" y="3"/>
                      <a:pt x="6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0" y="0"/>
                      <a:pt x="13" y="3"/>
                      <a:pt x="13" y="6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7"/>
                      <a:pt x="8" y="20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" y="16"/>
                      <a:pt x="7" y="14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" name="Freeform 117"/>
              <p:cNvSpPr>
                <a:spLocks/>
              </p:cNvSpPr>
              <p:nvPr/>
            </p:nvSpPr>
            <p:spPr bwMode="auto">
              <a:xfrm>
                <a:off x="683" y="1635"/>
                <a:ext cx="11" cy="18"/>
              </a:xfrm>
              <a:custGeom>
                <a:avLst/>
                <a:gdLst>
                  <a:gd name="T0" fmla="*/ 6 w 12"/>
                  <a:gd name="T1" fmla="*/ 0 h 20"/>
                  <a:gd name="T2" fmla="*/ 10 w 12"/>
                  <a:gd name="T3" fmla="*/ 0 h 20"/>
                  <a:gd name="T4" fmla="*/ 10 w 12"/>
                  <a:gd name="T5" fmla="*/ 3 h 20"/>
                  <a:gd name="T6" fmla="*/ 6 w 12"/>
                  <a:gd name="T7" fmla="*/ 3 h 20"/>
                  <a:gd name="T8" fmla="*/ 3 w 12"/>
                  <a:gd name="T9" fmla="*/ 6 h 20"/>
                  <a:gd name="T10" fmla="*/ 5 w 12"/>
                  <a:gd name="T11" fmla="*/ 12 h 20"/>
                  <a:gd name="T12" fmla="*/ 5 w 12"/>
                  <a:gd name="T13" fmla="*/ 13 h 20"/>
                  <a:gd name="T14" fmla="*/ 8 w 12"/>
                  <a:gd name="T15" fmla="*/ 16 h 20"/>
                  <a:gd name="T16" fmla="*/ 12 w 12"/>
                  <a:gd name="T17" fmla="*/ 16 h 20"/>
                  <a:gd name="T18" fmla="*/ 12 w 12"/>
                  <a:gd name="T19" fmla="*/ 20 h 20"/>
                  <a:gd name="T20" fmla="*/ 8 w 12"/>
                  <a:gd name="T21" fmla="*/ 20 h 20"/>
                  <a:gd name="T22" fmla="*/ 1 w 12"/>
                  <a:gd name="T23" fmla="*/ 13 h 20"/>
                  <a:gd name="T24" fmla="*/ 0 w 12"/>
                  <a:gd name="T25" fmla="*/ 7 h 20"/>
                  <a:gd name="T26" fmla="*/ 0 w 12"/>
                  <a:gd name="T27" fmla="*/ 6 h 20"/>
                  <a:gd name="T28" fmla="*/ 6 w 12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0">
                    <a:moveTo>
                      <a:pt x="6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3" y="5"/>
                      <a:pt x="3" y="6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6" y="16"/>
                      <a:pt x="8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4" y="20"/>
                      <a:pt x="1" y="17"/>
                      <a:pt x="1" y="1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" name="Freeform 118"/>
              <p:cNvSpPr>
                <a:spLocks/>
              </p:cNvSpPr>
              <p:nvPr/>
            </p:nvSpPr>
            <p:spPr bwMode="auto">
              <a:xfrm>
                <a:off x="695" y="1633"/>
                <a:ext cx="24" cy="29"/>
              </a:xfrm>
              <a:custGeom>
                <a:avLst/>
                <a:gdLst>
                  <a:gd name="T0" fmla="*/ 26 w 27"/>
                  <a:gd name="T1" fmla="*/ 25 h 34"/>
                  <a:gd name="T2" fmla="*/ 17 w 27"/>
                  <a:gd name="T3" fmla="*/ 34 h 34"/>
                  <a:gd name="T4" fmla="*/ 9 w 27"/>
                  <a:gd name="T5" fmla="*/ 34 h 34"/>
                  <a:gd name="T6" fmla="*/ 0 w 27"/>
                  <a:gd name="T7" fmla="*/ 25 h 34"/>
                  <a:gd name="T8" fmla="*/ 0 w 27"/>
                  <a:gd name="T9" fmla="*/ 0 h 34"/>
                  <a:gd name="T10" fmla="*/ 27 w 27"/>
                  <a:gd name="T11" fmla="*/ 0 h 34"/>
                  <a:gd name="T12" fmla="*/ 26 w 27"/>
                  <a:gd name="T13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34">
                    <a:moveTo>
                      <a:pt x="26" y="25"/>
                    </a:moveTo>
                    <a:cubicBezTo>
                      <a:pt x="26" y="30"/>
                      <a:pt x="22" y="34"/>
                      <a:pt x="17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4" y="34"/>
                      <a:pt x="0" y="30"/>
                      <a:pt x="0" y="2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7" y="0"/>
                      <a:pt x="27" y="0"/>
                      <a:pt x="27" y="0"/>
                    </a:cubicBezTo>
                    <a:lnTo>
                      <a:pt x="26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" name="Freeform 119"/>
              <p:cNvSpPr>
                <a:spLocks/>
              </p:cNvSpPr>
              <p:nvPr/>
            </p:nvSpPr>
            <p:spPr bwMode="auto">
              <a:xfrm>
                <a:off x="702" y="1664"/>
                <a:ext cx="9" cy="3"/>
              </a:xfrm>
              <a:custGeom>
                <a:avLst/>
                <a:gdLst>
                  <a:gd name="T0" fmla="*/ 0 w 10"/>
                  <a:gd name="T1" fmla="*/ 2 h 3"/>
                  <a:gd name="T2" fmla="*/ 2 w 10"/>
                  <a:gd name="T3" fmla="*/ 0 h 3"/>
                  <a:gd name="T4" fmla="*/ 8 w 10"/>
                  <a:gd name="T5" fmla="*/ 0 h 3"/>
                  <a:gd name="T6" fmla="*/ 10 w 10"/>
                  <a:gd name="T7" fmla="*/ 2 h 3"/>
                  <a:gd name="T8" fmla="*/ 8 w 10"/>
                  <a:gd name="T9" fmla="*/ 3 h 3"/>
                  <a:gd name="T10" fmla="*/ 2 w 10"/>
                  <a:gd name="T11" fmla="*/ 3 h 3"/>
                  <a:gd name="T12" fmla="*/ 0 w 10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10" y="1"/>
                      <a:pt x="10" y="2"/>
                    </a:cubicBezTo>
                    <a:cubicBezTo>
                      <a:pt x="10" y="3"/>
                      <a:pt x="9" y="3"/>
                      <a:pt x="8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" name="Freeform 120"/>
              <p:cNvSpPr>
                <a:spLocks/>
              </p:cNvSpPr>
              <p:nvPr/>
            </p:nvSpPr>
            <p:spPr bwMode="auto">
              <a:xfrm>
                <a:off x="702" y="1685"/>
                <a:ext cx="9" cy="2"/>
              </a:xfrm>
              <a:custGeom>
                <a:avLst/>
                <a:gdLst>
                  <a:gd name="T0" fmla="*/ 8 w 10"/>
                  <a:gd name="T1" fmla="*/ 3 h 3"/>
                  <a:gd name="T2" fmla="*/ 2 w 10"/>
                  <a:gd name="T3" fmla="*/ 3 h 3"/>
                  <a:gd name="T4" fmla="*/ 0 w 10"/>
                  <a:gd name="T5" fmla="*/ 2 h 3"/>
                  <a:gd name="T6" fmla="*/ 2 w 10"/>
                  <a:gd name="T7" fmla="*/ 0 h 3"/>
                  <a:gd name="T8" fmla="*/ 8 w 10"/>
                  <a:gd name="T9" fmla="*/ 0 h 3"/>
                  <a:gd name="T10" fmla="*/ 10 w 10"/>
                  <a:gd name="T11" fmla="*/ 2 h 3"/>
                  <a:gd name="T12" fmla="*/ 8 w 10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10" y="1"/>
                      <a:pt x="10" y="2"/>
                    </a:cubicBezTo>
                    <a:cubicBezTo>
                      <a:pt x="10" y="3"/>
                      <a:pt x="9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" name="Freeform 121"/>
              <p:cNvSpPr>
                <a:spLocks/>
              </p:cNvSpPr>
              <p:nvPr/>
            </p:nvSpPr>
            <p:spPr bwMode="auto">
              <a:xfrm>
                <a:off x="696" y="1690"/>
                <a:ext cx="21" cy="3"/>
              </a:xfrm>
              <a:custGeom>
                <a:avLst/>
                <a:gdLst>
                  <a:gd name="T0" fmla="*/ 2 w 24"/>
                  <a:gd name="T1" fmla="*/ 0 h 3"/>
                  <a:gd name="T2" fmla="*/ 22 w 24"/>
                  <a:gd name="T3" fmla="*/ 0 h 3"/>
                  <a:gd name="T4" fmla="*/ 24 w 24"/>
                  <a:gd name="T5" fmla="*/ 1 h 3"/>
                  <a:gd name="T6" fmla="*/ 22 w 24"/>
                  <a:gd name="T7" fmla="*/ 3 h 3"/>
                  <a:gd name="T8" fmla="*/ 2 w 24"/>
                  <a:gd name="T9" fmla="*/ 3 h 3"/>
                  <a:gd name="T10" fmla="*/ 0 w 24"/>
                  <a:gd name="T11" fmla="*/ 1 h 3"/>
                  <a:gd name="T12" fmla="*/ 2 w 2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3">
                    <a:moveTo>
                      <a:pt x="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0"/>
                      <a:pt x="24" y="1"/>
                    </a:cubicBezTo>
                    <a:cubicBezTo>
                      <a:pt x="24" y="2"/>
                      <a:pt x="23" y="3"/>
                      <a:pt x="2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" name="Freeform 122"/>
              <p:cNvSpPr>
                <a:spLocks/>
              </p:cNvSpPr>
              <p:nvPr/>
            </p:nvSpPr>
            <p:spPr bwMode="auto">
              <a:xfrm>
                <a:off x="704" y="1668"/>
                <a:ext cx="5" cy="15"/>
              </a:xfrm>
              <a:custGeom>
                <a:avLst/>
                <a:gdLst>
                  <a:gd name="T0" fmla="*/ 6 w 6"/>
                  <a:gd name="T1" fmla="*/ 2 h 17"/>
                  <a:gd name="T2" fmla="*/ 5 w 6"/>
                  <a:gd name="T3" fmla="*/ 15 h 17"/>
                  <a:gd name="T4" fmla="*/ 3 w 6"/>
                  <a:gd name="T5" fmla="*/ 17 h 17"/>
                  <a:gd name="T6" fmla="*/ 1 w 6"/>
                  <a:gd name="T7" fmla="*/ 15 h 17"/>
                  <a:gd name="T8" fmla="*/ 0 w 6"/>
                  <a:gd name="T9" fmla="*/ 2 h 17"/>
                  <a:gd name="T10" fmla="*/ 3 w 6"/>
                  <a:gd name="T11" fmla="*/ 0 h 17"/>
                  <a:gd name="T12" fmla="*/ 6 w 6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7">
                    <a:moveTo>
                      <a:pt x="6" y="2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5" y="16"/>
                      <a:pt x="4" y="17"/>
                      <a:pt x="3" y="17"/>
                    </a:cubicBezTo>
                    <a:cubicBezTo>
                      <a:pt x="2" y="17"/>
                      <a:pt x="1" y="16"/>
                      <a:pt x="1" y="1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4" y="0"/>
                      <a:pt x="6" y="1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" name="Freeform 123"/>
              <p:cNvSpPr>
                <a:spLocks/>
              </p:cNvSpPr>
              <p:nvPr/>
            </p:nvSpPr>
            <p:spPr bwMode="auto">
              <a:xfrm>
                <a:off x="1636" y="2624"/>
                <a:ext cx="11" cy="13"/>
              </a:xfrm>
              <a:custGeom>
                <a:avLst/>
                <a:gdLst>
                  <a:gd name="T0" fmla="*/ 9 w 13"/>
                  <a:gd name="T1" fmla="*/ 9 h 16"/>
                  <a:gd name="T2" fmla="*/ 7 w 13"/>
                  <a:gd name="T3" fmla="*/ 4 h 16"/>
                  <a:gd name="T4" fmla="*/ 4 w 13"/>
                  <a:gd name="T5" fmla="*/ 4 h 16"/>
                  <a:gd name="T6" fmla="*/ 2 w 13"/>
                  <a:gd name="T7" fmla="*/ 5 h 16"/>
                  <a:gd name="T8" fmla="*/ 0 w 13"/>
                  <a:gd name="T9" fmla="*/ 3 h 16"/>
                  <a:gd name="T10" fmla="*/ 3 w 13"/>
                  <a:gd name="T11" fmla="*/ 1 h 16"/>
                  <a:gd name="T12" fmla="*/ 10 w 13"/>
                  <a:gd name="T13" fmla="*/ 2 h 16"/>
                  <a:gd name="T14" fmla="*/ 12 w 13"/>
                  <a:gd name="T15" fmla="*/ 7 h 16"/>
                  <a:gd name="T16" fmla="*/ 10 w 13"/>
                  <a:gd name="T17" fmla="*/ 14 h 16"/>
                  <a:gd name="T18" fmla="*/ 8 w 13"/>
                  <a:gd name="T19" fmla="*/ 16 h 16"/>
                  <a:gd name="T20" fmla="*/ 6 w 13"/>
                  <a:gd name="T21" fmla="*/ 14 h 16"/>
                  <a:gd name="T22" fmla="*/ 9 w 13"/>
                  <a:gd name="T23" fmla="*/ 12 h 16"/>
                  <a:gd name="T24" fmla="*/ 9 w 13"/>
                  <a:gd name="T2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6">
                    <a:moveTo>
                      <a:pt x="9" y="9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5" y="3"/>
                      <a:pt x="4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5" y="0"/>
                      <a:pt x="8" y="0"/>
                      <a:pt x="10" y="2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10"/>
                      <a:pt x="13" y="13"/>
                      <a:pt x="10" y="14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0" y="10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" name="Freeform 124"/>
              <p:cNvSpPr>
                <a:spLocks/>
              </p:cNvSpPr>
              <p:nvPr/>
            </p:nvSpPr>
            <p:spPr bwMode="auto">
              <a:xfrm>
                <a:off x="1613" y="2639"/>
                <a:ext cx="13" cy="13"/>
              </a:xfrm>
              <a:custGeom>
                <a:avLst/>
                <a:gdLst>
                  <a:gd name="T0" fmla="*/ 3 w 15"/>
                  <a:gd name="T1" fmla="*/ 1 h 15"/>
                  <a:gd name="T2" fmla="*/ 5 w 15"/>
                  <a:gd name="T3" fmla="*/ 0 h 15"/>
                  <a:gd name="T4" fmla="*/ 7 w 15"/>
                  <a:gd name="T5" fmla="*/ 2 h 15"/>
                  <a:gd name="T6" fmla="*/ 4 w 15"/>
                  <a:gd name="T7" fmla="*/ 4 h 15"/>
                  <a:gd name="T8" fmla="*/ 4 w 15"/>
                  <a:gd name="T9" fmla="*/ 7 h 15"/>
                  <a:gd name="T10" fmla="*/ 7 w 15"/>
                  <a:gd name="T11" fmla="*/ 10 h 15"/>
                  <a:gd name="T12" fmla="*/ 8 w 15"/>
                  <a:gd name="T13" fmla="*/ 10 h 15"/>
                  <a:gd name="T14" fmla="*/ 11 w 15"/>
                  <a:gd name="T15" fmla="*/ 11 h 15"/>
                  <a:gd name="T16" fmla="*/ 13 w 15"/>
                  <a:gd name="T17" fmla="*/ 9 h 15"/>
                  <a:gd name="T18" fmla="*/ 15 w 15"/>
                  <a:gd name="T19" fmla="*/ 11 h 15"/>
                  <a:gd name="T20" fmla="*/ 12 w 15"/>
                  <a:gd name="T21" fmla="*/ 13 h 15"/>
                  <a:gd name="T22" fmla="*/ 5 w 15"/>
                  <a:gd name="T23" fmla="*/ 12 h 15"/>
                  <a:gd name="T24" fmla="*/ 1 w 15"/>
                  <a:gd name="T25" fmla="*/ 9 h 15"/>
                  <a:gd name="T26" fmla="*/ 1 w 15"/>
                  <a:gd name="T27" fmla="*/ 9 h 15"/>
                  <a:gd name="T28" fmla="*/ 3 w 15"/>
                  <a:gd name="T2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15">
                    <a:moveTo>
                      <a:pt x="3" y="1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6"/>
                      <a:pt x="4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1"/>
                      <a:pt x="10" y="11"/>
                      <a:pt x="11" y="11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0" y="15"/>
                      <a:pt x="7" y="14"/>
                      <a:pt x="5" y="12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0" y="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" name="Freeform 125"/>
              <p:cNvSpPr>
                <a:spLocks/>
              </p:cNvSpPr>
              <p:nvPr/>
            </p:nvSpPr>
            <p:spPr bwMode="auto">
              <a:xfrm>
                <a:off x="1619" y="2626"/>
                <a:ext cx="25" cy="27"/>
              </a:xfrm>
              <a:custGeom>
                <a:avLst/>
                <a:gdLst>
                  <a:gd name="T0" fmla="*/ 27 w 29"/>
                  <a:gd name="T1" fmla="*/ 16 h 31"/>
                  <a:gd name="T2" fmla="*/ 26 w 29"/>
                  <a:gd name="T3" fmla="*/ 25 h 31"/>
                  <a:gd name="T4" fmla="*/ 21 w 29"/>
                  <a:gd name="T5" fmla="*/ 29 h 31"/>
                  <a:gd name="T6" fmla="*/ 12 w 29"/>
                  <a:gd name="T7" fmla="*/ 27 h 31"/>
                  <a:gd name="T8" fmla="*/ 0 w 29"/>
                  <a:gd name="T9" fmla="*/ 12 h 31"/>
                  <a:gd name="T10" fmla="*/ 17 w 29"/>
                  <a:gd name="T11" fmla="*/ 0 h 31"/>
                  <a:gd name="T12" fmla="*/ 27 w 29"/>
                  <a:gd name="T13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1">
                    <a:moveTo>
                      <a:pt x="27" y="16"/>
                    </a:moveTo>
                    <a:cubicBezTo>
                      <a:pt x="29" y="19"/>
                      <a:pt x="29" y="23"/>
                      <a:pt x="26" y="25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18" y="31"/>
                      <a:pt x="14" y="30"/>
                      <a:pt x="12" y="2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7" y="0"/>
                      <a:pt x="17" y="0"/>
                      <a:pt x="17" y="0"/>
                    </a:cubicBezTo>
                    <a:lnTo>
                      <a:pt x="2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" name="Freeform 126"/>
              <p:cNvSpPr>
                <a:spLocks/>
              </p:cNvSpPr>
              <p:nvPr/>
            </p:nvSpPr>
            <p:spPr bwMode="auto">
              <a:xfrm>
                <a:off x="1637" y="2649"/>
                <a:ext cx="6" cy="5"/>
              </a:xfrm>
              <a:custGeom>
                <a:avLst/>
                <a:gdLst>
                  <a:gd name="T0" fmla="*/ 1 w 7"/>
                  <a:gd name="T1" fmla="*/ 5 h 6"/>
                  <a:gd name="T2" fmla="*/ 1 w 7"/>
                  <a:gd name="T3" fmla="*/ 3 h 6"/>
                  <a:gd name="T4" fmla="*/ 5 w 7"/>
                  <a:gd name="T5" fmla="*/ 1 h 6"/>
                  <a:gd name="T6" fmla="*/ 7 w 7"/>
                  <a:gd name="T7" fmla="*/ 1 h 6"/>
                  <a:gd name="T8" fmla="*/ 7 w 7"/>
                  <a:gd name="T9" fmla="*/ 3 h 6"/>
                  <a:gd name="T10" fmla="*/ 3 w 7"/>
                  <a:gd name="T11" fmla="*/ 6 h 6"/>
                  <a:gd name="T12" fmla="*/ 1 w 7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1" y="5"/>
                    </a:moveTo>
                    <a:cubicBezTo>
                      <a:pt x="0" y="5"/>
                      <a:pt x="1" y="4"/>
                      <a:pt x="1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7" y="2"/>
                      <a:pt x="7" y="2"/>
                      <a:pt x="7" y="3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1" y="6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" name="Freeform 127"/>
              <p:cNvSpPr>
                <a:spLocks/>
              </p:cNvSpPr>
              <p:nvPr/>
            </p:nvSpPr>
            <p:spPr bwMode="auto">
              <a:xfrm>
                <a:off x="1646" y="2662"/>
                <a:ext cx="7" cy="5"/>
              </a:xfrm>
              <a:custGeom>
                <a:avLst/>
                <a:gdLst>
                  <a:gd name="T0" fmla="*/ 6 w 7"/>
                  <a:gd name="T1" fmla="*/ 3 h 6"/>
                  <a:gd name="T2" fmla="*/ 2 w 7"/>
                  <a:gd name="T3" fmla="*/ 6 h 6"/>
                  <a:gd name="T4" fmla="*/ 0 w 7"/>
                  <a:gd name="T5" fmla="*/ 5 h 6"/>
                  <a:gd name="T6" fmla="*/ 1 w 7"/>
                  <a:gd name="T7" fmla="*/ 4 h 6"/>
                  <a:gd name="T8" fmla="*/ 5 w 7"/>
                  <a:gd name="T9" fmla="*/ 1 h 6"/>
                  <a:gd name="T10" fmla="*/ 7 w 7"/>
                  <a:gd name="T11" fmla="*/ 1 h 6"/>
                  <a:gd name="T12" fmla="*/ 6 w 7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6" y="3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6"/>
                      <a:pt x="0" y="5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2"/>
                      <a:pt x="7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" name="Freeform 128"/>
              <p:cNvSpPr>
                <a:spLocks/>
              </p:cNvSpPr>
              <p:nvPr/>
            </p:nvSpPr>
            <p:spPr bwMode="auto">
              <a:xfrm>
                <a:off x="1645" y="2663"/>
                <a:ext cx="14" cy="10"/>
              </a:xfrm>
              <a:custGeom>
                <a:avLst/>
                <a:gdLst>
                  <a:gd name="T0" fmla="*/ 1 w 16"/>
                  <a:gd name="T1" fmla="*/ 9 h 12"/>
                  <a:gd name="T2" fmla="*/ 14 w 16"/>
                  <a:gd name="T3" fmla="*/ 0 h 12"/>
                  <a:gd name="T4" fmla="*/ 16 w 16"/>
                  <a:gd name="T5" fmla="*/ 1 h 12"/>
                  <a:gd name="T6" fmla="*/ 15 w 16"/>
                  <a:gd name="T7" fmla="*/ 2 h 12"/>
                  <a:gd name="T8" fmla="*/ 2 w 16"/>
                  <a:gd name="T9" fmla="*/ 11 h 12"/>
                  <a:gd name="T10" fmla="*/ 1 w 16"/>
                  <a:gd name="T11" fmla="*/ 11 h 12"/>
                  <a:gd name="T12" fmla="*/ 1 w 16"/>
                  <a:gd name="T13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2">
                    <a:moveTo>
                      <a:pt x="1" y="9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6" y="1"/>
                    </a:cubicBezTo>
                    <a:cubicBezTo>
                      <a:pt x="16" y="1"/>
                      <a:pt x="16" y="2"/>
                      <a:pt x="15" y="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1" y="12"/>
                      <a:pt x="1" y="11"/>
                    </a:cubicBezTo>
                    <a:cubicBezTo>
                      <a:pt x="0" y="10"/>
                      <a:pt x="0" y="10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" name="Freeform 129"/>
              <p:cNvSpPr>
                <a:spLocks/>
              </p:cNvSpPr>
              <p:nvPr/>
            </p:nvSpPr>
            <p:spPr bwMode="auto">
              <a:xfrm>
                <a:off x="1640" y="2653"/>
                <a:ext cx="9" cy="10"/>
              </a:xfrm>
              <a:custGeom>
                <a:avLst/>
                <a:gdLst>
                  <a:gd name="T0" fmla="*/ 4 w 10"/>
                  <a:gd name="T1" fmla="*/ 1 h 11"/>
                  <a:gd name="T2" fmla="*/ 9 w 10"/>
                  <a:gd name="T3" fmla="*/ 9 h 11"/>
                  <a:gd name="T4" fmla="*/ 9 w 10"/>
                  <a:gd name="T5" fmla="*/ 11 h 11"/>
                  <a:gd name="T6" fmla="*/ 7 w 10"/>
                  <a:gd name="T7" fmla="*/ 10 h 11"/>
                  <a:gd name="T8" fmla="*/ 1 w 10"/>
                  <a:gd name="T9" fmla="*/ 3 h 11"/>
                  <a:gd name="T10" fmla="*/ 2 w 10"/>
                  <a:gd name="T11" fmla="*/ 1 h 11"/>
                  <a:gd name="T12" fmla="*/ 4 w 10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4" y="1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10" y="9"/>
                      <a:pt x="9" y="10"/>
                      <a:pt x="9" y="11"/>
                    </a:cubicBezTo>
                    <a:cubicBezTo>
                      <a:pt x="8" y="11"/>
                      <a:pt x="7" y="11"/>
                      <a:pt x="7" y="1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2" y="0"/>
                      <a:pt x="4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" name="Freeform 130"/>
              <p:cNvSpPr>
                <a:spLocks/>
              </p:cNvSpPr>
              <p:nvPr/>
            </p:nvSpPr>
            <p:spPr bwMode="auto">
              <a:xfrm>
                <a:off x="785" y="1971"/>
                <a:ext cx="14" cy="22"/>
              </a:xfrm>
              <a:custGeom>
                <a:avLst/>
                <a:gdLst>
                  <a:gd name="T0" fmla="*/ 9 w 16"/>
                  <a:gd name="T1" fmla="*/ 16 h 25"/>
                  <a:gd name="T2" fmla="*/ 11 w 16"/>
                  <a:gd name="T3" fmla="*/ 8 h 25"/>
                  <a:gd name="T4" fmla="*/ 7 w 16"/>
                  <a:gd name="T5" fmla="*/ 4 h 25"/>
                  <a:gd name="T6" fmla="*/ 2 w 16"/>
                  <a:gd name="T7" fmla="*/ 4 h 25"/>
                  <a:gd name="T8" fmla="*/ 2 w 16"/>
                  <a:gd name="T9" fmla="*/ 0 h 25"/>
                  <a:gd name="T10" fmla="*/ 7 w 16"/>
                  <a:gd name="T11" fmla="*/ 0 h 25"/>
                  <a:gd name="T12" fmla="*/ 16 w 16"/>
                  <a:gd name="T13" fmla="*/ 8 h 25"/>
                  <a:gd name="T14" fmla="*/ 14 w 16"/>
                  <a:gd name="T15" fmla="*/ 17 h 25"/>
                  <a:gd name="T16" fmla="*/ 5 w 16"/>
                  <a:gd name="T17" fmla="*/ 25 h 25"/>
                  <a:gd name="T18" fmla="*/ 0 w 16"/>
                  <a:gd name="T19" fmla="*/ 25 h 25"/>
                  <a:gd name="T20" fmla="*/ 0 w 16"/>
                  <a:gd name="T21" fmla="*/ 20 h 25"/>
                  <a:gd name="T22" fmla="*/ 5 w 16"/>
                  <a:gd name="T23" fmla="*/ 20 h 25"/>
                  <a:gd name="T24" fmla="*/ 9 w 16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25">
                    <a:moveTo>
                      <a:pt x="9" y="16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11" y="6"/>
                      <a:pt x="9" y="4"/>
                      <a:pt x="7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2" y="0"/>
                      <a:pt x="16" y="3"/>
                      <a:pt x="16" y="8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21"/>
                      <a:pt x="10" y="25"/>
                      <a:pt x="5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7" y="20"/>
                      <a:pt x="9" y="18"/>
                      <a:pt x="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" name="Freeform 131"/>
              <p:cNvSpPr>
                <a:spLocks/>
              </p:cNvSpPr>
              <p:nvPr/>
            </p:nvSpPr>
            <p:spPr bwMode="auto">
              <a:xfrm>
                <a:off x="738" y="1971"/>
                <a:ext cx="13" cy="22"/>
              </a:xfrm>
              <a:custGeom>
                <a:avLst/>
                <a:gdLst>
                  <a:gd name="T0" fmla="*/ 8 w 15"/>
                  <a:gd name="T1" fmla="*/ 0 h 25"/>
                  <a:gd name="T2" fmla="*/ 13 w 15"/>
                  <a:gd name="T3" fmla="*/ 0 h 25"/>
                  <a:gd name="T4" fmla="*/ 13 w 15"/>
                  <a:gd name="T5" fmla="*/ 4 h 25"/>
                  <a:gd name="T6" fmla="*/ 8 w 15"/>
                  <a:gd name="T7" fmla="*/ 4 h 25"/>
                  <a:gd name="T8" fmla="*/ 5 w 15"/>
                  <a:gd name="T9" fmla="*/ 8 h 25"/>
                  <a:gd name="T10" fmla="*/ 7 w 15"/>
                  <a:gd name="T11" fmla="*/ 16 h 25"/>
                  <a:gd name="T12" fmla="*/ 7 w 15"/>
                  <a:gd name="T13" fmla="*/ 16 h 25"/>
                  <a:gd name="T14" fmla="*/ 10 w 15"/>
                  <a:gd name="T15" fmla="*/ 20 h 25"/>
                  <a:gd name="T16" fmla="*/ 15 w 15"/>
                  <a:gd name="T17" fmla="*/ 20 h 25"/>
                  <a:gd name="T18" fmla="*/ 15 w 15"/>
                  <a:gd name="T19" fmla="*/ 25 h 25"/>
                  <a:gd name="T20" fmla="*/ 10 w 15"/>
                  <a:gd name="T21" fmla="*/ 25 h 25"/>
                  <a:gd name="T22" fmla="*/ 2 w 15"/>
                  <a:gd name="T23" fmla="*/ 17 h 25"/>
                  <a:gd name="T24" fmla="*/ 0 w 15"/>
                  <a:gd name="T25" fmla="*/ 8 h 25"/>
                  <a:gd name="T26" fmla="*/ 0 w 15"/>
                  <a:gd name="T27" fmla="*/ 8 h 25"/>
                  <a:gd name="T28" fmla="*/ 8 w 15"/>
                  <a:gd name="T2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5">
                    <a:moveTo>
                      <a:pt x="8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5" y="6"/>
                      <a:pt x="5" y="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8"/>
                      <a:pt x="9" y="20"/>
                      <a:pt x="10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6" y="25"/>
                      <a:pt x="2" y="21"/>
                      <a:pt x="2" y="1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" name="Freeform 132"/>
              <p:cNvSpPr>
                <a:spLocks/>
              </p:cNvSpPr>
              <p:nvPr/>
            </p:nvSpPr>
            <p:spPr bwMode="auto">
              <a:xfrm>
                <a:off x="754" y="1969"/>
                <a:ext cx="29" cy="36"/>
              </a:xfrm>
              <a:custGeom>
                <a:avLst/>
                <a:gdLst>
                  <a:gd name="T0" fmla="*/ 33 w 34"/>
                  <a:gd name="T1" fmla="*/ 31 h 42"/>
                  <a:gd name="T2" fmla="*/ 22 w 34"/>
                  <a:gd name="T3" fmla="*/ 42 h 42"/>
                  <a:gd name="T4" fmla="*/ 12 w 34"/>
                  <a:gd name="T5" fmla="*/ 42 h 42"/>
                  <a:gd name="T6" fmla="*/ 1 w 34"/>
                  <a:gd name="T7" fmla="*/ 31 h 42"/>
                  <a:gd name="T8" fmla="*/ 0 w 34"/>
                  <a:gd name="T9" fmla="*/ 0 h 42"/>
                  <a:gd name="T10" fmla="*/ 34 w 34"/>
                  <a:gd name="T11" fmla="*/ 0 h 42"/>
                  <a:gd name="T12" fmla="*/ 33 w 34"/>
                  <a:gd name="T13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2">
                    <a:moveTo>
                      <a:pt x="33" y="31"/>
                    </a:moveTo>
                    <a:cubicBezTo>
                      <a:pt x="33" y="37"/>
                      <a:pt x="28" y="42"/>
                      <a:pt x="2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6" y="42"/>
                      <a:pt x="1" y="37"/>
                      <a:pt x="1" y="3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3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" name="Freeform 133"/>
              <p:cNvSpPr>
                <a:spLocks/>
              </p:cNvSpPr>
              <p:nvPr/>
            </p:nvSpPr>
            <p:spPr bwMode="auto">
              <a:xfrm>
                <a:off x="763" y="2008"/>
                <a:ext cx="11" cy="3"/>
              </a:xfrm>
              <a:custGeom>
                <a:avLst/>
                <a:gdLst>
                  <a:gd name="T0" fmla="*/ 0 w 12"/>
                  <a:gd name="T1" fmla="*/ 2 h 4"/>
                  <a:gd name="T2" fmla="*/ 2 w 12"/>
                  <a:gd name="T3" fmla="*/ 0 h 4"/>
                  <a:gd name="T4" fmla="*/ 10 w 12"/>
                  <a:gd name="T5" fmla="*/ 0 h 4"/>
                  <a:gd name="T6" fmla="*/ 12 w 12"/>
                  <a:gd name="T7" fmla="*/ 2 h 4"/>
                  <a:gd name="T8" fmla="*/ 10 w 12"/>
                  <a:gd name="T9" fmla="*/ 4 h 4"/>
                  <a:gd name="T10" fmla="*/ 2 w 12"/>
                  <a:gd name="T11" fmla="*/ 4 h 4"/>
                  <a:gd name="T12" fmla="*/ 0 w 1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1"/>
                      <a:pt x="12" y="2"/>
                    </a:cubicBezTo>
                    <a:cubicBezTo>
                      <a:pt x="12" y="3"/>
                      <a:pt x="11" y="4"/>
                      <a:pt x="1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" name="Freeform 134"/>
              <p:cNvSpPr>
                <a:spLocks/>
              </p:cNvSpPr>
              <p:nvPr/>
            </p:nvSpPr>
            <p:spPr bwMode="auto">
              <a:xfrm>
                <a:off x="763" y="2034"/>
                <a:ext cx="11" cy="4"/>
              </a:xfrm>
              <a:custGeom>
                <a:avLst/>
                <a:gdLst>
                  <a:gd name="T0" fmla="*/ 10 w 12"/>
                  <a:gd name="T1" fmla="*/ 5 h 5"/>
                  <a:gd name="T2" fmla="*/ 2 w 12"/>
                  <a:gd name="T3" fmla="*/ 5 h 5"/>
                  <a:gd name="T4" fmla="*/ 0 w 12"/>
                  <a:gd name="T5" fmla="*/ 3 h 5"/>
                  <a:gd name="T6" fmla="*/ 2 w 12"/>
                  <a:gd name="T7" fmla="*/ 0 h 5"/>
                  <a:gd name="T8" fmla="*/ 10 w 12"/>
                  <a:gd name="T9" fmla="*/ 0 h 5"/>
                  <a:gd name="T10" fmla="*/ 12 w 12"/>
                  <a:gd name="T11" fmla="*/ 3 h 5"/>
                  <a:gd name="T12" fmla="*/ 10 w 12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">
                    <a:moveTo>
                      <a:pt x="10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1"/>
                      <a:pt x="12" y="3"/>
                    </a:cubicBezTo>
                    <a:cubicBezTo>
                      <a:pt x="12" y="4"/>
                      <a:pt x="11" y="5"/>
                      <a:pt x="1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" name="Freeform 135"/>
              <p:cNvSpPr>
                <a:spLocks/>
              </p:cNvSpPr>
              <p:nvPr/>
            </p:nvSpPr>
            <p:spPr bwMode="auto">
              <a:xfrm>
                <a:off x="755" y="2041"/>
                <a:ext cx="26" cy="3"/>
              </a:xfrm>
              <a:custGeom>
                <a:avLst/>
                <a:gdLst>
                  <a:gd name="T0" fmla="*/ 2 w 30"/>
                  <a:gd name="T1" fmla="*/ 0 h 4"/>
                  <a:gd name="T2" fmla="*/ 28 w 30"/>
                  <a:gd name="T3" fmla="*/ 0 h 4"/>
                  <a:gd name="T4" fmla="*/ 30 w 30"/>
                  <a:gd name="T5" fmla="*/ 2 h 4"/>
                  <a:gd name="T6" fmla="*/ 28 w 30"/>
                  <a:gd name="T7" fmla="*/ 4 h 4"/>
                  <a:gd name="T8" fmla="*/ 2 w 30"/>
                  <a:gd name="T9" fmla="*/ 4 h 4"/>
                  <a:gd name="T10" fmla="*/ 0 w 30"/>
                  <a:gd name="T11" fmla="*/ 2 h 4"/>
                  <a:gd name="T12" fmla="*/ 2 w 30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1"/>
                      <a:pt x="30" y="2"/>
                    </a:cubicBezTo>
                    <a:cubicBezTo>
                      <a:pt x="30" y="3"/>
                      <a:pt x="29" y="4"/>
                      <a:pt x="28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" name="Freeform 136"/>
              <p:cNvSpPr>
                <a:spLocks/>
              </p:cNvSpPr>
              <p:nvPr/>
            </p:nvSpPr>
            <p:spPr bwMode="auto">
              <a:xfrm>
                <a:off x="765" y="2014"/>
                <a:ext cx="7" cy="18"/>
              </a:xfrm>
              <a:custGeom>
                <a:avLst/>
                <a:gdLst>
                  <a:gd name="T0" fmla="*/ 8 w 8"/>
                  <a:gd name="T1" fmla="*/ 2 h 21"/>
                  <a:gd name="T2" fmla="*/ 6 w 8"/>
                  <a:gd name="T3" fmla="*/ 18 h 21"/>
                  <a:gd name="T4" fmla="*/ 4 w 8"/>
                  <a:gd name="T5" fmla="*/ 21 h 21"/>
                  <a:gd name="T6" fmla="*/ 1 w 8"/>
                  <a:gd name="T7" fmla="*/ 18 h 21"/>
                  <a:gd name="T8" fmla="*/ 0 w 8"/>
                  <a:gd name="T9" fmla="*/ 2 h 21"/>
                  <a:gd name="T10" fmla="*/ 4 w 8"/>
                  <a:gd name="T11" fmla="*/ 0 h 21"/>
                  <a:gd name="T12" fmla="*/ 8 w 8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1">
                    <a:moveTo>
                      <a:pt x="8" y="2"/>
                    </a:move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5" y="21"/>
                      <a:pt x="4" y="21"/>
                    </a:cubicBezTo>
                    <a:cubicBezTo>
                      <a:pt x="3" y="21"/>
                      <a:pt x="1" y="19"/>
                      <a:pt x="1" y="1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3" y="0"/>
                      <a:pt x="4" y="0"/>
                    </a:cubicBezTo>
                    <a:cubicBezTo>
                      <a:pt x="5" y="0"/>
                      <a:pt x="8" y="1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" name="Freeform 137"/>
              <p:cNvSpPr>
                <a:spLocks/>
              </p:cNvSpPr>
              <p:nvPr/>
            </p:nvSpPr>
            <p:spPr bwMode="auto">
              <a:xfrm>
                <a:off x="1101" y="2027"/>
                <a:ext cx="14" cy="22"/>
              </a:xfrm>
              <a:custGeom>
                <a:avLst/>
                <a:gdLst>
                  <a:gd name="T0" fmla="*/ 9 w 16"/>
                  <a:gd name="T1" fmla="*/ 16 h 25"/>
                  <a:gd name="T2" fmla="*/ 11 w 16"/>
                  <a:gd name="T3" fmla="*/ 8 h 25"/>
                  <a:gd name="T4" fmla="*/ 7 w 16"/>
                  <a:gd name="T5" fmla="*/ 5 h 25"/>
                  <a:gd name="T6" fmla="*/ 2 w 16"/>
                  <a:gd name="T7" fmla="*/ 5 h 25"/>
                  <a:gd name="T8" fmla="*/ 2 w 16"/>
                  <a:gd name="T9" fmla="*/ 0 h 25"/>
                  <a:gd name="T10" fmla="*/ 7 w 16"/>
                  <a:gd name="T11" fmla="*/ 0 h 25"/>
                  <a:gd name="T12" fmla="*/ 16 w 16"/>
                  <a:gd name="T13" fmla="*/ 8 h 25"/>
                  <a:gd name="T14" fmla="*/ 14 w 16"/>
                  <a:gd name="T15" fmla="*/ 17 h 25"/>
                  <a:gd name="T16" fmla="*/ 5 w 16"/>
                  <a:gd name="T17" fmla="*/ 25 h 25"/>
                  <a:gd name="T18" fmla="*/ 0 w 16"/>
                  <a:gd name="T19" fmla="*/ 25 h 25"/>
                  <a:gd name="T20" fmla="*/ 0 w 16"/>
                  <a:gd name="T21" fmla="*/ 20 h 25"/>
                  <a:gd name="T22" fmla="*/ 5 w 16"/>
                  <a:gd name="T23" fmla="*/ 20 h 25"/>
                  <a:gd name="T24" fmla="*/ 9 w 16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25">
                    <a:moveTo>
                      <a:pt x="9" y="16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11" y="6"/>
                      <a:pt x="9" y="5"/>
                      <a:pt x="7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2" y="0"/>
                      <a:pt x="16" y="3"/>
                      <a:pt x="16" y="8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21"/>
                      <a:pt x="10" y="25"/>
                      <a:pt x="5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7" y="20"/>
                      <a:pt x="9" y="18"/>
                      <a:pt x="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" name="Freeform 138"/>
              <p:cNvSpPr>
                <a:spLocks/>
              </p:cNvSpPr>
              <p:nvPr/>
            </p:nvSpPr>
            <p:spPr bwMode="auto">
              <a:xfrm>
                <a:off x="1054" y="2027"/>
                <a:ext cx="13" cy="22"/>
              </a:xfrm>
              <a:custGeom>
                <a:avLst/>
                <a:gdLst>
                  <a:gd name="T0" fmla="*/ 8 w 15"/>
                  <a:gd name="T1" fmla="*/ 0 h 25"/>
                  <a:gd name="T2" fmla="*/ 13 w 15"/>
                  <a:gd name="T3" fmla="*/ 0 h 25"/>
                  <a:gd name="T4" fmla="*/ 13 w 15"/>
                  <a:gd name="T5" fmla="*/ 5 h 25"/>
                  <a:gd name="T6" fmla="*/ 8 w 15"/>
                  <a:gd name="T7" fmla="*/ 5 h 25"/>
                  <a:gd name="T8" fmla="*/ 5 w 15"/>
                  <a:gd name="T9" fmla="*/ 8 h 25"/>
                  <a:gd name="T10" fmla="*/ 7 w 15"/>
                  <a:gd name="T11" fmla="*/ 16 h 25"/>
                  <a:gd name="T12" fmla="*/ 7 w 15"/>
                  <a:gd name="T13" fmla="*/ 16 h 25"/>
                  <a:gd name="T14" fmla="*/ 10 w 15"/>
                  <a:gd name="T15" fmla="*/ 20 h 25"/>
                  <a:gd name="T16" fmla="*/ 15 w 15"/>
                  <a:gd name="T17" fmla="*/ 20 h 25"/>
                  <a:gd name="T18" fmla="*/ 15 w 15"/>
                  <a:gd name="T19" fmla="*/ 25 h 25"/>
                  <a:gd name="T20" fmla="*/ 10 w 15"/>
                  <a:gd name="T21" fmla="*/ 25 h 25"/>
                  <a:gd name="T22" fmla="*/ 2 w 15"/>
                  <a:gd name="T23" fmla="*/ 17 h 25"/>
                  <a:gd name="T24" fmla="*/ 0 w 15"/>
                  <a:gd name="T25" fmla="*/ 9 h 25"/>
                  <a:gd name="T26" fmla="*/ 0 w 15"/>
                  <a:gd name="T27" fmla="*/ 8 h 25"/>
                  <a:gd name="T28" fmla="*/ 8 w 15"/>
                  <a:gd name="T2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5">
                    <a:moveTo>
                      <a:pt x="8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6" y="5"/>
                      <a:pt x="5" y="6"/>
                      <a:pt x="5" y="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8"/>
                      <a:pt x="8" y="20"/>
                      <a:pt x="10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6" y="25"/>
                      <a:pt x="2" y="21"/>
                      <a:pt x="2" y="1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" name="Freeform 139"/>
              <p:cNvSpPr>
                <a:spLocks/>
              </p:cNvSpPr>
              <p:nvPr/>
            </p:nvSpPr>
            <p:spPr bwMode="auto">
              <a:xfrm>
                <a:off x="1069" y="2024"/>
                <a:ext cx="30" cy="37"/>
              </a:xfrm>
              <a:custGeom>
                <a:avLst/>
                <a:gdLst>
                  <a:gd name="T0" fmla="*/ 34 w 35"/>
                  <a:gd name="T1" fmla="*/ 31 h 42"/>
                  <a:gd name="T2" fmla="*/ 23 w 35"/>
                  <a:gd name="T3" fmla="*/ 42 h 42"/>
                  <a:gd name="T4" fmla="*/ 13 w 35"/>
                  <a:gd name="T5" fmla="*/ 42 h 42"/>
                  <a:gd name="T6" fmla="*/ 2 w 35"/>
                  <a:gd name="T7" fmla="*/ 31 h 42"/>
                  <a:gd name="T8" fmla="*/ 0 w 35"/>
                  <a:gd name="T9" fmla="*/ 0 h 42"/>
                  <a:gd name="T10" fmla="*/ 35 w 35"/>
                  <a:gd name="T11" fmla="*/ 0 h 42"/>
                  <a:gd name="T12" fmla="*/ 34 w 35"/>
                  <a:gd name="T13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2">
                    <a:moveTo>
                      <a:pt x="34" y="31"/>
                    </a:moveTo>
                    <a:cubicBezTo>
                      <a:pt x="34" y="37"/>
                      <a:pt x="29" y="42"/>
                      <a:pt x="2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7" y="42"/>
                      <a:pt x="2" y="37"/>
                      <a:pt x="2" y="3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5" y="0"/>
                      <a:pt x="35" y="0"/>
                      <a:pt x="35" y="0"/>
                    </a:cubicBezTo>
                    <a:lnTo>
                      <a:pt x="34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" name="Freeform 140"/>
              <p:cNvSpPr>
                <a:spLocks/>
              </p:cNvSpPr>
              <p:nvPr/>
            </p:nvSpPr>
            <p:spPr bwMode="auto">
              <a:xfrm>
                <a:off x="1078" y="2063"/>
                <a:ext cx="12" cy="4"/>
              </a:xfrm>
              <a:custGeom>
                <a:avLst/>
                <a:gdLst>
                  <a:gd name="T0" fmla="*/ 0 w 13"/>
                  <a:gd name="T1" fmla="*/ 2 h 4"/>
                  <a:gd name="T2" fmla="*/ 3 w 13"/>
                  <a:gd name="T3" fmla="*/ 0 h 4"/>
                  <a:gd name="T4" fmla="*/ 11 w 13"/>
                  <a:gd name="T5" fmla="*/ 0 h 4"/>
                  <a:gd name="T6" fmla="*/ 13 w 13"/>
                  <a:gd name="T7" fmla="*/ 2 h 4"/>
                  <a:gd name="T8" fmla="*/ 11 w 13"/>
                  <a:gd name="T9" fmla="*/ 4 h 4"/>
                  <a:gd name="T10" fmla="*/ 3 w 13"/>
                  <a:gd name="T11" fmla="*/ 4 h 4"/>
                  <a:gd name="T12" fmla="*/ 0 w 1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">
                    <a:moveTo>
                      <a:pt x="0" y="2"/>
                    </a:moveTo>
                    <a:cubicBezTo>
                      <a:pt x="0" y="1"/>
                      <a:pt x="1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2"/>
                    </a:cubicBezTo>
                    <a:cubicBezTo>
                      <a:pt x="13" y="3"/>
                      <a:pt x="12" y="4"/>
                      <a:pt x="11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" y="4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" name="Freeform 141"/>
              <p:cNvSpPr>
                <a:spLocks/>
              </p:cNvSpPr>
              <p:nvPr/>
            </p:nvSpPr>
            <p:spPr bwMode="auto">
              <a:xfrm>
                <a:off x="1078" y="2089"/>
                <a:ext cx="12" cy="5"/>
              </a:xfrm>
              <a:custGeom>
                <a:avLst/>
                <a:gdLst>
                  <a:gd name="T0" fmla="*/ 11 w 13"/>
                  <a:gd name="T1" fmla="*/ 5 h 5"/>
                  <a:gd name="T2" fmla="*/ 3 w 13"/>
                  <a:gd name="T3" fmla="*/ 5 h 5"/>
                  <a:gd name="T4" fmla="*/ 0 w 13"/>
                  <a:gd name="T5" fmla="*/ 3 h 5"/>
                  <a:gd name="T6" fmla="*/ 3 w 13"/>
                  <a:gd name="T7" fmla="*/ 0 h 5"/>
                  <a:gd name="T8" fmla="*/ 11 w 13"/>
                  <a:gd name="T9" fmla="*/ 0 h 5"/>
                  <a:gd name="T10" fmla="*/ 13 w 13"/>
                  <a:gd name="T11" fmla="*/ 3 h 5"/>
                  <a:gd name="T12" fmla="*/ 11 w 1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5">
                    <a:moveTo>
                      <a:pt x="11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3"/>
                    </a:cubicBezTo>
                    <a:cubicBezTo>
                      <a:pt x="13" y="4"/>
                      <a:pt x="12" y="5"/>
                      <a:pt x="1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" name="Freeform 142"/>
              <p:cNvSpPr>
                <a:spLocks/>
              </p:cNvSpPr>
              <p:nvPr/>
            </p:nvSpPr>
            <p:spPr bwMode="auto">
              <a:xfrm>
                <a:off x="1071" y="2096"/>
                <a:ext cx="27" cy="4"/>
              </a:xfrm>
              <a:custGeom>
                <a:avLst/>
                <a:gdLst>
                  <a:gd name="T0" fmla="*/ 3 w 31"/>
                  <a:gd name="T1" fmla="*/ 0 h 4"/>
                  <a:gd name="T2" fmla="*/ 29 w 31"/>
                  <a:gd name="T3" fmla="*/ 0 h 4"/>
                  <a:gd name="T4" fmla="*/ 31 w 31"/>
                  <a:gd name="T5" fmla="*/ 2 h 4"/>
                  <a:gd name="T6" fmla="*/ 29 w 31"/>
                  <a:gd name="T7" fmla="*/ 4 h 4"/>
                  <a:gd name="T8" fmla="*/ 3 w 31"/>
                  <a:gd name="T9" fmla="*/ 4 h 4"/>
                  <a:gd name="T10" fmla="*/ 0 w 31"/>
                  <a:gd name="T11" fmla="*/ 2 h 4"/>
                  <a:gd name="T12" fmla="*/ 3 w 3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">
                    <a:moveTo>
                      <a:pt x="3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1" y="1"/>
                      <a:pt x="31" y="2"/>
                    </a:cubicBezTo>
                    <a:cubicBezTo>
                      <a:pt x="31" y="3"/>
                      <a:pt x="30" y="4"/>
                      <a:pt x="29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" name="Freeform 143"/>
              <p:cNvSpPr>
                <a:spLocks/>
              </p:cNvSpPr>
              <p:nvPr/>
            </p:nvSpPr>
            <p:spPr bwMode="auto">
              <a:xfrm>
                <a:off x="1081" y="2069"/>
                <a:ext cx="6" cy="19"/>
              </a:xfrm>
              <a:custGeom>
                <a:avLst/>
                <a:gdLst>
                  <a:gd name="T0" fmla="*/ 7 w 7"/>
                  <a:gd name="T1" fmla="*/ 2 h 21"/>
                  <a:gd name="T2" fmla="*/ 6 w 7"/>
                  <a:gd name="T3" fmla="*/ 18 h 21"/>
                  <a:gd name="T4" fmla="*/ 4 w 7"/>
                  <a:gd name="T5" fmla="*/ 21 h 21"/>
                  <a:gd name="T6" fmla="*/ 1 w 7"/>
                  <a:gd name="T7" fmla="*/ 18 h 21"/>
                  <a:gd name="T8" fmla="*/ 0 w 7"/>
                  <a:gd name="T9" fmla="*/ 2 h 21"/>
                  <a:gd name="T10" fmla="*/ 4 w 7"/>
                  <a:gd name="T11" fmla="*/ 0 h 21"/>
                  <a:gd name="T12" fmla="*/ 7 w 7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1">
                    <a:moveTo>
                      <a:pt x="7" y="2"/>
                    </a:moveTo>
                    <a:cubicBezTo>
                      <a:pt x="6" y="18"/>
                      <a:pt x="6" y="18"/>
                      <a:pt x="6" y="18"/>
                    </a:cubicBezTo>
                    <a:cubicBezTo>
                      <a:pt x="6" y="20"/>
                      <a:pt x="5" y="21"/>
                      <a:pt x="4" y="21"/>
                    </a:cubicBezTo>
                    <a:cubicBezTo>
                      <a:pt x="2" y="21"/>
                      <a:pt x="1" y="20"/>
                      <a:pt x="1" y="1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5" y="0"/>
                      <a:pt x="7" y="1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" name="Freeform 144"/>
              <p:cNvSpPr>
                <a:spLocks/>
              </p:cNvSpPr>
              <p:nvPr/>
            </p:nvSpPr>
            <p:spPr bwMode="auto">
              <a:xfrm>
                <a:off x="767" y="932"/>
                <a:ext cx="8" cy="13"/>
              </a:xfrm>
              <a:custGeom>
                <a:avLst/>
                <a:gdLst>
                  <a:gd name="T0" fmla="*/ 6 w 10"/>
                  <a:gd name="T1" fmla="*/ 10 h 15"/>
                  <a:gd name="T2" fmla="*/ 7 w 10"/>
                  <a:gd name="T3" fmla="*/ 5 h 15"/>
                  <a:gd name="T4" fmla="*/ 5 w 10"/>
                  <a:gd name="T5" fmla="*/ 3 h 15"/>
                  <a:gd name="T6" fmla="*/ 2 w 10"/>
                  <a:gd name="T7" fmla="*/ 3 h 15"/>
                  <a:gd name="T8" fmla="*/ 2 w 10"/>
                  <a:gd name="T9" fmla="*/ 0 h 15"/>
                  <a:gd name="T10" fmla="*/ 5 w 10"/>
                  <a:gd name="T11" fmla="*/ 0 h 15"/>
                  <a:gd name="T12" fmla="*/ 10 w 10"/>
                  <a:gd name="T13" fmla="*/ 5 h 15"/>
                  <a:gd name="T14" fmla="*/ 8 w 10"/>
                  <a:gd name="T15" fmla="*/ 10 h 15"/>
                  <a:gd name="T16" fmla="*/ 3 w 10"/>
                  <a:gd name="T17" fmla="*/ 15 h 15"/>
                  <a:gd name="T18" fmla="*/ 0 w 10"/>
                  <a:gd name="T19" fmla="*/ 15 h 15"/>
                  <a:gd name="T20" fmla="*/ 0 w 10"/>
                  <a:gd name="T21" fmla="*/ 12 h 15"/>
                  <a:gd name="T22" fmla="*/ 3 w 10"/>
                  <a:gd name="T23" fmla="*/ 12 h 15"/>
                  <a:gd name="T24" fmla="*/ 6 w 10"/>
                  <a:gd name="T25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5">
                    <a:moveTo>
                      <a:pt x="6" y="10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3"/>
                      <a:pt x="5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0"/>
                      <a:pt x="10" y="2"/>
                      <a:pt x="10" y="5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3"/>
                      <a:pt x="6" y="15"/>
                      <a:pt x="3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5" y="12"/>
                      <a:pt x="6" y="11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" name="Freeform 145"/>
              <p:cNvSpPr>
                <a:spLocks/>
              </p:cNvSpPr>
              <p:nvPr/>
            </p:nvSpPr>
            <p:spPr bwMode="auto">
              <a:xfrm>
                <a:off x="739" y="932"/>
                <a:ext cx="8" cy="13"/>
              </a:xfrm>
              <a:custGeom>
                <a:avLst/>
                <a:gdLst>
                  <a:gd name="T0" fmla="*/ 5 w 9"/>
                  <a:gd name="T1" fmla="*/ 0 h 15"/>
                  <a:gd name="T2" fmla="*/ 8 w 9"/>
                  <a:gd name="T3" fmla="*/ 0 h 15"/>
                  <a:gd name="T4" fmla="*/ 8 w 9"/>
                  <a:gd name="T5" fmla="*/ 3 h 15"/>
                  <a:gd name="T6" fmla="*/ 5 w 9"/>
                  <a:gd name="T7" fmla="*/ 3 h 15"/>
                  <a:gd name="T8" fmla="*/ 3 w 9"/>
                  <a:gd name="T9" fmla="*/ 5 h 15"/>
                  <a:gd name="T10" fmla="*/ 4 w 9"/>
                  <a:gd name="T11" fmla="*/ 10 h 15"/>
                  <a:gd name="T12" fmla="*/ 4 w 9"/>
                  <a:gd name="T13" fmla="*/ 10 h 15"/>
                  <a:gd name="T14" fmla="*/ 6 w 9"/>
                  <a:gd name="T15" fmla="*/ 12 h 15"/>
                  <a:gd name="T16" fmla="*/ 9 w 9"/>
                  <a:gd name="T17" fmla="*/ 12 h 15"/>
                  <a:gd name="T18" fmla="*/ 9 w 9"/>
                  <a:gd name="T19" fmla="*/ 15 h 15"/>
                  <a:gd name="T20" fmla="*/ 6 w 9"/>
                  <a:gd name="T21" fmla="*/ 15 h 15"/>
                  <a:gd name="T22" fmla="*/ 1 w 9"/>
                  <a:gd name="T23" fmla="*/ 10 h 15"/>
                  <a:gd name="T24" fmla="*/ 0 w 9"/>
                  <a:gd name="T25" fmla="*/ 5 h 15"/>
                  <a:gd name="T26" fmla="*/ 0 w 9"/>
                  <a:gd name="T27" fmla="*/ 5 h 15"/>
                  <a:gd name="T28" fmla="*/ 5 w 9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5">
                    <a:moveTo>
                      <a:pt x="5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3" y="4"/>
                      <a:pt x="3" y="5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5" y="12"/>
                      <a:pt x="6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3" y="15"/>
                      <a:pt x="1" y="13"/>
                      <a:pt x="1" y="1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" name="Freeform 146"/>
              <p:cNvSpPr>
                <a:spLocks/>
              </p:cNvSpPr>
              <p:nvPr/>
            </p:nvSpPr>
            <p:spPr bwMode="auto">
              <a:xfrm>
                <a:off x="748" y="930"/>
                <a:ext cx="18" cy="23"/>
              </a:xfrm>
              <a:custGeom>
                <a:avLst/>
                <a:gdLst>
                  <a:gd name="T0" fmla="*/ 20 w 21"/>
                  <a:gd name="T1" fmla="*/ 19 h 26"/>
                  <a:gd name="T2" fmla="*/ 14 w 21"/>
                  <a:gd name="T3" fmla="*/ 26 h 26"/>
                  <a:gd name="T4" fmla="*/ 8 w 21"/>
                  <a:gd name="T5" fmla="*/ 26 h 26"/>
                  <a:gd name="T6" fmla="*/ 1 w 21"/>
                  <a:gd name="T7" fmla="*/ 19 h 26"/>
                  <a:gd name="T8" fmla="*/ 0 w 21"/>
                  <a:gd name="T9" fmla="*/ 0 h 26"/>
                  <a:gd name="T10" fmla="*/ 21 w 21"/>
                  <a:gd name="T11" fmla="*/ 0 h 26"/>
                  <a:gd name="T12" fmla="*/ 20 w 21"/>
                  <a:gd name="T13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6">
                    <a:moveTo>
                      <a:pt x="20" y="19"/>
                    </a:moveTo>
                    <a:cubicBezTo>
                      <a:pt x="20" y="23"/>
                      <a:pt x="17" y="26"/>
                      <a:pt x="14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4" y="26"/>
                      <a:pt x="1" y="23"/>
                      <a:pt x="1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1" y="0"/>
                      <a:pt x="21" y="0"/>
                      <a:pt x="21" y="0"/>
                    </a:cubicBezTo>
                    <a:lnTo>
                      <a:pt x="2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" name="Freeform 147"/>
              <p:cNvSpPr>
                <a:spLocks/>
              </p:cNvSpPr>
              <p:nvPr/>
            </p:nvSpPr>
            <p:spPr bwMode="auto">
              <a:xfrm>
                <a:off x="754" y="954"/>
                <a:ext cx="6" cy="2"/>
              </a:xfrm>
              <a:custGeom>
                <a:avLst/>
                <a:gdLst>
                  <a:gd name="T0" fmla="*/ 0 w 7"/>
                  <a:gd name="T1" fmla="*/ 2 h 3"/>
                  <a:gd name="T2" fmla="*/ 1 w 7"/>
                  <a:gd name="T3" fmla="*/ 0 h 3"/>
                  <a:gd name="T4" fmla="*/ 6 w 7"/>
                  <a:gd name="T5" fmla="*/ 0 h 3"/>
                  <a:gd name="T6" fmla="*/ 7 w 7"/>
                  <a:gd name="T7" fmla="*/ 2 h 3"/>
                  <a:gd name="T8" fmla="*/ 6 w 7"/>
                  <a:gd name="T9" fmla="*/ 3 h 3"/>
                  <a:gd name="T10" fmla="*/ 1 w 7"/>
                  <a:gd name="T11" fmla="*/ 3 h 3"/>
                  <a:gd name="T12" fmla="*/ 0 w 7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0" y="2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1"/>
                      <a:pt x="7" y="2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8" name="Freeform 148"/>
              <p:cNvSpPr>
                <a:spLocks/>
              </p:cNvSpPr>
              <p:nvPr/>
            </p:nvSpPr>
            <p:spPr bwMode="auto">
              <a:xfrm>
                <a:off x="754" y="970"/>
                <a:ext cx="6" cy="3"/>
              </a:xfrm>
              <a:custGeom>
                <a:avLst/>
                <a:gdLst>
                  <a:gd name="T0" fmla="*/ 6 w 7"/>
                  <a:gd name="T1" fmla="*/ 3 h 3"/>
                  <a:gd name="T2" fmla="*/ 1 w 7"/>
                  <a:gd name="T3" fmla="*/ 3 h 3"/>
                  <a:gd name="T4" fmla="*/ 0 w 7"/>
                  <a:gd name="T5" fmla="*/ 1 h 3"/>
                  <a:gd name="T6" fmla="*/ 1 w 7"/>
                  <a:gd name="T7" fmla="*/ 0 h 3"/>
                  <a:gd name="T8" fmla="*/ 6 w 7"/>
                  <a:gd name="T9" fmla="*/ 0 h 3"/>
                  <a:gd name="T10" fmla="*/ 7 w 7"/>
                  <a:gd name="T11" fmla="*/ 1 h 3"/>
                  <a:gd name="T12" fmla="*/ 6 w 7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6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1"/>
                    </a:cubicBezTo>
                    <a:cubicBezTo>
                      <a:pt x="7" y="2"/>
                      <a:pt x="7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" name="Freeform 149"/>
              <p:cNvSpPr>
                <a:spLocks/>
              </p:cNvSpPr>
              <p:nvPr/>
            </p:nvSpPr>
            <p:spPr bwMode="auto">
              <a:xfrm>
                <a:off x="749" y="974"/>
                <a:ext cx="16" cy="2"/>
              </a:xfrm>
              <a:custGeom>
                <a:avLst/>
                <a:gdLst>
                  <a:gd name="T0" fmla="*/ 1 w 18"/>
                  <a:gd name="T1" fmla="*/ 0 h 3"/>
                  <a:gd name="T2" fmla="*/ 17 w 18"/>
                  <a:gd name="T3" fmla="*/ 0 h 3"/>
                  <a:gd name="T4" fmla="*/ 18 w 18"/>
                  <a:gd name="T5" fmla="*/ 2 h 3"/>
                  <a:gd name="T6" fmla="*/ 17 w 18"/>
                  <a:gd name="T7" fmla="*/ 3 h 3"/>
                  <a:gd name="T8" fmla="*/ 1 w 18"/>
                  <a:gd name="T9" fmla="*/ 3 h 3"/>
                  <a:gd name="T10" fmla="*/ 0 w 18"/>
                  <a:gd name="T11" fmla="*/ 2 h 3"/>
                  <a:gd name="T12" fmla="*/ 1 w 1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3">
                    <a:moveTo>
                      <a:pt x="1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2"/>
                      <a:pt x="17" y="3"/>
                      <a:pt x="17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" name="Freeform 150"/>
              <p:cNvSpPr>
                <a:spLocks/>
              </p:cNvSpPr>
              <p:nvPr/>
            </p:nvSpPr>
            <p:spPr bwMode="auto">
              <a:xfrm>
                <a:off x="754" y="958"/>
                <a:ext cx="5" cy="10"/>
              </a:xfrm>
              <a:custGeom>
                <a:avLst/>
                <a:gdLst>
                  <a:gd name="T0" fmla="*/ 5 w 5"/>
                  <a:gd name="T1" fmla="*/ 1 h 12"/>
                  <a:gd name="T2" fmla="*/ 4 w 5"/>
                  <a:gd name="T3" fmla="*/ 11 h 12"/>
                  <a:gd name="T4" fmla="*/ 3 w 5"/>
                  <a:gd name="T5" fmla="*/ 12 h 12"/>
                  <a:gd name="T6" fmla="*/ 1 w 5"/>
                  <a:gd name="T7" fmla="*/ 11 h 12"/>
                  <a:gd name="T8" fmla="*/ 0 w 5"/>
                  <a:gd name="T9" fmla="*/ 1 h 12"/>
                  <a:gd name="T10" fmla="*/ 3 w 5"/>
                  <a:gd name="T11" fmla="*/ 0 h 12"/>
                  <a:gd name="T12" fmla="*/ 5 w 5"/>
                  <a:gd name="T1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2">
                    <a:moveTo>
                      <a:pt x="5" y="1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3" y="12"/>
                      <a:pt x="3" y="12"/>
                    </a:cubicBezTo>
                    <a:cubicBezTo>
                      <a:pt x="2" y="12"/>
                      <a:pt x="1" y="12"/>
                      <a:pt x="1" y="1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ubicBezTo>
                      <a:pt x="3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" name="Freeform 151"/>
              <p:cNvSpPr>
                <a:spLocks/>
              </p:cNvSpPr>
              <p:nvPr/>
            </p:nvSpPr>
            <p:spPr bwMode="auto">
              <a:xfrm>
                <a:off x="349" y="841"/>
                <a:ext cx="13" cy="20"/>
              </a:xfrm>
              <a:custGeom>
                <a:avLst/>
                <a:gdLst>
                  <a:gd name="T0" fmla="*/ 8 w 15"/>
                  <a:gd name="T1" fmla="*/ 15 h 23"/>
                  <a:gd name="T2" fmla="*/ 10 w 15"/>
                  <a:gd name="T3" fmla="*/ 8 h 23"/>
                  <a:gd name="T4" fmla="*/ 7 w 15"/>
                  <a:gd name="T5" fmla="*/ 4 h 23"/>
                  <a:gd name="T6" fmla="*/ 2 w 15"/>
                  <a:gd name="T7" fmla="*/ 4 h 23"/>
                  <a:gd name="T8" fmla="*/ 2 w 15"/>
                  <a:gd name="T9" fmla="*/ 0 h 23"/>
                  <a:gd name="T10" fmla="*/ 7 w 15"/>
                  <a:gd name="T11" fmla="*/ 0 h 23"/>
                  <a:gd name="T12" fmla="*/ 15 w 15"/>
                  <a:gd name="T13" fmla="*/ 8 h 23"/>
                  <a:gd name="T14" fmla="*/ 13 w 15"/>
                  <a:gd name="T15" fmla="*/ 15 h 23"/>
                  <a:gd name="T16" fmla="*/ 5 w 15"/>
                  <a:gd name="T17" fmla="*/ 23 h 23"/>
                  <a:gd name="T18" fmla="*/ 0 w 15"/>
                  <a:gd name="T19" fmla="*/ 23 h 23"/>
                  <a:gd name="T20" fmla="*/ 0 w 15"/>
                  <a:gd name="T21" fmla="*/ 19 h 23"/>
                  <a:gd name="T22" fmla="*/ 5 w 15"/>
                  <a:gd name="T23" fmla="*/ 19 h 23"/>
                  <a:gd name="T24" fmla="*/ 8 w 15"/>
                  <a:gd name="T25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23">
                    <a:moveTo>
                      <a:pt x="8" y="15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0" y="6"/>
                      <a:pt x="9" y="4"/>
                      <a:pt x="7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5" y="3"/>
                      <a:pt x="15" y="8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20"/>
                      <a:pt x="9" y="23"/>
                      <a:pt x="5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7" y="19"/>
                      <a:pt x="8" y="17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" name="Freeform 152"/>
              <p:cNvSpPr>
                <a:spLocks/>
              </p:cNvSpPr>
              <p:nvPr/>
            </p:nvSpPr>
            <p:spPr bwMode="auto">
              <a:xfrm>
                <a:off x="305" y="841"/>
                <a:ext cx="13" cy="20"/>
              </a:xfrm>
              <a:custGeom>
                <a:avLst/>
                <a:gdLst>
                  <a:gd name="T0" fmla="*/ 8 w 14"/>
                  <a:gd name="T1" fmla="*/ 0 h 23"/>
                  <a:gd name="T2" fmla="*/ 13 w 14"/>
                  <a:gd name="T3" fmla="*/ 0 h 23"/>
                  <a:gd name="T4" fmla="*/ 13 w 14"/>
                  <a:gd name="T5" fmla="*/ 4 h 23"/>
                  <a:gd name="T6" fmla="*/ 8 w 14"/>
                  <a:gd name="T7" fmla="*/ 4 h 23"/>
                  <a:gd name="T8" fmla="*/ 5 w 14"/>
                  <a:gd name="T9" fmla="*/ 8 h 23"/>
                  <a:gd name="T10" fmla="*/ 7 w 14"/>
                  <a:gd name="T11" fmla="*/ 15 h 23"/>
                  <a:gd name="T12" fmla="*/ 7 w 14"/>
                  <a:gd name="T13" fmla="*/ 15 h 23"/>
                  <a:gd name="T14" fmla="*/ 10 w 14"/>
                  <a:gd name="T15" fmla="*/ 19 h 23"/>
                  <a:gd name="T16" fmla="*/ 14 w 14"/>
                  <a:gd name="T17" fmla="*/ 19 h 23"/>
                  <a:gd name="T18" fmla="*/ 14 w 14"/>
                  <a:gd name="T19" fmla="*/ 23 h 23"/>
                  <a:gd name="T20" fmla="*/ 10 w 14"/>
                  <a:gd name="T21" fmla="*/ 23 h 23"/>
                  <a:gd name="T22" fmla="*/ 2 w 14"/>
                  <a:gd name="T23" fmla="*/ 15 h 23"/>
                  <a:gd name="T24" fmla="*/ 0 w 14"/>
                  <a:gd name="T25" fmla="*/ 8 h 23"/>
                  <a:gd name="T26" fmla="*/ 0 w 14"/>
                  <a:gd name="T27" fmla="*/ 8 h 23"/>
                  <a:gd name="T28" fmla="*/ 8 w 14"/>
                  <a:gd name="T2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23">
                    <a:moveTo>
                      <a:pt x="8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4"/>
                      <a:pt x="5" y="6"/>
                      <a:pt x="5" y="8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7"/>
                      <a:pt x="8" y="19"/>
                      <a:pt x="10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6" y="23"/>
                      <a:pt x="2" y="20"/>
                      <a:pt x="2" y="1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" name="Freeform 153"/>
              <p:cNvSpPr>
                <a:spLocks/>
              </p:cNvSpPr>
              <p:nvPr/>
            </p:nvSpPr>
            <p:spPr bwMode="auto">
              <a:xfrm>
                <a:off x="320" y="838"/>
                <a:ext cx="27" cy="34"/>
              </a:xfrm>
              <a:custGeom>
                <a:avLst/>
                <a:gdLst>
                  <a:gd name="T0" fmla="*/ 30 w 31"/>
                  <a:gd name="T1" fmla="*/ 29 h 39"/>
                  <a:gd name="T2" fmla="*/ 20 w 31"/>
                  <a:gd name="T3" fmla="*/ 39 h 39"/>
                  <a:gd name="T4" fmla="*/ 11 w 31"/>
                  <a:gd name="T5" fmla="*/ 39 h 39"/>
                  <a:gd name="T6" fmla="*/ 1 w 31"/>
                  <a:gd name="T7" fmla="*/ 29 h 39"/>
                  <a:gd name="T8" fmla="*/ 0 w 31"/>
                  <a:gd name="T9" fmla="*/ 0 h 39"/>
                  <a:gd name="T10" fmla="*/ 31 w 31"/>
                  <a:gd name="T11" fmla="*/ 0 h 39"/>
                  <a:gd name="T12" fmla="*/ 30 w 31"/>
                  <a:gd name="T13" fmla="*/ 2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9">
                    <a:moveTo>
                      <a:pt x="30" y="29"/>
                    </a:moveTo>
                    <a:cubicBezTo>
                      <a:pt x="30" y="35"/>
                      <a:pt x="26" y="39"/>
                      <a:pt x="20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5" y="39"/>
                      <a:pt x="1" y="35"/>
                      <a:pt x="1" y="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0"/>
                      <a:pt x="31" y="0"/>
                      <a:pt x="31" y="0"/>
                    </a:cubicBezTo>
                    <a:lnTo>
                      <a:pt x="3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4" name="Freeform 154"/>
              <p:cNvSpPr>
                <a:spLocks/>
              </p:cNvSpPr>
              <p:nvPr/>
            </p:nvSpPr>
            <p:spPr bwMode="auto">
              <a:xfrm>
                <a:off x="329" y="875"/>
                <a:ext cx="9" cy="3"/>
              </a:xfrm>
              <a:custGeom>
                <a:avLst/>
                <a:gdLst>
                  <a:gd name="T0" fmla="*/ 0 w 11"/>
                  <a:gd name="T1" fmla="*/ 2 h 4"/>
                  <a:gd name="T2" fmla="*/ 2 w 11"/>
                  <a:gd name="T3" fmla="*/ 0 h 4"/>
                  <a:gd name="T4" fmla="*/ 9 w 11"/>
                  <a:gd name="T5" fmla="*/ 0 h 4"/>
                  <a:gd name="T6" fmla="*/ 11 w 11"/>
                  <a:gd name="T7" fmla="*/ 2 h 4"/>
                  <a:gd name="T8" fmla="*/ 9 w 11"/>
                  <a:gd name="T9" fmla="*/ 4 h 4"/>
                  <a:gd name="T10" fmla="*/ 2 w 11"/>
                  <a:gd name="T11" fmla="*/ 4 h 4"/>
                  <a:gd name="T12" fmla="*/ 0 w 1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4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1" y="1"/>
                      <a:pt x="11" y="2"/>
                    </a:cubicBezTo>
                    <a:cubicBezTo>
                      <a:pt x="11" y="3"/>
                      <a:pt x="10" y="4"/>
                      <a:pt x="9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" name="Freeform 155"/>
              <p:cNvSpPr>
                <a:spLocks/>
              </p:cNvSpPr>
              <p:nvPr/>
            </p:nvSpPr>
            <p:spPr bwMode="auto">
              <a:xfrm>
                <a:off x="329" y="899"/>
                <a:ext cx="9" cy="3"/>
              </a:xfrm>
              <a:custGeom>
                <a:avLst/>
                <a:gdLst>
                  <a:gd name="T0" fmla="*/ 9 w 11"/>
                  <a:gd name="T1" fmla="*/ 4 h 4"/>
                  <a:gd name="T2" fmla="*/ 2 w 11"/>
                  <a:gd name="T3" fmla="*/ 4 h 4"/>
                  <a:gd name="T4" fmla="*/ 0 w 11"/>
                  <a:gd name="T5" fmla="*/ 2 h 4"/>
                  <a:gd name="T6" fmla="*/ 2 w 11"/>
                  <a:gd name="T7" fmla="*/ 0 h 4"/>
                  <a:gd name="T8" fmla="*/ 9 w 11"/>
                  <a:gd name="T9" fmla="*/ 0 h 4"/>
                  <a:gd name="T10" fmla="*/ 11 w 11"/>
                  <a:gd name="T11" fmla="*/ 2 h 4"/>
                  <a:gd name="T12" fmla="*/ 9 w 1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4">
                    <a:moveTo>
                      <a:pt x="9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1" y="1"/>
                      <a:pt x="11" y="2"/>
                    </a:cubicBezTo>
                    <a:cubicBezTo>
                      <a:pt x="11" y="3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" name="Freeform 156"/>
              <p:cNvSpPr>
                <a:spLocks/>
              </p:cNvSpPr>
              <p:nvPr/>
            </p:nvSpPr>
            <p:spPr bwMode="auto">
              <a:xfrm>
                <a:off x="321" y="905"/>
                <a:ext cx="25" cy="3"/>
              </a:xfrm>
              <a:custGeom>
                <a:avLst/>
                <a:gdLst>
                  <a:gd name="T0" fmla="*/ 2 w 29"/>
                  <a:gd name="T1" fmla="*/ 0 h 4"/>
                  <a:gd name="T2" fmla="*/ 26 w 29"/>
                  <a:gd name="T3" fmla="*/ 0 h 4"/>
                  <a:gd name="T4" fmla="*/ 29 w 29"/>
                  <a:gd name="T5" fmla="*/ 2 h 4"/>
                  <a:gd name="T6" fmla="*/ 26 w 29"/>
                  <a:gd name="T7" fmla="*/ 4 h 4"/>
                  <a:gd name="T8" fmla="*/ 2 w 29"/>
                  <a:gd name="T9" fmla="*/ 4 h 4"/>
                  <a:gd name="T10" fmla="*/ 0 w 29"/>
                  <a:gd name="T11" fmla="*/ 2 h 4"/>
                  <a:gd name="T12" fmla="*/ 2 w 29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4">
                    <a:moveTo>
                      <a:pt x="2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0"/>
                      <a:pt x="29" y="2"/>
                    </a:cubicBezTo>
                    <a:cubicBezTo>
                      <a:pt x="29" y="3"/>
                      <a:pt x="28" y="4"/>
                      <a:pt x="26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" name="Freeform 157"/>
              <p:cNvSpPr>
                <a:spLocks/>
              </p:cNvSpPr>
              <p:nvPr/>
            </p:nvSpPr>
            <p:spPr bwMode="auto">
              <a:xfrm>
                <a:off x="331" y="880"/>
                <a:ext cx="6" cy="16"/>
              </a:xfrm>
              <a:custGeom>
                <a:avLst/>
                <a:gdLst>
                  <a:gd name="T0" fmla="*/ 7 w 7"/>
                  <a:gd name="T1" fmla="*/ 3 h 19"/>
                  <a:gd name="T2" fmla="*/ 6 w 7"/>
                  <a:gd name="T3" fmla="*/ 17 h 19"/>
                  <a:gd name="T4" fmla="*/ 3 w 7"/>
                  <a:gd name="T5" fmla="*/ 19 h 19"/>
                  <a:gd name="T6" fmla="*/ 1 w 7"/>
                  <a:gd name="T7" fmla="*/ 17 h 19"/>
                  <a:gd name="T8" fmla="*/ 0 w 7"/>
                  <a:gd name="T9" fmla="*/ 3 h 19"/>
                  <a:gd name="T10" fmla="*/ 3 w 7"/>
                  <a:gd name="T11" fmla="*/ 0 h 19"/>
                  <a:gd name="T12" fmla="*/ 7 w 7"/>
                  <a:gd name="T13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9">
                    <a:moveTo>
                      <a:pt x="7" y="3"/>
                    </a:moveTo>
                    <a:cubicBezTo>
                      <a:pt x="6" y="17"/>
                      <a:pt x="6" y="17"/>
                      <a:pt x="6" y="17"/>
                    </a:cubicBezTo>
                    <a:cubicBezTo>
                      <a:pt x="6" y="18"/>
                      <a:pt x="5" y="19"/>
                      <a:pt x="3" y="19"/>
                    </a:cubicBezTo>
                    <a:cubicBezTo>
                      <a:pt x="2" y="19"/>
                      <a:pt x="1" y="18"/>
                      <a:pt x="1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" name="Freeform 158"/>
              <p:cNvSpPr>
                <a:spLocks/>
              </p:cNvSpPr>
              <p:nvPr/>
            </p:nvSpPr>
            <p:spPr bwMode="auto">
              <a:xfrm>
                <a:off x="647" y="1192"/>
                <a:ext cx="10" cy="17"/>
              </a:xfrm>
              <a:custGeom>
                <a:avLst/>
                <a:gdLst>
                  <a:gd name="T0" fmla="*/ 6 w 12"/>
                  <a:gd name="T1" fmla="*/ 12 h 19"/>
                  <a:gd name="T2" fmla="*/ 8 w 12"/>
                  <a:gd name="T3" fmla="*/ 6 h 19"/>
                  <a:gd name="T4" fmla="*/ 5 w 12"/>
                  <a:gd name="T5" fmla="*/ 4 h 19"/>
                  <a:gd name="T6" fmla="*/ 1 w 12"/>
                  <a:gd name="T7" fmla="*/ 4 h 19"/>
                  <a:gd name="T8" fmla="*/ 1 w 12"/>
                  <a:gd name="T9" fmla="*/ 0 h 19"/>
                  <a:gd name="T10" fmla="*/ 5 w 12"/>
                  <a:gd name="T11" fmla="*/ 0 h 19"/>
                  <a:gd name="T12" fmla="*/ 12 w 12"/>
                  <a:gd name="T13" fmla="*/ 6 h 19"/>
                  <a:gd name="T14" fmla="*/ 10 w 12"/>
                  <a:gd name="T15" fmla="*/ 13 h 19"/>
                  <a:gd name="T16" fmla="*/ 4 w 12"/>
                  <a:gd name="T17" fmla="*/ 19 h 19"/>
                  <a:gd name="T18" fmla="*/ 0 w 12"/>
                  <a:gd name="T19" fmla="*/ 19 h 19"/>
                  <a:gd name="T20" fmla="*/ 0 w 12"/>
                  <a:gd name="T21" fmla="*/ 15 h 19"/>
                  <a:gd name="T22" fmla="*/ 4 w 12"/>
                  <a:gd name="T23" fmla="*/ 15 h 19"/>
                  <a:gd name="T24" fmla="*/ 6 w 12"/>
                  <a:gd name="T25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9">
                    <a:moveTo>
                      <a:pt x="6" y="12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8" y="5"/>
                      <a:pt x="7" y="4"/>
                      <a:pt x="5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6"/>
                      <a:pt x="7" y="19"/>
                      <a:pt x="4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5"/>
                      <a:pt x="6" y="14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" name="Freeform 159"/>
              <p:cNvSpPr>
                <a:spLocks/>
              </p:cNvSpPr>
              <p:nvPr/>
            </p:nvSpPr>
            <p:spPr bwMode="auto">
              <a:xfrm>
                <a:off x="611" y="1192"/>
                <a:ext cx="11" cy="17"/>
              </a:xfrm>
              <a:custGeom>
                <a:avLst/>
                <a:gdLst>
                  <a:gd name="T0" fmla="*/ 7 w 12"/>
                  <a:gd name="T1" fmla="*/ 0 h 19"/>
                  <a:gd name="T2" fmla="*/ 11 w 12"/>
                  <a:gd name="T3" fmla="*/ 0 h 19"/>
                  <a:gd name="T4" fmla="*/ 11 w 12"/>
                  <a:gd name="T5" fmla="*/ 4 h 19"/>
                  <a:gd name="T6" fmla="*/ 7 w 12"/>
                  <a:gd name="T7" fmla="*/ 4 h 19"/>
                  <a:gd name="T8" fmla="*/ 4 w 12"/>
                  <a:gd name="T9" fmla="*/ 6 h 19"/>
                  <a:gd name="T10" fmla="*/ 6 w 12"/>
                  <a:gd name="T11" fmla="*/ 12 h 19"/>
                  <a:gd name="T12" fmla="*/ 6 w 12"/>
                  <a:gd name="T13" fmla="*/ 12 h 19"/>
                  <a:gd name="T14" fmla="*/ 8 w 12"/>
                  <a:gd name="T15" fmla="*/ 15 h 19"/>
                  <a:gd name="T16" fmla="*/ 12 w 12"/>
                  <a:gd name="T17" fmla="*/ 15 h 19"/>
                  <a:gd name="T18" fmla="*/ 12 w 12"/>
                  <a:gd name="T19" fmla="*/ 19 h 19"/>
                  <a:gd name="T20" fmla="*/ 8 w 12"/>
                  <a:gd name="T21" fmla="*/ 19 h 19"/>
                  <a:gd name="T22" fmla="*/ 2 w 12"/>
                  <a:gd name="T23" fmla="*/ 13 h 19"/>
                  <a:gd name="T24" fmla="*/ 0 w 12"/>
                  <a:gd name="T25" fmla="*/ 7 h 19"/>
                  <a:gd name="T26" fmla="*/ 0 w 12"/>
                  <a:gd name="T27" fmla="*/ 6 h 19"/>
                  <a:gd name="T28" fmla="*/ 7 w 12"/>
                  <a:gd name="T2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9">
                    <a:moveTo>
                      <a:pt x="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4"/>
                      <a:pt x="4" y="5"/>
                      <a:pt x="4" y="6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4"/>
                      <a:pt x="7" y="15"/>
                      <a:pt x="8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5" y="19"/>
                      <a:pt x="2" y="16"/>
                      <a:pt x="2" y="1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" name="Freeform 160"/>
              <p:cNvSpPr>
                <a:spLocks/>
              </p:cNvSpPr>
              <p:nvPr/>
            </p:nvSpPr>
            <p:spPr bwMode="auto">
              <a:xfrm>
                <a:off x="623" y="1191"/>
                <a:ext cx="22" cy="27"/>
              </a:xfrm>
              <a:custGeom>
                <a:avLst/>
                <a:gdLst>
                  <a:gd name="T0" fmla="*/ 24 w 25"/>
                  <a:gd name="T1" fmla="*/ 23 h 31"/>
                  <a:gd name="T2" fmla="*/ 16 w 25"/>
                  <a:gd name="T3" fmla="*/ 31 h 31"/>
                  <a:gd name="T4" fmla="*/ 9 w 25"/>
                  <a:gd name="T5" fmla="*/ 31 h 31"/>
                  <a:gd name="T6" fmla="*/ 1 w 25"/>
                  <a:gd name="T7" fmla="*/ 23 h 31"/>
                  <a:gd name="T8" fmla="*/ 0 w 25"/>
                  <a:gd name="T9" fmla="*/ 0 h 31"/>
                  <a:gd name="T10" fmla="*/ 25 w 25"/>
                  <a:gd name="T11" fmla="*/ 0 h 31"/>
                  <a:gd name="T12" fmla="*/ 24 w 25"/>
                  <a:gd name="T13" fmla="*/ 2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1">
                    <a:moveTo>
                      <a:pt x="24" y="23"/>
                    </a:moveTo>
                    <a:cubicBezTo>
                      <a:pt x="24" y="28"/>
                      <a:pt x="21" y="31"/>
                      <a:pt x="16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4" y="31"/>
                      <a:pt x="1" y="28"/>
                      <a:pt x="1" y="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0"/>
                      <a:pt x="25" y="0"/>
                      <a:pt x="25" y="0"/>
                    </a:cubicBezTo>
                    <a:lnTo>
                      <a:pt x="24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" name="Freeform 161"/>
              <p:cNvSpPr>
                <a:spLocks/>
              </p:cNvSpPr>
              <p:nvPr/>
            </p:nvSpPr>
            <p:spPr bwMode="auto">
              <a:xfrm>
                <a:off x="630" y="1219"/>
                <a:ext cx="8" cy="4"/>
              </a:xfrm>
              <a:custGeom>
                <a:avLst/>
                <a:gdLst>
                  <a:gd name="T0" fmla="*/ 0 w 9"/>
                  <a:gd name="T1" fmla="*/ 2 h 4"/>
                  <a:gd name="T2" fmla="*/ 2 w 9"/>
                  <a:gd name="T3" fmla="*/ 0 h 4"/>
                  <a:gd name="T4" fmla="*/ 8 w 9"/>
                  <a:gd name="T5" fmla="*/ 0 h 4"/>
                  <a:gd name="T6" fmla="*/ 9 w 9"/>
                  <a:gd name="T7" fmla="*/ 2 h 4"/>
                  <a:gd name="T8" fmla="*/ 8 w 9"/>
                  <a:gd name="T9" fmla="*/ 4 h 4"/>
                  <a:gd name="T10" fmla="*/ 2 w 9"/>
                  <a:gd name="T11" fmla="*/ 4 h 4"/>
                  <a:gd name="T12" fmla="*/ 0 w 9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9" y="1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" name="Freeform 162"/>
              <p:cNvSpPr>
                <a:spLocks/>
              </p:cNvSpPr>
              <p:nvPr/>
            </p:nvSpPr>
            <p:spPr bwMode="auto">
              <a:xfrm>
                <a:off x="630" y="1239"/>
                <a:ext cx="8" cy="4"/>
              </a:xfrm>
              <a:custGeom>
                <a:avLst/>
                <a:gdLst>
                  <a:gd name="T0" fmla="*/ 8 w 9"/>
                  <a:gd name="T1" fmla="*/ 4 h 4"/>
                  <a:gd name="T2" fmla="*/ 2 w 9"/>
                  <a:gd name="T3" fmla="*/ 4 h 4"/>
                  <a:gd name="T4" fmla="*/ 0 w 9"/>
                  <a:gd name="T5" fmla="*/ 2 h 4"/>
                  <a:gd name="T6" fmla="*/ 2 w 9"/>
                  <a:gd name="T7" fmla="*/ 0 h 4"/>
                  <a:gd name="T8" fmla="*/ 8 w 9"/>
                  <a:gd name="T9" fmla="*/ 0 h 4"/>
                  <a:gd name="T10" fmla="*/ 9 w 9"/>
                  <a:gd name="T11" fmla="*/ 2 h 4"/>
                  <a:gd name="T12" fmla="*/ 8 w 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">
                    <a:moveTo>
                      <a:pt x="8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9" y="1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" name="Freeform 163"/>
              <p:cNvSpPr>
                <a:spLocks/>
              </p:cNvSpPr>
              <p:nvPr/>
            </p:nvSpPr>
            <p:spPr bwMode="auto">
              <a:xfrm>
                <a:off x="624" y="1244"/>
                <a:ext cx="20" cy="3"/>
              </a:xfrm>
              <a:custGeom>
                <a:avLst/>
                <a:gdLst>
                  <a:gd name="T0" fmla="*/ 2 w 23"/>
                  <a:gd name="T1" fmla="*/ 0 h 3"/>
                  <a:gd name="T2" fmla="*/ 21 w 23"/>
                  <a:gd name="T3" fmla="*/ 0 h 3"/>
                  <a:gd name="T4" fmla="*/ 23 w 23"/>
                  <a:gd name="T5" fmla="*/ 1 h 3"/>
                  <a:gd name="T6" fmla="*/ 21 w 23"/>
                  <a:gd name="T7" fmla="*/ 3 h 3"/>
                  <a:gd name="T8" fmla="*/ 2 w 23"/>
                  <a:gd name="T9" fmla="*/ 3 h 3"/>
                  <a:gd name="T10" fmla="*/ 0 w 23"/>
                  <a:gd name="T11" fmla="*/ 1 h 3"/>
                  <a:gd name="T12" fmla="*/ 2 w 2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">
                    <a:moveTo>
                      <a:pt x="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3" y="0"/>
                      <a:pt x="23" y="1"/>
                    </a:cubicBezTo>
                    <a:cubicBezTo>
                      <a:pt x="23" y="2"/>
                      <a:pt x="22" y="3"/>
                      <a:pt x="2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" name="Freeform 164"/>
              <p:cNvSpPr>
                <a:spLocks/>
              </p:cNvSpPr>
              <p:nvPr/>
            </p:nvSpPr>
            <p:spPr bwMode="auto">
              <a:xfrm>
                <a:off x="632" y="1225"/>
                <a:ext cx="4" cy="13"/>
              </a:xfrm>
              <a:custGeom>
                <a:avLst/>
                <a:gdLst>
                  <a:gd name="T0" fmla="*/ 5 w 5"/>
                  <a:gd name="T1" fmla="*/ 2 h 15"/>
                  <a:gd name="T2" fmla="*/ 4 w 5"/>
                  <a:gd name="T3" fmla="*/ 13 h 15"/>
                  <a:gd name="T4" fmla="*/ 3 w 5"/>
                  <a:gd name="T5" fmla="*/ 15 h 15"/>
                  <a:gd name="T6" fmla="*/ 1 w 5"/>
                  <a:gd name="T7" fmla="*/ 13 h 15"/>
                  <a:gd name="T8" fmla="*/ 0 w 5"/>
                  <a:gd name="T9" fmla="*/ 2 h 15"/>
                  <a:gd name="T10" fmla="*/ 3 w 5"/>
                  <a:gd name="T11" fmla="*/ 0 h 15"/>
                  <a:gd name="T12" fmla="*/ 5 w 5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5">
                    <a:moveTo>
                      <a:pt x="5" y="2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4" y="15"/>
                      <a:pt x="3" y="15"/>
                    </a:cubicBezTo>
                    <a:cubicBezTo>
                      <a:pt x="1" y="15"/>
                      <a:pt x="1" y="14"/>
                      <a:pt x="1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" name="Freeform 165"/>
              <p:cNvSpPr>
                <a:spLocks noEditPoints="1"/>
              </p:cNvSpPr>
              <p:nvPr/>
            </p:nvSpPr>
            <p:spPr bwMode="auto">
              <a:xfrm>
                <a:off x="845" y="1170"/>
                <a:ext cx="78" cy="133"/>
              </a:xfrm>
              <a:custGeom>
                <a:avLst/>
                <a:gdLst>
                  <a:gd name="T0" fmla="*/ 34 w 90"/>
                  <a:gd name="T1" fmla="*/ 24 h 153"/>
                  <a:gd name="T2" fmla="*/ 44 w 90"/>
                  <a:gd name="T3" fmla="*/ 11 h 153"/>
                  <a:gd name="T4" fmla="*/ 31 w 90"/>
                  <a:gd name="T5" fmla="*/ 0 h 153"/>
                  <a:gd name="T6" fmla="*/ 21 w 90"/>
                  <a:gd name="T7" fmla="*/ 14 h 153"/>
                  <a:gd name="T8" fmla="*/ 34 w 90"/>
                  <a:gd name="T9" fmla="*/ 24 h 153"/>
                  <a:gd name="T10" fmla="*/ 70 w 90"/>
                  <a:gd name="T11" fmla="*/ 61 h 153"/>
                  <a:gd name="T12" fmla="*/ 78 w 90"/>
                  <a:gd name="T13" fmla="*/ 65 h 153"/>
                  <a:gd name="T14" fmla="*/ 81 w 90"/>
                  <a:gd name="T15" fmla="*/ 57 h 153"/>
                  <a:gd name="T16" fmla="*/ 73 w 90"/>
                  <a:gd name="T17" fmla="*/ 33 h 153"/>
                  <a:gd name="T18" fmla="*/ 67 w 90"/>
                  <a:gd name="T19" fmla="*/ 30 h 153"/>
                  <a:gd name="T20" fmla="*/ 51 w 90"/>
                  <a:gd name="T21" fmla="*/ 26 h 153"/>
                  <a:gd name="T22" fmla="*/ 39 w 90"/>
                  <a:gd name="T23" fmla="*/ 24 h 153"/>
                  <a:gd name="T24" fmla="*/ 30 w 90"/>
                  <a:gd name="T25" fmla="*/ 31 h 153"/>
                  <a:gd name="T26" fmla="*/ 30 w 90"/>
                  <a:gd name="T27" fmla="*/ 32 h 153"/>
                  <a:gd name="T28" fmla="*/ 30 w 90"/>
                  <a:gd name="T29" fmla="*/ 32 h 153"/>
                  <a:gd name="T30" fmla="*/ 29 w 90"/>
                  <a:gd name="T31" fmla="*/ 32 h 153"/>
                  <a:gd name="T32" fmla="*/ 19 w 90"/>
                  <a:gd name="T33" fmla="*/ 55 h 153"/>
                  <a:gd name="T34" fmla="*/ 19 w 90"/>
                  <a:gd name="T35" fmla="*/ 55 h 153"/>
                  <a:gd name="T36" fmla="*/ 2 w 90"/>
                  <a:gd name="T37" fmla="*/ 74 h 153"/>
                  <a:gd name="T38" fmla="*/ 2 w 90"/>
                  <a:gd name="T39" fmla="*/ 82 h 153"/>
                  <a:gd name="T40" fmla="*/ 11 w 90"/>
                  <a:gd name="T41" fmla="*/ 82 h 153"/>
                  <a:gd name="T42" fmla="*/ 28 w 90"/>
                  <a:gd name="T43" fmla="*/ 64 h 153"/>
                  <a:gd name="T44" fmla="*/ 29 w 90"/>
                  <a:gd name="T45" fmla="*/ 62 h 153"/>
                  <a:gd name="T46" fmla="*/ 30 w 90"/>
                  <a:gd name="T47" fmla="*/ 60 h 153"/>
                  <a:gd name="T48" fmla="*/ 32 w 90"/>
                  <a:gd name="T49" fmla="*/ 56 h 153"/>
                  <a:gd name="T50" fmla="*/ 38 w 90"/>
                  <a:gd name="T51" fmla="*/ 74 h 153"/>
                  <a:gd name="T52" fmla="*/ 41 w 90"/>
                  <a:gd name="T53" fmla="*/ 79 h 153"/>
                  <a:gd name="T54" fmla="*/ 32 w 90"/>
                  <a:gd name="T55" fmla="*/ 108 h 153"/>
                  <a:gd name="T56" fmla="*/ 32 w 90"/>
                  <a:gd name="T57" fmla="*/ 108 h 153"/>
                  <a:gd name="T58" fmla="*/ 32 w 90"/>
                  <a:gd name="T59" fmla="*/ 108 h 153"/>
                  <a:gd name="T60" fmla="*/ 31 w 90"/>
                  <a:gd name="T61" fmla="*/ 112 h 153"/>
                  <a:gd name="T62" fmla="*/ 30 w 90"/>
                  <a:gd name="T63" fmla="*/ 146 h 153"/>
                  <a:gd name="T64" fmla="*/ 38 w 90"/>
                  <a:gd name="T65" fmla="*/ 153 h 153"/>
                  <a:gd name="T66" fmla="*/ 45 w 90"/>
                  <a:gd name="T67" fmla="*/ 144 h 153"/>
                  <a:gd name="T68" fmla="*/ 46 w 90"/>
                  <a:gd name="T69" fmla="*/ 113 h 153"/>
                  <a:gd name="T70" fmla="*/ 56 w 90"/>
                  <a:gd name="T71" fmla="*/ 94 h 153"/>
                  <a:gd name="T72" fmla="*/ 74 w 90"/>
                  <a:gd name="T73" fmla="*/ 141 h 153"/>
                  <a:gd name="T74" fmla="*/ 84 w 90"/>
                  <a:gd name="T75" fmla="*/ 146 h 153"/>
                  <a:gd name="T76" fmla="*/ 89 w 90"/>
                  <a:gd name="T77" fmla="*/ 136 h 153"/>
                  <a:gd name="T78" fmla="*/ 66 w 90"/>
                  <a:gd name="T79" fmla="*/ 73 h 153"/>
                  <a:gd name="T80" fmla="*/ 66 w 90"/>
                  <a:gd name="T81" fmla="*/ 65 h 153"/>
                  <a:gd name="T82" fmla="*/ 59 w 90"/>
                  <a:gd name="T83" fmla="*/ 40 h 153"/>
                  <a:gd name="T84" fmla="*/ 63 w 90"/>
                  <a:gd name="T85" fmla="*/ 41 h 153"/>
                  <a:gd name="T86" fmla="*/ 70 w 90"/>
                  <a:gd name="T87" fmla="*/ 6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0" h="153">
                    <a:moveTo>
                      <a:pt x="34" y="24"/>
                    </a:moveTo>
                    <a:cubicBezTo>
                      <a:pt x="41" y="23"/>
                      <a:pt x="45" y="17"/>
                      <a:pt x="44" y="11"/>
                    </a:cubicBezTo>
                    <a:cubicBezTo>
                      <a:pt x="44" y="4"/>
                      <a:pt x="38" y="0"/>
                      <a:pt x="31" y="0"/>
                    </a:cubicBezTo>
                    <a:cubicBezTo>
                      <a:pt x="25" y="1"/>
                      <a:pt x="20" y="7"/>
                      <a:pt x="21" y="14"/>
                    </a:cubicBezTo>
                    <a:cubicBezTo>
                      <a:pt x="22" y="20"/>
                      <a:pt x="28" y="25"/>
                      <a:pt x="34" y="24"/>
                    </a:cubicBezTo>
                    <a:close/>
                    <a:moveTo>
                      <a:pt x="70" y="61"/>
                    </a:moveTo>
                    <a:cubicBezTo>
                      <a:pt x="71" y="64"/>
                      <a:pt x="75" y="66"/>
                      <a:pt x="78" y="65"/>
                    </a:cubicBezTo>
                    <a:cubicBezTo>
                      <a:pt x="81" y="64"/>
                      <a:pt x="83" y="60"/>
                      <a:pt x="81" y="57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1"/>
                      <a:pt x="70" y="30"/>
                      <a:pt x="67" y="30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48" y="24"/>
                      <a:pt x="43" y="23"/>
                      <a:pt x="39" y="24"/>
                    </a:cubicBezTo>
                    <a:cubicBezTo>
                      <a:pt x="35" y="26"/>
                      <a:pt x="32" y="28"/>
                      <a:pt x="30" y="31"/>
                    </a:cubicBezTo>
                    <a:cubicBezTo>
                      <a:pt x="30" y="31"/>
                      <a:pt x="30" y="31"/>
                      <a:pt x="30" y="32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2"/>
                      <a:pt x="30" y="32"/>
                      <a:pt x="29" y="32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2" y="74"/>
                      <a:pt x="2" y="74"/>
                      <a:pt x="2" y="74"/>
                    </a:cubicBezTo>
                    <a:cubicBezTo>
                      <a:pt x="0" y="76"/>
                      <a:pt x="0" y="80"/>
                      <a:pt x="2" y="82"/>
                    </a:cubicBezTo>
                    <a:cubicBezTo>
                      <a:pt x="5" y="85"/>
                      <a:pt x="9" y="85"/>
                      <a:pt x="11" y="82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8" y="63"/>
                      <a:pt x="29" y="63"/>
                      <a:pt x="29" y="62"/>
                    </a:cubicBezTo>
                    <a:cubicBezTo>
                      <a:pt x="30" y="62"/>
                      <a:pt x="30" y="61"/>
                      <a:pt x="30" y="60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8" y="74"/>
                      <a:pt x="38" y="74"/>
                      <a:pt x="38" y="74"/>
                    </a:cubicBezTo>
                    <a:cubicBezTo>
                      <a:pt x="38" y="76"/>
                      <a:pt x="39" y="78"/>
                      <a:pt x="41" y="79"/>
                    </a:cubicBezTo>
                    <a:cubicBezTo>
                      <a:pt x="32" y="108"/>
                      <a:pt x="32" y="108"/>
                      <a:pt x="32" y="108"/>
                    </a:cubicBezTo>
                    <a:cubicBezTo>
                      <a:pt x="32" y="108"/>
                      <a:pt x="32" y="108"/>
                      <a:pt x="32" y="108"/>
                    </a:cubicBezTo>
                    <a:cubicBezTo>
                      <a:pt x="32" y="108"/>
                      <a:pt x="32" y="108"/>
                      <a:pt x="32" y="108"/>
                    </a:cubicBezTo>
                    <a:cubicBezTo>
                      <a:pt x="31" y="109"/>
                      <a:pt x="31" y="111"/>
                      <a:pt x="31" y="112"/>
                    </a:cubicBezTo>
                    <a:cubicBezTo>
                      <a:pt x="30" y="146"/>
                      <a:pt x="30" y="146"/>
                      <a:pt x="30" y="146"/>
                    </a:cubicBezTo>
                    <a:cubicBezTo>
                      <a:pt x="30" y="150"/>
                      <a:pt x="34" y="153"/>
                      <a:pt x="38" y="153"/>
                    </a:cubicBezTo>
                    <a:cubicBezTo>
                      <a:pt x="43" y="152"/>
                      <a:pt x="46" y="148"/>
                      <a:pt x="45" y="144"/>
                    </a:cubicBezTo>
                    <a:cubicBezTo>
                      <a:pt x="46" y="113"/>
                      <a:pt x="46" y="113"/>
                      <a:pt x="46" y="113"/>
                    </a:cubicBezTo>
                    <a:cubicBezTo>
                      <a:pt x="56" y="94"/>
                      <a:pt x="56" y="94"/>
                      <a:pt x="56" y="94"/>
                    </a:cubicBezTo>
                    <a:cubicBezTo>
                      <a:pt x="74" y="141"/>
                      <a:pt x="74" y="141"/>
                      <a:pt x="74" y="141"/>
                    </a:cubicBezTo>
                    <a:cubicBezTo>
                      <a:pt x="76" y="145"/>
                      <a:pt x="80" y="147"/>
                      <a:pt x="84" y="146"/>
                    </a:cubicBezTo>
                    <a:cubicBezTo>
                      <a:pt x="88" y="144"/>
                      <a:pt x="90" y="140"/>
                      <a:pt x="89" y="136"/>
                    </a:cubicBezTo>
                    <a:cubicBezTo>
                      <a:pt x="66" y="73"/>
                      <a:pt x="66" y="73"/>
                      <a:pt x="66" y="73"/>
                    </a:cubicBezTo>
                    <a:cubicBezTo>
                      <a:pt x="67" y="71"/>
                      <a:pt x="67" y="68"/>
                      <a:pt x="66" y="65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63" y="41"/>
                      <a:pt x="63" y="41"/>
                      <a:pt x="63" y="41"/>
                    </a:cubicBezTo>
                    <a:lnTo>
                      <a:pt x="7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" name="Freeform 166"/>
              <p:cNvSpPr>
                <a:spLocks noEditPoints="1"/>
              </p:cNvSpPr>
              <p:nvPr/>
            </p:nvSpPr>
            <p:spPr bwMode="auto">
              <a:xfrm>
                <a:off x="1400" y="1028"/>
                <a:ext cx="71" cy="71"/>
              </a:xfrm>
              <a:custGeom>
                <a:avLst/>
                <a:gdLst>
                  <a:gd name="T0" fmla="*/ 0 w 82"/>
                  <a:gd name="T1" fmla="*/ 41 h 82"/>
                  <a:gd name="T2" fmla="*/ 41 w 82"/>
                  <a:gd name="T3" fmla="*/ 82 h 82"/>
                  <a:gd name="T4" fmla="*/ 82 w 82"/>
                  <a:gd name="T5" fmla="*/ 41 h 82"/>
                  <a:gd name="T6" fmla="*/ 41 w 82"/>
                  <a:gd name="T7" fmla="*/ 0 h 82"/>
                  <a:gd name="T8" fmla="*/ 0 w 82"/>
                  <a:gd name="T9" fmla="*/ 41 h 82"/>
                  <a:gd name="T10" fmla="*/ 8 w 82"/>
                  <a:gd name="T11" fmla="*/ 54 h 82"/>
                  <a:gd name="T12" fmla="*/ 12 w 82"/>
                  <a:gd name="T13" fmla="*/ 57 h 82"/>
                  <a:gd name="T14" fmla="*/ 14 w 82"/>
                  <a:gd name="T15" fmla="*/ 57 h 82"/>
                  <a:gd name="T16" fmla="*/ 17 w 82"/>
                  <a:gd name="T17" fmla="*/ 48 h 82"/>
                  <a:gd name="T18" fmla="*/ 18 w 82"/>
                  <a:gd name="T19" fmla="*/ 44 h 82"/>
                  <a:gd name="T20" fmla="*/ 13 w 82"/>
                  <a:gd name="T21" fmla="*/ 35 h 82"/>
                  <a:gd name="T22" fmla="*/ 10 w 82"/>
                  <a:gd name="T23" fmla="*/ 34 h 82"/>
                  <a:gd name="T24" fmla="*/ 6 w 82"/>
                  <a:gd name="T25" fmla="*/ 37 h 82"/>
                  <a:gd name="T26" fmla="*/ 21 w 82"/>
                  <a:gd name="T27" fmla="*/ 12 h 82"/>
                  <a:gd name="T28" fmla="*/ 20 w 82"/>
                  <a:gd name="T29" fmla="*/ 17 h 82"/>
                  <a:gd name="T30" fmla="*/ 22 w 82"/>
                  <a:gd name="T31" fmla="*/ 18 h 82"/>
                  <a:gd name="T32" fmla="*/ 34 w 82"/>
                  <a:gd name="T33" fmla="*/ 19 h 82"/>
                  <a:gd name="T34" fmla="*/ 36 w 82"/>
                  <a:gd name="T35" fmla="*/ 18 h 82"/>
                  <a:gd name="T36" fmla="*/ 42 w 82"/>
                  <a:gd name="T37" fmla="*/ 11 h 82"/>
                  <a:gd name="T38" fmla="*/ 42 w 82"/>
                  <a:gd name="T39" fmla="*/ 8 h 82"/>
                  <a:gd name="T40" fmla="*/ 38 w 82"/>
                  <a:gd name="T41" fmla="*/ 5 h 82"/>
                  <a:gd name="T42" fmla="*/ 41 w 82"/>
                  <a:gd name="T43" fmla="*/ 5 h 82"/>
                  <a:gd name="T44" fmla="*/ 62 w 82"/>
                  <a:gd name="T45" fmla="*/ 12 h 82"/>
                  <a:gd name="T46" fmla="*/ 60 w 82"/>
                  <a:gd name="T47" fmla="*/ 14 h 82"/>
                  <a:gd name="T48" fmla="*/ 61 w 82"/>
                  <a:gd name="T49" fmla="*/ 17 h 82"/>
                  <a:gd name="T50" fmla="*/ 66 w 82"/>
                  <a:gd name="T51" fmla="*/ 26 h 82"/>
                  <a:gd name="T52" fmla="*/ 73 w 82"/>
                  <a:gd name="T53" fmla="*/ 30 h 82"/>
                  <a:gd name="T54" fmla="*/ 75 w 82"/>
                  <a:gd name="T55" fmla="*/ 31 h 82"/>
                  <a:gd name="T56" fmla="*/ 77 w 82"/>
                  <a:gd name="T57" fmla="*/ 41 h 82"/>
                  <a:gd name="T58" fmla="*/ 75 w 82"/>
                  <a:gd name="T59" fmla="*/ 51 h 82"/>
                  <a:gd name="T60" fmla="*/ 68 w 82"/>
                  <a:gd name="T61" fmla="*/ 57 h 82"/>
                  <a:gd name="T62" fmla="*/ 67 w 82"/>
                  <a:gd name="T63" fmla="*/ 60 h 82"/>
                  <a:gd name="T64" fmla="*/ 64 w 82"/>
                  <a:gd name="T65" fmla="*/ 67 h 82"/>
                  <a:gd name="T66" fmla="*/ 47 w 82"/>
                  <a:gd name="T67" fmla="*/ 76 h 82"/>
                  <a:gd name="T68" fmla="*/ 41 w 82"/>
                  <a:gd name="T69" fmla="*/ 72 h 82"/>
                  <a:gd name="T70" fmla="*/ 38 w 82"/>
                  <a:gd name="T71" fmla="*/ 70 h 82"/>
                  <a:gd name="T72" fmla="*/ 26 w 82"/>
                  <a:gd name="T73" fmla="*/ 70 h 82"/>
                  <a:gd name="T74" fmla="*/ 24 w 82"/>
                  <a:gd name="T75" fmla="*/ 72 h 82"/>
                  <a:gd name="T76" fmla="*/ 8 w 82"/>
                  <a:gd name="T77" fmla="*/ 5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2" h="82">
                    <a:moveTo>
                      <a:pt x="0" y="41"/>
                    </a:moveTo>
                    <a:cubicBezTo>
                      <a:pt x="0" y="63"/>
                      <a:pt x="18" y="82"/>
                      <a:pt x="41" y="82"/>
                    </a:cubicBezTo>
                    <a:cubicBezTo>
                      <a:pt x="63" y="82"/>
                      <a:pt x="82" y="63"/>
                      <a:pt x="82" y="41"/>
                    </a:cubicBezTo>
                    <a:cubicBezTo>
                      <a:pt x="82" y="18"/>
                      <a:pt x="63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  <a:moveTo>
                      <a:pt x="8" y="54"/>
                    </a:moveTo>
                    <a:cubicBezTo>
                      <a:pt x="10" y="55"/>
                      <a:pt x="12" y="57"/>
                      <a:pt x="12" y="57"/>
                    </a:cubicBezTo>
                    <a:cubicBezTo>
                      <a:pt x="13" y="57"/>
                      <a:pt x="14" y="57"/>
                      <a:pt x="14" y="57"/>
                    </a:cubicBezTo>
                    <a:cubicBezTo>
                      <a:pt x="14" y="57"/>
                      <a:pt x="17" y="50"/>
                      <a:pt x="17" y="48"/>
                    </a:cubicBezTo>
                    <a:cubicBezTo>
                      <a:pt x="17" y="46"/>
                      <a:pt x="18" y="44"/>
                      <a:pt x="18" y="44"/>
                    </a:cubicBezTo>
                    <a:cubicBezTo>
                      <a:pt x="18" y="44"/>
                      <a:pt x="13" y="35"/>
                      <a:pt x="13" y="35"/>
                    </a:cubicBezTo>
                    <a:cubicBezTo>
                      <a:pt x="12" y="35"/>
                      <a:pt x="12" y="34"/>
                      <a:pt x="10" y="34"/>
                    </a:cubicBezTo>
                    <a:cubicBezTo>
                      <a:pt x="9" y="34"/>
                      <a:pt x="7" y="35"/>
                      <a:pt x="6" y="37"/>
                    </a:cubicBezTo>
                    <a:cubicBezTo>
                      <a:pt x="7" y="26"/>
                      <a:pt x="12" y="17"/>
                      <a:pt x="21" y="12"/>
                    </a:cubicBezTo>
                    <a:cubicBezTo>
                      <a:pt x="21" y="14"/>
                      <a:pt x="21" y="16"/>
                      <a:pt x="20" y="17"/>
                    </a:cubicBezTo>
                    <a:cubicBezTo>
                      <a:pt x="20" y="18"/>
                      <a:pt x="22" y="18"/>
                      <a:pt x="22" y="18"/>
                    </a:cubicBezTo>
                    <a:cubicBezTo>
                      <a:pt x="22" y="18"/>
                      <a:pt x="33" y="19"/>
                      <a:pt x="34" y="19"/>
                    </a:cubicBezTo>
                    <a:cubicBezTo>
                      <a:pt x="35" y="19"/>
                      <a:pt x="36" y="18"/>
                      <a:pt x="36" y="18"/>
                    </a:cubicBezTo>
                    <a:cubicBezTo>
                      <a:pt x="36" y="18"/>
                      <a:pt x="41" y="12"/>
                      <a:pt x="42" y="11"/>
                    </a:cubicBezTo>
                    <a:cubicBezTo>
                      <a:pt x="43" y="10"/>
                      <a:pt x="42" y="8"/>
                      <a:pt x="42" y="8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5"/>
                      <a:pt x="40" y="5"/>
                      <a:pt x="41" y="5"/>
                    </a:cubicBezTo>
                    <a:cubicBezTo>
                      <a:pt x="49" y="5"/>
                      <a:pt x="56" y="8"/>
                      <a:pt x="62" y="12"/>
                    </a:cubicBezTo>
                    <a:cubicBezTo>
                      <a:pt x="61" y="12"/>
                      <a:pt x="60" y="13"/>
                      <a:pt x="60" y="14"/>
                    </a:cubicBezTo>
                    <a:cubicBezTo>
                      <a:pt x="60" y="15"/>
                      <a:pt x="61" y="16"/>
                      <a:pt x="61" y="17"/>
                    </a:cubicBezTo>
                    <a:cubicBezTo>
                      <a:pt x="62" y="18"/>
                      <a:pt x="65" y="26"/>
                      <a:pt x="66" y="26"/>
                    </a:cubicBezTo>
                    <a:cubicBezTo>
                      <a:pt x="67" y="27"/>
                      <a:pt x="72" y="29"/>
                      <a:pt x="73" y="30"/>
                    </a:cubicBezTo>
                    <a:cubicBezTo>
                      <a:pt x="74" y="31"/>
                      <a:pt x="75" y="31"/>
                      <a:pt x="75" y="31"/>
                    </a:cubicBezTo>
                    <a:cubicBezTo>
                      <a:pt x="76" y="34"/>
                      <a:pt x="77" y="38"/>
                      <a:pt x="77" y="41"/>
                    </a:cubicBezTo>
                    <a:cubicBezTo>
                      <a:pt x="77" y="44"/>
                      <a:pt x="76" y="48"/>
                      <a:pt x="75" y="51"/>
                    </a:cubicBezTo>
                    <a:cubicBezTo>
                      <a:pt x="74" y="52"/>
                      <a:pt x="68" y="57"/>
                      <a:pt x="68" y="57"/>
                    </a:cubicBezTo>
                    <a:cubicBezTo>
                      <a:pt x="68" y="57"/>
                      <a:pt x="67" y="59"/>
                      <a:pt x="67" y="60"/>
                    </a:cubicBezTo>
                    <a:cubicBezTo>
                      <a:pt x="67" y="60"/>
                      <a:pt x="65" y="65"/>
                      <a:pt x="64" y="67"/>
                    </a:cubicBezTo>
                    <a:cubicBezTo>
                      <a:pt x="60" y="72"/>
                      <a:pt x="54" y="75"/>
                      <a:pt x="47" y="76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1"/>
                      <a:pt x="39" y="70"/>
                      <a:pt x="38" y="70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5" y="70"/>
                      <a:pt x="24" y="71"/>
                      <a:pt x="24" y="72"/>
                    </a:cubicBezTo>
                    <a:cubicBezTo>
                      <a:pt x="17" y="68"/>
                      <a:pt x="11" y="62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" name="Freeform 167"/>
              <p:cNvSpPr>
                <a:spLocks/>
              </p:cNvSpPr>
              <p:nvPr/>
            </p:nvSpPr>
            <p:spPr bwMode="auto">
              <a:xfrm>
                <a:off x="1429" y="1056"/>
                <a:ext cx="23" cy="23"/>
              </a:xfrm>
              <a:custGeom>
                <a:avLst/>
                <a:gdLst>
                  <a:gd name="T0" fmla="*/ 7 w 26"/>
                  <a:gd name="T1" fmla="*/ 2 h 27"/>
                  <a:gd name="T2" fmla="*/ 10 w 26"/>
                  <a:gd name="T3" fmla="*/ 0 h 27"/>
                  <a:gd name="T4" fmla="*/ 22 w 26"/>
                  <a:gd name="T5" fmla="*/ 3 h 27"/>
                  <a:gd name="T6" fmla="*/ 25 w 26"/>
                  <a:gd name="T7" fmla="*/ 6 h 27"/>
                  <a:gd name="T8" fmla="*/ 26 w 26"/>
                  <a:gd name="T9" fmla="*/ 18 h 27"/>
                  <a:gd name="T10" fmla="*/ 24 w 26"/>
                  <a:gd name="T11" fmla="*/ 22 h 27"/>
                  <a:gd name="T12" fmla="*/ 13 w 26"/>
                  <a:gd name="T13" fmla="*/ 26 h 27"/>
                  <a:gd name="T14" fmla="*/ 9 w 26"/>
                  <a:gd name="T15" fmla="*/ 25 h 27"/>
                  <a:gd name="T16" fmla="*/ 1 w 26"/>
                  <a:gd name="T17" fmla="*/ 16 h 27"/>
                  <a:gd name="T18" fmla="*/ 0 w 26"/>
                  <a:gd name="T19" fmla="*/ 12 h 27"/>
                  <a:gd name="T20" fmla="*/ 7 w 26"/>
                  <a:gd name="T21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7">
                    <a:moveTo>
                      <a:pt x="7" y="2"/>
                    </a:moveTo>
                    <a:cubicBezTo>
                      <a:pt x="7" y="1"/>
                      <a:pt x="9" y="0"/>
                      <a:pt x="10" y="0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5" y="5"/>
                      <a:pt x="25" y="6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9"/>
                      <a:pt x="25" y="21"/>
                      <a:pt x="24" y="22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1" y="27"/>
                      <a:pt x="9" y="26"/>
                      <a:pt x="9" y="2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5"/>
                      <a:pt x="0" y="13"/>
                      <a:pt x="0" y="12"/>
                    </a:cubicBez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8" name="Freeform 168"/>
              <p:cNvSpPr>
                <a:spLocks noEditPoints="1"/>
              </p:cNvSpPr>
              <p:nvPr/>
            </p:nvSpPr>
            <p:spPr bwMode="auto">
              <a:xfrm>
                <a:off x="854" y="1060"/>
                <a:ext cx="42" cy="44"/>
              </a:xfrm>
              <a:custGeom>
                <a:avLst/>
                <a:gdLst>
                  <a:gd name="T0" fmla="*/ 0 w 49"/>
                  <a:gd name="T1" fmla="*/ 25 h 50"/>
                  <a:gd name="T2" fmla="*/ 24 w 49"/>
                  <a:gd name="T3" fmla="*/ 50 h 50"/>
                  <a:gd name="T4" fmla="*/ 49 w 49"/>
                  <a:gd name="T5" fmla="*/ 25 h 50"/>
                  <a:gd name="T6" fmla="*/ 24 w 49"/>
                  <a:gd name="T7" fmla="*/ 0 h 50"/>
                  <a:gd name="T8" fmla="*/ 0 w 49"/>
                  <a:gd name="T9" fmla="*/ 25 h 50"/>
                  <a:gd name="T10" fmla="*/ 4 w 49"/>
                  <a:gd name="T11" fmla="*/ 33 h 50"/>
                  <a:gd name="T12" fmla="*/ 7 w 49"/>
                  <a:gd name="T13" fmla="*/ 34 h 50"/>
                  <a:gd name="T14" fmla="*/ 8 w 49"/>
                  <a:gd name="T15" fmla="*/ 35 h 50"/>
                  <a:gd name="T16" fmla="*/ 10 w 49"/>
                  <a:gd name="T17" fmla="*/ 29 h 50"/>
                  <a:gd name="T18" fmla="*/ 10 w 49"/>
                  <a:gd name="T19" fmla="*/ 27 h 50"/>
                  <a:gd name="T20" fmla="*/ 7 w 49"/>
                  <a:gd name="T21" fmla="*/ 21 h 50"/>
                  <a:gd name="T22" fmla="*/ 6 w 49"/>
                  <a:gd name="T23" fmla="*/ 21 h 50"/>
                  <a:gd name="T24" fmla="*/ 3 w 49"/>
                  <a:gd name="T25" fmla="*/ 22 h 50"/>
                  <a:gd name="T26" fmla="*/ 12 w 49"/>
                  <a:gd name="T27" fmla="*/ 7 h 50"/>
                  <a:gd name="T28" fmla="*/ 12 w 49"/>
                  <a:gd name="T29" fmla="*/ 10 h 50"/>
                  <a:gd name="T30" fmla="*/ 13 w 49"/>
                  <a:gd name="T31" fmla="*/ 11 h 50"/>
                  <a:gd name="T32" fmla="*/ 20 w 49"/>
                  <a:gd name="T33" fmla="*/ 12 h 50"/>
                  <a:gd name="T34" fmla="*/ 21 w 49"/>
                  <a:gd name="T35" fmla="*/ 11 h 50"/>
                  <a:gd name="T36" fmla="*/ 25 w 49"/>
                  <a:gd name="T37" fmla="*/ 7 h 50"/>
                  <a:gd name="T38" fmla="*/ 25 w 49"/>
                  <a:gd name="T39" fmla="*/ 5 h 50"/>
                  <a:gd name="T40" fmla="*/ 22 w 49"/>
                  <a:gd name="T41" fmla="*/ 3 h 50"/>
                  <a:gd name="T42" fmla="*/ 24 w 49"/>
                  <a:gd name="T43" fmla="*/ 3 h 50"/>
                  <a:gd name="T44" fmla="*/ 37 w 49"/>
                  <a:gd name="T45" fmla="*/ 8 h 50"/>
                  <a:gd name="T46" fmla="*/ 36 w 49"/>
                  <a:gd name="T47" fmla="*/ 8 h 50"/>
                  <a:gd name="T48" fmla="*/ 37 w 49"/>
                  <a:gd name="T49" fmla="*/ 11 h 50"/>
                  <a:gd name="T50" fmla="*/ 39 w 49"/>
                  <a:gd name="T51" fmla="*/ 16 h 50"/>
                  <a:gd name="T52" fmla="*/ 44 w 49"/>
                  <a:gd name="T53" fmla="*/ 19 h 50"/>
                  <a:gd name="T54" fmla="*/ 45 w 49"/>
                  <a:gd name="T55" fmla="*/ 19 h 50"/>
                  <a:gd name="T56" fmla="*/ 46 w 49"/>
                  <a:gd name="T57" fmla="*/ 25 h 50"/>
                  <a:gd name="T58" fmla="*/ 45 w 49"/>
                  <a:gd name="T59" fmla="*/ 31 h 50"/>
                  <a:gd name="T60" fmla="*/ 41 w 49"/>
                  <a:gd name="T61" fmla="*/ 35 h 50"/>
                  <a:gd name="T62" fmla="*/ 40 w 49"/>
                  <a:gd name="T63" fmla="*/ 36 h 50"/>
                  <a:gd name="T64" fmla="*/ 39 w 49"/>
                  <a:gd name="T65" fmla="*/ 41 h 50"/>
                  <a:gd name="T66" fmla="*/ 28 w 49"/>
                  <a:gd name="T67" fmla="*/ 46 h 50"/>
                  <a:gd name="T68" fmla="*/ 25 w 49"/>
                  <a:gd name="T69" fmla="*/ 44 h 50"/>
                  <a:gd name="T70" fmla="*/ 22 w 49"/>
                  <a:gd name="T71" fmla="*/ 43 h 50"/>
                  <a:gd name="T72" fmla="*/ 15 w 49"/>
                  <a:gd name="T73" fmla="*/ 42 h 50"/>
                  <a:gd name="T74" fmla="*/ 14 w 49"/>
                  <a:gd name="T75" fmla="*/ 44 h 50"/>
                  <a:gd name="T76" fmla="*/ 4 w 49"/>
                  <a:gd name="T77" fmla="*/ 3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9" h="50">
                    <a:moveTo>
                      <a:pt x="0" y="25"/>
                    </a:moveTo>
                    <a:cubicBezTo>
                      <a:pt x="0" y="38"/>
                      <a:pt x="11" y="50"/>
                      <a:pt x="24" y="50"/>
                    </a:cubicBezTo>
                    <a:cubicBezTo>
                      <a:pt x="38" y="50"/>
                      <a:pt x="49" y="38"/>
                      <a:pt x="49" y="25"/>
                    </a:cubicBezTo>
                    <a:cubicBezTo>
                      <a:pt x="49" y="11"/>
                      <a:pt x="38" y="0"/>
                      <a:pt x="24" y="0"/>
                    </a:cubicBezTo>
                    <a:cubicBezTo>
                      <a:pt x="11" y="0"/>
                      <a:pt x="0" y="11"/>
                      <a:pt x="0" y="25"/>
                    </a:cubicBezTo>
                    <a:close/>
                    <a:moveTo>
                      <a:pt x="4" y="33"/>
                    </a:moveTo>
                    <a:cubicBezTo>
                      <a:pt x="5" y="34"/>
                      <a:pt x="7" y="34"/>
                      <a:pt x="7" y="34"/>
                    </a:cubicBezTo>
                    <a:cubicBezTo>
                      <a:pt x="7" y="35"/>
                      <a:pt x="8" y="35"/>
                      <a:pt x="8" y="35"/>
                    </a:cubicBezTo>
                    <a:cubicBezTo>
                      <a:pt x="8" y="35"/>
                      <a:pt x="10" y="30"/>
                      <a:pt x="10" y="29"/>
                    </a:cubicBezTo>
                    <a:cubicBezTo>
                      <a:pt x="10" y="28"/>
                      <a:pt x="10" y="27"/>
                      <a:pt x="10" y="27"/>
                    </a:cubicBezTo>
                    <a:cubicBezTo>
                      <a:pt x="10" y="27"/>
                      <a:pt x="8" y="22"/>
                      <a:pt x="7" y="21"/>
                    </a:cubicBezTo>
                    <a:cubicBezTo>
                      <a:pt x="7" y="21"/>
                      <a:pt x="7" y="21"/>
                      <a:pt x="6" y="21"/>
                    </a:cubicBezTo>
                    <a:cubicBezTo>
                      <a:pt x="5" y="21"/>
                      <a:pt x="4" y="22"/>
                      <a:pt x="3" y="22"/>
                    </a:cubicBezTo>
                    <a:cubicBezTo>
                      <a:pt x="4" y="16"/>
                      <a:pt x="7" y="11"/>
                      <a:pt x="12" y="7"/>
                    </a:cubicBezTo>
                    <a:cubicBezTo>
                      <a:pt x="12" y="9"/>
                      <a:pt x="12" y="10"/>
                      <a:pt x="12" y="10"/>
                    </a:cubicBezTo>
                    <a:cubicBezTo>
                      <a:pt x="12" y="11"/>
                      <a:pt x="13" y="11"/>
                      <a:pt x="13" y="11"/>
                    </a:cubicBezTo>
                    <a:cubicBezTo>
                      <a:pt x="13" y="11"/>
                      <a:pt x="19" y="12"/>
                      <a:pt x="20" y="12"/>
                    </a:cubicBezTo>
                    <a:cubicBezTo>
                      <a:pt x="21" y="12"/>
                      <a:pt x="21" y="11"/>
                      <a:pt x="21" y="11"/>
                    </a:cubicBezTo>
                    <a:cubicBezTo>
                      <a:pt x="21" y="11"/>
                      <a:pt x="25" y="7"/>
                      <a:pt x="25" y="7"/>
                    </a:cubicBezTo>
                    <a:cubicBezTo>
                      <a:pt x="26" y="6"/>
                      <a:pt x="25" y="5"/>
                      <a:pt x="25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4" y="3"/>
                      <a:pt x="24" y="3"/>
                    </a:cubicBezTo>
                    <a:cubicBezTo>
                      <a:pt x="29" y="3"/>
                      <a:pt x="34" y="5"/>
                      <a:pt x="37" y="8"/>
                    </a:cubicBezTo>
                    <a:cubicBezTo>
                      <a:pt x="37" y="8"/>
                      <a:pt x="36" y="8"/>
                      <a:pt x="36" y="8"/>
                    </a:cubicBezTo>
                    <a:cubicBezTo>
                      <a:pt x="36" y="10"/>
                      <a:pt x="37" y="10"/>
                      <a:pt x="37" y="11"/>
                    </a:cubicBezTo>
                    <a:cubicBezTo>
                      <a:pt x="37" y="11"/>
                      <a:pt x="39" y="16"/>
                      <a:pt x="39" y="16"/>
                    </a:cubicBezTo>
                    <a:cubicBezTo>
                      <a:pt x="40" y="16"/>
                      <a:pt x="43" y="18"/>
                      <a:pt x="44" y="19"/>
                    </a:cubicBezTo>
                    <a:cubicBezTo>
                      <a:pt x="44" y="19"/>
                      <a:pt x="45" y="19"/>
                      <a:pt x="45" y="19"/>
                    </a:cubicBezTo>
                    <a:cubicBezTo>
                      <a:pt x="46" y="21"/>
                      <a:pt x="46" y="23"/>
                      <a:pt x="46" y="25"/>
                    </a:cubicBezTo>
                    <a:cubicBezTo>
                      <a:pt x="46" y="27"/>
                      <a:pt x="46" y="29"/>
                      <a:pt x="45" y="31"/>
                    </a:cubicBezTo>
                    <a:cubicBezTo>
                      <a:pt x="44" y="32"/>
                      <a:pt x="41" y="35"/>
                      <a:pt x="41" y="35"/>
                    </a:cubicBezTo>
                    <a:cubicBezTo>
                      <a:pt x="41" y="35"/>
                      <a:pt x="40" y="36"/>
                      <a:pt x="40" y="36"/>
                    </a:cubicBezTo>
                    <a:cubicBezTo>
                      <a:pt x="40" y="37"/>
                      <a:pt x="39" y="40"/>
                      <a:pt x="39" y="41"/>
                    </a:cubicBezTo>
                    <a:cubicBezTo>
                      <a:pt x="36" y="44"/>
                      <a:pt x="32" y="45"/>
                      <a:pt x="28" y="46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3"/>
                      <a:pt x="23" y="43"/>
                      <a:pt x="22" y="43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43"/>
                      <a:pt x="14" y="43"/>
                      <a:pt x="14" y="44"/>
                    </a:cubicBezTo>
                    <a:cubicBezTo>
                      <a:pt x="10" y="41"/>
                      <a:pt x="6" y="38"/>
                      <a:pt x="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" name="Freeform 169"/>
              <p:cNvSpPr>
                <a:spLocks/>
              </p:cNvSpPr>
              <p:nvPr/>
            </p:nvSpPr>
            <p:spPr bwMode="auto">
              <a:xfrm>
                <a:off x="871" y="1078"/>
                <a:ext cx="14" cy="14"/>
              </a:xfrm>
              <a:custGeom>
                <a:avLst/>
                <a:gdLst>
                  <a:gd name="T0" fmla="*/ 4 w 16"/>
                  <a:gd name="T1" fmla="*/ 1 h 16"/>
                  <a:gd name="T2" fmla="*/ 6 w 16"/>
                  <a:gd name="T3" fmla="*/ 0 h 16"/>
                  <a:gd name="T4" fmla="*/ 14 w 16"/>
                  <a:gd name="T5" fmla="*/ 1 h 16"/>
                  <a:gd name="T6" fmla="*/ 15 w 16"/>
                  <a:gd name="T7" fmla="*/ 3 h 16"/>
                  <a:gd name="T8" fmla="*/ 16 w 16"/>
                  <a:gd name="T9" fmla="*/ 10 h 16"/>
                  <a:gd name="T10" fmla="*/ 14 w 16"/>
                  <a:gd name="T11" fmla="*/ 13 h 16"/>
                  <a:gd name="T12" fmla="*/ 8 w 16"/>
                  <a:gd name="T13" fmla="*/ 15 h 16"/>
                  <a:gd name="T14" fmla="*/ 5 w 16"/>
                  <a:gd name="T15" fmla="*/ 15 h 16"/>
                  <a:gd name="T16" fmla="*/ 1 w 16"/>
                  <a:gd name="T17" fmla="*/ 9 h 16"/>
                  <a:gd name="T18" fmla="*/ 0 w 16"/>
                  <a:gd name="T19" fmla="*/ 7 h 16"/>
                  <a:gd name="T20" fmla="*/ 4 w 16"/>
                  <a:gd name="T21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6">
                    <a:moveTo>
                      <a:pt x="4" y="1"/>
                    </a:moveTo>
                    <a:cubicBezTo>
                      <a:pt x="5" y="0"/>
                      <a:pt x="6" y="0"/>
                      <a:pt x="6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2"/>
                      <a:pt x="15" y="2"/>
                      <a:pt x="15" y="3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1"/>
                      <a:pt x="15" y="12"/>
                      <a:pt x="14" y="13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6"/>
                      <a:pt x="6" y="15"/>
                      <a:pt x="5" y="15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9"/>
                      <a:pt x="0" y="8"/>
                      <a:pt x="0" y="7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" name="Freeform 170"/>
              <p:cNvSpPr>
                <a:spLocks noEditPoints="1"/>
              </p:cNvSpPr>
              <p:nvPr/>
            </p:nvSpPr>
            <p:spPr bwMode="auto">
              <a:xfrm>
                <a:off x="311" y="753"/>
                <a:ext cx="50" cy="49"/>
              </a:xfrm>
              <a:custGeom>
                <a:avLst/>
                <a:gdLst>
                  <a:gd name="T0" fmla="*/ 0 w 58"/>
                  <a:gd name="T1" fmla="*/ 28 h 57"/>
                  <a:gd name="T2" fmla="*/ 29 w 58"/>
                  <a:gd name="T3" fmla="*/ 57 h 57"/>
                  <a:gd name="T4" fmla="*/ 58 w 58"/>
                  <a:gd name="T5" fmla="*/ 28 h 57"/>
                  <a:gd name="T6" fmla="*/ 29 w 58"/>
                  <a:gd name="T7" fmla="*/ 0 h 57"/>
                  <a:gd name="T8" fmla="*/ 0 w 58"/>
                  <a:gd name="T9" fmla="*/ 28 h 57"/>
                  <a:gd name="T10" fmla="*/ 6 w 58"/>
                  <a:gd name="T11" fmla="*/ 38 h 57"/>
                  <a:gd name="T12" fmla="*/ 9 w 58"/>
                  <a:gd name="T13" fmla="*/ 39 h 57"/>
                  <a:gd name="T14" fmla="*/ 10 w 58"/>
                  <a:gd name="T15" fmla="*/ 40 h 57"/>
                  <a:gd name="T16" fmla="*/ 12 w 58"/>
                  <a:gd name="T17" fmla="*/ 34 h 57"/>
                  <a:gd name="T18" fmla="*/ 13 w 58"/>
                  <a:gd name="T19" fmla="*/ 31 h 57"/>
                  <a:gd name="T20" fmla="*/ 9 w 58"/>
                  <a:gd name="T21" fmla="*/ 24 h 57"/>
                  <a:gd name="T22" fmla="*/ 8 w 58"/>
                  <a:gd name="T23" fmla="*/ 23 h 57"/>
                  <a:gd name="T24" fmla="*/ 4 w 58"/>
                  <a:gd name="T25" fmla="*/ 25 h 57"/>
                  <a:gd name="T26" fmla="*/ 15 w 58"/>
                  <a:gd name="T27" fmla="*/ 8 h 57"/>
                  <a:gd name="T28" fmla="*/ 15 w 58"/>
                  <a:gd name="T29" fmla="*/ 11 h 57"/>
                  <a:gd name="T30" fmla="*/ 16 w 58"/>
                  <a:gd name="T31" fmla="*/ 13 h 57"/>
                  <a:gd name="T32" fmla="*/ 24 w 58"/>
                  <a:gd name="T33" fmla="*/ 13 h 57"/>
                  <a:gd name="T34" fmla="*/ 26 w 58"/>
                  <a:gd name="T35" fmla="*/ 12 h 57"/>
                  <a:gd name="T36" fmla="*/ 30 w 58"/>
                  <a:gd name="T37" fmla="*/ 7 h 57"/>
                  <a:gd name="T38" fmla="*/ 30 w 58"/>
                  <a:gd name="T39" fmla="*/ 6 h 57"/>
                  <a:gd name="T40" fmla="*/ 27 w 58"/>
                  <a:gd name="T41" fmla="*/ 3 h 57"/>
                  <a:gd name="T42" fmla="*/ 29 w 58"/>
                  <a:gd name="T43" fmla="*/ 3 h 57"/>
                  <a:gd name="T44" fmla="*/ 44 w 58"/>
                  <a:gd name="T45" fmla="*/ 8 h 57"/>
                  <a:gd name="T46" fmla="*/ 42 w 58"/>
                  <a:gd name="T47" fmla="*/ 9 h 57"/>
                  <a:gd name="T48" fmla="*/ 43 w 58"/>
                  <a:gd name="T49" fmla="*/ 12 h 57"/>
                  <a:gd name="T50" fmla="*/ 46 w 58"/>
                  <a:gd name="T51" fmla="*/ 18 h 57"/>
                  <a:gd name="T52" fmla="*/ 52 w 58"/>
                  <a:gd name="T53" fmla="*/ 21 h 57"/>
                  <a:gd name="T54" fmla="*/ 53 w 58"/>
                  <a:gd name="T55" fmla="*/ 22 h 57"/>
                  <a:gd name="T56" fmla="*/ 54 w 58"/>
                  <a:gd name="T57" fmla="*/ 28 h 57"/>
                  <a:gd name="T58" fmla="*/ 53 w 58"/>
                  <a:gd name="T59" fmla="*/ 35 h 57"/>
                  <a:gd name="T60" fmla="*/ 48 w 58"/>
                  <a:gd name="T61" fmla="*/ 40 h 57"/>
                  <a:gd name="T62" fmla="*/ 47 w 58"/>
                  <a:gd name="T63" fmla="*/ 41 h 57"/>
                  <a:gd name="T64" fmla="*/ 45 w 58"/>
                  <a:gd name="T65" fmla="*/ 47 h 57"/>
                  <a:gd name="T66" fmla="*/ 33 w 58"/>
                  <a:gd name="T67" fmla="*/ 53 h 57"/>
                  <a:gd name="T68" fmla="*/ 29 w 58"/>
                  <a:gd name="T69" fmla="*/ 50 h 57"/>
                  <a:gd name="T70" fmla="*/ 27 w 58"/>
                  <a:gd name="T71" fmla="*/ 49 h 57"/>
                  <a:gd name="T72" fmla="*/ 19 w 58"/>
                  <a:gd name="T73" fmla="*/ 49 h 57"/>
                  <a:gd name="T74" fmla="*/ 17 w 58"/>
                  <a:gd name="T75" fmla="*/ 50 h 57"/>
                  <a:gd name="T76" fmla="*/ 6 w 58"/>
                  <a:gd name="T77" fmla="*/ 3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8" h="57">
                    <a:moveTo>
                      <a:pt x="0" y="28"/>
                    </a:moveTo>
                    <a:cubicBezTo>
                      <a:pt x="0" y="44"/>
                      <a:pt x="13" y="57"/>
                      <a:pt x="29" y="57"/>
                    </a:cubicBezTo>
                    <a:cubicBezTo>
                      <a:pt x="45" y="57"/>
                      <a:pt x="58" y="44"/>
                      <a:pt x="58" y="28"/>
                    </a:cubicBezTo>
                    <a:cubicBezTo>
                      <a:pt x="58" y="13"/>
                      <a:pt x="45" y="0"/>
                      <a:pt x="29" y="0"/>
                    </a:cubicBezTo>
                    <a:cubicBezTo>
                      <a:pt x="13" y="0"/>
                      <a:pt x="0" y="13"/>
                      <a:pt x="0" y="28"/>
                    </a:cubicBezTo>
                    <a:close/>
                    <a:moveTo>
                      <a:pt x="6" y="38"/>
                    </a:moveTo>
                    <a:cubicBezTo>
                      <a:pt x="7" y="38"/>
                      <a:pt x="9" y="39"/>
                      <a:pt x="9" y="39"/>
                    </a:cubicBezTo>
                    <a:cubicBezTo>
                      <a:pt x="9" y="40"/>
                      <a:pt x="10" y="40"/>
                      <a:pt x="10" y="40"/>
                    </a:cubicBezTo>
                    <a:cubicBezTo>
                      <a:pt x="10" y="40"/>
                      <a:pt x="12" y="35"/>
                      <a:pt x="12" y="34"/>
                    </a:cubicBezTo>
                    <a:cubicBezTo>
                      <a:pt x="12" y="32"/>
                      <a:pt x="13" y="31"/>
                      <a:pt x="13" y="31"/>
                    </a:cubicBezTo>
                    <a:cubicBezTo>
                      <a:pt x="13" y="31"/>
                      <a:pt x="10" y="24"/>
                      <a:pt x="9" y="24"/>
                    </a:cubicBezTo>
                    <a:cubicBezTo>
                      <a:pt x="9" y="24"/>
                      <a:pt x="9" y="23"/>
                      <a:pt x="8" y="23"/>
                    </a:cubicBezTo>
                    <a:cubicBezTo>
                      <a:pt x="7" y="23"/>
                      <a:pt x="5" y="25"/>
                      <a:pt x="4" y="25"/>
                    </a:cubicBezTo>
                    <a:cubicBezTo>
                      <a:pt x="5" y="18"/>
                      <a:pt x="9" y="12"/>
                      <a:pt x="15" y="8"/>
                    </a:cubicBezTo>
                    <a:cubicBezTo>
                      <a:pt x="15" y="9"/>
                      <a:pt x="15" y="11"/>
                      <a:pt x="15" y="11"/>
                    </a:cubicBezTo>
                    <a:cubicBezTo>
                      <a:pt x="15" y="12"/>
                      <a:pt x="16" y="13"/>
                      <a:pt x="16" y="13"/>
                    </a:cubicBezTo>
                    <a:cubicBezTo>
                      <a:pt x="16" y="13"/>
                      <a:pt x="23" y="13"/>
                      <a:pt x="24" y="13"/>
                    </a:cubicBezTo>
                    <a:cubicBezTo>
                      <a:pt x="25" y="13"/>
                      <a:pt x="26" y="12"/>
                      <a:pt x="26" y="12"/>
                    </a:cubicBezTo>
                    <a:cubicBezTo>
                      <a:pt x="26" y="12"/>
                      <a:pt x="29" y="8"/>
                      <a:pt x="30" y="7"/>
                    </a:cubicBezTo>
                    <a:cubicBezTo>
                      <a:pt x="31" y="7"/>
                      <a:pt x="30" y="6"/>
                      <a:pt x="30" y="6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8" y="3"/>
                      <a:pt x="28" y="3"/>
                      <a:pt x="29" y="3"/>
                    </a:cubicBezTo>
                    <a:cubicBezTo>
                      <a:pt x="35" y="3"/>
                      <a:pt x="40" y="5"/>
                      <a:pt x="44" y="8"/>
                    </a:cubicBezTo>
                    <a:cubicBezTo>
                      <a:pt x="43" y="9"/>
                      <a:pt x="43" y="9"/>
                      <a:pt x="42" y="9"/>
                    </a:cubicBezTo>
                    <a:cubicBezTo>
                      <a:pt x="42" y="11"/>
                      <a:pt x="43" y="11"/>
                      <a:pt x="43" y="12"/>
                    </a:cubicBezTo>
                    <a:cubicBezTo>
                      <a:pt x="44" y="13"/>
                      <a:pt x="46" y="18"/>
                      <a:pt x="46" y="18"/>
                    </a:cubicBezTo>
                    <a:cubicBezTo>
                      <a:pt x="47" y="18"/>
                      <a:pt x="51" y="20"/>
                      <a:pt x="52" y="21"/>
                    </a:cubicBezTo>
                    <a:cubicBezTo>
                      <a:pt x="52" y="22"/>
                      <a:pt x="53" y="22"/>
                      <a:pt x="53" y="22"/>
                    </a:cubicBezTo>
                    <a:cubicBezTo>
                      <a:pt x="54" y="24"/>
                      <a:pt x="54" y="26"/>
                      <a:pt x="54" y="28"/>
                    </a:cubicBezTo>
                    <a:cubicBezTo>
                      <a:pt x="54" y="31"/>
                      <a:pt x="54" y="33"/>
                      <a:pt x="53" y="35"/>
                    </a:cubicBezTo>
                    <a:cubicBezTo>
                      <a:pt x="52" y="36"/>
                      <a:pt x="48" y="40"/>
                      <a:pt x="48" y="40"/>
                    </a:cubicBezTo>
                    <a:cubicBezTo>
                      <a:pt x="48" y="40"/>
                      <a:pt x="47" y="41"/>
                      <a:pt x="47" y="41"/>
                    </a:cubicBezTo>
                    <a:cubicBezTo>
                      <a:pt x="47" y="42"/>
                      <a:pt x="46" y="45"/>
                      <a:pt x="45" y="47"/>
                    </a:cubicBezTo>
                    <a:cubicBezTo>
                      <a:pt x="42" y="50"/>
                      <a:pt x="38" y="52"/>
                      <a:pt x="33" y="53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9"/>
                      <a:pt x="28" y="49"/>
                      <a:pt x="27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49"/>
                      <a:pt x="17" y="49"/>
                      <a:pt x="17" y="50"/>
                    </a:cubicBezTo>
                    <a:cubicBezTo>
                      <a:pt x="12" y="47"/>
                      <a:pt x="8" y="43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" name="Freeform 171"/>
              <p:cNvSpPr>
                <a:spLocks/>
              </p:cNvSpPr>
              <p:nvPr/>
            </p:nvSpPr>
            <p:spPr bwMode="auto">
              <a:xfrm>
                <a:off x="332" y="772"/>
                <a:ext cx="15" cy="17"/>
              </a:xfrm>
              <a:custGeom>
                <a:avLst/>
                <a:gdLst>
                  <a:gd name="T0" fmla="*/ 5 w 18"/>
                  <a:gd name="T1" fmla="*/ 1 h 19"/>
                  <a:gd name="T2" fmla="*/ 8 w 18"/>
                  <a:gd name="T3" fmla="*/ 0 h 19"/>
                  <a:gd name="T4" fmla="*/ 16 w 18"/>
                  <a:gd name="T5" fmla="*/ 2 h 19"/>
                  <a:gd name="T6" fmla="*/ 18 w 18"/>
                  <a:gd name="T7" fmla="*/ 4 h 19"/>
                  <a:gd name="T8" fmla="*/ 18 w 18"/>
                  <a:gd name="T9" fmla="*/ 13 h 19"/>
                  <a:gd name="T10" fmla="*/ 17 w 18"/>
                  <a:gd name="T11" fmla="*/ 15 h 19"/>
                  <a:gd name="T12" fmla="*/ 9 w 18"/>
                  <a:gd name="T13" fmla="*/ 18 h 19"/>
                  <a:gd name="T14" fmla="*/ 6 w 18"/>
                  <a:gd name="T15" fmla="*/ 18 h 19"/>
                  <a:gd name="T16" fmla="*/ 1 w 18"/>
                  <a:gd name="T17" fmla="*/ 11 h 19"/>
                  <a:gd name="T18" fmla="*/ 0 w 18"/>
                  <a:gd name="T19" fmla="*/ 9 h 19"/>
                  <a:gd name="T20" fmla="*/ 5 w 18"/>
                  <a:gd name="T2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19">
                    <a:moveTo>
                      <a:pt x="5" y="1"/>
                    </a:moveTo>
                    <a:cubicBezTo>
                      <a:pt x="5" y="1"/>
                      <a:pt x="7" y="0"/>
                      <a:pt x="8" y="0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7" y="3"/>
                      <a:pt x="17" y="3"/>
                      <a:pt x="18" y="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4"/>
                      <a:pt x="18" y="15"/>
                      <a:pt x="17" y="15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9"/>
                      <a:pt x="7" y="19"/>
                      <a:pt x="6" y="18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9"/>
                      <a:pt x="0" y="9"/>
                    </a:cubicBez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" name="Freeform 172"/>
              <p:cNvSpPr>
                <a:spLocks noEditPoints="1"/>
              </p:cNvSpPr>
              <p:nvPr/>
            </p:nvSpPr>
            <p:spPr bwMode="auto">
              <a:xfrm>
                <a:off x="953" y="1129"/>
                <a:ext cx="43" cy="43"/>
              </a:xfrm>
              <a:custGeom>
                <a:avLst/>
                <a:gdLst>
                  <a:gd name="T0" fmla="*/ 0 w 49"/>
                  <a:gd name="T1" fmla="*/ 25 h 50"/>
                  <a:gd name="T2" fmla="*/ 25 w 49"/>
                  <a:gd name="T3" fmla="*/ 50 h 50"/>
                  <a:gd name="T4" fmla="*/ 49 w 49"/>
                  <a:gd name="T5" fmla="*/ 25 h 50"/>
                  <a:gd name="T6" fmla="*/ 25 w 49"/>
                  <a:gd name="T7" fmla="*/ 0 h 50"/>
                  <a:gd name="T8" fmla="*/ 0 w 49"/>
                  <a:gd name="T9" fmla="*/ 25 h 50"/>
                  <a:gd name="T10" fmla="*/ 5 w 49"/>
                  <a:gd name="T11" fmla="*/ 33 h 50"/>
                  <a:gd name="T12" fmla="*/ 7 w 49"/>
                  <a:gd name="T13" fmla="*/ 35 h 50"/>
                  <a:gd name="T14" fmla="*/ 9 w 49"/>
                  <a:gd name="T15" fmla="*/ 35 h 50"/>
                  <a:gd name="T16" fmla="*/ 10 w 49"/>
                  <a:gd name="T17" fmla="*/ 29 h 50"/>
                  <a:gd name="T18" fmla="*/ 11 w 49"/>
                  <a:gd name="T19" fmla="*/ 27 h 50"/>
                  <a:gd name="T20" fmla="*/ 8 w 49"/>
                  <a:gd name="T21" fmla="*/ 21 h 50"/>
                  <a:gd name="T22" fmla="*/ 6 w 49"/>
                  <a:gd name="T23" fmla="*/ 21 h 50"/>
                  <a:gd name="T24" fmla="*/ 3 w 49"/>
                  <a:gd name="T25" fmla="*/ 22 h 50"/>
                  <a:gd name="T26" fmla="*/ 12 w 49"/>
                  <a:gd name="T27" fmla="*/ 7 h 50"/>
                  <a:gd name="T28" fmla="*/ 12 w 49"/>
                  <a:gd name="T29" fmla="*/ 10 h 50"/>
                  <a:gd name="T30" fmla="*/ 14 w 49"/>
                  <a:gd name="T31" fmla="*/ 11 h 50"/>
                  <a:gd name="T32" fmla="*/ 20 w 49"/>
                  <a:gd name="T33" fmla="*/ 12 h 50"/>
                  <a:gd name="T34" fmla="*/ 22 w 49"/>
                  <a:gd name="T35" fmla="*/ 11 h 50"/>
                  <a:gd name="T36" fmla="*/ 26 w 49"/>
                  <a:gd name="T37" fmla="*/ 7 h 50"/>
                  <a:gd name="T38" fmla="*/ 25 w 49"/>
                  <a:gd name="T39" fmla="*/ 5 h 50"/>
                  <a:gd name="T40" fmla="*/ 23 w 49"/>
                  <a:gd name="T41" fmla="*/ 4 h 50"/>
                  <a:gd name="T42" fmla="*/ 25 w 49"/>
                  <a:gd name="T43" fmla="*/ 3 h 50"/>
                  <a:gd name="T44" fmla="*/ 38 w 49"/>
                  <a:gd name="T45" fmla="*/ 8 h 50"/>
                  <a:gd name="T46" fmla="*/ 36 w 49"/>
                  <a:gd name="T47" fmla="*/ 9 h 50"/>
                  <a:gd name="T48" fmla="*/ 37 w 49"/>
                  <a:gd name="T49" fmla="*/ 11 h 50"/>
                  <a:gd name="T50" fmla="*/ 40 w 49"/>
                  <a:gd name="T51" fmla="*/ 16 h 50"/>
                  <a:gd name="T52" fmla="*/ 44 w 49"/>
                  <a:gd name="T53" fmla="*/ 19 h 50"/>
                  <a:gd name="T54" fmla="*/ 46 w 49"/>
                  <a:gd name="T55" fmla="*/ 19 h 50"/>
                  <a:gd name="T56" fmla="*/ 46 w 49"/>
                  <a:gd name="T57" fmla="*/ 25 h 50"/>
                  <a:gd name="T58" fmla="*/ 45 w 49"/>
                  <a:gd name="T59" fmla="*/ 31 h 50"/>
                  <a:gd name="T60" fmla="*/ 41 w 49"/>
                  <a:gd name="T61" fmla="*/ 35 h 50"/>
                  <a:gd name="T62" fmla="*/ 40 w 49"/>
                  <a:gd name="T63" fmla="*/ 36 h 50"/>
                  <a:gd name="T64" fmla="*/ 39 w 49"/>
                  <a:gd name="T65" fmla="*/ 41 h 50"/>
                  <a:gd name="T66" fmla="*/ 29 w 49"/>
                  <a:gd name="T67" fmla="*/ 46 h 50"/>
                  <a:gd name="T68" fmla="*/ 25 w 49"/>
                  <a:gd name="T69" fmla="*/ 44 h 50"/>
                  <a:gd name="T70" fmla="*/ 23 w 49"/>
                  <a:gd name="T71" fmla="*/ 43 h 50"/>
                  <a:gd name="T72" fmla="*/ 16 w 49"/>
                  <a:gd name="T73" fmla="*/ 43 h 50"/>
                  <a:gd name="T74" fmla="*/ 14 w 49"/>
                  <a:gd name="T75" fmla="*/ 44 h 50"/>
                  <a:gd name="T76" fmla="*/ 5 w 49"/>
                  <a:gd name="T77" fmla="*/ 3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9" h="50">
                    <a:moveTo>
                      <a:pt x="0" y="25"/>
                    </a:moveTo>
                    <a:cubicBezTo>
                      <a:pt x="0" y="39"/>
                      <a:pt x="11" y="50"/>
                      <a:pt x="25" y="50"/>
                    </a:cubicBezTo>
                    <a:cubicBezTo>
                      <a:pt x="38" y="50"/>
                      <a:pt x="49" y="39"/>
                      <a:pt x="49" y="25"/>
                    </a:cubicBezTo>
                    <a:cubicBezTo>
                      <a:pt x="49" y="11"/>
                      <a:pt x="38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lose/>
                    <a:moveTo>
                      <a:pt x="5" y="33"/>
                    </a:moveTo>
                    <a:cubicBezTo>
                      <a:pt x="6" y="34"/>
                      <a:pt x="7" y="34"/>
                      <a:pt x="7" y="35"/>
                    </a:cubicBezTo>
                    <a:cubicBezTo>
                      <a:pt x="8" y="35"/>
                      <a:pt x="9" y="35"/>
                      <a:pt x="9" y="35"/>
                    </a:cubicBezTo>
                    <a:cubicBezTo>
                      <a:pt x="9" y="35"/>
                      <a:pt x="10" y="30"/>
                      <a:pt x="10" y="29"/>
                    </a:cubicBezTo>
                    <a:cubicBezTo>
                      <a:pt x="10" y="28"/>
                      <a:pt x="11" y="27"/>
                      <a:pt x="11" y="27"/>
                    </a:cubicBezTo>
                    <a:cubicBezTo>
                      <a:pt x="11" y="27"/>
                      <a:pt x="8" y="22"/>
                      <a:pt x="8" y="21"/>
                    </a:cubicBezTo>
                    <a:cubicBezTo>
                      <a:pt x="8" y="21"/>
                      <a:pt x="7" y="21"/>
                      <a:pt x="6" y="21"/>
                    </a:cubicBezTo>
                    <a:cubicBezTo>
                      <a:pt x="6" y="21"/>
                      <a:pt x="4" y="22"/>
                      <a:pt x="3" y="22"/>
                    </a:cubicBezTo>
                    <a:cubicBezTo>
                      <a:pt x="4" y="16"/>
                      <a:pt x="8" y="11"/>
                      <a:pt x="12" y="7"/>
                    </a:cubicBezTo>
                    <a:cubicBezTo>
                      <a:pt x="12" y="9"/>
                      <a:pt x="12" y="10"/>
                      <a:pt x="12" y="10"/>
                    </a:cubicBezTo>
                    <a:cubicBezTo>
                      <a:pt x="12" y="11"/>
                      <a:pt x="14" y="11"/>
                      <a:pt x="14" y="11"/>
                    </a:cubicBezTo>
                    <a:cubicBezTo>
                      <a:pt x="14" y="11"/>
                      <a:pt x="20" y="12"/>
                      <a:pt x="20" y="12"/>
                    </a:cubicBezTo>
                    <a:cubicBezTo>
                      <a:pt x="21" y="12"/>
                      <a:pt x="22" y="11"/>
                      <a:pt x="22" y="11"/>
                    </a:cubicBezTo>
                    <a:cubicBezTo>
                      <a:pt x="22" y="11"/>
                      <a:pt x="25" y="8"/>
                      <a:pt x="26" y="7"/>
                    </a:cubicBezTo>
                    <a:cubicBezTo>
                      <a:pt x="26" y="6"/>
                      <a:pt x="25" y="5"/>
                      <a:pt x="25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4" y="3"/>
                      <a:pt x="24" y="3"/>
                      <a:pt x="25" y="3"/>
                    </a:cubicBezTo>
                    <a:cubicBezTo>
                      <a:pt x="30" y="3"/>
                      <a:pt x="34" y="5"/>
                      <a:pt x="38" y="8"/>
                    </a:cubicBezTo>
                    <a:cubicBezTo>
                      <a:pt x="37" y="8"/>
                      <a:pt x="36" y="8"/>
                      <a:pt x="36" y="9"/>
                    </a:cubicBezTo>
                    <a:cubicBezTo>
                      <a:pt x="36" y="10"/>
                      <a:pt x="37" y="10"/>
                      <a:pt x="37" y="11"/>
                    </a:cubicBezTo>
                    <a:cubicBezTo>
                      <a:pt x="37" y="11"/>
                      <a:pt x="39" y="16"/>
                      <a:pt x="40" y="16"/>
                    </a:cubicBezTo>
                    <a:cubicBezTo>
                      <a:pt x="40" y="16"/>
                      <a:pt x="43" y="18"/>
                      <a:pt x="44" y="19"/>
                    </a:cubicBezTo>
                    <a:cubicBezTo>
                      <a:pt x="45" y="19"/>
                      <a:pt x="45" y="19"/>
                      <a:pt x="46" y="19"/>
                    </a:cubicBezTo>
                    <a:cubicBezTo>
                      <a:pt x="46" y="21"/>
                      <a:pt x="46" y="23"/>
                      <a:pt x="46" y="25"/>
                    </a:cubicBezTo>
                    <a:cubicBezTo>
                      <a:pt x="46" y="27"/>
                      <a:pt x="46" y="29"/>
                      <a:pt x="45" y="31"/>
                    </a:cubicBezTo>
                    <a:cubicBezTo>
                      <a:pt x="45" y="32"/>
                      <a:pt x="41" y="35"/>
                      <a:pt x="41" y="35"/>
                    </a:cubicBezTo>
                    <a:cubicBezTo>
                      <a:pt x="41" y="35"/>
                      <a:pt x="41" y="36"/>
                      <a:pt x="40" y="36"/>
                    </a:cubicBezTo>
                    <a:cubicBezTo>
                      <a:pt x="40" y="37"/>
                      <a:pt x="39" y="40"/>
                      <a:pt x="39" y="41"/>
                    </a:cubicBezTo>
                    <a:cubicBezTo>
                      <a:pt x="36" y="44"/>
                      <a:pt x="32" y="45"/>
                      <a:pt x="29" y="46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5" y="43"/>
                      <a:pt x="24" y="43"/>
                      <a:pt x="23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5" y="43"/>
                      <a:pt x="15" y="43"/>
                      <a:pt x="14" y="44"/>
                    </a:cubicBezTo>
                    <a:cubicBezTo>
                      <a:pt x="10" y="41"/>
                      <a:pt x="7" y="38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" name="Freeform 173"/>
              <p:cNvSpPr>
                <a:spLocks/>
              </p:cNvSpPr>
              <p:nvPr/>
            </p:nvSpPr>
            <p:spPr bwMode="auto">
              <a:xfrm>
                <a:off x="971" y="1146"/>
                <a:ext cx="14" cy="14"/>
              </a:xfrm>
              <a:custGeom>
                <a:avLst/>
                <a:gdLst>
                  <a:gd name="T0" fmla="*/ 5 w 16"/>
                  <a:gd name="T1" fmla="*/ 1 h 16"/>
                  <a:gd name="T2" fmla="*/ 7 w 16"/>
                  <a:gd name="T3" fmla="*/ 0 h 16"/>
                  <a:gd name="T4" fmla="*/ 14 w 16"/>
                  <a:gd name="T5" fmla="*/ 1 h 16"/>
                  <a:gd name="T6" fmla="*/ 16 w 16"/>
                  <a:gd name="T7" fmla="*/ 3 h 16"/>
                  <a:gd name="T8" fmla="*/ 16 w 16"/>
                  <a:gd name="T9" fmla="*/ 11 h 16"/>
                  <a:gd name="T10" fmla="*/ 15 w 16"/>
                  <a:gd name="T11" fmla="*/ 13 h 16"/>
                  <a:gd name="T12" fmla="*/ 8 w 16"/>
                  <a:gd name="T13" fmla="*/ 15 h 16"/>
                  <a:gd name="T14" fmla="*/ 6 w 16"/>
                  <a:gd name="T15" fmla="*/ 15 h 16"/>
                  <a:gd name="T16" fmla="*/ 1 w 16"/>
                  <a:gd name="T17" fmla="*/ 9 h 16"/>
                  <a:gd name="T18" fmla="*/ 1 w 16"/>
                  <a:gd name="T19" fmla="*/ 7 h 16"/>
                  <a:gd name="T20" fmla="*/ 5 w 16"/>
                  <a:gd name="T21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6">
                    <a:moveTo>
                      <a:pt x="5" y="1"/>
                    </a:moveTo>
                    <a:cubicBezTo>
                      <a:pt x="5" y="0"/>
                      <a:pt x="6" y="0"/>
                      <a:pt x="7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2"/>
                      <a:pt x="15" y="3"/>
                      <a:pt x="16" y="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2"/>
                      <a:pt x="15" y="13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6"/>
                      <a:pt x="6" y="16"/>
                      <a:pt x="6" y="15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0" y="8"/>
                      <a:pt x="1" y="7"/>
                    </a:cubicBez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" name="Freeform 174"/>
              <p:cNvSpPr>
                <a:spLocks/>
              </p:cNvSpPr>
              <p:nvPr/>
            </p:nvSpPr>
            <p:spPr bwMode="auto">
              <a:xfrm>
                <a:off x="355" y="873"/>
                <a:ext cx="107" cy="168"/>
              </a:xfrm>
              <a:custGeom>
                <a:avLst/>
                <a:gdLst>
                  <a:gd name="T0" fmla="*/ 118 w 123"/>
                  <a:gd name="T1" fmla="*/ 37 h 194"/>
                  <a:gd name="T2" fmla="*/ 71 w 123"/>
                  <a:gd name="T3" fmla="*/ 2 h 194"/>
                  <a:gd name="T4" fmla="*/ 64 w 123"/>
                  <a:gd name="T5" fmla="*/ 1 h 194"/>
                  <a:gd name="T6" fmla="*/ 62 w 123"/>
                  <a:gd name="T7" fmla="*/ 1 h 194"/>
                  <a:gd name="T8" fmla="*/ 46 w 123"/>
                  <a:gd name="T9" fmla="*/ 5 h 194"/>
                  <a:gd name="T10" fmla="*/ 44 w 123"/>
                  <a:gd name="T11" fmla="*/ 5 h 194"/>
                  <a:gd name="T12" fmla="*/ 39 w 123"/>
                  <a:gd name="T13" fmla="*/ 9 h 194"/>
                  <a:gd name="T14" fmla="*/ 25 w 123"/>
                  <a:gd name="T15" fmla="*/ 31 h 194"/>
                  <a:gd name="T16" fmla="*/ 19 w 123"/>
                  <a:gd name="T17" fmla="*/ 9 h 194"/>
                  <a:gd name="T18" fmla="*/ 8 w 123"/>
                  <a:gd name="T19" fmla="*/ 2 h 194"/>
                  <a:gd name="T20" fmla="*/ 1 w 123"/>
                  <a:gd name="T21" fmla="*/ 13 h 194"/>
                  <a:gd name="T22" fmla="*/ 11 w 123"/>
                  <a:gd name="T23" fmla="*/ 55 h 194"/>
                  <a:gd name="T24" fmla="*/ 12 w 123"/>
                  <a:gd name="T25" fmla="*/ 57 h 194"/>
                  <a:gd name="T26" fmla="*/ 16 w 123"/>
                  <a:gd name="T27" fmla="*/ 63 h 194"/>
                  <a:gd name="T28" fmla="*/ 29 w 123"/>
                  <a:gd name="T29" fmla="*/ 60 h 194"/>
                  <a:gd name="T30" fmla="*/ 39 w 123"/>
                  <a:gd name="T31" fmla="*/ 43 h 194"/>
                  <a:gd name="T32" fmla="*/ 48 w 123"/>
                  <a:gd name="T33" fmla="*/ 83 h 194"/>
                  <a:gd name="T34" fmla="*/ 32 w 123"/>
                  <a:gd name="T35" fmla="*/ 100 h 194"/>
                  <a:gd name="T36" fmla="*/ 27 w 123"/>
                  <a:gd name="T37" fmla="*/ 112 h 194"/>
                  <a:gd name="T38" fmla="*/ 38 w 123"/>
                  <a:gd name="T39" fmla="*/ 158 h 194"/>
                  <a:gd name="T40" fmla="*/ 51 w 123"/>
                  <a:gd name="T41" fmla="*/ 166 h 194"/>
                  <a:gd name="T42" fmla="*/ 59 w 123"/>
                  <a:gd name="T43" fmla="*/ 153 h 194"/>
                  <a:gd name="T44" fmla="*/ 50 w 123"/>
                  <a:gd name="T45" fmla="*/ 113 h 194"/>
                  <a:gd name="T46" fmla="*/ 63 w 123"/>
                  <a:gd name="T47" fmla="*/ 99 h 194"/>
                  <a:gd name="T48" fmla="*/ 67 w 123"/>
                  <a:gd name="T49" fmla="*/ 98 h 194"/>
                  <a:gd name="T50" fmla="*/ 77 w 123"/>
                  <a:gd name="T51" fmla="*/ 96 h 194"/>
                  <a:gd name="T52" fmla="*/ 98 w 123"/>
                  <a:gd name="T53" fmla="*/ 184 h 194"/>
                  <a:gd name="T54" fmla="*/ 111 w 123"/>
                  <a:gd name="T55" fmla="*/ 193 h 194"/>
                  <a:gd name="T56" fmla="*/ 119 w 123"/>
                  <a:gd name="T57" fmla="*/ 180 h 194"/>
                  <a:gd name="T58" fmla="*/ 97 w 123"/>
                  <a:gd name="T59" fmla="*/ 83 h 194"/>
                  <a:gd name="T60" fmla="*/ 97 w 123"/>
                  <a:gd name="T61" fmla="*/ 83 h 194"/>
                  <a:gd name="T62" fmla="*/ 86 w 123"/>
                  <a:gd name="T63" fmla="*/ 37 h 194"/>
                  <a:gd name="T64" fmla="*/ 107 w 123"/>
                  <a:gd name="T65" fmla="*/ 52 h 194"/>
                  <a:gd name="T66" fmla="*/ 120 w 123"/>
                  <a:gd name="T67" fmla="*/ 50 h 194"/>
                  <a:gd name="T68" fmla="*/ 118 w 123"/>
                  <a:gd name="T69" fmla="*/ 3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3" h="194">
                    <a:moveTo>
                      <a:pt x="118" y="37"/>
                    </a:moveTo>
                    <a:cubicBezTo>
                      <a:pt x="71" y="2"/>
                      <a:pt x="71" y="2"/>
                      <a:pt x="71" y="2"/>
                    </a:cubicBezTo>
                    <a:cubicBezTo>
                      <a:pt x="69" y="1"/>
                      <a:pt x="66" y="0"/>
                      <a:pt x="64" y="1"/>
                    </a:cubicBezTo>
                    <a:cubicBezTo>
                      <a:pt x="63" y="1"/>
                      <a:pt x="63" y="1"/>
                      <a:pt x="62" y="1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5" y="5"/>
                      <a:pt x="45" y="5"/>
                      <a:pt x="44" y="5"/>
                    </a:cubicBezTo>
                    <a:cubicBezTo>
                      <a:pt x="42" y="6"/>
                      <a:pt x="40" y="7"/>
                      <a:pt x="39" y="9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8" y="4"/>
                      <a:pt x="13" y="1"/>
                      <a:pt x="8" y="2"/>
                    </a:cubicBezTo>
                    <a:cubicBezTo>
                      <a:pt x="3" y="3"/>
                      <a:pt x="0" y="8"/>
                      <a:pt x="1" y="13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1" y="56"/>
                      <a:pt x="12" y="57"/>
                    </a:cubicBezTo>
                    <a:cubicBezTo>
                      <a:pt x="12" y="59"/>
                      <a:pt x="14" y="61"/>
                      <a:pt x="16" y="63"/>
                    </a:cubicBezTo>
                    <a:cubicBezTo>
                      <a:pt x="20" y="66"/>
                      <a:pt x="26" y="64"/>
                      <a:pt x="29" y="60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48" y="83"/>
                      <a:pt x="48" y="83"/>
                      <a:pt x="48" y="83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28" y="103"/>
                      <a:pt x="26" y="107"/>
                      <a:pt x="27" y="112"/>
                    </a:cubicBezTo>
                    <a:cubicBezTo>
                      <a:pt x="38" y="158"/>
                      <a:pt x="38" y="158"/>
                      <a:pt x="38" y="158"/>
                    </a:cubicBezTo>
                    <a:cubicBezTo>
                      <a:pt x="39" y="164"/>
                      <a:pt x="45" y="167"/>
                      <a:pt x="51" y="166"/>
                    </a:cubicBezTo>
                    <a:cubicBezTo>
                      <a:pt x="57" y="165"/>
                      <a:pt x="60" y="159"/>
                      <a:pt x="59" y="153"/>
                    </a:cubicBezTo>
                    <a:cubicBezTo>
                      <a:pt x="50" y="113"/>
                      <a:pt x="50" y="113"/>
                      <a:pt x="50" y="113"/>
                    </a:cubicBezTo>
                    <a:cubicBezTo>
                      <a:pt x="63" y="99"/>
                      <a:pt x="63" y="99"/>
                      <a:pt x="63" y="99"/>
                    </a:cubicBezTo>
                    <a:cubicBezTo>
                      <a:pt x="64" y="99"/>
                      <a:pt x="66" y="99"/>
                      <a:pt x="67" y="98"/>
                    </a:cubicBezTo>
                    <a:cubicBezTo>
                      <a:pt x="77" y="96"/>
                      <a:pt x="77" y="96"/>
                      <a:pt x="77" y="96"/>
                    </a:cubicBezTo>
                    <a:cubicBezTo>
                      <a:pt x="98" y="184"/>
                      <a:pt x="98" y="184"/>
                      <a:pt x="98" y="184"/>
                    </a:cubicBezTo>
                    <a:cubicBezTo>
                      <a:pt x="99" y="190"/>
                      <a:pt x="105" y="194"/>
                      <a:pt x="111" y="193"/>
                    </a:cubicBezTo>
                    <a:cubicBezTo>
                      <a:pt x="117" y="191"/>
                      <a:pt x="121" y="185"/>
                      <a:pt x="119" y="180"/>
                    </a:cubicBezTo>
                    <a:cubicBezTo>
                      <a:pt x="97" y="83"/>
                      <a:pt x="97" y="83"/>
                      <a:pt x="97" y="83"/>
                    </a:cubicBezTo>
                    <a:cubicBezTo>
                      <a:pt x="97" y="83"/>
                      <a:pt x="97" y="83"/>
                      <a:pt x="97" y="83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107" y="52"/>
                      <a:pt x="107" y="52"/>
                      <a:pt x="107" y="52"/>
                    </a:cubicBezTo>
                    <a:cubicBezTo>
                      <a:pt x="111" y="55"/>
                      <a:pt x="117" y="55"/>
                      <a:pt x="120" y="50"/>
                    </a:cubicBezTo>
                    <a:cubicBezTo>
                      <a:pt x="123" y="46"/>
                      <a:pt x="122" y="40"/>
                      <a:pt x="118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" name="Freeform 175"/>
              <p:cNvSpPr>
                <a:spLocks/>
              </p:cNvSpPr>
              <p:nvPr/>
            </p:nvSpPr>
            <p:spPr bwMode="auto">
              <a:xfrm>
                <a:off x="378" y="835"/>
                <a:ext cx="39" cy="40"/>
              </a:xfrm>
              <a:custGeom>
                <a:avLst/>
                <a:gdLst>
                  <a:gd name="T0" fmla="*/ 27 w 44"/>
                  <a:gd name="T1" fmla="*/ 43 h 45"/>
                  <a:gd name="T2" fmla="*/ 42 w 44"/>
                  <a:gd name="T3" fmla="*/ 18 h 45"/>
                  <a:gd name="T4" fmla="*/ 17 w 44"/>
                  <a:gd name="T5" fmla="*/ 3 h 45"/>
                  <a:gd name="T6" fmla="*/ 2 w 44"/>
                  <a:gd name="T7" fmla="*/ 27 h 45"/>
                  <a:gd name="T8" fmla="*/ 27 w 44"/>
                  <a:gd name="T9" fmla="*/ 4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5">
                    <a:moveTo>
                      <a:pt x="27" y="43"/>
                    </a:moveTo>
                    <a:cubicBezTo>
                      <a:pt x="38" y="40"/>
                      <a:pt x="44" y="29"/>
                      <a:pt x="42" y="18"/>
                    </a:cubicBezTo>
                    <a:cubicBezTo>
                      <a:pt x="39" y="7"/>
                      <a:pt x="28" y="0"/>
                      <a:pt x="17" y="3"/>
                    </a:cubicBezTo>
                    <a:cubicBezTo>
                      <a:pt x="6" y="5"/>
                      <a:pt x="0" y="16"/>
                      <a:pt x="2" y="27"/>
                    </a:cubicBezTo>
                    <a:cubicBezTo>
                      <a:pt x="5" y="38"/>
                      <a:pt x="16" y="45"/>
                      <a:pt x="27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" name="Freeform 176"/>
              <p:cNvSpPr>
                <a:spLocks/>
              </p:cNvSpPr>
              <p:nvPr/>
            </p:nvSpPr>
            <p:spPr bwMode="auto">
              <a:xfrm>
                <a:off x="1441" y="2329"/>
                <a:ext cx="93" cy="141"/>
              </a:xfrm>
              <a:custGeom>
                <a:avLst/>
                <a:gdLst>
                  <a:gd name="T0" fmla="*/ 101 w 108"/>
                  <a:gd name="T1" fmla="*/ 29 h 162"/>
                  <a:gd name="T2" fmla="*/ 60 w 108"/>
                  <a:gd name="T3" fmla="*/ 2 h 162"/>
                  <a:gd name="T4" fmla="*/ 53 w 108"/>
                  <a:gd name="T5" fmla="*/ 1 h 162"/>
                  <a:gd name="T6" fmla="*/ 52 w 108"/>
                  <a:gd name="T7" fmla="*/ 1 h 162"/>
                  <a:gd name="T8" fmla="*/ 39 w 108"/>
                  <a:gd name="T9" fmla="*/ 5 h 162"/>
                  <a:gd name="T10" fmla="*/ 37 w 108"/>
                  <a:gd name="T11" fmla="*/ 5 h 162"/>
                  <a:gd name="T12" fmla="*/ 33 w 108"/>
                  <a:gd name="T13" fmla="*/ 9 h 162"/>
                  <a:gd name="T14" fmla="*/ 22 w 108"/>
                  <a:gd name="T15" fmla="*/ 28 h 162"/>
                  <a:gd name="T16" fmla="*/ 16 w 108"/>
                  <a:gd name="T17" fmla="*/ 9 h 162"/>
                  <a:gd name="T18" fmla="*/ 7 w 108"/>
                  <a:gd name="T19" fmla="*/ 4 h 162"/>
                  <a:gd name="T20" fmla="*/ 1 w 108"/>
                  <a:gd name="T21" fmla="*/ 14 h 162"/>
                  <a:gd name="T22" fmla="*/ 11 w 108"/>
                  <a:gd name="T23" fmla="*/ 48 h 162"/>
                  <a:gd name="T24" fmla="*/ 12 w 108"/>
                  <a:gd name="T25" fmla="*/ 50 h 162"/>
                  <a:gd name="T26" fmla="*/ 15 w 108"/>
                  <a:gd name="T27" fmla="*/ 55 h 162"/>
                  <a:gd name="T28" fmla="*/ 26 w 108"/>
                  <a:gd name="T29" fmla="*/ 52 h 162"/>
                  <a:gd name="T30" fmla="*/ 34 w 108"/>
                  <a:gd name="T31" fmla="*/ 37 h 162"/>
                  <a:gd name="T32" fmla="*/ 44 w 108"/>
                  <a:gd name="T33" fmla="*/ 71 h 162"/>
                  <a:gd name="T34" fmla="*/ 31 w 108"/>
                  <a:gd name="T35" fmla="*/ 86 h 162"/>
                  <a:gd name="T36" fmla="*/ 27 w 108"/>
                  <a:gd name="T37" fmla="*/ 96 h 162"/>
                  <a:gd name="T38" fmla="*/ 38 w 108"/>
                  <a:gd name="T39" fmla="*/ 134 h 162"/>
                  <a:gd name="T40" fmla="*/ 49 w 108"/>
                  <a:gd name="T41" fmla="*/ 140 h 162"/>
                  <a:gd name="T42" fmla="*/ 55 w 108"/>
                  <a:gd name="T43" fmla="*/ 129 h 162"/>
                  <a:gd name="T44" fmla="*/ 46 w 108"/>
                  <a:gd name="T45" fmla="*/ 96 h 162"/>
                  <a:gd name="T46" fmla="*/ 57 w 108"/>
                  <a:gd name="T47" fmla="*/ 84 h 162"/>
                  <a:gd name="T48" fmla="*/ 60 w 108"/>
                  <a:gd name="T49" fmla="*/ 83 h 162"/>
                  <a:gd name="T50" fmla="*/ 69 w 108"/>
                  <a:gd name="T51" fmla="*/ 80 h 162"/>
                  <a:gd name="T52" fmla="*/ 89 w 108"/>
                  <a:gd name="T53" fmla="*/ 154 h 162"/>
                  <a:gd name="T54" fmla="*/ 101 w 108"/>
                  <a:gd name="T55" fmla="*/ 160 h 162"/>
                  <a:gd name="T56" fmla="*/ 107 w 108"/>
                  <a:gd name="T57" fmla="*/ 149 h 162"/>
                  <a:gd name="T58" fmla="*/ 84 w 108"/>
                  <a:gd name="T59" fmla="*/ 69 h 162"/>
                  <a:gd name="T60" fmla="*/ 84 w 108"/>
                  <a:gd name="T61" fmla="*/ 69 h 162"/>
                  <a:gd name="T62" fmla="*/ 74 w 108"/>
                  <a:gd name="T63" fmla="*/ 30 h 162"/>
                  <a:gd name="T64" fmla="*/ 92 w 108"/>
                  <a:gd name="T65" fmla="*/ 42 h 162"/>
                  <a:gd name="T66" fmla="*/ 103 w 108"/>
                  <a:gd name="T67" fmla="*/ 40 h 162"/>
                  <a:gd name="T68" fmla="*/ 101 w 108"/>
                  <a:gd name="T69" fmla="*/ 2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162">
                    <a:moveTo>
                      <a:pt x="101" y="29"/>
                    </a:moveTo>
                    <a:cubicBezTo>
                      <a:pt x="60" y="2"/>
                      <a:pt x="60" y="2"/>
                      <a:pt x="60" y="2"/>
                    </a:cubicBezTo>
                    <a:cubicBezTo>
                      <a:pt x="58" y="0"/>
                      <a:pt x="55" y="0"/>
                      <a:pt x="53" y="1"/>
                    </a:cubicBezTo>
                    <a:cubicBezTo>
                      <a:pt x="53" y="1"/>
                      <a:pt x="52" y="1"/>
                      <a:pt x="52" y="1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5"/>
                      <a:pt x="37" y="5"/>
                      <a:pt x="37" y="5"/>
                    </a:cubicBezTo>
                    <a:cubicBezTo>
                      <a:pt x="35" y="6"/>
                      <a:pt x="34" y="7"/>
                      <a:pt x="33" y="9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5"/>
                      <a:pt x="11" y="3"/>
                      <a:pt x="7" y="4"/>
                    </a:cubicBezTo>
                    <a:cubicBezTo>
                      <a:pt x="2" y="5"/>
                      <a:pt x="0" y="9"/>
                      <a:pt x="1" y="14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9"/>
                      <a:pt x="11" y="49"/>
                      <a:pt x="12" y="50"/>
                    </a:cubicBezTo>
                    <a:cubicBezTo>
                      <a:pt x="12" y="52"/>
                      <a:pt x="13" y="54"/>
                      <a:pt x="15" y="55"/>
                    </a:cubicBezTo>
                    <a:cubicBezTo>
                      <a:pt x="19" y="57"/>
                      <a:pt x="24" y="56"/>
                      <a:pt x="26" y="52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31" y="86"/>
                      <a:pt x="31" y="86"/>
                      <a:pt x="31" y="86"/>
                    </a:cubicBezTo>
                    <a:cubicBezTo>
                      <a:pt x="27" y="88"/>
                      <a:pt x="26" y="92"/>
                      <a:pt x="27" y="96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9" y="139"/>
                      <a:pt x="44" y="142"/>
                      <a:pt x="49" y="140"/>
                    </a:cubicBezTo>
                    <a:cubicBezTo>
                      <a:pt x="54" y="139"/>
                      <a:pt x="57" y="134"/>
                      <a:pt x="55" y="129"/>
                    </a:cubicBezTo>
                    <a:cubicBezTo>
                      <a:pt x="46" y="96"/>
                      <a:pt x="46" y="96"/>
                      <a:pt x="46" y="96"/>
                    </a:cubicBezTo>
                    <a:cubicBezTo>
                      <a:pt x="57" y="84"/>
                      <a:pt x="57" y="84"/>
                      <a:pt x="57" y="84"/>
                    </a:cubicBezTo>
                    <a:cubicBezTo>
                      <a:pt x="58" y="83"/>
                      <a:pt x="59" y="83"/>
                      <a:pt x="60" y="83"/>
                    </a:cubicBezTo>
                    <a:cubicBezTo>
                      <a:pt x="69" y="80"/>
                      <a:pt x="69" y="80"/>
                      <a:pt x="69" y="80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59"/>
                      <a:pt x="96" y="162"/>
                      <a:pt x="101" y="160"/>
                    </a:cubicBezTo>
                    <a:cubicBezTo>
                      <a:pt x="106" y="159"/>
                      <a:pt x="108" y="154"/>
                      <a:pt x="107" y="149"/>
                    </a:cubicBezTo>
                    <a:cubicBezTo>
                      <a:pt x="84" y="69"/>
                      <a:pt x="84" y="69"/>
                      <a:pt x="84" y="69"/>
                    </a:cubicBezTo>
                    <a:cubicBezTo>
                      <a:pt x="84" y="69"/>
                      <a:pt x="84" y="69"/>
                      <a:pt x="84" y="69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95" y="45"/>
                      <a:pt x="100" y="44"/>
                      <a:pt x="103" y="40"/>
                    </a:cubicBezTo>
                    <a:cubicBezTo>
                      <a:pt x="105" y="37"/>
                      <a:pt x="104" y="32"/>
                      <a:pt x="101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" name="Freeform 177"/>
              <p:cNvSpPr>
                <a:spLocks/>
              </p:cNvSpPr>
              <p:nvPr/>
            </p:nvSpPr>
            <p:spPr bwMode="auto">
              <a:xfrm>
                <a:off x="1459" y="2299"/>
                <a:ext cx="33" cy="33"/>
              </a:xfrm>
              <a:custGeom>
                <a:avLst/>
                <a:gdLst>
                  <a:gd name="T0" fmla="*/ 24 w 38"/>
                  <a:gd name="T1" fmla="*/ 35 h 38"/>
                  <a:gd name="T2" fmla="*/ 36 w 38"/>
                  <a:gd name="T3" fmla="*/ 14 h 38"/>
                  <a:gd name="T4" fmla="*/ 14 w 38"/>
                  <a:gd name="T5" fmla="*/ 2 h 38"/>
                  <a:gd name="T6" fmla="*/ 2 w 38"/>
                  <a:gd name="T7" fmla="*/ 23 h 38"/>
                  <a:gd name="T8" fmla="*/ 24 w 38"/>
                  <a:gd name="T9" fmla="*/ 3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24" y="35"/>
                    </a:moveTo>
                    <a:cubicBezTo>
                      <a:pt x="33" y="33"/>
                      <a:pt x="38" y="23"/>
                      <a:pt x="36" y="14"/>
                    </a:cubicBezTo>
                    <a:cubicBezTo>
                      <a:pt x="33" y="5"/>
                      <a:pt x="24" y="0"/>
                      <a:pt x="14" y="2"/>
                    </a:cubicBezTo>
                    <a:cubicBezTo>
                      <a:pt x="5" y="5"/>
                      <a:pt x="0" y="14"/>
                      <a:pt x="2" y="23"/>
                    </a:cubicBezTo>
                    <a:cubicBezTo>
                      <a:pt x="5" y="33"/>
                      <a:pt x="15" y="38"/>
                      <a:pt x="24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" name="Freeform 178"/>
              <p:cNvSpPr>
                <a:spLocks/>
              </p:cNvSpPr>
              <p:nvPr/>
            </p:nvSpPr>
            <p:spPr bwMode="auto">
              <a:xfrm>
                <a:off x="1444" y="2100"/>
                <a:ext cx="77" cy="114"/>
              </a:xfrm>
              <a:custGeom>
                <a:avLst/>
                <a:gdLst>
                  <a:gd name="T0" fmla="*/ 82 w 88"/>
                  <a:gd name="T1" fmla="*/ 24 h 132"/>
                  <a:gd name="T2" fmla="*/ 48 w 88"/>
                  <a:gd name="T3" fmla="*/ 2 h 132"/>
                  <a:gd name="T4" fmla="*/ 43 w 88"/>
                  <a:gd name="T5" fmla="*/ 1 h 132"/>
                  <a:gd name="T6" fmla="*/ 42 w 88"/>
                  <a:gd name="T7" fmla="*/ 1 h 132"/>
                  <a:gd name="T8" fmla="*/ 31 w 88"/>
                  <a:gd name="T9" fmla="*/ 4 h 132"/>
                  <a:gd name="T10" fmla="*/ 30 w 88"/>
                  <a:gd name="T11" fmla="*/ 5 h 132"/>
                  <a:gd name="T12" fmla="*/ 27 w 88"/>
                  <a:gd name="T13" fmla="*/ 7 h 132"/>
                  <a:gd name="T14" fmla="*/ 18 w 88"/>
                  <a:gd name="T15" fmla="*/ 23 h 132"/>
                  <a:gd name="T16" fmla="*/ 13 w 88"/>
                  <a:gd name="T17" fmla="*/ 8 h 132"/>
                  <a:gd name="T18" fmla="*/ 5 w 88"/>
                  <a:gd name="T19" fmla="*/ 3 h 132"/>
                  <a:gd name="T20" fmla="*/ 1 w 88"/>
                  <a:gd name="T21" fmla="*/ 11 h 132"/>
                  <a:gd name="T22" fmla="*/ 9 w 88"/>
                  <a:gd name="T23" fmla="*/ 39 h 132"/>
                  <a:gd name="T24" fmla="*/ 9 w 88"/>
                  <a:gd name="T25" fmla="*/ 41 h 132"/>
                  <a:gd name="T26" fmla="*/ 12 w 88"/>
                  <a:gd name="T27" fmla="*/ 45 h 132"/>
                  <a:gd name="T28" fmla="*/ 21 w 88"/>
                  <a:gd name="T29" fmla="*/ 42 h 132"/>
                  <a:gd name="T30" fmla="*/ 28 w 88"/>
                  <a:gd name="T31" fmla="*/ 31 h 132"/>
                  <a:gd name="T32" fmla="*/ 35 w 88"/>
                  <a:gd name="T33" fmla="*/ 58 h 132"/>
                  <a:gd name="T34" fmla="*/ 25 w 88"/>
                  <a:gd name="T35" fmla="*/ 70 h 132"/>
                  <a:gd name="T36" fmla="*/ 22 w 88"/>
                  <a:gd name="T37" fmla="*/ 78 h 132"/>
                  <a:gd name="T38" fmla="*/ 31 w 88"/>
                  <a:gd name="T39" fmla="*/ 109 h 132"/>
                  <a:gd name="T40" fmla="*/ 40 w 88"/>
                  <a:gd name="T41" fmla="*/ 114 h 132"/>
                  <a:gd name="T42" fmla="*/ 45 w 88"/>
                  <a:gd name="T43" fmla="*/ 105 h 132"/>
                  <a:gd name="T44" fmla="*/ 37 w 88"/>
                  <a:gd name="T45" fmla="*/ 78 h 132"/>
                  <a:gd name="T46" fmla="*/ 46 w 88"/>
                  <a:gd name="T47" fmla="*/ 68 h 132"/>
                  <a:gd name="T48" fmla="*/ 49 w 88"/>
                  <a:gd name="T49" fmla="*/ 67 h 132"/>
                  <a:gd name="T50" fmla="*/ 56 w 88"/>
                  <a:gd name="T51" fmla="*/ 66 h 132"/>
                  <a:gd name="T52" fmla="*/ 73 w 88"/>
                  <a:gd name="T53" fmla="*/ 125 h 132"/>
                  <a:gd name="T54" fmla="*/ 82 w 88"/>
                  <a:gd name="T55" fmla="*/ 131 h 132"/>
                  <a:gd name="T56" fmla="*/ 87 w 88"/>
                  <a:gd name="T57" fmla="*/ 121 h 132"/>
                  <a:gd name="T58" fmla="*/ 69 w 88"/>
                  <a:gd name="T59" fmla="*/ 56 h 132"/>
                  <a:gd name="T60" fmla="*/ 69 w 88"/>
                  <a:gd name="T61" fmla="*/ 56 h 132"/>
                  <a:gd name="T62" fmla="*/ 60 w 88"/>
                  <a:gd name="T63" fmla="*/ 25 h 132"/>
                  <a:gd name="T64" fmla="*/ 75 w 88"/>
                  <a:gd name="T65" fmla="*/ 35 h 132"/>
                  <a:gd name="T66" fmla="*/ 84 w 88"/>
                  <a:gd name="T67" fmla="*/ 33 h 132"/>
                  <a:gd name="T68" fmla="*/ 82 w 88"/>
                  <a:gd name="T69" fmla="*/ 24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8" h="132">
                    <a:moveTo>
                      <a:pt x="82" y="24"/>
                    </a:moveTo>
                    <a:cubicBezTo>
                      <a:pt x="48" y="2"/>
                      <a:pt x="48" y="2"/>
                      <a:pt x="48" y="2"/>
                    </a:cubicBezTo>
                    <a:cubicBezTo>
                      <a:pt x="47" y="1"/>
                      <a:pt x="45" y="0"/>
                      <a:pt x="43" y="1"/>
                    </a:cubicBezTo>
                    <a:cubicBezTo>
                      <a:pt x="43" y="1"/>
                      <a:pt x="43" y="1"/>
                      <a:pt x="42" y="1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5"/>
                    </a:cubicBezTo>
                    <a:cubicBezTo>
                      <a:pt x="29" y="5"/>
                      <a:pt x="27" y="6"/>
                      <a:pt x="27" y="7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4"/>
                      <a:pt x="9" y="2"/>
                      <a:pt x="5" y="3"/>
                    </a:cubicBezTo>
                    <a:cubicBezTo>
                      <a:pt x="2" y="4"/>
                      <a:pt x="0" y="8"/>
                      <a:pt x="1" y="11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40"/>
                      <a:pt x="9" y="40"/>
                      <a:pt x="9" y="41"/>
                    </a:cubicBezTo>
                    <a:cubicBezTo>
                      <a:pt x="10" y="42"/>
                      <a:pt x="11" y="44"/>
                      <a:pt x="12" y="45"/>
                    </a:cubicBezTo>
                    <a:cubicBezTo>
                      <a:pt x="16" y="47"/>
                      <a:pt x="19" y="45"/>
                      <a:pt x="21" y="42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2" y="72"/>
                      <a:pt x="21" y="75"/>
                      <a:pt x="22" y="78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2" y="113"/>
                      <a:pt x="36" y="115"/>
                      <a:pt x="40" y="114"/>
                    </a:cubicBezTo>
                    <a:cubicBezTo>
                      <a:pt x="44" y="113"/>
                      <a:pt x="46" y="109"/>
                      <a:pt x="45" y="105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47" y="68"/>
                      <a:pt x="48" y="68"/>
                      <a:pt x="49" y="67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73" y="125"/>
                      <a:pt x="73" y="125"/>
                      <a:pt x="73" y="125"/>
                    </a:cubicBezTo>
                    <a:cubicBezTo>
                      <a:pt x="74" y="129"/>
                      <a:pt x="78" y="132"/>
                      <a:pt x="82" y="131"/>
                    </a:cubicBezTo>
                    <a:cubicBezTo>
                      <a:pt x="86" y="129"/>
                      <a:pt x="88" y="125"/>
                      <a:pt x="87" y="12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8" y="37"/>
                      <a:pt x="82" y="36"/>
                      <a:pt x="84" y="33"/>
                    </a:cubicBezTo>
                    <a:cubicBezTo>
                      <a:pt x="86" y="30"/>
                      <a:pt x="85" y="26"/>
                      <a:pt x="82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" name="Freeform 179"/>
              <p:cNvSpPr>
                <a:spLocks/>
              </p:cNvSpPr>
              <p:nvPr/>
            </p:nvSpPr>
            <p:spPr bwMode="auto">
              <a:xfrm>
                <a:off x="1459" y="2075"/>
                <a:ext cx="27" cy="27"/>
              </a:xfrm>
              <a:custGeom>
                <a:avLst/>
                <a:gdLst>
                  <a:gd name="T0" fmla="*/ 19 w 31"/>
                  <a:gd name="T1" fmla="*/ 29 h 31"/>
                  <a:gd name="T2" fmla="*/ 29 w 31"/>
                  <a:gd name="T3" fmla="*/ 12 h 31"/>
                  <a:gd name="T4" fmla="*/ 12 w 31"/>
                  <a:gd name="T5" fmla="*/ 2 h 31"/>
                  <a:gd name="T6" fmla="*/ 2 w 31"/>
                  <a:gd name="T7" fmla="*/ 20 h 31"/>
                  <a:gd name="T8" fmla="*/ 19 w 31"/>
                  <a:gd name="T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19" y="29"/>
                    </a:moveTo>
                    <a:cubicBezTo>
                      <a:pt x="27" y="27"/>
                      <a:pt x="31" y="20"/>
                      <a:pt x="29" y="12"/>
                    </a:cubicBezTo>
                    <a:cubicBezTo>
                      <a:pt x="27" y="5"/>
                      <a:pt x="19" y="0"/>
                      <a:pt x="12" y="2"/>
                    </a:cubicBezTo>
                    <a:cubicBezTo>
                      <a:pt x="4" y="4"/>
                      <a:pt x="0" y="12"/>
                      <a:pt x="2" y="20"/>
                    </a:cubicBezTo>
                    <a:cubicBezTo>
                      <a:pt x="4" y="27"/>
                      <a:pt x="12" y="31"/>
                      <a:pt x="1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" name="Freeform 180"/>
              <p:cNvSpPr>
                <a:spLocks/>
              </p:cNvSpPr>
              <p:nvPr/>
            </p:nvSpPr>
            <p:spPr bwMode="auto">
              <a:xfrm>
                <a:off x="1315" y="2331"/>
                <a:ext cx="153" cy="145"/>
              </a:xfrm>
              <a:custGeom>
                <a:avLst/>
                <a:gdLst>
                  <a:gd name="T0" fmla="*/ 121 w 177"/>
                  <a:gd name="T1" fmla="*/ 16 h 167"/>
                  <a:gd name="T2" fmla="*/ 64 w 177"/>
                  <a:gd name="T3" fmla="*/ 1 h 167"/>
                  <a:gd name="T4" fmla="*/ 57 w 177"/>
                  <a:gd name="T5" fmla="*/ 2 h 167"/>
                  <a:gd name="T6" fmla="*/ 56 w 177"/>
                  <a:gd name="T7" fmla="*/ 2 h 167"/>
                  <a:gd name="T8" fmla="*/ 42 w 177"/>
                  <a:gd name="T9" fmla="*/ 12 h 167"/>
                  <a:gd name="T10" fmla="*/ 40 w 177"/>
                  <a:gd name="T11" fmla="*/ 13 h 167"/>
                  <a:gd name="T12" fmla="*/ 37 w 177"/>
                  <a:gd name="T13" fmla="*/ 19 h 167"/>
                  <a:gd name="T14" fmla="*/ 32 w 177"/>
                  <a:gd name="T15" fmla="*/ 44 h 167"/>
                  <a:gd name="T16" fmla="*/ 19 w 177"/>
                  <a:gd name="T17" fmla="*/ 25 h 167"/>
                  <a:gd name="T18" fmla="*/ 6 w 177"/>
                  <a:gd name="T19" fmla="*/ 23 h 167"/>
                  <a:gd name="T20" fmla="*/ 3 w 177"/>
                  <a:gd name="T21" fmla="*/ 36 h 167"/>
                  <a:gd name="T22" fmla="*/ 27 w 177"/>
                  <a:gd name="T23" fmla="*/ 71 h 167"/>
                  <a:gd name="T24" fmla="*/ 29 w 177"/>
                  <a:gd name="T25" fmla="*/ 73 h 167"/>
                  <a:gd name="T26" fmla="*/ 35 w 177"/>
                  <a:gd name="T27" fmla="*/ 77 h 167"/>
                  <a:gd name="T28" fmla="*/ 46 w 177"/>
                  <a:gd name="T29" fmla="*/ 70 h 167"/>
                  <a:gd name="T30" fmla="*/ 49 w 177"/>
                  <a:gd name="T31" fmla="*/ 50 h 167"/>
                  <a:gd name="T32" fmla="*/ 72 w 177"/>
                  <a:gd name="T33" fmla="*/ 84 h 167"/>
                  <a:gd name="T34" fmla="*/ 63 w 177"/>
                  <a:gd name="T35" fmla="*/ 106 h 167"/>
                  <a:gd name="T36" fmla="*/ 63 w 177"/>
                  <a:gd name="T37" fmla="*/ 119 h 167"/>
                  <a:gd name="T38" fmla="*/ 90 w 177"/>
                  <a:gd name="T39" fmla="*/ 158 h 167"/>
                  <a:gd name="T40" fmla="*/ 105 w 177"/>
                  <a:gd name="T41" fmla="*/ 160 h 167"/>
                  <a:gd name="T42" fmla="*/ 108 w 177"/>
                  <a:gd name="T43" fmla="*/ 145 h 167"/>
                  <a:gd name="T44" fmla="*/ 85 w 177"/>
                  <a:gd name="T45" fmla="*/ 112 h 167"/>
                  <a:gd name="T46" fmla="*/ 92 w 177"/>
                  <a:gd name="T47" fmla="*/ 94 h 167"/>
                  <a:gd name="T48" fmla="*/ 96 w 177"/>
                  <a:gd name="T49" fmla="*/ 91 h 167"/>
                  <a:gd name="T50" fmla="*/ 104 w 177"/>
                  <a:gd name="T51" fmla="*/ 86 h 167"/>
                  <a:gd name="T52" fmla="*/ 155 w 177"/>
                  <a:gd name="T53" fmla="*/ 161 h 167"/>
                  <a:gd name="T54" fmla="*/ 170 w 177"/>
                  <a:gd name="T55" fmla="*/ 164 h 167"/>
                  <a:gd name="T56" fmla="*/ 173 w 177"/>
                  <a:gd name="T57" fmla="*/ 148 h 167"/>
                  <a:gd name="T58" fmla="*/ 117 w 177"/>
                  <a:gd name="T59" fmla="*/ 67 h 167"/>
                  <a:gd name="T60" fmla="*/ 117 w 177"/>
                  <a:gd name="T61" fmla="*/ 67 h 167"/>
                  <a:gd name="T62" fmla="*/ 91 w 177"/>
                  <a:gd name="T63" fmla="*/ 27 h 167"/>
                  <a:gd name="T64" fmla="*/ 116 w 177"/>
                  <a:gd name="T65" fmla="*/ 34 h 167"/>
                  <a:gd name="T66" fmla="*/ 127 w 177"/>
                  <a:gd name="T67" fmla="*/ 28 h 167"/>
                  <a:gd name="T68" fmla="*/ 121 w 177"/>
                  <a:gd name="T69" fmla="*/ 16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7" h="167">
                    <a:moveTo>
                      <a:pt x="121" y="16"/>
                    </a:moveTo>
                    <a:cubicBezTo>
                      <a:pt x="64" y="1"/>
                      <a:pt x="64" y="1"/>
                      <a:pt x="64" y="1"/>
                    </a:cubicBezTo>
                    <a:cubicBezTo>
                      <a:pt x="62" y="0"/>
                      <a:pt x="59" y="0"/>
                      <a:pt x="57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1" y="12"/>
                      <a:pt x="41" y="13"/>
                      <a:pt x="40" y="13"/>
                    </a:cubicBezTo>
                    <a:cubicBezTo>
                      <a:pt x="38" y="15"/>
                      <a:pt x="37" y="16"/>
                      <a:pt x="37" y="19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6" y="21"/>
                      <a:pt x="10" y="20"/>
                      <a:pt x="6" y="23"/>
                    </a:cubicBezTo>
                    <a:cubicBezTo>
                      <a:pt x="1" y="26"/>
                      <a:pt x="0" y="32"/>
                      <a:pt x="3" y="36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7" y="72"/>
                      <a:pt x="28" y="72"/>
                      <a:pt x="29" y="73"/>
                    </a:cubicBezTo>
                    <a:cubicBezTo>
                      <a:pt x="30" y="75"/>
                      <a:pt x="32" y="76"/>
                      <a:pt x="35" y="77"/>
                    </a:cubicBezTo>
                    <a:cubicBezTo>
                      <a:pt x="40" y="78"/>
                      <a:pt x="45" y="75"/>
                      <a:pt x="46" y="7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63" y="106"/>
                      <a:pt x="63" y="106"/>
                      <a:pt x="63" y="106"/>
                    </a:cubicBezTo>
                    <a:cubicBezTo>
                      <a:pt x="61" y="110"/>
                      <a:pt x="60" y="115"/>
                      <a:pt x="63" y="119"/>
                    </a:cubicBezTo>
                    <a:cubicBezTo>
                      <a:pt x="90" y="158"/>
                      <a:pt x="90" y="158"/>
                      <a:pt x="90" y="158"/>
                    </a:cubicBezTo>
                    <a:cubicBezTo>
                      <a:pt x="93" y="162"/>
                      <a:pt x="100" y="164"/>
                      <a:pt x="105" y="160"/>
                    </a:cubicBezTo>
                    <a:cubicBezTo>
                      <a:pt x="110" y="157"/>
                      <a:pt x="111" y="150"/>
                      <a:pt x="108" y="145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92" y="94"/>
                      <a:pt x="92" y="94"/>
                      <a:pt x="92" y="94"/>
                    </a:cubicBezTo>
                    <a:cubicBezTo>
                      <a:pt x="93" y="93"/>
                      <a:pt x="94" y="92"/>
                      <a:pt x="96" y="91"/>
                    </a:cubicBezTo>
                    <a:cubicBezTo>
                      <a:pt x="104" y="86"/>
                      <a:pt x="104" y="86"/>
                      <a:pt x="104" y="86"/>
                    </a:cubicBezTo>
                    <a:cubicBezTo>
                      <a:pt x="155" y="161"/>
                      <a:pt x="155" y="161"/>
                      <a:pt x="155" y="161"/>
                    </a:cubicBezTo>
                    <a:cubicBezTo>
                      <a:pt x="159" y="166"/>
                      <a:pt x="165" y="167"/>
                      <a:pt x="170" y="164"/>
                    </a:cubicBezTo>
                    <a:cubicBezTo>
                      <a:pt x="175" y="160"/>
                      <a:pt x="177" y="153"/>
                      <a:pt x="173" y="148"/>
                    </a:cubicBezTo>
                    <a:cubicBezTo>
                      <a:pt x="117" y="67"/>
                      <a:pt x="117" y="67"/>
                      <a:pt x="117" y="67"/>
                    </a:cubicBezTo>
                    <a:cubicBezTo>
                      <a:pt x="117" y="67"/>
                      <a:pt x="117" y="67"/>
                      <a:pt x="117" y="67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21" y="36"/>
                      <a:pt x="126" y="33"/>
                      <a:pt x="127" y="28"/>
                    </a:cubicBezTo>
                    <a:cubicBezTo>
                      <a:pt x="129" y="23"/>
                      <a:pt x="126" y="18"/>
                      <a:pt x="12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" name="Freeform 181"/>
              <p:cNvSpPr>
                <a:spLocks/>
              </p:cNvSpPr>
              <p:nvPr/>
            </p:nvSpPr>
            <p:spPr bwMode="auto">
              <a:xfrm>
                <a:off x="1325" y="2300"/>
                <a:ext cx="41" cy="40"/>
              </a:xfrm>
              <a:custGeom>
                <a:avLst/>
                <a:gdLst>
                  <a:gd name="T0" fmla="*/ 35 w 47"/>
                  <a:gd name="T1" fmla="*/ 40 h 47"/>
                  <a:gd name="T2" fmla="*/ 40 w 47"/>
                  <a:gd name="T3" fmla="*/ 12 h 47"/>
                  <a:gd name="T4" fmla="*/ 12 w 47"/>
                  <a:gd name="T5" fmla="*/ 7 h 47"/>
                  <a:gd name="T6" fmla="*/ 7 w 47"/>
                  <a:gd name="T7" fmla="*/ 35 h 47"/>
                  <a:gd name="T8" fmla="*/ 35 w 47"/>
                  <a:gd name="T9" fmla="*/ 4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35" y="40"/>
                    </a:moveTo>
                    <a:cubicBezTo>
                      <a:pt x="44" y="34"/>
                      <a:pt x="47" y="21"/>
                      <a:pt x="40" y="12"/>
                    </a:cubicBezTo>
                    <a:cubicBezTo>
                      <a:pt x="34" y="3"/>
                      <a:pt x="21" y="0"/>
                      <a:pt x="12" y="7"/>
                    </a:cubicBezTo>
                    <a:cubicBezTo>
                      <a:pt x="3" y="13"/>
                      <a:pt x="0" y="26"/>
                      <a:pt x="7" y="35"/>
                    </a:cubicBezTo>
                    <a:cubicBezTo>
                      <a:pt x="13" y="44"/>
                      <a:pt x="26" y="47"/>
                      <a:pt x="3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" name="Freeform 182"/>
              <p:cNvSpPr>
                <a:spLocks/>
              </p:cNvSpPr>
              <p:nvPr/>
            </p:nvSpPr>
            <p:spPr bwMode="auto">
              <a:xfrm>
                <a:off x="524" y="1233"/>
                <a:ext cx="108" cy="147"/>
              </a:xfrm>
              <a:custGeom>
                <a:avLst/>
                <a:gdLst>
                  <a:gd name="T0" fmla="*/ 120 w 124"/>
                  <a:gd name="T1" fmla="*/ 40 h 169"/>
                  <a:gd name="T2" fmla="*/ 62 w 124"/>
                  <a:gd name="T3" fmla="*/ 2 h 169"/>
                  <a:gd name="T4" fmla="*/ 55 w 124"/>
                  <a:gd name="T5" fmla="*/ 1 h 169"/>
                  <a:gd name="T6" fmla="*/ 54 w 124"/>
                  <a:gd name="T7" fmla="*/ 1 h 169"/>
                  <a:gd name="T8" fmla="*/ 40 w 124"/>
                  <a:gd name="T9" fmla="*/ 5 h 169"/>
                  <a:gd name="T10" fmla="*/ 38 w 124"/>
                  <a:gd name="T11" fmla="*/ 6 h 169"/>
                  <a:gd name="T12" fmla="*/ 34 w 124"/>
                  <a:gd name="T13" fmla="*/ 9 h 169"/>
                  <a:gd name="T14" fmla="*/ 23 w 124"/>
                  <a:gd name="T15" fmla="*/ 30 h 169"/>
                  <a:gd name="T16" fmla="*/ 17 w 124"/>
                  <a:gd name="T17" fmla="*/ 10 h 169"/>
                  <a:gd name="T18" fmla="*/ 7 w 124"/>
                  <a:gd name="T19" fmla="*/ 4 h 169"/>
                  <a:gd name="T20" fmla="*/ 1 w 124"/>
                  <a:gd name="T21" fmla="*/ 15 h 169"/>
                  <a:gd name="T22" fmla="*/ 11 w 124"/>
                  <a:gd name="T23" fmla="*/ 51 h 169"/>
                  <a:gd name="T24" fmla="*/ 12 w 124"/>
                  <a:gd name="T25" fmla="*/ 53 h 169"/>
                  <a:gd name="T26" fmla="*/ 16 w 124"/>
                  <a:gd name="T27" fmla="*/ 58 h 169"/>
                  <a:gd name="T28" fmla="*/ 27 w 124"/>
                  <a:gd name="T29" fmla="*/ 55 h 169"/>
                  <a:gd name="T30" fmla="*/ 36 w 124"/>
                  <a:gd name="T31" fmla="*/ 39 h 169"/>
                  <a:gd name="T32" fmla="*/ 46 w 124"/>
                  <a:gd name="T33" fmla="*/ 74 h 169"/>
                  <a:gd name="T34" fmla="*/ 32 w 124"/>
                  <a:gd name="T35" fmla="*/ 90 h 169"/>
                  <a:gd name="T36" fmla="*/ 29 w 124"/>
                  <a:gd name="T37" fmla="*/ 101 h 169"/>
                  <a:gd name="T38" fmla="*/ 40 w 124"/>
                  <a:gd name="T39" fmla="*/ 141 h 169"/>
                  <a:gd name="T40" fmla="*/ 52 w 124"/>
                  <a:gd name="T41" fmla="*/ 147 h 169"/>
                  <a:gd name="T42" fmla="*/ 59 w 124"/>
                  <a:gd name="T43" fmla="*/ 135 h 169"/>
                  <a:gd name="T44" fmla="*/ 49 w 124"/>
                  <a:gd name="T45" fmla="*/ 101 h 169"/>
                  <a:gd name="T46" fmla="*/ 59 w 124"/>
                  <a:gd name="T47" fmla="*/ 88 h 169"/>
                  <a:gd name="T48" fmla="*/ 63 w 124"/>
                  <a:gd name="T49" fmla="*/ 87 h 169"/>
                  <a:gd name="T50" fmla="*/ 72 w 124"/>
                  <a:gd name="T51" fmla="*/ 84 h 169"/>
                  <a:gd name="T52" fmla="*/ 94 w 124"/>
                  <a:gd name="T53" fmla="*/ 161 h 169"/>
                  <a:gd name="T54" fmla="*/ 106 w 124"/>
                  <a:gd name="T55" fmla="*/ 168 h 169"/>
                  <a:gd name="T56" fmla="*/ 113 w 124"/>
                  <a:gd name="T57" fmla="*/ 156 h 169"/>
                  <a:gd name="T58" fmla="*/ 89 w 124"/>
                  <a:gd name="T59" fmla="*/ 72 h 169"/>
                  <a:gd name="T60" fmla="*/ 89 w 124"/>
                  <a:gd name="T61" fmla="*/ 72 h 169"/>
                  <a:gd name="T62" fmla="*/ 77 w 124"/>
                  <a:gd name="T63" fmla="*/ 31 h 169"/>
                  <a:gd name="T64" fmla="*/ 111 w 124"/>
                  <a:gd name="T65" fmla="*/ 53 h 169"/>
                  <a:gd name="T66" fmla="*/ 122 w 124"/>
                  <a:gd name="T67" fmla="*/ 51 h 169"/>
                  <a:gd name="T68" fmla="*/ 120 w 124"/>
                  <a:gd name="T69" fmla="*/ 4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4" h="169">
                    <a:moveTo>
                      <a:pt x="120" y="40"/>
                    </a:moveTo>
                    <a:cubicBezTo>
                      <a:pt x="62" y="2"/>
                      <a:pt x="62" y="2"/>
                      <a:pt x="62" y="2"/>
                    </a:cubicBezTo>
                    <a:cubicBezTo>
                      <a:pt x="60" y="0"/>
                      <a:pt x="58" y="0"/>
                      <a:pt x="55" y="1"/>
                    </a:cubicBezTo>
                    <a:cubicBezTo>
                      <a:pt x="55" y="1"/>
                      <a:pt x="55" y="1"/>
                      <a:pt x="54" y="1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39" y="5"/>
                      <a:pt x="39" y="5"/>
                      <a:pt x="38" y="6"/>
                    </a:cubicBezTo>
                    <a:cubicBezTo>
                      <a:pt x="36" y="6"/>
                      <a:pt x="35" y="8"/>
                      <a:pt x="34" y="9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6"/>
                      <a:pt x="11" y="3"/>
                      <a:pt x="7" y="4"/>
                    </a:cubicBezTo>
                    <a:cubicBezTo>
                      <a:pt x="2" y="6"/>
                      <a:pt x="0" y="10"/>
                      <a:pt x="1" y="15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2" y="51"/>
                      <a:pt x="12" y="52"/>
                      <a:pt x="12" y="53"/>
                    </a:cubicBezTo>
                    <a:cubicBezTo>
                      <a:pt x="13" y="55"/>
                      <a:pt x="14" y="57"/>
                      <a:pt x="16" y="58"/>
                    </a:cubicBezTo>
                    <a:cubicBezTo>
                      <a:pt x="20" y="60"/>
                      <a:pt x="25" y="59"/>
                      <a:pt x="27" y="55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29" y="92"/>
                      <a:pt x="27" y="97"/>
                      <a:pt x="29" y="101"/>
                    </a:cubicBezTo>
                    <a:cubicBezTo>
                      <a:pt x="40" y="141"/>
                      <a:pt x="40" y="141"/>
                      <a:pt x="40" y="141"/>
                    </a:cubicBezTo>
                    <a:cubicBezTo>
                      <a:pt x="42" y="146"/>
                      <a:pt x="47" y="149"/>
                      <a:pt x="52" y="147"/>
                    </a:cubicBezTo>
                    <a:cubicBezTo>
                      <a:pt x="57" y="146"/>
                      <a:pt x="60" y="140"/>
                      <a:pt x="59" y="135"/>
                    </a:cubicBezTo>
                    <a:cubicBezTo>
                      <a:pt x="49" y="101"/>
                      <a:pt x="49" y="101"/>
                      <a:pt x="49" y="101"/>
                    </a:cubicBezTo>
                    <a:cubicBezTo>
                      <a:pt x="59" y="88"/>
                      <a:pt x="59" y="88"/>
                      <a:pt x="59" y="88"/>
                    </a:cubicBezTo>
                    <a:cubicBezTo>
                      <a:pt x="61" y="87"/>
                      <a:pt x="62" y="87"/>
                      <a:pt x="63" y="87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94" y="161"/>
                      <a:pt x="94" y="161"/>
                      <a:pt x="94" y="161"/>
                    </a:cubicBezTo>
                    <a:cubicBezTo>
                      <a:pt x="96" y="166"/>
                      <a:pt x="101" y="169"/>
                      <a:pt x="106" y="168"/>
                    </a:cubicBezTo>
                    <a:cubicBezTo>
                      <a:pt x="111" y="166"/>
                      <a:pt x="114" y="161"/>
                      <a:pt x="113" y="156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4" y="56"/>
                      <a:pt x="119" y="55"/>
                      <a:pt x="122" y="51"/>
                    </a:cubicBezTo>
                    <a:cubicBezTo>
                      <a:pt x="124" y="47"/>
                      <a:pt x="123" y="42"/>
                      <a:pt x="12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3" name="Freeform 183"/>
              <p:cNvSpPr>
                <a:spLocks/>
              </p:cNvSpPr>
              <p:nvPr/>
            </p:nvSpPr>
            <p:spPr bwMode="auto">
              <a:xfrm>
                <a:off x="543" y="1201"/>
                <a:ext cx="35" cy="35"/>
              </a:xfrm>
              <a:custGeom>
                <a:avLst/>
                <a:gdLst>
                  <a:gd name="T0" fmla="*/ 26 w 41"/>
                  <a:gd name="T1" fmla="*/ 37 h 40"/>
                  <a:gd name="T2" fmla="*/ 38 w 41"/>
                  <a:gd name="T3" fmla="*/ 15 h 40"/>
                  <a:gd name="T4" fmla="*/ 16 w 41"/>
                  <a:gd name="T5" fmla="*/ 3 h 40"/>
                  <a:gd name="T6" fmla="*/ 3 w 41"/>
                  <a:gd name="T7" fmla="*/ 25 h 40"/>
                  <a:gd name="T8" fmla="*/ 26 w 41"/>
                  <a:gd name="T9" fmla="*/ 3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0">
                    <a:moveTo>
                      <a:pt x="26" y="37"/>
                    </a:moveTo>
                    <a:cubicBezTo>
                      <a:pt x="35" y="35"/>
                      <a:pt x="41" y="25"/>
                      <a:pt x="38" y="15"/>
                    </a:cubicBezTo>
                    <a:cubicBezTo>
                      <a:pt x="35" y="5"/>
                      <a:pt x="25" y="0"/>
                      <a:pt x="16" y="3"/>
                    </a:cubicBezTo>
                    <a:cubicBezTo>
                      <a:pt x="6" y="5"/>
                      <a:pt x="0" y="15"/>
                      <a:pt x="3" y="25"/>
                    </a:cubicBezTo>
                    <a:cubicBezTo>
                      <a:pt x="6" y="35"/>
                      <a:pt x="16" y="40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4" name="Freeform 184"/>
              <p:cNvSpPr>
                <a:spLocks/>
              </p:cNvSpPr>
              <p:nvPr/>
            </p:nvSpPr>
            <p:spPr bwMode="auto">
              <a:xfrm>
                <a:off x="634" y="1227"/>
                <a:ext cx="113" cy="147"/>
              </a:xfrm>
              <a:custGeom>
                <a:avLst/>
                <a:gdLst>
                  <a:gd name="T0" fmla="*/ 126 w 130"/>
                  <a:gd name="T1" fmla="*/ 33 h 169"/>
                  <a:gd name="T2" fmla="*/ 82 w 130"/>
                  <a:gd name="T3" fmla="*/ 1 h 169"/>
                  <a:gd name="T4" fmla="*/ 75 w 130"/>
                  <a:gd name="T5" fmla="*/ 0 h 169"/>
                  <a:gd name="T6" fmla="*/ 74 w 130"/>
                  <a:gd name="T7" fmla="*/ 0 h 169"/>
                  <a:gd name="T8" fmla="*/ 59 w 130"/>
                  <a:gd name="T9" fmla="*/ 4 h 169"/>
                  <a:gd name="T10" fmla="*/ 58 w 130"/>
                  <a:gd name="T11" fmla="*/ 5 h 169"/>
                  <a:gd name="T12" fmla="*/ 53 w 130"/>
                  <a:gd name="T13" fmla="*/ 8 h 169"/>
                  <a:gd name="T14" fmla="*/ 24 w 130"/>
                  <a:gd name="T15" fmla="*/ 55 h 169"/>
                  <a:gd name="T16" fmla="*/ 5 w 130"/>
                  <a:gd name="T17" fmla="*/ 42 h 169"/>
                  <a:gd name="T18" fmla="*/ 1 w 130"/>
                  <a:gd name="T19" fmla="*/ 42 h 169"/>
                  <a:gd name="T20" fmla="*/ 2 w 130"/>
                  <a:gd name="T21" fmla="*/ 46 h 169"/>
                  <a:gd name="T22" fmla="*/ 20 w 130"/>
                  <a:gd name="T23" fmla="*/ 60 h 169"/>
                  <a:gd name="T24" fmla="*/ 19 w 130"/>
                  <a:gd name="T25" fmla="*/ 63 h 169"/>
                  <a:gd name="T26" fmla="*/ 22 w 130"/>
                  <a:gd name="T27" fmla="*/ 74 h 169"/>
                  <a:gd name="T28" fmla="*/ 33 w 130"/>
                  <a:gd name="T29" fmla="*/ 71 h 169"/>
                  <a:gd name="T30" fmla="*/ 54 w 130"/>
                  <a:gd name="T31" fmla="*/ 39 h 169"/>
                  <a:gd name="T32" fmla="*/ 62 w 130"/>
                  <a:gd name="T33" fmla="*/ 75 h 169"/>
                  <a:gd name="T34" fmla="*/ 48 w 130"/>
                  <a:gd name="T35" fmla="*/ 91 h 169"/>
                  <a:gd name="T36" fmla="*/ 43 w 130"/>
                  <a:gd name="T37" fmla="*/ 102 h 169"/>
                  <a:gd name="T38" fmla="*/ 52 w 130"/>
                  <a:gd name="T39" fmla="*/ 137 h 169"/>
                  <a:gd name="T40" fmla="*/ 64 w 130"/>
                  <a:gd name="T41" fmla="*/ 144 h 169"/>
                  <a:gd name="T42" fmla="*/ 71 w 130"/>
                  <a:gd name="T43" fmla="*/ 132 h 169"/>
                  <a:gd name="T44" fmla="*/ 64 w 130"/>
                  <a:gd name="T45" fmla="*/ 103 h 169"/>
                  <a:gd name="T46" fmla="*/ 76 w 130"/>
                  <a:gd name="T47" fmla="*/ 90 h 169"/>
                  <a:gd name="T48" fmla="*/ 80 w 130"/>
                  <a:gd name="T49" fmla="*/ 89 h 169"/>
                  <a:gd name="T50" fmla="*/ 89 w 130"/>
                  <a:gd name="T51" fmla="*/ 87 h 169"/>
                  <a:gd name="T52" fmla="*/ 107 w 130"/>
                  <a:gd name="T53" fmla="*/ 161 h 169"/>
                  <a:gd name="T54" fmla="*/ 119 w 130"/>
                  <a:gd name="T55" fmla="*/ 168 h 169"/>
                  <a:gd name="T56" fmla="*/ 126 w 130"/>
                  <a:gd name="T57" fmla="*/ 156 h 169"/>
                  <a:gd name="T58" fmla="*/ 107 w 130"/>
                  <a:gd name="T59" fmla="*/ 75 h 169"/>
                  <a:gd name="T60" fmla="*/ 107 w 130"/>
                  <a:gd name="T61" fmla="*/ 75 h 169"/>
                  <a:gd name="T62" fmla="*/ 104 w 130"/>
                  <a:gd name="T63" fmla="*/ 66 h 169"/>
                  <a:gd name="T64" fmla="*/ 101 w 130"/>
                  <a:gd name="T65" fmla="*/ 54 h 169"/>
                  <a:gd name="T66" fmla="*/ 101 w 130"/>
                  <a:gd name="T67" fmla="*/ 54 h 169"/>
                  <a:gd name="T68" fmla="*/ 96 w 130"/>
                  <a:gd name="T69" fmla="*/ 33 h 169"/>
                  <a:gd name="T70" fmla="*/ 116 w 130"/>
                  <a:gd name="T71" fmla="*/ 47 h 169"/>
                  <a:gd name="T72" fmla="*/ 128 w 130"/>
                  <a:gd name="T73" fmla="*/ 45 h 169"/>
                  <a:gd name="T74" fmla="*/ 126 w 130"/>
                  <a:gd name="T75" fmla="*/ 33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0" h="169">
                    <a:moveTo>
                      <a:pt x="126" y="33"/>
                    </a:moveTo>
                    <a:cubicBezTo>
                      <a:pt x="82" y="1"/>
                      <a:pt x="82" y="1"/>
                      <a:pt x="82" y="1"/>
                    </a:cubicBezTo>
                    <a:cubicBezTo>
                      <a:pt x="80" y="0"/>
                      <a:pt x="78" y="0"/>
                      <a:pt x="75" y="0"/>
                    </a:cubicBezTo>
                    <a:cubicBezTo>
                      <a:pt x="75" y="0"/>
                      <a:pt x="75" y="0"/>
                      <a:pt x="74" y="0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8" y="4"/>
                      <a:pt x="58" y="5"/>
                    </a:cubicBezTo>
                    <a:cubicBezTo>
                      <a:pt x="56" y="5"/>
                      <a:pt x="54" y="6"/>
                      <a:pt x="53" y="8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4" y="41"/>
                      <a:pt x="2" y="41"/>
                      <a:pt x="1" y="42"/>
                    </a:cubicBezTo>
                    <a:cubicBezTo>
                      <a:pt x="0" y="44"/>
                      <a:pt x="1" y="45"/>
                      <a:pt x="2" y="46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16" y="67"/>
                      <a:pt x="18" y="72"/>
                      <a:pt x="22" y="74"/>
                    </a:cubicBezTo>
                    <a:cubicBezTo>
                      <a:pt x="26" y="77"/>
                      <a:pt x="31" y="75"/>
                      <a:pt x="33" y="71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48" y="91"/>
                      <a:pt x="48" y="91"/>
                      <a:pt x="48" y="91"/>
                    </a:cubicBezTo>
                    <a:cubicBezTo>
                      <a:pt x="44" y="94"/>
                      <a:pt x="42" y="98"/>
                      <a:pt x="43" y="102"/>
                    </a:cubicBezTo>
                    <a:cubicBezTo>
                      <a:pt x="52" y="137"/>
                      <a:pt x="52" y="137"/>
                      <a:pt x="52" y="137"/>
                    </a:cubicBezTo>
                    <a:cubicBezTo>
                      <a:pt x="53" y="143"/>
                      <a:pt x="58" y="146"/>
                      <a:pt x="64" y="144"/>
                    </a:cubicBezTo>
                    <a:cubicBezTo>
                      <a:pt x="69" y="143"/>
                      <a:pt x="72" y="138"/>
                      <a:pt x="71" y="132"/>
                    </a:cubicBezTo>
                    <a:cubicBezTo>
                      <a:pt x="64" y="103"/>
                      <a:pt x="64" y="103"/>
                      <a:pt x="64" y="103"/>
                    </a:cubicBezTo>
                    <a:cubicBezTo>
                      <a:pt x="76" y="90"/>
                      <a:pt x="76" y="90"/>
                      <a:pt x="76" y="90"/>
                    </a:cubicBezTo>
                    <a:cubicBezTo>
                      <a:pt x="77" y="90"/>
                      <a:pt x="79" y="90"/>
                      <a:pt x="80" y="89"/>
                    </a:cubicBezTo>
                    <a:cubicBezTo>
                      <a:pt x="89" y="87"/>
                      <a:pt x="89" y="87"/>
                      <a:pt x="89" y="87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8" y="166"/>
                      <a:pt x="114" y="169"/>
                      <a:pt x="119" y="168"/>
                    </a:cubicBezTo>
                    <a:cubicBezTo>
                      <a:pt x="124" y="167"/>
                      <a:pt x="128" y="162"/>
                      <a:pt x="126" y="156"/>
                    </a:cubicBezTo>
                    <a:cubicBezTo>
                      <a:pt x="107" y="75"/>
                      <a:pt x="107" y="75"/>
                      <a:pt x="107" y="75"/>
                    </a:cubicBezTo>
                    <a:cubicBezTo>
                      <a:pt x="107" y="75"/>
                      <a:pt x="107" y="75"/>
                      <a:pt x="107" y="75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1" y="54"/>
                      <a:pt x="101" y="54"/>
                      <a:pt x="101" y="54"/>
                    </a:cubicBezTo>
                    <a:cubicBezTo>
                      <a:pt x="101" y="54"/>
                      <a:pt x="101" y="54"/>
                      <a:pt x="101" y="54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116" y="47"/>
                      <a:pt x="116" y="47"/>
                      <a:pt x="116" y="47"/>
                    </a:cubicBezTo>
                    <a:cubicBezTo>
                      <a:pt x="120" y="50"/>
                      <a:pt x="125" y="49"/>
                      <a:pt x="128" y="45"/>
                    </a:cubicBezTo>
                    <a:cubicBezTo>
                      <a:pt x="130" y="41"/>
                      <a:pt x="130" y="36"/>
                      <a:pt x="12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" name="Freeform 185"/>
              <p:cNvSpPr>
                <a:spLocks/>
              </p:cNvSpPr>
              <p:nvPr/>
            </p:nvSpPr>
            <p:spPr bwMode="auto">
              <a:xfrm>
                <a:off x="669" y="1193"/>
                <a:ext cx="36" cy="36"/>
              </a:xfrm>
              <a:custGeom>
                <a:avLst/>
                <a:gdLst>
                  <a:gd name="T0" fmla="*/ 25 w 41"/>
                  <a:gd name="T1" fmla="*/ 38 h 41"/>
                  <a:gd name="T2" fmla="*/ 39 w 41"/>
                  <a:gd name="T3" fmla="*/ 16 h 41"/>
                  <a:gd name="T4" fmla="*/ 17 w 41"/>
                  <a:gd name="T5" fmla="*/ 2 h 41"/>
                  <a:gd name="T6" fmla="*/ 3 w 41"/>
                  <a:gd name="T7" fmla="*/ 25 h 41"/>
                  <a:gd name="T8" fmla="*/ 25 w 41"/>
                  <a:gd name="T9" fmla="*/ 3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25" y="38"/>
                    </a:moveTo>
                    <a:cubicBezTo>
                      <a:pt x="35" y="36"/>
                      <a:pt x="41" y="26"/>
                      <a:pt x="39" y="16"/>
                    </a:cubicBezTo>
                    <a:cubicBezTo>
                      <a:pt x="37" y="6"/>
                      <a:pt x="27" y="0"/>
                      <a:pt x="17" y="2"/>
                    </a:cubicBezTo>
                    <a:cubicBezTo>
                      <a:pt x="6" y="4"/>
                      <a:pt x="0" y="14"/>
                      <a:pt x="3" y="25"/>
                    </a:cubicBezTo>
                    <a:cubicBezTo>
                      <a:pt x="5" y="35"/>
                      <a:pt x="15" y="41"/>
                      <a:pt x="25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" name="Freeform 186"/>
              <p:cNvSpPr>
                <a:spLocks/>
              </p:cNvSpPr>
              <p:nvPr/>
            </p:nvSpPr>
            <p:spPr bwMode="auto">
              <a:xfrm>
                <a:off x="572" y="882"/>
                <a:ext cx="75" cy="130"/>
              </a:xfrm>
              <a:custGeom>
                <a:avLst/>
                <a:gdLst>
                  <a:gd name="T0" fmla="*/ 61 w 86"/>
                  <a:gd name="T1" fmla="*/ 42 h 149"/>
                  <a:gd name="T2" fmla="*/ 84 w 86"/>
                  <a:gd name="T3" fmla="*/ 10 h 149"/>
                  <a:gd name="T4" fmla="*/ 82 w 86"/>
                  <a:gd name="T5" fmla="*/ 2 h 149"/>
                  <a:gd name="T6" fmla="*/ 74 w 86"/>
                  <a:gd name="T7" fmla="*/ 3 h 149"/>
                  <a:gd name="T8" fmla="*/ 54 w 86"/>
                  <a:gd name="T9" fmla="*/ 33 h 149"/>
                  <a:gd name="T10" fmla="*/ 48 w 86"/>
                  <a:gd name="T11" fmla="*/ 32 h 149"/>
                  <a:gd name="T12" fmla="*/ 48 w 86"/>
                  <a:gd name="T13" fmla="*/ 32 h 149"/>
                  <a:gd name="T14" fmla="*/ 38 w 86"/>
                  <a:gd name="T15" fmla="*/ 32 h 149"/>
                  <a:gd name="T16" fmla="*/ 37 w 86"/>
                  <a:gd name="T17" fmla="*/ 32 h 149"/>
                  <a:gd name="T18" fmla="*/ 32 w 86"/>
                  <a:gd name="T19" fmla="*/ 33 h 149"/>
                  <a:gd name="T20" fmla="*/ 11 w 86"/>
                  <a:gd name="T21" fmla="*/ 3 h 149"/>
                  <a:gd name="T22" fmla="*/ 3 w 86"/>
                  <a:gd name="T23" fmla="*/ 2 h 149"/>
                  <a:gd name="T24" fmla="*/ 2 w 86"/>
                  <a:gd name="T25" fmla="*/ 10 h 149"/>
                  <a:gd name="T26" fmla="*/ 24 w 86"/>
                  <a:gd name="T27" fmla="*/ 42 h 149"/>
                  <a:gd name="T28" fmla="*/ 27 w 86"/>
                  <a:gd name="T29" fmla="*/ 83 h 149"/>
                  <a:gd name="T30" fmla="*/ 27 w 86"/>
                  <a:gd name="T31" fmla="*/ 84 h 149"/>
                  <a:gd name="T32" fmla="*/ 23 w 86"/>
                  <a:gd name="T33" fmla="*/ 141 h 149"/>
                  <a:gd name="T34" fmla="*/ 29 w 86"/>
                  <a:gd name="T35" fmla="*/ 149 h 149"/>
                  <a:gd name="T36" fmla="*/ 37 w 86"/>
                  <a:gd name="T37" fmla="*/ 143 h 149"/>
                  <a:gd name="T38" fmla="*/ 41 w 86"/>
                  <a:gd name="T39" fmla="*/ 89 h 149"/>
                  <a:gd name="T40" fmla="*/ 44 w 86"/>
                  <a:gd name="T41" fmla="*/ 89 h 149"/>
                  <a:gd name="T42" fmla="*/ 49 w 86"/>
                  <a:gd name="T43" fmla="*/ 143 h 149"/>
                  <a:gd name="T44" fmla="*/ 56 w 86"/>
                  <a:gd name="T45" fmla="*/ 149 h 149"/>
                  <a:gd name="T46" fmla="*/ 63 w 86"/>
                  <a:gd name="T47" fmla="*/ 141 h 149"/>
                  <a:gd name="T48" fmla="*/ 58 w 86"/>
                  <a:gd name="T49" fmla="*/ 84 h 149"/>
                  <a:gd name="T50" fmla="*/ 58 w 86"/>
                  <a:gd name="T51" fmla="*/ 83 h 149"/>
                  <a:gd name="T52" fmla="*/ 61 w 86"/>
                  <a:gd name="T53" fmla="*/ 4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6" h="149">
                    <a:moveTo>
                      <a:pt x="61" y="42"/>
                    </a:moveTo>
                    <a:cubicBezTo>
                      <a:pt x="84" y="10"/>
                      <a:pt x="84" y="10"/>
                      <a:pt x="84" y="10"/>
                    </a:cubicBezTo>
                    <a:cubicBezTo>
                      <a:pt x="86" y="7"/>
                      <a:pt x="85" y="4"/>
                      <a:pt x="82" y="2"/>
                    </a:cubicBezTo>
                    <a:cubicBezTo>
                      <a:pt x="80" y="0"/>
                      <a:pt x="76" y="1"/>
                      <a:pt x="74" y="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2" y="32"/>
                      <a:pt x="50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5" y="32"/>
                      <a:pt x="33" y="32"/>
                      <a:pt x="32" y="3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1"/>
                      <a:pt x="6" y="0"/>
                      <a:pt x="3" y="2"/>
                    </a:cubicBezTo>
                    <a:cubicBezTo>
                      <a:pt x="0" y="4"/>
                      <a:pt x="0" y="7"/>
                      <a:pt x="2" y="10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7" y="83"/>
                      <a:pt x="27" y="83"/>
                      <a:pt x="27" y="83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3" y="141"/>
                      <a:pt x="23" y="141"/>
                      <a:pt x="23" y="141"/>
                    </a:cubicBezTo>
                    <a:cubicBezTo>
                      <a:pt x="23" y="145"/>
                      <a:pt x="26" y="149"/>
                      <a:pt x="29" y="149"/>
                    </a:cubicBezTo>
                    <a:cubicBezTo>
                      <a:pt x="33" y="149"/>
                      <a:pt x="37" y="146"/>
                      <a:pt x="37" y="143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9" y="143"/>
                      <a:pt x="49" y="143"/>
                      <a:pt x="49" y="143"/>
                    </a:cubicBezTo>
                    <a:cubicBezTo>
                      <a:pt x="49" y="146"/>
                      <a:pt x="52" y="149"/>
                      <a:pt x="56" y="149"/>
                    </a:cubicBezTo>
                    <a:cubicBezTo>
                      <a:pt x="60" y="149"/>
                      <a:pt x="63" y="145"/>
                      <a:pt x="63" y="141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8" y="84"/>
                      <a:pt x="58" y="84"/>
                      <a:pt x="58" y="83"/>
                    </a:cubicBezTo>
                    <a:lnTo>
                      <a:pt x="61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7" name="Oval 187"/>
              <p:cNvSpPr>
                <a:spLocks noChangeArrowheads="1"/>
              </p:cNvSpPr>
              <p:nvPr/>
            </p:nvSpPr>
            <p:spPr bwMode="auto">
              <a:xfrm>
                <a:off x="598" y="886"/>
                <a:ext cx="23" cy="2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" name="Freeform 188"/>
              <p:cNvSpPr>
                <a:spLocks noEditPoints="1"/>
              </p:cNvSpPr>
              <p:nvPr/>
            </p:nvSpPr>
            <p:spPr bwMode="auto">
              <a:xfrm>
                <a:off x="568" y="1016"/>
                <a:ext cx="83" cy="158"/>
              </a:xfrm>
              <a:custGeom>
                <a:avLst/>
                <a:gdLst>
                  <a:gd name="T0" fmla="*/ 0 w 96"/>
                  <a:gd name="T1" fmla="*/ 0 h 182"/>
                  <a:gd name="T2" fmla="*/ 0 w 96"/>
                  <a:gd name="T3" fmla="*/ 182 h 182"/>
                  <a:gd name="T4" fmla="*/ 96 w 96"/>
                  <a:gd name="T5" fmla="*/ 182 h 182"/>
                  <a:gd name="T6" fmla="*/ 96 w 96"/>
                  <a:gd name="T7" fmla="*/ 0 h 182"/>
                  <a:gd name="T8" fmla="*/ 0 w 96"/>
                  <a:gd name="T9" fmla="*/ 0 h 182"/>
                  <a:gd name="T10" fmla="*/ 63 w 96"/>
                  <a:gd name="T11" fmla="*/ 71 h 182"/>
                  <a:gd name="T12" fmla="*/ 30 w 96"/>
                  <a:gd name="T13" fmla="*/ 71 h 182"/>
                  <a:gd name="T14" fmla="*/ 30 w 96"/>
                  <a:gd name="T15" fmla="*/ 62 h 182"/>
                  <a:gd name="T16" fmla="*/ 41 w 96"/>
                  <a:gd name="T17" fmla="*/ 62 h 182"/>
                  <a:gd name="T18" fmla="*/ 41 w 96"/>
                  <a:gd name="T19" fmla="*/ 36 h 182"/>
                  <a:gd name="T20" fmla="*/ 30 w 96"/>
                  <a:gd name="T21" fmla="*/ 36 h 182"/>
                  <a:gd name="T22" fmla="*/ 30 w 96"/>
                  <a:gd name="T23" fmla="*/ 27 h 182"/>
                  <a:gd name="T24" fmla="*/ 35 w 96"/>
                  <a:gd name="T25" fmla="*/ 27 h 182"/>
                  <a:gd name="T26" fmla="*/ 38 w 96"/>
                  <a:gd name="T27" fmla="*/ 26 h 182"/>
                  <a:gd name="T28" fmla="*/ 41 w 96"/>
                  <a:gd name="T29" fmla="*/ 24 h 182"/>
                  <a:gd name="T30" fmla="*/ 42 w 96"/>
                  <a:gd name="T31" fmla="*/ 21 h 182"/>
                  <a:gd name="T32" fmla="*/ 53 w 96"/>
                  <a:gd name="T33" fmla="*/ 21 h 182"/>
                  <a:gd name="T34" fmla="*/ 53 w 96"/>
                  <a:gd name="T35" fmla="*/ 62 h 182"/>
                  <a:gd name="T36" fmla="*/ 63 w 96"/>
                  <a:gd name="T37" fmla="*/ 62 h 182"/>
                  <a:gd name="T38" fmla="*/ 63 w 96"/>
                  <a:gd name="T39" fmla="*/ 71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6" h="182">
                    <a:moveTo>
                      <a:pt x="0" y="0"/>
                    </a:moveTo>
                    <a:cubicBezTo>
                      <a:pt x="0" y="182"/>
                      <a:pt x="0" y="182"/>
                      <a:pt x="0" y="182"/>
                    </a:cubicBezTo>
                    <a:cubicBezTo>
                      <a:pt x="96" y="182"/>
                      <a:pt x="96" y="182"/>
                      <a:pt x="96" y="182"/>
                    </a:cubicBezTo>
                    <a:cubicBezTo>
                      <a:pt x="96" y="0"/>
                      <a:pt x="96" y="0"/>
                      <a:pt x="96" y="0"/>
                    </a:cubicBezTo>
                    <a:lnTo>
                      <a:pt x="0" y="0"/>
                    </a:lnTo>
                    <a:close/>
                    <a:moveTo>
                      <a:pt x="63" y="71"/>
                    </a:moveTo>
                    <a:cubicBezTo>
                      <a:pt x="30" y="71"/>
                      <a:pt x="30" y="71"/>
                      <a:pt x="30" y="71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1" y="27"/>
                      <a:pt x="33" y="27"/>
                      <a:pt x="35" y="27"/>
                    </a:cubicBezTo>
                    <a:cubicBezTo>
                      <a:pt x="36" y="27"/>
                      <a:pt x="37" y="27"/>
                      <a:pt x="38" y="26"/>
                    </a:cubicBezTo>
                    <a:cubicBezTo>
                      <a:pt x="39" y="26"/>
                      <a:pt x="40" y="25"/>
                      <a:pt x="41" y="24"/>
                    </a:cubicBezTo>
                    <a:cubicBezTo>
                      <a:pt x="41" y="23"/>
                      <a:pt x="42" y="22"/>
                      <a:pt x="42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63" y="62"/>
                      <a:pt x="63" y="62"/>
                      <a:pt x="63" y="62"/>
                    </a:cubicBezTo>
                    <a:lnTo>
                      <a:pt x="63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" name="Freeform 189"/>
              <p:cNvSpPr>
                <a:spLocks noEditPoints="1"/>
              </p:cNvSpPr>
              <p:nvPr/>
            </p:nvSpPr>
            <p:spPr bwMode="auto">
              <a:xfrm>
                <a:off x="474" y="1077"/>
                <a:ext cx="84" cy="97"/>
              </a:xfrm>
              <a:custGeom>
                <a:avLst/>
                <a:gdLst>
                  <a:gd name="T0" fmla="*/ 0 w 97"/>
                  <a:gd name="T1" fmla="*/ 0 h 112"/>
                  <a:gd name="T2" fmla="*/ 0 w 97"/>
                  <a:gd name="T3" fmla="*/ 112 h 112"/>
                  <a:gd name="T4" fmla="*/ 97 w 97"/>
                  <a:gd name="T5" fmla="*/ 112 h 112"/>
                  <a:gd name="T6" fmla="*/ 97 w 97"/>
                  <a:gd name="T7" fmla="*/ 0 h 112"/>
                  <a:gd name="T8" fmla="*/ 0 w 97"/>
                  <a:gd name="T9" fmla="*/ 0 h 112"/>
                  <a:gd name="T10" fmla="*/ 65 w 97"/>
                  <a:gd name="T11" fmla="*/ 92 h 112"/>
                  <a:gd name="T12" fmla="*/ 28 w 97"/>
                  <a:gd name="T13" fmla="*/ 92 h 112"/>
                  <a:gd name="T14" fmla="*/ 28 w 97"/>
                  <a:gd name="T15" fmla="*/ 84 h 112"/>
                  <a:gd name="T16" fmla="*/ 36 w 97"/>
                  <a:gd name="T17" fmla="*/ 77 h 112"/>
                  <a:gd name="T18" fmla="*/ 43 w 97"/>
                  <a:gd name="T19" fmla="*/ 70 h 112"/>
                  <a:gd name="T20" fmla="*/ 48 w 97"/>
                  <a:gd name="T21" fmla="*/ 63 h 112"/>
                  <a:gd name="T22" fmla="*/ 50 w 97"/>
                  <a:gd name="T23" fmla="*/ 57 h 112"/>
                  <a:gd name="T24" fmla="*/ 47 w 97"/>
                  <a:gd name="T25" fmla="*/ 52 h 112"/>
                  <a:gd name="T26" fmla="*/ 42 w 97"/>
                  <a:gd name="T27" fmla="*/ 50 h 112"/>
                  <a:gd name="T28" fmla="*/ 38 w 97"/>
                  <a:gd name="T29" fmla="*/ 51 h 112"/>
                  <a:gd name="T30" fmla="*/ 34 w 97"/>
                  <a:gd name="T31" fmla="*/ 52 h 112"/>
                  <a:gd name="T32" fmla="*/ 32 w 97"/>
                  <a:gd name="T33" fmla="*/ 53 h 112"/>
                  <a:gd name="T34" fmla="*/ 30 w 97"/>
                  <a:gd name="T35" fmla="*/ 55 h 112"/>
                  <a:gd name="T36" fmla="*/ 29 w 97"/>
                  <a:gd name="T37" fmla="*/ 55 h 112"/>
                  <a:gd name="T38" fmla="*/ 29 w 97"/>
                  <a:gd name="T39" fmla="*/ 44 h 112"/>
                  <a:gd name="T40" fmla="*/ 35 w 97"/>
                  <a:gd name="T41" fmla="*/ 41 h 112"/>
                  <a:gd name="T42" fmla="*/ 44 w 97"/>
                  <a:gd name="T43" fmla="*/ 40 h 112"/>
                  <a:gd name="T44" fmla="*/ 58 w 97"/>
                  <a:gd name="T45" fmla="*/ 44 h 112"/>
                  <a:gd name="T46" fmla="*/ 62 w 97"/>
                  <a:gd name="T47" fmla="*/ 56 h 112"/>
                  <a:gd name="T48" fmla="*/ 60 w 97"/>
                  <a:gd name="T49" fmla="*/ 64 h 112"/>
                  <a:gd name="T50" fmla="*/ 53 w 97"/>
                  <a:gd name="T51" fmla="*/ 74 h 112"/>
                  <a:gd name="T52" fmla="*/ 47 w 97"/>
                  <a:gd name="T53" fmla="*/ 79 h 112"/>
                  <a:gd name="T54" fmla="*/ 43 w 97"/>
                  <a:gd name="T55" fmla="*/ 82 h 112"/>
                  <a:gd name="T56" fmla="*/ 65 w 97"/>
                  <a:gd name="T57" fmla="*/ 82 h 112"/>
                  <a:gd name="T58" fmla="*/ 65 w 97"/>
                  <a:gd name="T59" fmla="*/ 9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7" h="112">
                    <a:moveTo>
                      <a:pt x="0" y="0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97" y="112"/>
                      <a:pt x="97" y="112"/>
                      <a:pt x="97" y="112"/>
                    </a:cubicBezTo>
                    <a:cubicBezTo>
                      <a:pt x="97" y="0"/>
                      <a:pt x="97" y="0"/>
                      <a:pt x="97" y="0"/>
                    </a:cubicBezTo>
                    <a:lnTo>
                      <a:pt x="0" y="0"/>
                    </a:lnTo>
                    <a:close/>
                    <a:moveTo>
                      <a:pt x="65" y="92"/>
                    </a:moveTo>
                    <a:cubicBezTo>
                      <a:pt x="28" y="92"/>
                      <a:pt x="28" y="92"/>
                      <a:pt x="28" y="92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31" y="81"/>
                      <a:pt x="33" y="79"/>
                      <a:pt x="36" y="77"/>
                    </a:cubicBezTo>
                    <a:cubicBezTo>
                      <a:pt x="38" y="74"/>
                      <a:pt x="41" y="72"/>
                      <a:pt x="43" y="70"/>
                    </a:cubicBezTo>
                    <a:cubicBezTo>
                      <a:pt x="45" y="68"/>
                      <a:pt x="47" y="65"/>
                      <a:pt x="48" y="63"/>
                    </a:cubicBezTo>
                    <a:cubicBezTo>
                      <a:pt x="49" y="61"/>
                      <a:pt x="50" y="59"/>
                      <a:pt x="50" y="57"/>
                    </a:cubicBezTo>
                    <a:cubicBezTo>
                      <a:pt x="50" y="55"/>
                      <a:pt x="49" y="53"/>
                      <a:pt x="47" y="52"/>
                    </a:cubicBezTo>
                    <a:cubicBezTo>
                      <a:pt x="46" y="51"/>
                      <a:pt x="44" y="50"/>
                      <a:pt x="42" y="50"/>
                    </a:cubicBezTo>
                    <a:cubicBezTo>
                      <a:pt x="40" y="50"/>
                      <a:pt x="39" y="50"/>
                      <a:pt x="38" y="51"/>
                    </a:cubicBezTo>
                    <a:cubicBezTo>
                      <a:pt x="37" y="51"/>
                      <a:pt x="36" y="51"/>
                      <a:pt x="34" y="52"/>
                    </a:cubicBezTo>
                    <a:cubicBezTo>
                      <a:pt x="33" y="52"/>
                      <a:pt x="32" y="53"/>
                      <a:pt x="32" y="53"/>
                    </a:cubicBezTo>
                    <a:cubicBezTo>
                      <a:pt x="31" y="54"/>
                      <a:pt x="30" y="54"/>
                      <a:pt x="30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30" y="43"/>
                      <a:pt x="32" y="42"/>
                      <a:pt x="35" y="41"/>
                    </a:cubicBezTo>
                    <a:cubicBezTo>
                      <a:pt x="38" y="41"/>
                      <a:pt x="41" y="40"/>
                      <a:pt x="44" y="40"/>
                    </a:cubicBezTo>
                    <a:cubicBezTo>
                      <a:pt x="50" y="40"/>
                      <a:pt x="55" y="42"/>
                      <a:pt x="58" y="44"/>
                    </a:cubicBezTo>
                    <a:cubicBezTo>
                      <a:pt x="61" y="47"/>
                      <a:pt x="62" y="51"/>
                      <a:pt x="62" y="56"/>
                    </a:cubicBezTo>
                    <a:cubicBezTo>
                      <a:pt x="62" y="59"/>
                      <a:pt x="62" y="62"/>
                      <a:pt x="60" y="64"/>
                    </a:cubicBezTo>
                    <a:cubicBezTo>
                      <a:pt x="59" y="67"/>
                      <a:pt x="57" y="70"/>
                      <a:pt x="53" y="74"/>
                    </a:cubicBezTo>
                    <a:cubicBezTo>
                      <a:pt x="51" y="76"/>
                      <a:pt x="49" y="77"/>
                      <a:pt x="47" y="79"/>
                    </a:cubicBezTo>
                    <a:cubicBezTo>
                      <a:pt x="45" y="81"/>
                      <a:pt x="44" y="82"/>
                      <a:pt x="43" y="82"/>
                    </a:cubicBezTo>
                    <a:cubicBezTo>
                      <a:pt x="65" y="82"/>
                      <a:pt x="65" y="82"/>
                      <a:pt x="65" y="82"/>
                    </a:cubicBezTo>
                    <a:lnTo>
                      <a:pt x="65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" name="Freeform 190"/>
              <p:cNvSpPr>
                <a:spLocks/>
              </p:cNvSpPr>
              <p:nvPr/>
            </p:nvSpPr>
            <p:spPr bwMode="auto">
              <a:xfrm>
                <a:off x="490" y="964"/>
                <a:ext cx="52" cy="108"/>
              </a:xfrm>
              <a:custGeom>
                <a:avLst/>
                <a:gdLst>
                  <a:gd name="T0" fmla="*/ 59 w 59"/>
                  <a:gd name="T1" fmla="*/ 16 h 124"/>
                  <a:gd name="T2" fmla="*/ 58 w 59"/>
                  <a:gd name="T3" fmla="*/ 15 h 124"/>
                  <a:gd name="T4" fmla="*/ 58 w 59"/>
                  <a:gd name="T5" fmla="*/ 15 h 124"/>
                  <a:gd name="T6" fmla="*/ 36 w 59"/>
                  <a:gd name="T7" fmla="*/ 2 h 124"/>
                  <a:gd name="T8" fmla="*/ 35 w 59"/>
                  <a:gd name="T9" fmla="*/ 2 h 124"/>
                  <a:gd name="T10" fmla="*/ 26 w 59"/>
                  <a:gd name="T11" fmla="*/ 2 h 124"/>
                  <a:gd name="T12" fmla="*/ 0 w 59"/>
                  <a:gd name="T13" fmla="*/ 17 h 124"/>
                  <a:gd name="T14" fmla="*/ 0 w 59"/>
                  <a:gd name="T15" fmla="*/ 55 h 124"/>
                  <a:gd name="T16" fmla="*/ 6 w 59"/>
                  <a:gd name="T17" fmla="*/ 61 h 124"/>
                  <a:gd name="T18" fmla="*/ 12 w 59"/>
                  <a:gd name="T19" fmla="*/ 55 h 124"/>
                  <a:gd name="T20" fmla="*/ 12 w 59"/>
                  <a:gd name="T21" fmla="*/ 25 h 124"/>
                  <a:gd name="T22" fmla="*/ 14 w 59"/>
                  <a:gd name="T23" fmla="*/ 25 h 124"/>
                  <a:gd name="T24" fmla="*/ 14 w 59"/>
                  <a:gd name="T25" fmla="*/ 43 h 124"/>
                  <a:gd name="T26" fmla="*/ 14 w 59"/>
                  <a:gd name="T27" fmla="*/ 59 h 124"/>
                  <a:gd name="T28" fmla="*/ 14 w 59"/>
                  <a:gd name="T29" fmla="*/ 117 h 124"/>
                  <a:gd name="T30" fmla="*/ 21 w 59"/>
                  <a:gd name="T31" fmla="*/ 124 h 124"/>
                  <a:gd name="T32" fmla="*/ 28 w 59"/>
                  <a:gd name="T33" fmla="*/ 117 h 124"/>
                  <a:gd name="T34" fmla="*/ 28 w 59"/>
                  <a:gd name="T35" fmla="*/ 64 h 124"/>
                  <a:gd name="T36" fmla="*/ 31 w 59"/>
                  <a:gd name="T37" fmla="*/ 64 h 124"/>
                  <a:gd name="T38" fmla="*/ 31 w 59"/>
                  <a:gd name="T39" fmla="*/ 117 h 124"/>
                  <a:gd name="T40" fmla="*/ 38 w 59"/>
                  <a:gd name="T41" fmla="*/ 124 h 124"/>
                  <a:gd name="T42" fmla="*/ 45 w 59"/>
                  <a:gd name="T43" fmla="*/ 117 h 124"/>
                  <a:gd name="T44" fmla="*/ 45 w 59"/>
                  <a:gd name="T45" fmla="*/ 59 h 124"/>
                  <a:gd name="T46" fmla="*/ 45 w 59"/>
                  <a:gd name="T47" fmla="*/ 43 h 124"/>
                  <a:gd name="T48" fmla="*/ 45 w 59"/>
                  <a:gd name="T49" fmla="*/ 25 h 124"/>
                  <a:gd name="T50" fmla="*/ 47 w 59"/>
                  <a:gd name="T51" fmla="*/ 25 h 124"/>
                  <a:gd name="T52" fmla="*/ 47 w 59"/>
                  <a:gd name="T53" fmla="*/ 54 h 124"/>
                  <a:gd name="T54" fmla="*/ 53 w 59"/>
                  <a:gd name="T55" fmla="*/ 60 h 124"/>
                  <a:gd name="T56" fmla="*/ 59 w 59"/>
                  <a:gd name="T57" fmla="*/ 54 h 124"/>
                  <a:gd name="T58" fmla="*/ 59 w 59"/>
                  <a:gd name="T59" fmla="*/ 16 h 124"/>
                  <a:gd name="T60" fmla="*/ 59 w 59"/>
                  <a:gd name="T61" fmla="*/ 1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9" h="124">
                    <a:moveTo>
                      <a:pt x="59" y="16"/>
                    </a:moveTo>
                    <a:cubicBezTo>
                      <a:pt x="59" y="16"/>
                      <a:pt x="59" y="16"/>
                      <a:pt x="58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7" y="5"/>
                      <a:pt x="43" y="3"/>
                      <a:pt x="36" y="2"/>
                    </a:cubicBezTo>
                    <a:cubicBezTo>
                      <a:pt x="36" y="2"/>
                      <a:pt x="35" y="2"/>
                      <a:pt x="35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0" y="0"/>
                      <a:pt x="0" y="17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8"/>
                      <a:pt x="3" y="61"/>
                      <a:pt x="6" y="61"/>
                    </a:cubicBezTo>
                    <a:cubicBezTo>
                      <a:pt x="9" y="61"/>
                      <a:pt x="12" y="58"/>
                      <a:pt x="12" y="5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14" y="121"/>
                      <a:pt x="17" y="124"/>
                      <a:pt x="21" y="124"/>
                    </a:cubicBezTo>
                    <a:cubicBezTo>
                      <a:pt x="25" y="124"/>
                      <a:pt x="28" y="121"/>
                      <a:pt x="28" y="117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31" y="117"/>
                      <a:pt x="31" y="117"/>
                      <a:pt x="31" y="117"/>
                    </a:cubicBezTo>
                    <a:cubicBezTo>
                      <a:pt x="31" y="121"/>
                      <a:pt x="34" y="124"/>
                      <a:pt x="38" y="124"/>
                    </a:cubicBezTo>
                    <a:cubicBezTo>
                      <a:pt x="42" y="124"/>
                      <a:pt x="45" y="121"/>
                      <a:pt x="45" y="117"/>
                    </a:cubicBezTo>
                    <a:cubicBezTo>
                      <a:pt x="45" y="59"/>
                      <a:pt x="45" y="59"/>
                      <a:pt x="45" y="59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7" y="57"/>
                      <a:pt x="49" y="60"/>
                      <a:pt x="53" y="60"/>
                    </a:cubicBezTo>
                    <a:cubicBezTo>
                      <a:pt x="56" y="60"/>
                      <a:pt x="59" y="57"/>
                      <a:pt x="59" y="5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6"/>
                      <a:pt x="59" y="16"/>
                      <a:pt x="5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" name="Oval 191"/>
              <p:cNvSpPr>
                <a:spLocks noChangeArrowheads="1"/>
              </p:cNvSpPr>
              <p:nvPr/>
            </p:nvSpPr>
            <p:spPr bwMode="auto">
              <a:xfrm>
                <a:off x="504" y="941"/>
                <a:ext cx="24" cy="2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" name="Freeform 192"/>
              <p:cNvSpPr>
                <a:spLocks noEditPoints="1"/>
              </p:cNvSpPr>
              <p:nvPr/>
            </p:nvSpPr>
            <p:spPr bwMode="auto">
              <a:xfrm>
                <a:off x="661" y="1093"/>
                <a:ext cx="83" cy="81"/>
              </a:xfrm>
              <a:custGeom>
                <a:avLst/>
                <a:gdLst>
                  <a:gd name="T0" fmla="*/ 0 w 96"/>
                  <a:gd name="T1" fmla="*/ 0 h 94"/>
                  <a:gd name="T2" fmla="*/ 0 w 96"/>
                  <a:gd name="T3" fmla="*/ 94 h 94"/>
                  <a:gd name="T4" fmla="*/ 96 w 96"/>
                  <a:gd name="T5" fmla="*/ 94 h 94"/>
                  <a:gd name="T6" fmla="*/ 96 w 96"/>
                  <a:gd name="T7" fmla="*/ 0 h 94"/>
                  <a:gd name="T8" fmla="*/ 0 w 96"/>
                  <a:gd name="T9" fmla="*/ 0 h 94"/>
                  <a:gd name="T10" fmla="*/ 64 w 96"/>
                  <a:gd name="T11" fmla="*/ 64 h 94"/>
                  <a:gd name="T12" fmla="*/ 60 w 96"/>
                  <a:gd name="T13" fmla="*/ 69 h 94"/>
                  <a:gd name="T14" fmla="*/ 54 w 96"/>
                  <a:gd name="T15" fmla="*/ 73 h 94"/>
                  <a:gd name="T16" fmla="*/ 45 w 96"/>
                  <a:gd name="T17" fmla="*/ 74 h 94"/>
                  <a:gd name="T18" fmla="*/ 35 w 96"/>
                  <a:gd name="T19" fmla="*/ 73 h 94"/>
                  <a:gd name="T20" fmla="*/ 28 w 96"/>
                  <a:gd name="T21" fmla="*/ 71 h 94"/>
                  <a:gd name="T22" fmla="*/ 28 w 96"/>
                  <a:gd name="T23" fmla="*/ 60 h 94"/>
                  <a:gd name="T24" fmla="*/ 29 w 96"/>
                  <a:gd name="T25" fmla="*/ 60 h 94"/>
                  <a:gd name="T26" fmla="*/ 35 w 96"/>
                  <a:gd name="T27" fmla="*/ 63 h 94"/>
                  <a:gd name="T28" fmla="*/ 42 w 96"/>
                  <a:gd name="T29" fmla="*/ 64 h 94"/>
                  <a:gd name="T30" fmla="*/ 46 w 96"/>
                  <a:gd name="T31" fmla="*/ 64 h 94"/>
                  <a:gd name="T32" fmla="*/ 50 w 96"/>
                  <a:gd name="T33" fmla="*/ 62 h 94"/>
                  <a:gd name="T34" fmla="*/ 52 w 96"/>
                  <a:gd name="T35" fmla="*/ 60 h 94"/>
                  <a:gd name="T36" fmla="*/ 52 w 96"/>
                  <a:gd name="T37" fmla="*/ 57 h 94"/>
                  <a:gd name="T38" fmla="*/ 51 w 96"/>
                  <a:gd name="T39" fmla="*/ 53 h 94"/>
                  <a:gd name="T40" fmla="*/ 49 w 96"/>
                  <a:gd name="T41" fmla="*/ 52 h 94"/>
                  <a:gd name="T42" fmla="*/ 45 w 96"/>
                  <a:gd name="T43" fmla="*/ 51 h 94"/>
                  <a:gd name="T44" fmla="*/ 41 w 96"/>
                  <a:gd name="T45" fmla="*/ 51 h 94"/>
                  <a:gd name="T46" fmla="*/ 39 w 96"/>
                  <a:gd name="T47" fmla="*/ 51 h 94"/>
                  <a:gd name="T48" fmla="*/ 39 w 96"/>
                  <a:gd name="T49" fmla="*/ 42 h 94"/>
                  <a:gd name="T50" fmla="*/ 41 w 96"/>
                  <a:gd name="T51" fmla="*/ 42 h 94"/>
                  <a:gd name="T52" fmla="*/ 45 w 96"/>
                  <a:gd name="T53" fmla="*/ 42 h 94"/>
                  <a:gd name="T54" fmla="*/ 48 w 96"/>
                  <a:gd name="T55" fmla="*/ 41 h 94"/>
                  <a:gd name="T56" fmla="*/ 50 w 96"/>
                  <a:gd name="T57" fmla="*/ 39 h 94"/>
                  <a:gd name="T58" fmla="*/ 51 w 96"/>
                  <a:gd name="T59" fmla="*/ 36 h 94"/>
                  <a:gd name="T60" fmla="*/ 50 w 96"/>
                  <a:gd name="T61" fmla="*/ 34 h 94"/>
                  <a:gd name="T62" fmla="*/ 49 w 96"/>
                  <a:gd name="T63" fmla="*/ 32 h 94"/>
                  <a:gd name="T64" fmla="*/ 46 w 96"/>
                  <a:gd name="T65" fmla="*/ 31 h 94"/>
                  <a:gd name="T66" fmla="*/ 43 w 96"/>
                  <a:gd name="T67" fmla="*/ 31 h 94"/>
                  <a:gd name="T68" fmla="*/ 39 w 96"/>
                  <a:gd name="T69" fmla="*/ 31 h 94"/>
                  <a:gd name="T70" fmla="*/ 36 w 96"/>
                  <a:gd name="T71" fmla="*/ 33 h 94"/>
                  <a:gd name="T72" fmla="*/ 33 w 96"/>
                  <a:gd name="T73" fmla="*/ 34 h 94"/>
                  <a:gd name="T74" fmla="*/ 30 w 96"/>
                  <a:gd name="T75" fmla="*/ 35 h 94"/>
                  <a:gd name="T76" fmla="*/ 29 w 96"/>
                  <a:gd name="T77" fmla="*/ 35 h 94"/>
                  <a:gd name="T78" fmla="*/ 29 w 96"/>
                  <a:gd name="T79" fmla="*/ 24 h 94"/>
                  <a:gd name="T80" fmla="*/ 36 w 96"/>
                  <a:gd name="T81" fmla="*/ 22 h 94"/>
                  <a:gd name="T82" fmla="*/ 45 w 96"/>
                  <a:gd name="T83" fmla="*/ 21 h 94"/>
                  <a:gd name="T84" fmla="*/ 53 w 96"/>
                  <a:gd name="T85" fmla="*/ 22 h 94"/>
                  <a:gd name="T86" fmla="*/ 59 w 96"/>
                  <a:gd name="T87" fmla="*/ 24 h 94"/>
                  <a:gd name="T88" fmla="*/ 63 w 96"/>
                  <a:gd name="T89" fmla="*/ 28 h 94"/>
                  <a:gd name="T90" fmla="*/ 64 w 96"/>
                  <a:gd name="T91" fmla="*/ 34 h 94"/>
                  <a:gd name="T92" fmla="*/ 61 w 96"/>
                  <a:gd name="T93" fmla="*/ 41 h 94"/>
                  <a:gd name="T94" fmla="*/ 55 w 96"/>
                  <a:gd name="T95" fmla="*/ 46 h 94"/>
                  <a:gd name="T96" fmla="*/ 55 w 96"/>
                  <a:gd name="T97" fmla="*/ 46 h 94"/>
                  <a:gd name="T98" fmla="*/ 58 w 96"/>
                  <a:gd name="T99" fmla="*/ 47 h 94"/>
                  <a:gd name="T100" fmla="*/ 62 w 96"/>
                  <a:gd name="T101" fmla="*/ 49 h 94"/>
                  <a:gd name="T102" fmla="*/ 64 w 96"/>
                  <a:gd name="T103" fmla="*/ 53 h 94"/>
                  <a:gd name="T104" fmla="*/ 65 w 96"/>
                  <a:gd name="T105" fmla="*/ 58 h 94"/>
                  <a:gd name="T106" fmla="*/ 64 w 96"/>
                  <a:gd name="T107" fmla="*/ 6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6" h="94">
                    <a:moveTo>
                      <a:pt x="0" y="0"/>
                    </a:moveTo>
                    <a:cubicBezTo>
                      <a:pt x="0" y="94"/>
                      <a:pt x="0" y="94"/>
                      <a:pt x="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6" y="0"/>
                      <a:pt x="96" y="0"/>
                      <a:pt x="96" y="0"/>
                    </a:cubicBezTo>
                    <a:lnTo>
                      <a:pt x="0" y="0"/>
                    </a:lnTo>
                    <a:close/>
                    <a:moveTo>
                      <a:pt x="64" y="64"/>
                    </a:moveTo>
                    <a:cubicBezTo>
                      <a:pt x="63" y="66"/>
                      <a:pt x="62" y="68"/>
                      <a:pt x="60" y="69"/>
                    </a:cubicBezTo>
                    <a:cubicBezTo>
                      <a:pt x="58" y="71"/>
                      <a:pt x="56" y="72"/>
                      <a:pt x="54" y="73"/>
                    </a:cubicBezTo>
                    <a:cubicBezTo>
                      <a:pt x="51" y="74"/>
                      <a:pt x="48" y="74"/>
                      <a:pt x="45" y="74"/>
                    </a:cubicBezTo>
                    <a:cubicBezTo>
                      <a:pt x="41" y="74"/>
                      <a:pt x="37" y="74"/>
                      <a:pt x="35" y="73"/>
                    </a:cubicBezTo>
                    <a:cubicBezTo>
                      <a:pt x="32" y="72"/>
                      <a:pt x="29" y="72"/>
                      <a:pt x="28" y="71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1" y="61"/>
                      <a:pt x="33" y="62"/>
                      <a:pt x="35" y="63"/>
                    </a:cubicBezTo>
                    <a:cubicBezTo>
                      <a:pt x="38" y="64"/>
                      <a:pt x="40" y="64"/>
                      <a:pt x="42" y="64"/>
                    </a:cubicBezTo>
                    <a:cubicBezTo>
                      <a:pt x="44" y="64"/>
                      <a:pt x="45" y="64"/>
                      <a:pt x="46" y="64"/>
                    </a:cubicBezTo>
                    <a:cubicBezTo>
                      <a:pt x="48" y="64"/>
                      <a:pt x="49" y="63"/>
                      <a:pt x="50" y="62"/>
                    </a:cubicBezTo>
                    <a:cubicBezTo>
                      <a:pt x="51" y="62"/>
                      <a:pt x="51" y="61"/>
                      <a:pt x="52" y="60"/>
                    </a:cubicBezTo>
                    <a:cubicBezTo>
                      <a:pt x="52" y="59"/>
                      <a:pt x="52" y="58"/>
                      <a:pt x="52" y="57"/>
                    </a:cubicBezTo>
                    <a:cubicBezTo>
                      <a:pt x="52" y="55"/>
                      <a:pt x="52" y="54"/>
                      <a:pt x="51" y="53"/>
                    </a:cubicBezTo>
                    <a:cubicBezTo>
                      <a:pt x="51" y="53"/>
                      <a:pt x="50" y="52"/>
                      <a:pt x="49" y="52"/>
                    </a:cubicBezTo>
                    <a:cubicBezTo>
                      <a:pt x="48" y="51"/>
                      <a:pt x="46" y="51"/>
                      <a:pt x="45" y="51"/>
                    </a:cubicBezTo>
                    <a:cubicBezTo>
                      <a:pt x="43" y="51"/>
                      <a:pt x="42" y="51"/>
                      <a:pt x="41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2" y="42"/>
                      <a:pt x="44" y="42"/>
                      <a:pt x="45" y="42"/>
                    </a:cubicBezTo>
                    <a:cubicBezTo>
                      <a:pt x="46" y="42"/>
                      <a:pt x="47" y="41"/>
                      <a:pt x="48" y="41"/>
                    </a:cubicBezTo>
                    <a:cubicBezTo>
                      <a:pt x="49" y="41"/>
                      <a:pt x="50" y="40"/>
                      <a:pt x="50" y="39"/>
                    </a:cubicBezTo>
                    <a:cubicBezTo>
                      <a:pt x="51" y="38"/>
                      <a:pt x="51" y="37"/>
                      <a:pt x="51" y="36"/>
                    </a:cubicBezTo>
                    <a:cubicBezTo>
                      <a:pt x="51" y="35"/>
                      <a:pt x="51" y="34"/>
                      <a:pt x="50" y="34"/>
                    </a:cubicBezTo>
                    <a:cubicBezTo>
                      <a:pt x="50" y="33"/>
                      <a:pt x="49" y="32"/>
                      <a:pt x="49" y="32"/>
                    </a:cubicBezTo>
                    <a:cubicBezTo>
                      <a:pt x="48" y="32"/>
                      <a:pt x="47" y="31"/>
                      <a:pt x="46" y="31"/>
                    </a:cubicBezTo>
                    <a:cubicBezTo>
                      <a:pt x="45" y="31"/>
                      <a:pt x="44" y="31"/>
                      <a:pt x="43" y="31"/>
                    </a:cubicBezTo>
                    <a:cubicBezTo>
                      <a:pt x="42" y="31"/>
                      <a:pt x="41" y="31"/>
                      <a:pt x="39" y="31"/>
                    </a:cubicBezTo>
                    <a:cubicBezTo>
                      <a:pt x="38" y="32"/>
                      <a:pt x="37" y="32"/>
                      <a:pt x="36" y="33"/>
                    </a:cubicBezTo>
                    <a:cubicBezTo>
                      <a:pt x="35" y="33"/>
                      <a:pt x="34" y="33"/>
                      <a:pt x="33" y="34"/>
                    </a:cubicBezTo>
                    <a:cubicBezTo>
                      <a:pt x="32" y="35"/>
                      <a:pt x="31" y="35"/>
                      <a:pt x="30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31" y="24"/>
                      <a:pt x="33" y="23"/>
                      <a:pt x="36" y="22"/>
                    </a:cubicBezTo>
                    <a:cubicBezTo>
                      <a:pt x="39" y="22"/>
                      <a:pt x="42" y="21"/>
                      <a:pt x="45" y="21"/>
                    </a:cubicBezTo>
                    <a:cubicBezTo>
                      <a:pt x="48" y="21"/>
                      <a:pt x="51" y="22"/>
                      <a:pt x="53" y="22"/>
                    </a:cubicBezTo>
                    <a:cubicBezTo>
                      <a:pt x="55" y="23"/>
                      <a:pt x="57" y="23"/>
                      <a:pt x="59" y="24"/>
                    </a:cubicBezTo>
                    <a:cubicBezTo>
                      <a:pt x="60" y="25"/>
                      <a:pt x="62" y="27"/>
                      <a:pt x="63" y="28"/>
                    </a:cubicBezTo>
                    <a:cubicBezTo>
                      <a:pt x="63" y="30"/>
                      <a:pt x="64" y="32"/>
                      <a:pt x="64" y="34"/>
                    </a:cubicBezTo>
                    <a:cubicBezTo>
                      <a:pt x="64" y="37"/>
                      <a:pt x="63" y="39"/>
                      <a:pt x="61" y="41"/>
                    </a:cubicBezTo>
                    <a:cubicBezTo>
                      <a:pt x="60" y="44"/>
                      <a:pt x="58" y="45"/>
                      <a:pt x="55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6" y="46"/>
                      <a:pt x="57" y="47"/>
                      <a:pt x="58" y="47"/>
                    </a:cubicBezTo>
                    <a:cubicBezTo>
                      <a:pt x="59" y="47"/>
                      <a:pt x="61" y="48"/>
                      <a:pt x="62" y="49"/>
                    </a:cubicBezTo>
                    <a:cubicBezTo>
                      <a:pt x="63" y="50"/>
                      <a:pt x="64" y="51"/>
                      <a:pt x="64" y="53"/>
                    </a:cubicBezTo>
                    <a:cubicBezTo>
                      <a:pt x="65" y="54"/>
                      <a:pt x="65" y="56"/>
                      <a:pt x="65" y="58"/>
                    </a:cubicBezTo>
                    <a:cubicBezTo>
                      <a:pt x="65" y="60"/>
                      <a:pt x="65" y="62"/>
                      <a:pt x="6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" name="Freeform 193"/>
              <p:cNvSpPr>
                <a:spLocks/>
              </p:cNvSpPr>
              <p:nvPr/>
            </p:nvSpPr>
            <p:spPr bwMode="auto">
              <a:xfrm>
                <a:off x="677" y="978"/>
                <a:ext cx="51" cy="108"/>
              </a:xfrm>
              <a:custGeom>
                <a:avLst/>
                <a:gdLst>
                  <a:gd name="T0" fmla="*/ 58 w 58"/>
                  <a:gd name="T1" fmla="*/ 16 h 124"/>
                  <a:gd name="T2" fmla="*/ 58 w 58"/>
                  <a:gd name="T3" fmla="*/ 15 h 124"/>
                  <a:gd name="T4" fmla="*/ 58 w 58"/>
                  <a:gd name="T5" fmla="*/ 15 h 124"/>
                  <a:gd name="T6" fmla="*/ 36 w 58"/>
                  <a:gd name="T7" fmla="*/ 2 h 124"/>
                  <a:gd name="T8" fmla="*/ 35 w 58"/>
                  <a:gd name="T9" fmla="*/ 2 h 124"/>
                  <a:gd name="T10" fmla="*/ 26 w 58"/>
                  <a:gd name="T11" fmla="*/ 2 h 124"/>
                  <a:gd name="T12" fmla="*/ 0 w 58"/>
                  <a:gd name="T13" fmla="*/ 17 h 124"/>
                  <a:gd name="T14" fmla="*/ 0 w 58"/>
                  <a:gd name="T15" fmla="*/ 55 h 124"/>
                  <a:gd name="T16" fmla="*/ 6 w 58"/>
                  <a:gd name="T17" fmla="*/ 61 h 124"/>
                  <a:gd name="T18" fmla="*/ 12 w 58"/>
                  <a:gd name="T19" fmla="*/ 55 h 124"/>
                  <a:gd name="T20" fmla="*/ 12 w 58"/>
                  <a:gd name="T21" fmla="*/ 25 h 124"/>
                  <a:gd name="T22" fmla="*/ 14 w 58"/>
                  <a:gd name="T23" fmla="*/ 25 h 124"/>
                  <a:gd name="T24" fmla="*/ 14 w 58"/>
                  <a:gd name="T25" fmla="*/ 43 h 124"/>
                  <a:gd name="T26" fmla="*/ 14 w 58"/>
                  <a:gd name="T27" fmla="*/ 59 h 124"/>
                  <a:gd name="T28" fmla="*/ 14 w 58"/>
                  <a:gd name="T29" fmla="*/ 117 h 124"/>
                  <a:gd name="T30" fmla="*/ 21 w 58"/>
                  <a:gd name="T31" fmla="*/ 124 h 124"/>
                  <a:gd name="T32" fmla="*/ 28 w 58"/>
                  <a:gd name="T33" fmla="*/ 117 h 124"/>
                  <a:gd name="T34" fmla="*/ 28 w 58"/>
                  <a:gd name="T35" fmla="*/ 64 h 124"/>
                  <a:gd name="T36" fmla="*/ 30 w 58"/>
                  <a:gd name="T37" fmla="*/ 64 h 124"/>
                  <a:gd name="T38" fmla="*/ 30 w 58"/>
                  <a:gd name="T39" fmla="*/ 117 h 124"/>
                  <a:gd name="T40" fmla="*/ 37 w 58"/>
                  <a:gd name="T41" fmla="*/ 124 h 124"/>
                  <a:gd name="T42" fmla="*/ 44 w 58"/>
                  <a:gd name="T43" fmla="*/ 117 h 124"/>
                  <a:gd name="T44" fmla="*/ 44 w 58"/>
                  <a:gd name="T45" fmla="*/ 59 h 124"/>
                  <a:gd name="T46" fmla="*/ 44 w 58"/>
                  <a:gd name="T47" fmla="*/ 43 h 124"/>
                  <a:gd name="T48" fmla="*/ 44 w 58"/>
                  <a:gd name="T49" fmla="*/ 25 h 124"/>
                  <a:gd name="T50" fmla="*/ 46 w 58"/>
                  <a:gd name="T51" fmla="*/ 25 h 124"/>
                  <a:gd name="T52" fmla="*/ 46 w 58"/>
                  <a:gd name="T53" fmla="*/ 54 h 124"/>
                  <a:gd name="T54" fmla="*/ 52 w 58"/>
                  <a:gd name="T55" fmla="*/ 60 h 124"/>
                  <a:gd name="T56" fmla="*/ 58 w 58"/>
                  <a:gd name="T57" fmla="*/ 54 h 124"/>
                  <a:gd name="T58" fmla="*/ 58 w 58"/>
                  <a:gd name="T59" fmla="*/ 16 h 124"/>
                  <a:gd name="T60" fmla="*/ 58 w 58"/>
                  <a:gd name="T61" fmla="*/ 1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8" h="124">
                    <a:moveTo>
                      <a:pt x="58" y="16"/>
                    </a:moveTo>
                    <a:cubicBezTo>
                      <a:pt x="58" y="16"/>
                      <a:pt x="58" y="16"/>
                      <a:pt x="58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7" y="5"/>
                      <a:pt x="43" y="3"/>
                      <a:pt x="36" y="2"/>
                    </a:cubicBezTo>
                    <a:cubicBezTo>
                      <a:pt x="36" y="2"/>
                      <a:pt x="35" y="2"/>
                      <a:pt x="35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0" y="0"/>
                      <a:pt x="0" y="17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8"/>
                      <a:pt x="3" y="61"/>
                      <a:pt x="6" y="61"/>
                    </a:cubicBezTo>
                    <a:cubicBezTo>
                      <a:pt x="9" y="61"/>
                      <a:pt x="12" y="58"/>
                      <a:pt x="12" y="5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14" y="121"/>
                      <a:pt x="17" y="124"/>
                      <a:pt x="21" y="124"/>
                    </a:cubicBezTo>
                    <a:cubicBezTo>
                      <a:pt x="25" y="124"/>
                      <a:pt x="28" y="121"/>
                      <a:pt x="28" y="117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117"/>
                      <a:pt x="30" y="117"/>
                      <a:pt x="30" y="117"/>
                    </a:cubicBezTo>
                    <a:cubicBezTo>
                      <a:pt x="30" y="121"/>
                      <a:pt x="34" y="124"/>
                      <a:pt x="37" y="124"/>
                    </a:cubicBezTo>
                    <a:cubicBezTo>
                      <a:pt x="41" y="124"/>
                      <a:pt x="44" y="121"/>
                      <a:pt x="44" y="117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8"/>
                      <a:pt x="49" y="60"/>
                      <a:pt x="52" y="60"/>
                    </a:cubicBezTo>
                    <a:cubicBezTo>
                      <a:pt x="56" y="60"/>
                      <a:pt x="58" y="58"/>
                      <a:pt x="58" y="54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8" y="16"/>
                      <a:pt x="58" y="16"/>
                      <a:pt x="5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" name="Oval 194"/>
              <p:cNvSpPr>
                <a:spLocks noChangeArrowheads="1"/>
              </p:cNvSpPr>
              <p:nvPr/>
            </p:nvSpPr>
            <p:spPr bwMode="auto">
              <a:xfrm>
                <a:off x="691" y="955"/>
                <a:ext cx="24" cy="2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" name="Freeform 195"/>
              <p:cNvSpPr>
                <a:spLocks/>
              </p:cNvSpPr>
              <p:nvPr/>
            </p:nvSpPr>
            <p:spPr bwMode="auto">
              <a:xfrm>
                <a:off x="715" y="1588"/>
                <a:ext cx="65" cy="112"/>
              </a:xfrm>
              <a:custGeom>
                <a:avLst/>
                <a:gdLst>
                  <a:gd name="T0" fmla="*/ 53 w 74"/>
                  <a:gd name="T1" fmla="*/ 36 h 129"/>
                  <a:gd name="T2" fmla="*/ 72 w 74"/>
                  <a:gd name="T3" fmla="*/ 9 h 129"/>
                  <a:gd name="T4" fmla="*/ 71 w 74"/>
                  <a:gd name="T5" fmla="*/ 1 h 129"/>
                  <a:gd name="T6" fmla="*/ 64 w 74"/>
                  <a:gd name="T7" fmla="*/ 3 h 129"/>
                  <a:gd name="T8" fmla="*/ 46 w 74"/>
                  <a:gd name="T9" fmla="*/ 28 h 129"/>
                  <a:gd name="T10" fmla="*/ 41 w 74"/>
                  <a:gd name="T11" fmla="*/ 28 h 129"/>
                  <a:gd name="T12" fmla="*/ 41 w 74"/>
                  <a:gd name="T13" fmla="*/ 28 h 129"/>
                  <a:gd name="T14" fmla="*/ 32 w 74"/>
                  <a:gd name="T15" fmla="*/ 28 h 129"/>
                  <a:gd name="T16" fmla="*/ 32 w 74"/>
                  <a:gd name="T17" fmla="*/ 28 h 129"/>
                  <a:gd name="T18" fmla="*/ 27 w 74"/>
                  <a:gd name="T19" fmla="*/ 28 h 129"/>
                  <a:gd name="T20" fmla="*/ 10 w 74"/>
                  <a:gd name="T21" fmla="*/ 3 h 129"/>
                  <a:gd name="T22" fmla="*/ 3 w 74"/>
                  <a:gd name="T23" fmla="*/ 1 h 129"/>
                  <a:gd name="T24" fmla="*/ 1 w 74"/>
                  <a:gd name="T25" fmla="*/ 9 h 129"/>
                  <a:gd name="T26" fmla="*/ 21 w 74"/>
                  <a:gd name="T27" fmla="*/ 36 h 129"/>
                  <a:gd name="T28" fmla="*/ 24 w 74"/>
                  <a:gd name="T29" fmla="*/ 72 h 129"/>
                  <a:gd name="T30" fmla="*/ 24 w 74"/>
                  <a:gd name="T31" fmla="*/ 72 h 129"/>
                  <a:gd name="T32" fmla="*/ 20 w 74"/>
                  <a:gd name="T33" fmla="*/ 122 h 129"/>
                  <a:gd name="T34" fmla="*/ 25 w 74"/>
                  <a:gd name="T35" fmla="*/ 128 h 129"/>
                  <a:gd name="T36" fmla="*/ 32 w 74"/>
                  <a:gd name="T37" fmla="*/ 123 h 129"/>
                  <a:gd name="T38" fmla="*/ 35 w 74"/>
                  <a:gd name="T39" fmla="*/ 76 h 129"/>
                  <a:gd name="T40" fmla="*/ 38 w 74"/>
                  <a:gd name="T41" fmla="*/ 76 h 129"/>
                  <a:gd name="T42" fmla="*/ 42 w 74"/>
                  <a:gd name="T43" fmla="*/ 123 h 129"/>
                  <a:gd name="T44" fmla="*/ 48 w 74"/>
                  <a:gd name="T45" fmla="*/ 128 h 129"/>
                  <a:gd name="T46" fmla="*/ 54 w 74"/>
                  <a:gd name="T47" fmla="*/ 122 h 129"/>
                  <a:gd name="T48" fmla="*/ 50 w 74"/>
                  <a:gd name="T49" fmla="*/ 72 h 129"/>
                  <a:gd name="T50" fmla="*/ 50 w 74"/>
                  <a:gd name="T51" fmla="*/ 72 h 129"/>
                  <a:gd name="T52" fmla="*/ 53 w 74"/>
                  <a:gd name="T53" fmla="*/ 3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4" h="129">
                    <a:moveTo>
                      <a:pt x="53" y="36"/>
                    </a:moveTo>
                    <a:cubicBezTo>
                      <a:pt x="72" y="9"/>
                      <a:pt x="72" y="9"/>
                      <a:pt x="72" y="9"/>
                    </a:cubicBezTo>
                    <a:cubicBezTo>
                      <a:pt x="74" y="6"/>
                      <a:pt x="73" y="3"/>
                      <a:pt x="71" y="1"/>
                    </a:cubicBezTo>
                    <a:cubicBezTo>
                      <a:pt x="69" y="0"/>
                      <a:pt x="65" y="0"/>
                      <a:pt x="64" y="3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5" y="28"/>
                      <a:pt x="43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0" y="28"/>
                      <a:pt x="29" y="28"/>
                      <a:pt x="27" y="28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8" y="0"/>
                      <a:pt x="5" y="0"/>
                      <a:pt x="3" y="1"/>
                    </a:cubicBezTo>
                    <a:cubicBezTo>
                      <a:pt x="0" y="3"/>
                      <a:pt x="0" y="6"/>
                      <a:pt x="1" y="9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0" y="122"/>
                      <a:pt x="20" y="122"/>
                      <a:pt x="20" y="122"/>
                    </a:cubicBezTo>
                    <a:cubicBezTo>
                      <a:pt x="19" y="125"/>
                      <a:pt x="22" y="128"/>
                      <a:pt x="25" y="128"/>
                    </a:cubicBezTo>
                    <a:cubicBezTo>
                      <a:pt x="28" y="129"/>
                      <a:pt x="31" y="126"/>
                      <a:pt x="32" y="123"/>
                    </a:cubicBezTo>
                    <a:cubicBezTo>
                      <a:pt x="35" y="76"/>
                      <a:pt x="35" y="76"/>
                      <a:pt x="35" y="76"/>
                    </a:cubicBezTo>
                    <a:cubicBezTo>
                      <a:pt x="38" y="76"/>
                      <a:pt x="38" y="76"/>
                      <a:pt x="38" y="76"/>
                    </a:cubicBezTo>
                    <a:cubicBezTo>
                      <a:pt x="42" y="123"/>
                      <a:pt x="42" y="123"/>
                      <a:pt x="42" y="123"/>
                    </a:cubicBezTo>
                    <a:cubicBezTo>
                      <a:pt x="42" y="126"/>
                      <a:pt x="45" y="129"/>
                      <a:pt x="48" y="128"/>
                    </a:cubicBezTo>
                    <a:cubicBezTo>
                      <a:pt x="52" y="128"/>
                      <a:pt x="54" y="125"/>
                      <a:pt x="54" y="12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lnTo>
                      <a:pt x="53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" name="Oval 196"/>
              <p:cNvSpPr>
                <a:spLocks noChangeArrowheads="1"/>
              </p:cNvSpPr>
              <p:nvPr/>
            </p:nvSpPr>
            <p:spPr bwMode="auto">
              <a:xfrm>
                <a:off x="737" y="1590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" name="Freeform 197"/>
              <p:cNvSpPr>
                <a:spLocks/>
              </p:cNvSpPr>
              <p:nvPr/>
            </p:nvSpPr>
            <p:spPr bwMode="auto">
              <a:xfrm>
                <a:off x="1086" y="1919"/>
                <a:ext cx="117" cy="203"/>
              </a:xfrm>
              <a:custGeom>
                <a:avLst/>
                <a:gdLst>
                  <a:gd name="T0" fmla="*/ 96 w 134"/>
                  <a:gd name="T1" fmla="*/ 66 h 233"/>
                  <a:gd name="T2" fmla="*/ 131 w 134"/>
                  <a:gd name="T3" fmla="*/ 16 h 233"/>
                  <a:gd name="T4" fmla="*/ 128 w 134"/>
                  <a:gd name="T5" fmla="*/ 3 h 233"/>
                  <a:gd name="T6" fmla="*/ 115 w 134"/>
                  <a:gd name="T7" fmla="*/ 6 h 233"/>
                  <a:gd name="T8" fmla="*/ 83 w 134"/>
                  <a:gd name="T9" fmla="*/ 51 h 233"/>
                  <a:gd name="T10" fmla="*/ 75 w 134"/>
                  <a:gd name="T11" fmla="*/ 51 h 233"/>
                  <a:gd name="T12" fmla="*/ 75 w 134"/>
                  <a:gd name="T13" fmla="*/ 51 h 233"/>
                  <a:gd name="T14" fmla="*/ 58 w 134"/>
                  <a:gd name="T15" fmla="*/ 51 h 233"/>
                  <a:gd name="T16" fmla="*/ 58 w 134"/>
                  <a:gd name="T17" fmla="*/ 51 h 233"/>
                  <a:gd name="T18" fmla="*/ 50 w 134"/>
                  <a:gd name="T19" fmla="*/ 51 h 233"/>
                  <a:gd name="T20" fmla="*/ 18 w 134"/>
                  <a:gd name="T21" fmla="*/ 6 h 233"/>
                  <a:gd name="T22" fmla="*/ 5 w 134"/>
                  <a:gd name="T23" fmla="*/ 3 h 233"/>
                  <a:gd name="T24" fmla="*/ 2 w 134"/>
                  <a:gd name="T25" fmla="*/ 16 h 233"/>
                  <a:gd name="T26" fmla="*/ 37 w 134"/>
                  <a:gd name="T27" fmla="*/ 66 h 233"/>
                  <a:gd name="T28" fmla="*/ 43 w 134"/>
                  <a:gd name="T29" fmla="*/ 130 h 233"/>
                  <a:gd name="T30" fmla="*/ 43 w 134"/>
                  <a:gd name="T31" fmla="*/ 131 h 233"/>
                  <a:gd name="T32" fmla="*/ 36 w 134"/>
                  <a:gd name="T33" fmla="*/ 221 h 233"/>
                  <a:gd name="T34" fmla="*/ 46 w 134"/>
                  <a:gd name="T35" fmla="*/ 232 h 233"/>
                  <a:gd name="T36" fmla="*/ 57 w 134"/>
                  <a:gd name="T37" fmla="*/ 222 h 233"/>
                  <a:gd name="T38" fmla="*/ 64 w 134"/>
                  <a:gd name="T39" fmla="*/ 138 h 233"/>
                  <a:gd name="T40" fmla="*/ 69 w 134"/>
                  <a:gd name="T41" fmla="*/ 138 h 233"/>
                  <a:gd name="T42" fmla="*/ 76 w 134"/>
                  <a:gd name="T43" fmla="*/ 222 h 233"/>
                  <a:gd name="T44" fmla="*/ 87 w 134"/>
                  <a:gd name="T45" fmla="*/ 232 h 233"/>
                  <a:gd name="T46" fmla="*/ 97 w 134"/>
                  <a:gd name="T47" fmla="*/ 221 h 233"/>
                  <a:gd name="T48" fmla="*/ 90 w 134"/>
                  <a:gd name="T49" fmla="*/ 131 h 233"/>
                  <a:gd name="T50" fmla="*/ 90 w 134"/>
                  <a:gd name="T51" fmla="*/ 130 h 233"/>
                  <a:gd name="T52" fmla="*/ 96 w 134"/>
                  <a:gd name="T53" fmla="*/ 66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4" h="233">
                    <a:moveTo>
                      <a:pt x="96" y="66"/>
                    </a:moveTo>
                    <a:cubicBezTo>
                      <a:pt x="131" y="16"/>
                      <a:pt x="131" y="16"/>
                      <a:pt x="131" y="16"/>
                    </a:cubicBezTo>
                    <a:cubicBezTo>
                      <a:pt x="134" y="12"/>
                      <a:pt x="132" y="6"/>
                      <a:pt x="128" y="3"/>
                    </a:cubicBezTo>
                    <a:cubicBezTo>
                      <a:pt x="124" y="0"/>
                      <a:pt x="118" y="2"/>
                      <a:pt x="115" y="6"/>
                    </a:cubicBezTo>
                    <a:cubicBezTo>
                      <a:pt x="83" y="51"/>
                      <a:pt x="83" y="51"/>
                      <a:pt x="83" y="51"/>
                    </a:cubicBezTo>
                    <a:cubicBezTo>
                      <a:pt x="81" y="51"/>
                      <a:pt x="78" y="51"/>
                      <a:pt x="75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5" y="51"/>
                      <a:pt x="52" y="51"/>
                      <a:pt x="50" y="51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5" y="2"/>
                      <a:pt x="9" y="0"/>
                      <a:pt x="5" y="3"/>
                    </a:cubicBezTo>
                    <a:cubicBezTo>
                      <a:pt x="1" y="6"/>
                      <a:pt x="0" y="12"/>
                      <a:pt x="2" y="16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43" y="130"/>
                      <a:pt x="43" y="130"/>
                      <a:pt x="43" y="130"/>
                    </a:cubicBezTo>
                    <a:cubicBezTo>
                      <a:pt x="43" y="130"/>
                      <a:pt x="43" y="131"/>
                      <a:pt x="43" y="131"/>
                    </a:cubicBezTo>
                    <a:cubicBezTo>
                      <a:pt x="36" y="221"/>
                      <a:pt x="36" y="221"/>
                      <a:pt x="36" y="221"/>
                    </a:cubicBezTo>
                    <a:cubicBezTo>
                      <a:pt x="35" y="227"/>
                      <a:pt x="40" y="232"/>
                      <a:pt x="46" y="232"/>
                    </a:cubicBezTo>
                    <a:cubicBezTo>
                      <a:pt x="52" y="233"/>
                      <a:pt x="57" y="228"/>
                      <a:pt x="57" y="222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9" y="138"/>
                      <a:pt x="69" y="138"/>
                      <a:pt x="69" y="138"/>
                    </a:cubicBezTo>
                    <a:cubicBezTo>
                      <a:pt x="76" y="222"/>
                      <a:pt x="76" y="222"/>
                      <a:pt x="76" y="222"/>
                    </a:cubicBezTo>
                    <a:cubicBezTo>
                      <a:pt x="76" y="228"/>
                      <a:pt x="81" y="233"/>
                      <a:pt x="87" y="232"/>
                    </a:cubicBezTo>
                    <a:cubicBezTo>
                      <a:pt x="93" y="232"/>
                      <a:pt x="98" y="227"/>
                      <a:pt x="97" y="221"/>
                    </a:cubicBezTo>
                    <a:cubicBezTo>
                      <a:pt x="90" y="131"/>
                      <a:pt x="90" y="131"/>
                      <a:pt x="90" y="131"/>
                    </a:cubicBezTo>
                    <a:cubicBezTo>
                      <a:pt x="90" y="131"/>
                      <a:pt x="90" y="130"/>
                      <a:pt x="90" y="130"/>
                    </a:cubicBezTo>
                    <a:lnTo>
                      <a:pt x="96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" name="Oval 198"/>
              <p:cNvSpPr>
                <a:spLocks noChangeArrowheads="1"/>
              </p:cNvSpPr>
              <p:nvPr/>
            </p:nvSpPr>
            <p:spPr bwMode="auto">
              <a:xfrm>
                <a:off x="1126" y="1925"/>
                <a:ext cx="36" cy="3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" name="Rectangle 199"/>
              <p:cNvSpPr>
                <a:spLocks noChangeArrowheads="1"/>
              </p:cNvSpPr>
              <p:nvPr/>
            </p:nvSpPr>
            <p:spPr bwMode="auto">
              <a:xfrm>
                <a:off x="1073" y="1907"/>
                <a:ext cx="142" cy="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" name="Rectangle 200"/>
              <p:cNvSpPr>
                <a:spLocks noChangeArrowheads="1"/>
              </p:cNvSpPr>
              <p:nvPr/>
            </p:nvSpPr>
            <p:spPr bwMode="auto">
              <a:xfrm>
                <a:off x="1053" y="1891"/>
                <a:ext cx="17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" name="Rectangle 201"/>
              <p:cNvSpPr>
                <a:spLocks noChangeArrowheads="1"/>
              </p:cNvSpPr>
              <p:nvPr/>
            </p:nvSpPr>
            <p:spPr bwMode="auto">
              <a:xfrm>
                <a:off x="1039" y="1897"/>
                <a:ext cx="11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" name="Rectangle 202"/>
              <p:cNvSpPr>
                <a:spLocks noChangeArrowheads="1"/>
              </p:cNvSpPr>
              <p:nvPr/>
            </p:nvSpPr>
            <p:spPr bwMode="auto">
              <a:xfrm>
                <a:off x="1218" y="1891"/>
                <a:ext cx="17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" name="Rectangle 203"/>
              <p:cNvSpPr>
                <a:spLocks noChangeArrowheads="1"/>
              </p:cNvSpPr>
              <p:nvPr/>
            </p:nvSpPr>
            <p:spPr bwMode="auto">
              <a:xfrm>
                <a:off x="1238" y="1897"/>
                <a:ext cx="11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" name="Rectangle 204"/>
              <p:cNvSpPr>
                <a:spLocks noChangeArrowheads="1"/>
              </p:cNvSpPr>
              <p:nvPr/>
            </p:nvSpPr>
            <p:spPr bwMode="auto">
              <a:xfrm>
                <a:off x="677" y="2040"/>
                <a:ext cx="25" cy="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" name="Rectangle 205"/>
              <p:cNvSpPr>
                <a:spLocks noChangeArrowheads="1"/>
              </p:cNvSpPr>
              <p:nvPr/>
            </p:nvSpPr>
            <p:spPr bwMode="auto">
              <a:xfrm>
                <a:off x="656" y="2023"/>
                <a:ext cx="17" cy="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0" name="Rectangle 207"/>
            <p:cNvSpPr>
              <a:spLocks noChangeArrowheads="1"/>
            </p:cNvSpPr>
            <p:nvPr/>
          </p:nvSpPr>
          <p:spPr bwMode="auto">
            <a:xfrm>
              <a:off x="1019175" y="3222625"/>
              <a:ext cx="1746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208"/>
            <p:cNvSpPr>
              <a:spLocks noChangeArrowheads="1"/>
            </p:cNvSpPr>
            <p:nvPr/>
          </p:nvSpPr>
          <p:spPr bwMode="auto">
            <a:xfrm>
              <a:off x="1119188" y="3211513"/>
              <a:ext cx="25400" cy="650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209"/>
            <p:cNvSpPr>
              <a:spLocks noChangeArrowheads="1"/>
            </p:cNvSpPr>
            <p:nvPr/>
          </p:nvSpPr>
          <p:spPr bwMode="auto">
            <a:xfrm>
              <a:off x="1150938" y="3222625"/>
              <a:ext cx="15875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210"/>
            <p:cNvSpPr>
              <a:spLocks noChangeArrowheads="1"/>
            </p:cNvSpPr>
            <p:nvPr/>
          </p:nvSpPr>
          <p:spPr bwMode="auto">
            <a:xfrm>
              <a:off x="1438275" y="2816225"/>
              <a:ext cx="39688" cy="12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211"/>
            <p:cNvSpPr>
              <a:spLocks noChangeArrowheads="1"/>
            </p:cNvSpPr>
            <p:nvPr/>
          </p:nvSpPr>
          <p:spPr bwMode="auto">
            <a:xfrm>
              <a:off x="1408113" y="2790825"/>
              <a:ext cx="23813" cy="650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Rectangle 212"/>
            <p:cNvSpPr>
              <a:spLocks noChangeArrowheads="1"/>
            </p:cNvSpPr>
            <p:nvPr/>
          </p:nvSpPr>
          <p:spPr bwMode="auto">
            <a:xfrm>
              <a:off x="1385888" y="2800350"/>
              <a:ext cx="15875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Rectangle 213"/>
            <p:cNvSpPr>
              <a:spLocks noChangeArrowheads="1"/>
            </p:cNvSpPr>
            <p:nvPr/>
          </p:nvSpPr>
          <p:spPr bwMode="auto">
            <a:xfrm>
              <a:off x="1484313" y="2790825"/>
              <a:ext cx="25400" cy="650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214"/>
            <p:cNvSpPr>
              <a:spLocks noChangeArrowheads="1"/>
            </p:cNvSpPr>
            <p:nvPr/>
          </p:nvSpPr>
          <p:spPr bwMode="auto">
            <a:xfrm>
              <a:off x="1514475" y="2800350"/>
              <a:ext cx="19050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215"/>
            <p:cNvSpPr>
              <a:spLocks noChangeArrowheads="1"/>
            </p:cNvSpPr>
            <p:nvPr/>
          </p:nvSpPr>
          <p:spPr bwMode="auto">
            <a:xfrm>
              <a:off x="1266825" y="2135188"/>
              <a:ext cx="38100" cy="12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Rectangle 216"/>
            <p:cNvSpPr>
              <a:spLocks noChangeArrowheads="1"/>
            </p:cNvSpPr>
            <p:nvPr/>
          </p:nvSpPr>
          <p:spPr bwMode="auto">
            <a:xfrm>
              <a:off x="1235075" y="2109788"/>
              <a:ext cx="25400" cy="650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217"/>
            <p:cNvSpPr>
              <a:spLocks noChangeArrowheads="1"/>
            </p:cNvSpPr>
            <p:nvPr/>
          </p:nvSpPr>
          <p:spPr bwMode="auto">
            <a:xfrm>
              <a:off x="1212850" y="2119313"/>
              <a:ext cx="15875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218"/>
            <p:cNvSpPr>
              <a:spLocks noChangeArrowheads="1"/>
            </p:cNvSpPr>
            <p:nvPr/>
          </p:nvSpPr>
          <p:spPr bwMode="auto">
            <a:xfrm>
              <a:off x="1312863" y="2109788"/>
              <a:ext cx="25400" cy="650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219"/>
            <p:cNvSpPr>
              <a:spLocks noChangeArrowheads="1"/>
            </p:cNvSpPr>
            <p:nvPr/>
          </p:nvSpPr>
          <p:spPr bwMode="auto">
            <a:xfrm>
              <a:off x="1344613" y="2119313"/>
              <a:ext cx="15875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220"/>
            <p:cNvSpPr>
              <a:spLocks noChangeArrowheads="1"/>
            </p:cNvSpPr>
            <p:nvPr/>
          </p:nvSpPr>
          <p:spPr bwMode="auto">
            <a:xfrm>
              <a:off x="1768475" y="2978150"/>
              <a:ext cx="23813" cy="79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221"/>
            <p:cNvSpPr>
              <a:spLocks noChangeArrowheads="1"/>
            </p:cNvSpPr>
            <p:nvPr/>
          </p:nvSpPr>
          <p:spPr bwMode="auto">
            <a:xfrm>
              <a:off x="1749425" y="2962275"/>
              <a:ext cx="14288" cy="396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222"/>
            <p:cNvSpPr>
              <a:spLocks noChangeArrowheads="1"/>
            </p:cNvSpPr>
            <p:nvPr/>
          </p:nvSpPr>
          <p:spPr bwMode="auto">
            <a:xfrm>
              <a:off x="1735138" y="2968625"/>
              <a:ext cx="9525" cy="269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223"/>
            <p:cNvSpPr>
              <a:spLocks noChangeArrowheads="1"/>
            </p:cNvSpPr>
            <p:nvPr/>
          </p:nvSpPr>
          <p:spPr bwMode="auto">
            <a:xfrm>
              <a:off x="1795463" y="2962275"/>
              <a:ext cx="15875" cy="396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224"/>
            <p:cNvSpPr>
              <a:spLocks noChangeArrowheads="1"/>
            </p:cNvSpPr>
            <p:nvPr/>
          </p:nvSpPr>
          <p:spPr bwMode="auto">
            <a:xfrm>
              <a:off x="1814513" y="2968625"/>
              <a:ext cx="11113" cy="269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225"/>
            <p:cNvSpPr>
              <a:spLocks noChangeArrowheads="1"/>
            </p:cNvSpPr>
            <p:nvPr/>
          </p:nvSpPr>
          <p:spPr bwMode="auto">
            <a:xfrm>
              <a:off x="1758950" y="2771775"/>
              <a:ext cx="23813" cy="79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Rectangle 226"/>
            <p:cNvSpPr>
              <a:spLocks noChangeArrowheads="1"/>
            </p:cNvSpPr>
            <p:nvPr/>
          </p:nvSpPr>
          <p:spPr bwMode="auto">
            <a:xfrm>
              <a:off x="1739900" y="2754313"/>
              <a:ext cx="14288" cy="412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Rectangle 227"/>
            <p:cNvSpPr>
              <a:spLocks noChangeArrowheads="1"/>
            </p:cNvSpPr>
            <p:nvPr/>
          </p:nvSpPr>
          <p:spPr bwMode="auto">
            <a:xfrm>
              <a:off x="1725613" y="2760663"/>
              <a:ext cx="11113" cy="28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228"/>
            <p:cNvSpPr>
              <a:spLocks noChangeArrowheads="1"/>
            </p:cNvSpPr>
            <p:nvPr/>
          </p:nvSpPr>
          <p:spPr bwMode="auto">
            <a:xfrm>
              <a:off x="1785938" y="2754313"/>
              <a:ext cx="15875" cy="412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229"/>
            <p:cNvSpPr>
              <a:spLocks noChangeArrowheads="1"/>
            </p:cNvSpPr>
            <p:nvPr/>
          </p:nvSpPr>
          <p:spPr bwMode="auto">
            <a:xfrm>
              <a:off x="1804988" y="2760663"/>
              <a:ext cx="11113" cy="28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Rectangle 230"/>
            <p:cNvSpPr>
              <a:spLocks noChangeArrowheads="1"/>
            </p:cNvSpPr>
            <p:nvPr/>
          </p:nvSpPr>
          <p:spPr bwMode="auto">
            <a:xfrm>
              <a:off x="334963" y="1347788"/>
              <a:ext cx="30163" cy="9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Rectangle 231"/>
            <p:cNvSpPr>
              <a:spLocks noChangeArrowheads="1"/>
            </p:cNvSpPr>
            <p:nvPr/>
          </p:nvSpPr>
          <p:spPr bwMode="auto">
            <a:xfrm>
              <a:off x="307975" y="1327150"/>
              <a:ext cx="20638" cy="523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Rectangle 232"/>
            <p:cNvSpPr>
              <a:spLocks noChangeArrowheads="1"/>
            </p:cNvSpPr>
            <p:nvPr/>
          </p:nvSpPr>
          <p:spPr bwMode="auto">
            <a:xfrm>
              <a:off x="290513" y="1336675"/>
              <a:ext cx="14288" cy="349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Rectangle 233"/>
            <p:cNvSpPr>
              <a:spLocks noChangeArrowheads="1"/>
            </p:cNvSpPr>
            <p:nvPr/>
          </p:nvSpPr>
          <p:spPr bwMode="auto">
            <a:xfrm>
              <a:off x="369888" y="1327150"/>
              <a:ext cx="20638" cy="523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Rectangle 234"/>
            <p:cNvSpPr>
              <a:spLocks noChangeArrowheads="1"/>
            </p:cNvSpPr>
            <p:nvPr/>
          </p:nvSpPr>
          <p:spPr bwMode="auto">
            <a:xfrm>
              <a:off x="395288" y="1336675"/>
              <a:ext cx="14288" cy="349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Rectangle 235"/>
            <p:cNvSpPr>
              <a:spLocks noChangeArrowheads="1"/>
            </p:cNvSpPr>
            <p:nvPr/>
          </p:nvSpPr>
          <p:spPr bwMode="auto">
            <a:xfrm>
              <a:off x="2109788" y="3367088"/>
              <a:ext cx="23813" cy="6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Rectangle 236"/>
            <p:cNvSpPr>
              <a:spLocks noChangeArrowheads="1"/>
            </p:cNvSpPr>
            <p:nvPr/>
          </p:nvSpPr>
          <p:spPr bwMode="auto">
            <a:xfrm>
              <a:off x="2090738" y="3349625"/>
              <a:ext cx="15875" cy="396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Rectangle 237"/>
            <p:cNvSpPr>
              <a:spLocks noChangeArrowheads="1"/>
            </p:cNvSpPr>
            <p:nvPr/>
          </p:nvSpPr>
          <p:spPr bwMode="auto">
            <a:xfrm>
              <a:off x="2078038" y="3355975"/>
              <a:ext cx="9525" cy="269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Rectangle 238"/>
            <p:cNvSpPr>
              <a:spLocks noChangeArrowheads="1"/>
            </p:cNvSpPr>
            <p:nvPr/>
          </p:nvSpPr>
          <p:spPr bwMode="auto">
            <a:xfrm>
              <a:off x="2138363" y="3349625"/>
              <a:ext cx="14288" cy="396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Rectangle 239"/>
            <p:cNvSpPr>
              <a:spLocks noChangeArrowheads="1"/>
            </p:cNvSpPr>
            <p:nvPr/>
          </p:nvSpPr>
          <p:spPr bwMode="auto">
            <a:xfrm>
              <a:off x="2155825" y="3355975"/>
              <a:ext cx="11113" cy="269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240"/>
            <p:cNvSpPr>
              <a:spLocks/>
            </p:cNvSpPr>
            <p:nvPr/>
          </p:nvSpPr>
          <p:spPr bwMode="auto">
            <a:xfrm>
              <a:off x="2274888" y="3994150"/>
              <a:ext cx="23813" cy="26987"/>
            </a:xfrm>
            <a:custGeom>
              <a:avLst/>
              <a:gdLst>
                <a:gd name="T0" fmla="*/ 0 w 15"/>
                <a:gd name="T1" fmla="*/ 3 h 17"/>
                <a:gd name="T2" fmla="*/ 10 w 15"/>
                <a:gd name="T3" fmla="*/ 17 h 17"/>
                <a:gd name="T4" fmla="*/ 15 w 15"/>
                <a:gd name="T5" fmla="*/ 14 h 17"/>
                <a:gd name="T6" fmla="*/ 4 w 15"/>
                <a:gd name="T7" fmla="*/ 0 h 17"/>
                <a:gd name="T8" fmla="*/ 0 w 15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0" y="3"/>
                  </a:moveTo>
                  <a:lnTo>
                    <a:pt x="10" y="17"/>
                  </a:lnTo>
                  <a:lnTo>
                    <a:pt x="15" y="14"/>
                  </a:lnTo>
                  <a:lnTo>
                    <a:pt x="4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241"/>
            <p:cNvSpPr>
              <a:spLocks/>
            </p:cNvSpPr>
            <p:nvPr/>
          </p:nvSpPr>
          <p:spPr bwMode="auto">
            <a:xfrm>
              <a:off x="2244725" y="3962400"/>
              <a:ext cx="50800" cy="46037"/>
            </a:xfrm>
            <a:custGeom>
              <a:avLst/>
              <a:gdLst>
                <a:gd name="T0" fmla="*/ 0 w 32"/>
                <a:gd name="T1" fmla="*/ 19 h 29"/>
                <a:gd name="T2" fmla="*/ 7 w 32"/>
                <a:gd name="T3" fmla="*/ 29 h 29"/>
                <a:gd name="T4" fmla="*/ 32 w 32"/>
                <a:gd name="T5" fmla="*/ 9 h 29"/>
                <a:gd name="T6" fmla="*/ 24 w 32"/>
                <a:gd name="T7" fmla="*/ 0 h 29"/>
                <a:gd name="T8" fmla="*/ 0 w 32"/>
                <a:gd name="T9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9">
                  <a:moveTo>
                    <a:pt x="0" y="19"/>
                  </a:moveTo>
                  <a:lnTo>
                    <a:pt x="7" y="29"/>
                  </a:lnTo>
                  <a:lnTo>
                    <a:pt x="32" y="9"/>
                  </a:lnTo>
                  <a:lnTo>
                    <a:pt x="24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242"/>
            <p:cNvSpPr>
              <a:spLocks/>
            </p:cNvSpPr>
            <p:nvPr/>
          </p:nvSpPr>
          <p:spPr bwMode="auto">
            <a:xfrm>
              <a:off x="2239963" y="3954463"/>
              <a:ext cx="34925" cy="30162"/>
            </a:xfrm>
            <a:custGeom>
              <a:avLst/>
              <a:gdLst>
                <a:gd name="T0" fmla="*/ 0 w 22"/>
                <a:gd name="T1" fmla="*/ 12 h 19"/>
                <a:gd name="T2" fmla="*/ 4 w 22"/>
                <a:gd name="T3" fmla="*/ 19 h 19"/>
                <a:gd name="T4" fmla="*/ 22 w 22"/>
                <a:gd name="T5" fmla="*/ 6 h 19"/>
                <a:gd name="T6" fmla="*/ 17 w 22"/>
                <a:gd name="T7" fmla="*/ 0 h 19"/>
                <a:gd name="T8" fmla="*/ 0 w 22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0" y="12"/>
                  </a:moveTo>
                  <a:lnTo>
                    <a:pt x="4" y="19"/>
                  </a:lnTo>
                  <a:lnTo>
                    <a:pt x="22" y="6"/>
                  </a:lnTo>
                  <a:lnTo>
                    <a:pt x="17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243"/>
            <p:cNvSpPr>
              <a:spLocks/>
            </p:cNvSpPr>
            <p:nvPr/>
          </p:nvSpPr>
          <p:spPr bwMode="auto">
            <a:xfrm>
              <a:off x="2278063" y="4008438"/>
              <a:ext cx="52388" cy="44450"/>
            </a:xfrm>
            <a:custGeom>
              <a:avLst/>
              <a:gdLst>
                <a:gd name="T0" fmla="*/ 0 w 33"/>
                <a:gd name="T1" fmla="*/ 19 h 28"/>
                <a:gd name="T2" fmla="*/ 7 w 33"/>
                <a:gd name="T3" fmla="*/ 28 h 28"/>
                <a:gd name="T4" fmla="*/ 33 w 33"/>
                <a:gd name="T5" fmla="*/ 9 h 28"/>
                <a:gd name="T6" fmla="*/ 25 w 33"/>
                <a:gd name="T7" fmla="*/ 0 h 28"/>
                <a:gd name="T8" fmla="*/ 0 w 33"/>
                <a:gd name="T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0" y="19"/>
                  </a:moveTo>
                  <a:lnTo>
                    <a:pt x="7" y="28"/>
                  </a:lnTo>
                  <a:lnTo>
                    <a:pt x="33" y="9"/>
                  </a:lnTo>
                  <a:lnTo>
                    <a:pt x="25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244"/>
            <p:cNvSpPr>
              <a:spLocks/>
            </p:cNvSpPr>
            <p:nvPr/>
          </p:nvSpPr>
          <p:spPr bwMode="auto">
            <a:xfrm>
              <a:off x="2298700" y="4030663"/>
              <a:ext cx="34925" cy="30162"/>
            </a:xfrm>
            <a:custGeom>
              <a:avLst/>
              <a:gdLst>
                <a:gd name="T0" fmla="*/ 17 w 22"/>
                <a:gd name="T1" fmla="*/ 0 h 19"/>
                <a:gd name="T2" fmla="*/ 0 w 22"/>
                <a:gd name="T3" fmla="*/ 13 h 19"/>
                <a:gd name="T4" fmla="*/ 5 w 22"/>
                <a:gd name="T5" fmla="*/ 19 h 19"/>
                <a:gd name="T6" fmla="*/ 22 w 22"/>
                <a:gd name="T7" fmla="*/ 7 h 19"/>
                <a:gd name="T8" fmla="*/ 17 w 2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7" y="0"/>
                  </a:moveTo>
                  <a:lnTo>
                    <a:pt x="0" y="13"/>
                  </a:lnTo>
                  <a:lnTo>
                    <a:pt x="5" y="19"/>
                  </a:lnTo>
                  <a:lnTo>
                    <a:pt x="22" y="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245"/>
            <p:cNvSpPr>
              <a:spLocks/>
            </p:cNvSpPr>
            <p:nvPr/>
          </p:nvSpPr>
          <p:spPr bwMode="auto">
            <a:xfrm>
              <a:off x="2601913" y="4405313"/>
              <a:ext cx="23813" cy="28575"/>
            </a:xfrm>
            <a:custGeom>
              <a:avLst/>
              <a:gdLst>
                <a:gd name="T0" fmla="*/ 11 w 15"/>
                <a:gd name="T1" fmla="*/ 0 h 18"/>
                <a:gd name="T2" fmla="*/ 0 w 15"/>
                <a:gd name="T3" fmla="*/ 15 h 18"/>
                <a:gd name="T4" fmla="*/ 6 w 15"/>
                <a:gd name="T5" fmla="*/ 18 h 18"/>
                <a:gd name="T6" fmla="*/ 15 w 15"/>
                <a:gd name="T7" fmla="*/ 2 h 18"/>
                <a:gd name="T8" fmla="*/ 11 w 1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11" y="0"/>
                  </a:moveTo>
                  <a:lnTo>
                    <a:pt x="0" y="15"/>
                  </a:lnTo>
                  <a:lnTo>
                    <a:pt x="6" y="18"/>
                  </a:lnTo>
                  <a:lnTo>
                    <a:pt x="15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246"/>
            <p:cNvSpPr>
              <a:spLocks/>
            </p:cNvSpPr>
            <p:nvPr/>
          </p:nvSpPr>
          <p:spPr bwMode="auto">
            <a:xfrm>
              <a:off x="2603500" y="4373563"/>
              <a:ext cx="52388" cy="42862"/>
            </a:xfrm>
            <a:custGeom>
              <a:avLst/>
              <a:gdLst>
                <a:gd name="T0" fmla="*/ 7 w 33"/>
                <a:gd name="T1" fmla="*/ 0 h 27"/>
                <a:gd name="T2" fmla="*/ 0 w 33"/>
                <a:gd name="T3" fmla="*/ 10 h 27"/>
                <a:gd name="T4" fmla="*/ 27 w 33"/>
                <a:gd name="T5" fmla="*/ 27 h 27"/>
                <a:gd name="T6" fmla="*/ 33 w 33"/>
                <a:gd name="T7" fmla="*/ 17 h 27"/>
                <a:gd name="T8" fmla="*/ 7 w 33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7">
                  <a:moveTo>
                    <a:pt x="7" y="0"/>
                  </a:moveTo>
                  <a:lnTo>
                    <a:pt x="0" y="10"/>
                  </a:lnTo>
                  <a:lnTo>
                    <a:pt x="27" y="27"/>
                  </a:lnTo>
                  <a:lnTo>
                    <a:pt x="33" y="1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247"/>
            <p:cNvSpPr>
              <a:spLocks/>
            </p:cNvSpPr>
            <p:nvPr/>
          </p:nvSpPr>
          <p:spPr bwMode="auto">
            <a:xfrm>
              <a:off x="2624138" y="4364038"/>
              <a:ext cx="34925" cy="28575"/>
            </a:xfrm>
            <a:custGeom>
              <a:avLst/>
              <a:gdLst>
                <a:gd name="T0" fmla="*/ 4 w 22"/>
                <a:gd name="T1" fmla="*/ 0 h 18"/>
                <a:gd name="T2" fmla="*/ 0 w 22"/>
                <a:gd name="T3" fmla="*/ 7 h 18"/>
                <a:gd name="T4" fmla="*/ 18 w 22"/>
                <a:gd name="T5" fmla="*/ 18 h 18"/>
                <a:gd name="T6" fmla="*/ 22 w 22"/>
                <a:gd name="T7" fmla="*/ 11 h 18"/>
                <a:gd name="T8" fmla="*/ 4 w 2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4" y="0"/>
                  </a:moveTo>
                  <a:lnTo>
                    <a:pt x="0" y="7"/>
                  </a:lnTo>
                  <a:lnTo>
                    <a:pt x="18" y="18"/>
                  </a:lnTo>
                  <a:lnTo>
                    <a:pt x="22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248"/>
            <p:cNvSpPr>
              <a:spLocks/>
            </p:cNvSpPr>
            <p:nvPr/>
          </p:nvSpPr>
          <p:spPr bwMode="auto">
            <a:xfrm>
              <a:off x="2573338" y="4422775"/>
              <a:ext cx="52388" cy="42862"/>
            </a:xfrm>
            <a:custGeom>
              <a:avLst/>
              <a:gdLst>
                <a:gd name="T0" fmla="*/ 6 w 33"/>
                <a:gd name="T1" fmla="*/ 0 h 27"/>
                <a:gd name="T2" fmla="*/ 0 w 33"/>
                <a:gd name="T3" fmla="*/ 9 h 27"/>
                <a:gd name="T4" fmla="*/ 26 w 33"/>
                <a:gd name="T5" fmla="*/ 27 h 27"/>
                <a:gd name="T6" fmla="*/ 33 w 33"/>
                <a:gd name="T7" fmla="*/ 16 h 27"/>
                <a:gd name="T8" fmla="*/ 6 w 33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7">
                  <a:moveTo>
                    <a:pt x="6" y="0"/>
                  </a:moveTo>
                  <a:lnTo>
                    <a:pt x="0" y="9"/>
                  </a:lnTo>
                  <a:lnTo>
                    <a:pt x="26" y="27"/>
                  </a:lnTo>
                  <a:lnTo>
                    <a:pt x="33" y="1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249"/>
            <p:cNvSpPr>
              <a:spLocks/>
            </p:cNvSpPr>
            <p:nvPr/>
          </p:nvSpPr>
          <p:spPr bwMode="auto">
            <a:xfrm>
              <a:off x="2571750" y="4446588"/>
              <a:ext cx="34925" cy="28575"/>
            </a:xfrm>
            <a:custGeom>
              <a:avLst/>
              <a:gdLst>
                <a:gd name="T0" fmla="*/ 22 w 22"/>
                <a:gd name="T1" fmla="*/ 11 h 18"/>
                <a:gd name="T2" fmla="*/ 4 w 22"/>
                <a:gd name="T3" fmla="*/ 0 h 18"/>
                <a:gd name="T4" fmla="*/ 0 w 22"/>
                <a:gd name="T5" fmla="*/ 7 h 18"/>
                <a:gd name="T6" fmla="*/ 18 w 22"/>
                <a:gd name="T7" fmla="*/ 18 h 18"/>
                <a:gd name="T8" fmla="*/ 22 w 22"/>
                <a:gd name="T9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22" y="11"/>
                  </a:moveTo>
                  <a:lnTo>
                    <a:pt x="4" y="0"/>
                  </a:lnTo>
                  <a:lnTo>
                    <a:pt x="0" y="7"/>
                  </a:lnTo>
                  <a:lnTo>
                    <a:pt x="18" y="18"/>
                  </a:lnTo>
                  <a:lnTo>
                    <a:pt x="22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250"/>
            <p:cNvSpPr>
              <a:spLocks/>
            </p:cNvSpPr>
            <p:nvPr/>
          </p:nvSpPr>
          <p:spPr bwMode="auto">
            <a:xfrm>
              <a:off x="1919288" y="1866900"/>
              <a:ext cx="61913" cy="107950"/>
            </a:xfrm>
            <a:custGeom>
              <a:avLst/>
              <a:gdLst>
                <a:gd name="T0" fmla="*/ 32 w 45"/>
                <a:gd name="T1" fmla="*/ 22 h 78"/>
                <a:gd name="T2" fmla="*/ 44 w 45"/>
                <a:gd name="T3" fmla="*/ 6 h 78"/>
                <a:gd name="T4" fmla="*/ 43 w 45"/>
                <a:gd name="T5" fmla="*/ 1 h 78"/>
                <a:gd name="T6" fmla="*/ 39 w 45"/>
                <a:gd name="T7" fmla="*/ 2 h 78"/>
                <a:gd name="T8" fmla="*/ 28 w 45"/>
                <a:gd name="T9" fmla="*/ 17 h 78"/>
                <a:gd name="T10" fmla="*/ 26 w 45"/>
                <a:gd name="T11" fmla="*/ 17 h 78"/>
                <a:gd name="T12" fmla="*/ 25 w 45"/>
                <a:gd name="T13" fmla="*/ 17 h 78"/>
                <a:gd name="T14" fmla="*/ 20 w 45"/>
                <a:gd name="T15" fmla="*/ 17 h 78"/>
                <a:gd name="T16" fmla="*/ 20 w 45"/>
                <a:gd name="T17" fmla="*/ 17 h 78"/>
                <a:gd name="T18" fmla="*/ 17 w 45"/>
                <a:gd name="T19" fmla="*/ 17 h 78"/>
                <a:gd name="T20" fmla="*/ 6 w 45"/>
                <a:gd name="T21" fmla="*/ 2 h 78"/>
                <a:gd name="T22" fmla="*/ 2 w 45"/>
                <a:gd name="T23" fmla="*/ 1 h 78"/>
                <a:gd name="T24" fmla="*/ 1 w 45"/>
                <a:gd name="T25" fmla="*/ 6 h 78"/>
                <a:gd name="T26" fmla="*/ 13 w 45"/>
                <a:gd name="T27" fmla="*/ 22 h 78"/>
                <a:gd name="T28" fmla="*/ 15 w 45"/>
                <a:gd name="T29" fmla="*/ 44 h 78"/>
                <a:gd name="T30" fmla="*/ 15 w 45"/>
                <a:gd name="T31" fmla="*/ 44 h 78"/>
                <a:gd name="T32" fmla="*/ 12 w 45"/>
                <a:gd name="T33" fmla="*/ 74 h 78"/>
                <a:gd name="T34" fmla="*/ 16 w 45"/>
                <a:gd name="T35" fmla="*/ 78 h 78"/>
                <a:gd name="T36" fmla="*/ 20 w 45"/>
                <a:gd name="T37" fmla="*/ 74 h 78"/>
                <a:gd name="T38" fmla="*/ 22 w 45"/>
                <a:gd name="T39" fmla="*/ 46 h 78"/>
                <a:gd name="T40" fmla="*/ 24 w 45"/>
                <a:gd name="T41" fmla="*/ 46 h 78"/>
                <a:gd name="T42" fmla="*/ 26 w 45"/>
                <a:gd name="T43" fmla="*/ 74 h 78"/>
                <a:gd name="T44" fmla="*/ 30 w 45"/>
                <a:gd name="T45" fmla="*/ 78 h 78"/>
                <a:gd name="T46" fmla="*/ 33 w 45"/>
                <a:gd name="T47" fmla="*/ 74 h 78"/>
                <a:gd name="T48" fmla="*/ 31 w 45"/>
                <a:gd name="T49" fmla="*/ 44 h 78"/>
                <a:gd name="T50" fmla="*/ 31 w 45"/>
                <a:gd name="T51" fmla="*/ 44 h 78"/>
                <a:gd name="T52" fmla="*/ 32 w 45"/>
                <a:gd name="T53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78">
                  <a:moveTo>
                    <a:pt x="32" y="22"/>
                  </a:moveTo>
                  <a:cubicBezTo>
                    <a:pt x="44" y="6"/>
                    <a:pt x="44" y="6"/>
                    <a:pt x="44" y="6"/>
                  </a:cubicBezTo>
                  <a:cubicBezTo>
                    <a:pt x="45" y="4"/>
                    <a:pt x="45" y="2"/>
                    <a:pt x="43" y="1"/>
                  </a:cubicBezTo>
                  <a:cubicBezTo>
                    <a:pt x="42" y="0"/>
                    <a:pt x="40" y="1"/>
                    <a:pt x="39" y="2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7"/>
                    <a:pt x="17" y="1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3" y="0"/>
                    <a:pt x="2" y="1"/>
                  </a:cubicBezTo>
                  <a:cubicBezTo>
                    <a:pt x="1" y="2"/>
                    <a:pt x="0" y="4"/>
                    <a:pt x="1" y="6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6"/>
                    <a:pt x="14" y="78"/>
                    <a:pt x="16" y="78"/>
                  </a:cubicBezTo>
                  <a:cubicBezTo>
                    <a:pt x="18" y="78"/>
                    <a:pt x="19" y="76"/>
                    <a:pt x="20" y="74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6"/>
                    <a:pt x="28" y="78"/>
                    <a:pt x="30" y="78"/>
                  </a:cubicBezTo>
                  <a:cubicBezTo>
                    <a:pt x="32" y="78"/>
                    <a:pt x="33" y="76"/>
                    <a:pt x="33" y="7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lnTo>
                    <a:pt x="32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Oval 251"/>
            <p:cNvSpPr>
              <a:spLocks noChangeArrowheads="1"/>
            </p:cNvSpPr>
            <p:nvPr/>
          </p:nvSpPr>
          <p:spPr bwMode="auto">
            <a:xfrm>
              <a:off x="1941513" y="1870075"/>
              <a:ext cx="19050" cy="190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52"/>
            <p:cNvSpPr>
              <a:spLocks/>
            </p:cNvSpPr>
            <p:nvPr/>
          </p:nvSpPr>
          <p:spPr bwMode="auto">
            <a:xfrm>
              <a:off x="992188" y="2081213"/>
              <a:ext cx="61913" cy="107950"/>
            </a:xfrm>
            <a:custGeom>
              <a:avLst/>
              <a:gdLst>
                <a:gd name="T0" fmla="*/ 32 w 45"/>
                <a:gd name="T1" fmla="*/ 22 h 78"/>
                <a:gd name="T2" fmla="*/ 44 w 45"/>
                <a:gd name="T3" fmla="*/ 6 h 78"/>
                <a:gd name="T4" fmla="*/ 43 w 45"/>
                <a:gd name="T5" fmla="*/ 1 h 78"/>
                <a:gd name="T6" fmla="*/ 38 w 45"/>
                <a:gd name="T7" fmla="*/ 2 h 78"/>
                <a:gd name="T8" fmla="*/ 28 w 45"/>
                <a:gd name="T9" fmla="*/ 17 h 78"/>
                <a:gd name="T10" fmla="*/ 25 w 45"/>
                <a:gd name="T11" fmla="*/ 17 h 78"/>
                <a:gd name="T12" fmla="*/ 25 w 45"/>
                <a:gd name="T13" fmla="*/ 17 h 78"/>
                <a:gd name="T14" fmla="*/ 19 w 45"/>
                <a:gd name="T15" fmla="*/ 17 h 78"/>
                <a:gd name="T16" fmla="*/ 19 w 45"/>
                <a:gd name="T17" fmla="*/ 17 h 78"/>
                <a:gd name="T18" fmla="*/ 16 w 45"/>
                <a:gd name="T19" fmla="*/ 17 h 78"/>
                <a:gd name="T20" fmla="*/ 6 w 45"/>
                <a:gd name="T21" fmla="*/ 2 h 78"/>
                <a:gd name="T22" fmla="*/ 1 w 45"/>
                <a:gd name="T23" fmla="*/ 1 h 78"/>
                <a:gd name="T24" fmla="*/ 1 w 45"/>
                <a:gd name="T25" fmla="*/ 6 h 78"/>
                <a:gd name="T26" fmla="*/ 12 w 45"/>
                <a:gd name="T27" fmla="*/ 22 h 78"/>
                <a:gd name="T28" fmla="*/ 14 w 45"/>
                <a:gd name="T29" fmla="*/ 44 h 78"/>
                <a:gd name="T30" fmla="*/ 14 w 45"/>
                <a:gd name="T31" fmla="*/ 44 h 78"/>
                <a:gd name="T32" fmla="*/ 12 w 45"/>
                <a:gd name="T33" fmla="*/ 74 h 78"/>
                <a:gd name="T34" fmla="*/ 15 w 45"/>
                <a:gd name="T35" fmla="*/ 78 h 78"/>
                <a:gd name="T36" fmla="*/ 19 w 45"/>
                <a:gd name="T37" fmla="*/ 74 h 78"/>
                <a:gd name="T38" fmla="*/ 21 w 45"/>
                <a:gd name="T39" fmla="*/ 46 h 78"/>
                <a:gd name="T40" fmla="*/ 23 w 45"/>
                <a:gd name="T41" fmla="*/ 46 h 78"/>
                <a:gd name="T42" fmla="*/ 25 w 45"/>
                <a:gd name="T43" fmla="*/ 74 h 78"/>
                <a:gd name="T44" fmla="*/ 29 w 45"/>
                <a:gd name="T45" fmla="*/ 78 h 78"/>
                <a:gd name="T46" fmla="*/ 32 w 45"/>
                <a:gd name="T47" fmla="*/ 74 h 78"/>
                <a:gd name="T48" fmla="*/ 30 w 45"/>
                <a:gd name="T49" fmla="*/ 44 h 78"/>
                <a:gd name="T50" fmla="*/ 30 w 45"/>
                <a:gd name="T51" fmla="*/ 44 h 78"/>
                <a:gd name="T52" fmla="*/ 32 w 45"/>
                <a:gd name="T53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78">
                  <a:moveTo>
                    <a:pt x="32" y="22"/>
                  </a:moveTo>
                  <a:cubicBezTo>
                    <a:pt x="44" y="6"/>
                    <a:pt x="44" y="6"/>
                    <a:pt x="44" y="6"/>
                  </a:cubicBezTo>
                  <a:cubicBezTo>
                    <a:pt x="45" y="4"/>
                    <a:pt x="44" y="2"/>
                    <a:pt x="43" y="1"/>
                  </a:cubicBezTo>
                  <a:cubicBezTo>
                    <a:pt x="41" y="0"/>
                    <a:pt x="39" y="1"/>
                    <a:pt x="38" y="2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6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7" y="17"/>
                    <a:pt x="16" y="1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6"/>
                    <a:pt x="13" y="78"/>
                    <a:pt x="15" y="78"/>
                  </a:cubicBezTo>
                  <a:cubicBezTo>
                    <a:pt x="17" y="78"/>
                    <a:pt x="19" y="76"/>
                    <a:pt x="19" y="74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6"/>
                    <a:pt x="27" y="78"/>
                    <a:pt x="29" y="78"/>
                  </a:cubicBezTo>
                  <a:cubicBezTo>
                    <a:pt x="31" y="78"/>
                    <a:pt x="33" y="76"/>
                    <a:pt x="32" y="7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lnTo>
                    <a:pt x="32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Oval 253"/>
            <p:cNvSpPr>
              <a:spLocks noChangeArrowheads="1"/>
            </p:cNvSpPr>
            <p:nvPr/>
          </p:nvSpPr>
          <p:spPr bwMode="auto">
            <a:xfrm>
              <a:off x="1012825" y="2084388"/>
              <a:ext cx="19050" cy="190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254"/>
            <p:cNvSpPr>
              <a:spLocks/>
            </p:cNvSpPr>
            <p:nvPr/>
          </p:nvSpPr>
          <p:spPr bwMode="auto">
            <a:xfrm>
              <a:off x="1263650" y="2547938"/>
              <a:ext cx="141288" cy="244475"/>
            </a:xfrm>
            <a:custGeom>
              <a:avLst/>
              <a:gdLst>
                <a:gd name="T0" fmla="*/ 73 w 102"/>
                <a:gd name="T1" fmla="*/ 50 h 177"/>
                <a:gd name="T2" fmla="*/ 100 w 102"/>
                <a:gd name="T3" fmla="*/ 12 h 177"/>
                <a:gd name="T4" fmla="*/ 98 w 102"/>
                <a:gd name="T5" fmla="*/ 2 h 177"/>
                <a:gd name="T6" fmla="*/ 88 w 102"/>
                <a:gd name="T7" fmla="*/ 4 h 177"/>
                <a:gd name="T8" fmla="*/ 64 w 102"/>
                <a:gd name="T9" fmla="*/ 39 h 177"/>
                <a:gd name="T10" fmla="*/ 58 w 102"/>
                <a:gd name="T11" fmla="*/ 38 h 177"/>
                <a:gd name="T12" fmla="*/ 57 w 102"/>
                <a:gd name="T13" fmla="*/ 38 h 177"/>
                <a:gd name="T14" fmla="*/ 45 w 102"/>
                <a:gd name="T15" fmla="*/ 38 h 177"/>
                <a:gd name="T16" fmla="*/ 44 w 102"/>
                <a:gd name="T17" fmla="*/ 38 h 177"/>
                <a:gd name="T18" fmla="*/ 38 w 102"/>
                <a:gd name="T19" fmla="*/ 39 h 177"/>
                <a:gd name="T20" fmla="*/ 14 w 102"/>
                <a:gd name="T21" fmla="*/ 4 h 177"/>
                <a:gd name="T22" fmla="*/ 4 w 102"/>
                <a:gd name="T23" fmla="*/ 2 h 177"/>
                <a:gd name="T24" fmla="*/ 2 w 102"/>
                <a:gd name="T25" fmla="*/ 12 h 177"/>
                <a:gd name="T26" fmla="*/ 29 w 102"/>
                <a:gd name="T27" fmla="*/ 50 h 177"/>
                <a:gd name="T28" fmla="*/ 33 w 102"/>
                <a:gd name="T29" fmla="*/ 99 h 177"/>
                <a:gd name="T30" fmla="*/ 33 w 102"/>
                <a:gd name="T31" fmla="*/ 100 h 177"/>
                <a:gd name="T32" fmla="*/ 27 w 102"/>
                <a:gd name="T33" fmla="*/ 168 h 177"/>
                <a:gd name="T34" fmla="*/ 35 w 102"/>
                <a:gd name="T35" fmla="*/ 177 h 177"/>
                <a:gd name="T36" fmla="*/ 44 w 102"/>
                <a:gd name="T37" fmla="*/ 169 h 177"/>
                <a:gd name="T38" fmla="*/ 49 w 102"/>
                <a:gd name="T39" fmla="*/ 106 h 177"/>
                <a:gd name="T40" fmla="*/ 53 w 102"/>
                <a:gd name="T41" fmla="*/ 106 h 177"/>
                <a:gd name="T42" fmla="*/ 58 w 102"/>
                <a:gd name="T43" fmla="*/ 169 h 177"/>
                <a:gd name="T44" fmla="*/ 67 w 102"/>
                <a:gd name="T45" fmla="*/ 177 h 177"/>
                <a:gd name="T46" fmla="*/ 75 w 102"/>
                <a:gd name="T47" fmla="*/ 168 h 177"/>
                <a:gd name="T48" fmla="*/ 69 w 102"/>
                <a:gd name="T49" fmla="*/ 100 h 177"/>
                <a:gd name="T50" fmla="*/ 69 w 102"/>
                <a:gd name="T51" fmla="*/ 99 h 177"/>
                <a:gd name="T52" fmla="*/ 73 w 102"/>
                <a:gd name="T53" fmla="*/ 5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" h="177">
                  <a:moveTo>
                    <a:pt x="73" y="50"/>
                  </a:moveTo>
                  <a:cubicBezTo>
                    <a:pt x="100" y="12"/>
                    <a:pt x="100" y="12"/>
                    <a:pt x="100" y="12"/>
                  </a:cubicBezTo>
                  <a:cubicBezTo>
                    <a:pt x="102" y="9"/>
                    <a:pt x="101" y="5"/>
                    <a:pt x="98" y="2"/>
                  </a:cubicBezTo>
                  <a:cubicBezTo>
                    <a:pt x="95" y="0"/>
                    <a:pt x="90" y="1"/>
                    <a:pt x="88" y="4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2" y="39"/>
                    <a:pt x="60" y="38"/>
                    <a:pt x="58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38"/>
                    <a:pt x="40" y="39"/>
                    <a:pt x="38" y="39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2" y="1"/>
                    <a:pt x="7" y="0"/>
                    <a:pt x="4" y="2"/>
                  </a:cubicBezTo>
                  <a:cubicBezTo>
                    <a:pt x="1" y="5"/>
                    <a:pt x="0" y="9"/>
                    <a:pt x="2" y="12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3" y="99"/>
                    <a:pt x="33" y="100"/>
                    <a:pt x="33" y="100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73"/>
                    <a:pt x="30" y="177"/>
                    <a:pt x="35" y="177"/>
                  </a:cubicBezTo>
                  <a:cubicBezTo>
                    <a:pt x="40" y="177"/>
                    <a:pt x="44" y="174"/>
                    <a:pt x="44" y="169"/>
                  </a:cubicBezTo>
                  <a:cubicBezTo>
                    <a:pt x="49" y="106"/>
                    <a:pt x="49" y="106"/>
                    <a:pt x="49" y="106"/>
                  </a:cubicBezTo>
                  <a:cubicBezTo>
                    <a:pt x="53" y="106"/>
                    <a:pt x="53" y="106"/>
                    <a:pt x="53" y="106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74"/>
                    <a:pt x="62" y="177"/>
                    <a:pt x="67" y="177"/>
                  </a:cubicBezTo>
                  <a:cubicBezTo>
                    <a:pt x="71" y="177"/>
                    <a:pt x="75" y="173"/>
                    <a:pt x="75" y="168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69" y="100"/>
                    <a:pt x="69" y="99"/>
                    <a:pt x="69" y="99"/>
                  </a:cubicBezTo>
                  <a:lnTo>
                    <a:pt x="73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255"/>
            <p:cNvSpPr>
              <a:spLocks noChangeArrowheads="1"/>
            </p:cNvSpPr>
            <p:nvPr/>
          </p:nvSpPr>
          <p:spPr bwMode="auto">
            <a:xfrm>
              <a:off x="1312863" y="2554288"/>
              <a:ext cx="42863" cy="428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56"/>
            <p:cNvSpPr>
              <a:spLocks noEditPoints="1"/>
            </p:cNvSpPr>
            <p:nvPr/>
          </p:nvSpPr>
          <p:spPr bwMode="auto">
            <a:xfrm>
              <a:off x="1289050" y="1468438"/>
              <a:ext cx="147638" cy="203200"/>
            </a:xfrm>
            <a:custGeom>
              <a:avLst/>
              <a:gdLst>
                <a:gd name="T0" fmla="*/ 97 w 107"/>
                <a:gd name="T1" fmla="*/ 3 h 147"/>
                <a:gd name="T2" fmla="*/ 40 w 107"/>
                <a:gd name="T3" fmla="*/ 1 h 147"/>
                <a:gd name="T4" fmla="*/ 27 w 107"/>
                <a:gd name="T5" fmla="*/ 1 h 147"/>
                <a:gd name="T6" fmla="*/ 21 w 107"/>
                <a:gd name="T7" fmla="*/ 3 h 147"/>
                <a:gd name="T8" fmla="*/ 17 w 107"/>
                <a:gd name="T9" fmla="*/ 11 h 147"/>
                <a:gd name="T10" fmla="*/ 2 w 107"/>
                <a:gd name="T11" fmla="*/ 40 h 147"/>
                <a:gd name="T12" fmla="*/ 6 w 107"/>
                <a:gd name="T13" fmla="*/ 52 h 147"/>
                <a:gd name="T14" fmla="*/ 19 w 107"/>
                <a:gd name="T15" fmla="*/ 49 h 147"/>
                <a:gd name="T16" fmla="*/ 23 w 107"/>
                <a:gd name="T17" fmla="*/ 40 h 147"/>
                <a:gd name="T18" fmla="*/ 33 w 107"/>
                <a:gd name="T19" fmla="*/ 43 h 147"/>
                <a:gd name="T20" fmla="*/ 69 w 107"/>
                <a:gd name="T21" fmla="*/ 48 h 147"/>
                <a:gd name="T22" fmla="*/ 51 w 107"/>
                <a:gd name="T23" fmla="*/ 77 h 147"/>
                <a:gd name="T24" fmla="*/ 52 w 107"/>
                <a:gd name="T25" fmla="*/ 87 h 147"/>
                <a:gd name="T26" fmla="*/ 69 w 107"/>
                <a:gd name="T27" fmla="*/ 134 h 147"/>
                <a:gd name="T28" fmla="*/ 84 w 107"/>
                <a:gd name="T29" fmla="*/ 140 h 147"/>
                <a:gd name="T30" fmla="*/ 85 w 107"/>
                <a:gd name="T31" fmla="*/ 139 h 147"/>
                <a:gd name="T32" fmla="*/ 96 w 107"/>
                <a:gd name="T33" fmla="*/ 147 h 147"/>
                <a:gd name="T34" fmla="*/ 107 w 107"/>
                <a:gd name="T35" fmla="*/ 136 h 147"/>
                <a:gd name="T36" fmla="*/ 107 w 107"/>
                <a:gd name="T37" fmla="*/ 21 h 147"/>
                <a:gd name="T38" fmla="*/ 106 w 107"/>
                <a:gd name="T39" fmla="*/ 18 h 147"/>
                <a:gd name="T40" fmla="*/ 97 w 107"/>
                <a:gd name="T41" fmla="*/ 3 h 147"/>
                <a:gd name="T42" fmla="*/ 73 w 107"/>
                <a:gd name="T43" fmla="*/ 82 h 147"/>
                <a:gd name="T44" fmla="*/ 85 w 107"/>
                <a:gd name="T45" fmla="*/ 64 h 147"/>
                <a:gd name="T46" fmla="*/ 85 w 107"/>
                <a:gd name="T47" fmla="*/ 113 h 147"/>
                <a:gd name="T48" fmla="*/ 73 w 107"/>
                <a:gd name="T49" fmla="*/ 8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7" h="147">
                  <a:moveTo>
                    <a:pt x="97" y="3"/>
                  </a:moveTo>
                  <a:cubicBezTo>
                    <a:pt x="40" y="1"/>
                    <a:pt x="40" y="1"/>
                    <a:pt x="40" y="1"/>
                  </a:cubicBezTo>
                  <a:cubicBezTo>
                    <a:pt x="34" y="0"/>
                    <a:pt x="30" y="0"/>
                    <a:pt x="27" y="1"/>
                  </a:cubicBezTo>
                  <a:cubicBezTo>
                    <a:pt x="25" y="1"/>
                    <a:pt x="23" y="2"/>
                    <a:pt x="21" y="3"/>
                  </a:cubicBezTo>
                  <a:cubicBezTo>
                    <a:pt x="19" y="5"/>
                    <a:pt x="18" y="8"/>
                    <a:pt x="17" y="11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0" y="44"/>
                    <a:pt x="2" y="50"/>
                    <a:pt x="6" y="52"/>
                  </a:cubicBezTo>
                  <a:cubicBezTo>
                    <a:pt x="11" y="55"/>
                    <a:pt x="16" y="53"/>
                    <a:pt x="19" y="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6" y="42"/>
                    <a:pt x="30" y="43"/>
                    <a:pt x="33" y="43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49" y="80"/>
                    <a:pt x="50" y="84"/>
                    <a:pt x="52" y="87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72" y="140"/>
                    <a:pt x="78" y="142"/>
                    <a:pt x="84" y="140"/>
                  </a:cubicBezTo>
                  <a:cubicBezTo>
                    <a:pt x="84" y="140"/>
                    <a:pt x="85" y="140"/>
                    <a:pt x="85" y="139"/>
                  </a:cubicBezTo>
                  <a:cubicBezTo>
                    <a:pt x="87" y="144"/>
                    <a:pt x="91" y="147"/>
                    <a:pt x="96" y="147"/>
                  </a:cubicBezTo>
                  <a:cubicBezTo>
                    <a:pt x="102" y="147"/>
                    <a:pt x="107" y="142"/>
                    <a:pt x="107" y="136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0"/>
                    <a:pt x="106" y="19"/>
                    <a:pt x="106" y="18"/>
                  </a:cubicBezTo>
                  <a:cubicBezTo>
                    <a:pt x="106" y="11"/>
                    <a:pt x="103" y="4"/>
                    <a:pt x="97" y="3"/>
                  </a:cubicBezTo>
                  <a:close/>
                  <a:moveTo>
                    <a:pt x="73" y="82"/>
                  </a:moveTo>
                  <a:cubicBezTo>
                    <a:pt x="85" y="64"/>
                    <a:pt x="85" y="64"/>
                    <a:pt x="85" y="64"/>
                  </a:cubicBezTo>
                  <a:cubicBezTo>
                    <a:pt x="85" y="113"/>
                    <a:pt x="85" y="113"/>
                    <a:pt x="85" y="113"/>
                  </a:cubicBezTo>
                  <a:lnTo>
                    <a:pt x="73" y="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257"/>
            <p:cNvSpPr>
              <a:spLocks/>
            </p:cNvSpPr>
            <p:nvPr/>
          </p:nvSpPr>
          <p:spPr bwMode="auto">
            <a:xfrm>
              <a:off x="1254125" y="1435100"/>
              <a:ext cx="58738" cy="60325"/>
            </a:xfrm>
            <a:custGeom>
              <a:avLst/>
              <a:gdLst>
                <a:gd name="T0" fmla="*/ 18 w 43"/>
                <a:gd name="T1" fmla="*/ 42 h 44"/>
                <a:gd name="T2" fmla="*/ 42 w 43"/>
                <a:gd name="T3" fmla="*/ 25 h 44"/>
                <a:gd name="T4" fmla="*/ 25 w 43"/>
                <a:gd name="T5" fmla="*/ 2 h 44"/>
                <a:gd name="T6" fmla="*/ 1 w 43"/>
                <a:gd name="T7" fmla="*/ 19 h 44"/>
                <a:gd name="T8" fmla="*/ 18 w 43"/>
                <a:gd name="T9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4">
                  <a:moveTo>
                    <a:pt x="18" y="42"/>
                  </a:moveTo>
                  <a:cubicBezTo>
                    <a:pt x="30" y="44"/>
                    <a:pt x="40" y="36"/>
                    <a:pt x="42" y="25"/>
                  </a:cubicBezTo>
                  <a:cubicBezTo>
                    <a:pt x="43" y="14"/>
                    <a:pt x="36" y="3"/>
                    <a:pt x="25" y="2"/>
                  </a:cubicBezTo>
                  <a:cubicBezTo>
                    <a:pt x="14" y="0"/>
                    <a:pt x="3" y="8"/>
                    <a:pt x="1" y="19"/>
                  </a:cubicBezTo>
                  <a:cubicBezTo>
                    <a:pt x="0" y="30"/>
                    <a:pt x="7" y="40"/>
                    <a:pt x="18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58"/>
            <p:cNvSpPr>
              <a:spLocks noEditPoints="1"/>
            </p:cNvSpPr>
            <p:nvPr/>
          </p:nvSpPr>
          <p:spPr bwMode="auto">
            <a:xfrm>
              <a:off x="1208088" y="1544638"/>
              <a:ext cx="157163" cy="155575"/>
            </a:xfrm>
            <a:custGeom>
              <a:avLst/>
              <a:gdLst>
                <a:gd name="T0" fmla="*/ 57 w 114"/>
                <a:gd name="T1" fmla="*/ 0 h 113"/>
                <a:gd name="T2" fmla="*/ 0 w 114"/>
                <a:gd name="T3" fmla="*/ 56 h 113"/>
                <a:gd name="T4" fmla="*/ 57 w 114"/>
                <a:gd name="T5" fmla="*/ 113 h 113"/>
                <a:gd name="T6" fmla="*/ 114 w 114"/>
                <a:gd name="T7" fmla="*/ 56 h 113"/>
                <a:gd name="T8" fmla="*/ 57 w 114"/>
                <a:gd name="T9" fmla="*/ 0 h 113"/>
                <a:gd name="T10" fmla="*/ 57 w 114"/>
                <a:gd name="T11" fmla="*/ 102 h 113"/>
                <a:gd name="T12" fmla="*/ 12 w 114"/>
                <a:gd name="T13" fmla="*/ 56 h 113"/>
                <a:gd name="T14" fmla="*/ 57 w 114"/>
                <a:gd name="T15" fmla="*/ 11 h 113"/>
                <a:gd name="T16" fmla="*/ 102 w 114"/>
                <a:gd name="T17" fmla="*/ 56 h 113"/>
                <a:gd name="T18" fmla="*/ 57 w 114"/>
                <a:gd name="T19" fmla="*/ 10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cubicBezTo>
                    <a:pt x="26" y="0"/>
                    <a:pt x="0" y="25"/>
                    <a:pt x="0" y="56"/>
                  </a:cubicBezTo>
                  <a:cubicBezTo>
                    <a:pt x="0" y="88"/>
                    <a:pt x="26" y="113"/>
                    <a:pt x="57" y="113"/>
                  </a:cubicBezTo>
                  <a:cubicBezTo>
                    <a:pt x="88" y="113"/>
                    <a:pt x="114" y="88"/>
                    <a:pt x="114" y="56"/>
                  </a:cubicBezTo>
                  <a:cubicBezTo>
                    <a:pt x="114" y="25"/>
                    <a:pt x="88" y="0"/>
                    <a:pt x="57" y="0"/>
                  </a:cubicBezTo>
                  <a:close/>
                  <a:moveTo>
                    <a:pt x="57" y="102"/>
                  </a:moveTo>
                  <a:cubicBezTo>
                    <a:pt x="32" y="102"/>
                    <a:pt x="12" y="81"/>
                    <a:pt x="12" y="56"/>
                  </a:cubicBezTo>
                  <a:cubicBezTo>
                    <a:pt x="12" y="31"/>
                    <a:pt x="32" y="11"/>
                    <a:pt x="57" y="11"/>
                  </a:cubicBezTo>
                  <a:cubicBezTo>
                    <a:pt x="82" y="11"/>
                    <a:pt x="102" y="31"/>
                    <a:pt x="102" y="56"/>
                  </a:cubicBezTo>
                  <a:cubicBezTo>
                    <a:pt x="102" y="81"/>
                    <a:pt x="82" y="102"/>
                    <a:pt x="57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259"/>
            <p:cNvSpPr>
              <a:spLocks noEditPoints="1"/>
            </p:cNvSpPr>
            <p:nvPr/>
          </p:nvSpPr>
          <p:spPr bwMode="auto">
            <a:xfrm>
              <a:off x="1438275" y="1544638"/>
              <a:ext cx="157163" cy="155575"/>
            </a:xfrm>
            <a:custGeom>
              <a:avLst/>
              <a:gdLst>
                <a:gd name="T0" fmla="*/ 56 w 113"/>
                <a:gd name="T1" fmla="*/ 0 h 113"/>
                <a:gd name="T2" fmla="*/ 0 w 113"/>
                <a:gd name="T3" fmla="*/ 56 h 113"/>
                <a:gd name="T4" fmla="*/ 56 w 113"/>
                <a:gd name="T5" fmla="*/ 113 h 113"/>
                <a:gd name="T6" fmla="*/ 113 w 113"/>
                <a:gd name="T7" fmla="*/ 56 h 113"/>
                <a:gd name="T8" fmla="*/ 56 w 113"/>
                <a:gd name="T9" fmla="*/ 0 h 113"/>
                <a:gd name="T10" fmla="*/ 56 w 113"/>
                <a:gd name="T11" fmla="*/ 102 h 113"/>
                <a:gd name="T12" fmla="*/ 11 w 113"/>
                <a:gd name="T13" fmla="*/ 56 h 113"/>
                <a:gd name="T14" fmla="*/ 56 w 113"/>
                <a:gd name="T15" fmla="*/ 11 h 113"/>
                <a:gd name="T16" fmla="*/ 102 w 113"/>
                <a:gd name="T17" fmla="*/ 56 h 113"/>
                <a:gd name="T18" fmla="*/ 56 w 113"/>
                <a:gd name="T19" fmla="*/ 10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cubicBezTo>
                    <a:pt x="25" y="0"/>
                    <a:pt x="0" y="25"/>
                    <a:pt x="0" y="56"/>
                  </a:cubicBezTo>
                  <a:cubicBezTo>
                    <a:pt x="0" y="88"/>
                    <a:pt x="25" y="113"/>
                    <a:pt x="56" y="113"/>
                  </a:cubicBezTo>
                  <a:cubicBezTo>
                    <a:pt x="88" y="113"/>
                    <a:pt x="113" y="88"/>
                    <a:pt x="113" y="56"/>
                  </a:cubicBezTo>
                  <a:cubicBezTo>
                    <a:pt x="113" y="25"/>
                    <a:pt x="88" y="0"/>
                    <a:pt x="56" y="0"/>
                  </a:cubicBezTo>
                  <a:close/>
                  <a:moveTo>
                    <a:pt x="56" y="102"/>
                  </a:moveTo>
                  <a:cubicBezTo>
                    <a:pt x="31" y="102"/>
                    <a:pt x="11" y="81"/>
                    <a:pt x="11" y="56"/>
                  </a:cubicBezTo>
                  <a:cubicBezTo>
                    <a:pt x="11" y="31"/>
                    <a:pt x="31" y="11"/>
                    <a:pt x="56" y="11"/>
                  </a:cubicBezTo>
                  <a:cubicBezTo>
                    <a:pt x="81" y="11"/>
                    <a:pt x="102" y="31"/>
                    <a:pt x="102" y="56"/>
                  </a:cubicBezTo>
                  <a:cubicBezTo>
                    <a:pt x="102" y="81"/>
                    <a:pt x="81" y="102"/>
                    <a:pt x="56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260"/>
            <p:cNvSpPr>
              <a:spLocks noEditPoints="1"/>
            </p:cNvSpPr>
            <p:nvPr/>
          </p:nvSpPr>
          <p:spPr bwMode="auto">
            <a:xfrm>
              <a:off x="306388" y="1084263"/>
              <a:ext cx="147638" cy="201612"/>
            </a:xfrm>
            <a:custGeom>
              <a:avLst/>
              <a:gdLst>
                <a:gd name="T0" fmla="*/ 97 w 107"/>
                <a:gd name="T1" fmla="*/ 3 h 147"/>
                <a:gd name="T2" fmla="*/ 40 w 107"/>
                <a:gd name="T3" fmla="*/ 0 h 147"/>
                <a:gd name="T4" fmla="*/ 28 w 107"/>
                <a:gd name="T5" fmla="*/ 0 h 147"/>
                <a:gd name="T6" fmla="*/ 21 w 107"/>
                <a:gd name="T7" fmla="*/ 3 h 147"/>
                <a:gd name="T8" fmla="*/ 17 w 107"/>
                <a:gd name="T9" fmla="*/ 10 h 147"/>
                <a:gd name="T10" fmla="*/ 3 w 107"/>
                <a:gd name="T11" fmla="*/ 39 h 147"/>
                <a:gd name="T12" fmla="*/ 7 w 107"/>
                <a:gd name="T13" fmla="*/ 52 h 147"/>
                <a:gd name="T14" fmla="*/ 19 w 107"/>
                <a:gd name="T15" fmla="*/ 48 h 147"/>
                <a:gd name="T16" fmla="*/ 23 w 107"/>
                <a:gd name="T17" fmla="*/ 40 h 147"/>
                <a:gd name="T18" fmla="*/ 34 w 107"/>
                <a:gd name="T19" fmla="*/ 43 h 147"/>
                <a:gd name="T20" fmla="*/ 70 w 107"/>
                <a:gd name="T21" fmla="*/ 47 h 147"/>
                <a:gd name="T22" fmla="*/ 51 w 107"/>
                <a:gd name="T23" fmla="*/ 76 h 147"/>
                <a:gd name="T24" fmla="*/ 52 w 107"/>
                <a:gd name="T25" fmla="*/ 87 h 147"/>
                <a:gd name="T26" fmla="*/ 70 w 107"/>
                <a:gd name="T27" fmla="*/ 134 h 147"/>
                <a:gd name="T28" fmla="*/ 84 w 107"/>
                <a:gd name="T29" fmla="*/ 140 h 147"/>
                <a:gd name="T30" fmla="*/ 86 w 107"/>
                <a:gd name="T31" fmla="*/ 139 h 147"/>
                <a:gd name="T32" fmla="*/ 96 w 107"/>
                <a:gd name="T33" fmla="*/ 147 h 147"/>
                <a:gd name="T34" fmla="*/ 107 w 107"/>
                <a:gd name="T35" fmla="*/ 136 h 147"/>
                <a:gd name="T36" fmla="*/ 107 w 107"/>
                <a:gd name="T37" fmla="*/ 20 h 147"/>
                <a:gd name="T38" fmla="*/ 107 w 107"/>
                <a:gd name="T39" fmla="*/ 18 h 147"/>
                <a:gd name="T40" fmla="*/ 97 w 107"/>
                <a:gd name="T41" fmla="*/ 3 h 147"/>
                <a:gd name="T42" fmla="*/ 73 w 107"/>
                <a:gd name="T43" fmla="*/ 82 h 147"/>
                <a:gd name="T44" fmla="*/ 85 w 107"/>
                <a:gd name="T45" fmla="*/ 64 h 147"/>
                <a:gd name="T46" fmla="*/ 85 w 107"/>
                <a:gd name="T47" fmla="*/ 113 h 147"/>
                <a:gd name="T48" fmla="*/ 73 w 107"/>
                <a:gd name="T49" fmla="*/ 8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7" h="147">
                  <a:moveTo>
                    <a:pt x="97" y="3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5" y="0"/>
                    <a:pt x="31" y="0"/>
                    <a:pt x="28" y="0"/>
                  </a:cubicBezTo>
                  <a:cubicBezTo>
                    <a:pt x="25" y="0"/>
                    <a:pt x="23" y="1"/>
                    <a:pt x="21" y="3"/>
                  </a:cubicBezTo>
                  <a:cubicBezTo>
                    <a:pt x="19" y="5"/>
                    <a:pt x="18" y="7"/>
                    <a:pt x="17" y="1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0" y="44"/>
                    <a:pt x="2" y="49"/>
                    <a:pt x="7" y="52"/>
                  </a:cubicBezTo>
                  <a:cubicBezTo>
                    <a:pt x="11" y="54"/>
                    <a:pt x="17" y="53"/>
                    <a:pt x="19" y="48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7" y="41"/>
                    <a:pt x="30" y="42"/>
                    <a:pt x="34" y="43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0" y="80"/>
                    <a:pt x="50" y="84"/>
                    <a:pt x="52" y="87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2" y="139"/>
                    <a:pt x="78" y="142"/>
                    <a:pt x="84" y="140"/>
                  </a:cubicBezTo>
                  <a:cubicBezTo>
                    <a:pt x="85" y="140"/>
                    <a:pt x="85" y="139"/>
                    <a:pt x="86" y="139"/>
                  </a:cubicBezTo>
                  <a:cubicBezTo>
                    <a:pt x="87" y="143"/>
                    <a:pt x="91" y="147"/>
                    <a:pt x="96" y="147"/>
                  </a:cubicBezTo>
                  <a:cubicBezTo>
                    <a:pt x="102" y="147"/>
                    <a:pt x="107" y="142"/>
                    <a:pt x="107" y="136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7" y="20"/>
                    <a:pt x="107" y="19"/>
                    <a:pt x="107" y="18"/>
                  </a:cubicBezTo>
                  <a:cubicBezTo>
                    <a:pt x="106" y="11"/>
                    <a:pt x="103" y="4"/>
                    <a:pt x="97" y="3"/>
                  </a:cubicBezTo>
                  <a:close/>
                  <a:moveTo>
                    <a:pt x="73" y="82"/>
                  </a:moveTo>
                  <a:cubicBezTo>
                    <a:pt x="85" y="64"/>
                    <a:pt x="85" y="64"/>
                    <a:pt x="85" y="64"/>
                  </a:cubicBezTo>
                  <a:cubicBezTo>
                    <a:pt x="85" y="113"/>
                    <a:pt x="85" y="113"/>
                    <a:pt x="85" y="113"/>
                  </a:cubicBezTo>
                  <a:lnTo>
                    <a:pt x="73" y="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261"/>
            <p:cNvSpPr>
              <a:spLocks/>
            </p:cNvSpPr>
            <p:nvPr/>
          </p:nvSpPr>
          <p:spPr bwMode="auto">
            <a:xfrm>
              <a:off x="271463" y="1050925"/>
              <a:ext cx="60325" cy="58737"/>
            </a:xfrm>
            <a:custGeom>
              <a:avLst/>
              <a:gdLst>
                <a:gd name="T0" fmla="*/ 19 w 44"/>
                <a:gd name="T1" fmla="*/ 42 h 43"/>
                <a:gd name="T2" fmla="*/ 42 w 44"/>
                <a:gd name="T3" fmla="*/ 25 h 43"/>
                <a:gd name="T4" fmla="*/ 25 w 44"/>
                <a:gd name="T5" fmla="*/ 1 h 43"/>
                <a:gd name="T6" fmla="*/ 2 w 44"/>
                <a:gd name="T7" fmla="*/ 18 h 43"/>
                <a:gd name="T8" fmla="*/ 19 w 44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3">
                  <a:moveTo>
                    <a:pt x="19" y="42"/>
                  </a:moveTo>
                  <a:cubicBezTo>
                    <a:pt x="30" y="43"/>
                    <a:pt x="40" y="36"/>
                    <a:pt x="42" y="25"/>
                  </a:cubicBezTo>
                  <a:cubicBezTo>
                    <a:pt x="44" y="13"/>
                    <a:pt x="36" y="3"/>
                    <a:pt x="25" y="1"/>
                  </a:cubicBezTo>
                  <a:cubicBezTo>
                    <a:pt x="14" y="0"/>
                    <a:pt x="4" y="7"/>
                    <a:pt x="2" y="18"/>
                  </a:cubicBezTo>
                  <a:cubicBezTo>
                    <a:pt x="0" y="29"/>
                    <a:pt x="8" y="40"/>
                    <a:pt x="19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262"/>
            <p:cNvSpPr>
              <a:spLocks noEditPoints="1"/>
            </p:cNvSpPr>
            <p:nvPr/>
          </p:nvSpPr>
          <p:spPr bwMode="auto">
            <a:xfrm>
              <a:off x="227013" y="1158875"/>
              <a:ext cx="155575" cy="157162"/>
            </a:xfrm>
            <a:custGeom>
              <a:avLst/>
              <a:gdLst>
                <a:gd name="T0" fmla="*/ 56 w 113"/>
                <a:gd name="T1" fmla="*/ 0 h 114"/>
                <a:gd name="T2" fmla="*/ 0 w 113"/>
                <a:gd name="T3" fmla="*/ 57 h 114"/>
                <a:gd name="T4" fmla="*/ 56 w 113"/>
                <a:gd name="T5" fmla="*/ 114 h 114"/>
                <a:gd name="T6" fmla="*/ 113 w 113"/>
                <a:gd name="T7" fmla="*/ 57 h 114"/>
                <a:gd name="T8" fmla="*/ 56 w 113"/>
                <a:gd name="T9" fmla="*/ 0 h 114"/>
                <a:gd name="T10" fmla="*/ 56 w 113"/>
                <a:gd name="T11" fmla="*/ 102 h 114"/>
                <a:gd name="T12" fmla="*/ 11 w 113"/>
                <a:gd name="T13" fmla="*/ 57 h 114"/>
                <a:gd name="T14" fmla="*/ 56 w 113"/>
                <a:gd name="T15" fmla="*/ 12 h 114"/>
                <a:gd name="T16" fmla="*/ 102 w 113"/>
                <a:gd name="T17" fmla="*/ 57 h 114"/>
                <a:gd name="T18" fmla="*/ 56 w 113"/>
                <a:gd name="T19" fmla="*/ 10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4">
                  <a:moveTo>
                    <a:pt x="56" y="0"/>
                  </a:moveTo>
                  <a:cubicBezTo>
                    <a:pt x="25" y="0"/>
                    <a:pt x="0" y="26"/>
                    <a:pt x="0" y="57"/>
                  </a:cubicBezTo>
                  <a:cubicBezTo>
                    <a:pt x="0" y="88"/>
                    <a:pt x="25" y="114"/>
                    <a:pt x="56" y="114"/>
                  </a:cubicBezTo>
                  <a:cubicBezTo>
                    <a:pt x="88" y="114"/>
                    <a:pt x="113" y="88"/>
                    <a:pt x="113" y="57"/>
                  </a:cubicBezTo>
                  <a:cubicBezTo>
                    <a:pt x="113" y="26"/>
                    <a:pt x="88" y="0"/>
                    <a:pt x="56" y="0"/>
                  </a:cubicBezTo>
                  <a:close/>
                  <a:moveTo>
                    <a:pt x="56" y="102"/>
                  </a:moveTo>
                  <a:cubicBezTo>
                    <a:pt x="31" y="102"/>
                    <a:pt x="11" y="82"/>
                    <a:pt x="11" y="57"/>
                  </a:cubicBezTo>
                  <a:cubicBezTo>
                    <a:pt x="11" y="32"/>
                    <a:pt x="31" y="12"/>
                    <a:pt x="56" y="12"/>
                  </a:cubicBezTo>
                  <a:cubicBezTo>
                    <a:pt x="81" y="12"/>
                    <a:pt x="102" y="32"/>
                    <a:pt x="102" y="57"/>
                  </a:cubicBezTo>
                  <a:cubicBezTo>
                    <a:pt x="102" y="82"/>
                    <a:pt x="81" y="102"/>
                    <a:pt x="56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263"/>
            <p:cNvSpPr>
              <a:spLocks noEditPoints="1"/>
            </p:cNvSpPr>
            <p:nvPr/>
          </p:nvSpPr>
          <p:spPr bwMode="auto">
            <a:xfrm>
              <a:off x="455613" y="1158875"/>
              <a:ext cx="157163" cy="157162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2 h 114"/>
                <a:gd name="T12" fmla="*/ 11 w 114"/>
                <a:gd name="T13" fmla="*/ 57 h 114"/>
                <a:gd name="T14" fmla="*/ 57 w 114"/>
                <a:gd name="T15" fmla="*/ 12 h 114"/>
                <a:gd name="T16" fmla="*/ 102 w 114"/>
                <a:gd name="T17" fmla="*/ 57 h 114"/>
                <a:gd name="T18" fmla="*/ 57 w 114"/>
                <a:gd name="T19" fmla="*/ 10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6" y="0"/>
                    <a:pt x="0" y="26"/>
                    <a:pt x="0" y="57"/>
                  </a:cubicBezTo>
                  <a:cubicBezTo>
                    <a:pt x="0" y="88"/>
                    <a:pt x="26" y="114"/>
                    <a:pt x="57" y="114"/>
                  </a:cubicBezTo>
                  <a:cubicBezTo>
                    <a:pt x="88" y="114"/>
                    <a:pt x="114" y="88"/>
                    <a:pt x="114" y="57"/>
                  </a:cubicBezTo>
                  <a:cubicBezTo>
                    <a:pt x="114" y="26"/>
                    <a:pt x="88" y="0"/>
                    <a:pt x="57" y="0"/>
                  </a:cubicBezTo>
                  <a:close/>
                  <a:moveTo>
                    <a:pt x="57" y="102"/>
                  </a:moveTo>
                  <a:cubicBezTo>
                    <a:pt x="32" y="102"/>
                    <a:pt x="11" y="82"/>
                    <a:pt x="11" y="57"/>
                  </a:cubicBezTo>
                  <a:cubicBezTo>
                    <a:pt x="11" y="32"/>
                    <a:pt x="32" y="12"/>
                    <a:pt x="57" y="12"/>
                  </a:cubicBezTo>
                  <a:cubicBezTo>
                    <a:pt x="82" y="12"/>
                    <a:pt x="102" y="32"/>
                    <a:pt x="102" y="57"/>
                  </a:cubicBezTo>
                  <a:cubicBezTo>
                    <a:pt x="102" y="82"/>
                    <a:pt x="82" y="102"/>
                    <a:pt x="57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264"/>
            <p:cNvSpPr>
              <a:spLocks/>
            </p:cNvSpPr>
            <p:nvPr/>
          </p:nvSpPr>
          <p:spPr bwMode="auto">
            <a:xfrm>
              <a:off x="1403350" y="2073275"/>
              <a:ext cx="141288" cy="82550"/>
            </a:xfrm>
            <a:custGeom>
              <a:avLst/>
              <a:gdLst>
                <a:gd name="T0" fmla="*/ 5 w 103"/>
                <a:gd name="T1" fmla="*/ 29 h 60"/>
                <a:gd name="T2" fmla="*/ 52 w 103"/>
                <a:gd name="T3" fmla="*/ 38 h 60"/>
                <a:gd name="T4" fmla="*/ 54 w 103"/>
                <a:gd name="T5" fmla="*/ 40 h 60"/>
                <a:gd name="T6" fmla="*/ 60 w 103"/>
                <a:gd name="T7" fmla="*/ 48 h 60"/>
                <a:gd name="T8" fmla="*/ 79 w 103"/>
                <a:gd name="T9" fmla="*/ 44 h 60"/>
                <a:gd name="T10" fmla="*/ 96 w 103"/>
                <a:gd name="T11" fmla="*/ 55 h 60"/>
                <a:gd name="T12" fmla="*/ 101 w 103"/>
                <a:gd name="T13" fmla="*/ 60 h 60"/>
                <a:gd name="T14" fmla="*/ 101 w 103"/>
                <a:gd name="T15" fmla="*/ 53 h 60"/>
                <a:gd name="T16" fmla="*/ 76 w 103"/>
                <a:gd name="T17" fmla="*/ 22 h 60"/>
                <a:gd name="T18" fmla="*/ 75 w 103"/>
                <a:gd name="T19" fmla="*/ 21 h 60"/>
                <a:gd name="T20" fmla="*/ 83 w 103"/>
                <a:gd name="T21" fmla="*/ 14 h 60"/>
                <a:gd name="T22" fmla="*/ 92 w 103"/>
                <a:gd name="T23" fmla="*/ 26 h 60"/>
                <a:gd name="T24" fmla="*/ 100 w 103"/>
                <a:gd name="T25" fmla="*/ 26 h 60"/>
                <a:gd name="T26" fmla="*/ 101 w 103"/>
                <a:gd name="T27" fmla="*/ 19 h 60"/>
                <a:gd name="T28" fmla="*/ 89 w 103"/>
                <a:gd name="T29" fmla="*/ 3 h 60"/>
                <a:gd name="T30" fmla="*/ 88 w 103"/>
                <a:gd name="T31" fmla="*/ 3 h 60"/>
                <a:gd name="T32" fmla="*/ 88 w 103"/>
                <a:gd name="T33" fmla="*/ 3 h 60"/>
                <a:gd name="T34" fmla="*/ 80 w 103"/>
                <a:gd name="T35" fmla="*/ 2 h 60"/>
                <a:gd name="T36" fmla="*/ 62 w 103"/>
                <a:gd name="T37" fmla="*/ 17 h 60"/>
                <a:gd name="T38" fmla="*/ 61 w 103"/>
                <a:gd name="T39" fmla="*/ 18 h 60"/>
                <a:gd name="T40" fmla="*/ 53 w 103"/>
                <a:gd name="T41" fmla="*/ 24 h 60"/>
                <a:gd name="T42" fmla="*/ 51 w 103"/>
                <a:gd name="T43" fmla="*/ 26 h 60"/>
                <a:gd name="T44" fmla="*/ 7 w 103"/>
                <a:gd name="T45" fmla="*/ 18 h 60"/>
                <a:gd name="T46" fmla="*/ 0 w 103"/>
                <a:gd name="T47" fmla="*/ 23 h 60"/>
                <a:gd name="T48" fmla="*/ 5 w 103"/>
                <a:gd name="T49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3" h="60">
                  <a:moveTo>
                    <a:pt x="5" y="29"/>
                  </a:moveTo>
                  <a:cubicBezTo>
                    <a:pt x="52" y="38"/>
                    <a:pt x="52" y="38"/>
                    <a:pt x="52" y="38"/>
                  </a:cubicBezTo>
                  <a:cubicBezTo>
                    <a:pt x="53" y="38"/>
                    <a:pt x="53" y="39"/>
                    <a:pt x="54" y="40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5" y="45"/>
                    <a:pt x="70" y="43"/>
                    <a:pt x="79" y="44"/>
                  </a:cubicBezTo>
                  <a:cubicBezTo>
                    <a:pt x="88" y="46"/>
                    <a:pt x="92" y="51"/>
                    <a:pt x="96" y="55"/>
                  </a:cubicBezTo>
                  <a:cubicBezTo>
                    <a:pt x="97" y="57"/>
                    <a:pt x="99" y="59"/>
                    <a:pt x="101" y="60"/>
                  </a:cubicBezTo>
                  <a:cubicBezTo>
                    <a:pt x="102" y="58"/>
                    <a:pt x="103" y="56"/>
                    <a:pt x="101" y="53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2"/>
                    <a:pt x="75" y="21"/>
                    <a:pt x="75" y="21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4" y="28"/>
                    <a:pt x="97" y="28"/>
                    <a:pt x="100" y="26"/>
                  </a:cubicBezTo>
                  <a:cubicBezTo>
                    <a:pt x="102" y="24"/>
                    <a:pt x="103" y="21"/>
                    <a:pt x="101" y="19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3"/>
                    <a:pt x="88" y="3"/>
                    <a:pt x="88" y="3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86" y="0"/>
                    <a:pt x="83" y="0"/>
                    <a:pt x="80" y="2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1" y="17"/>
                    <a:pt x="61" y="18"/>
                    <a:pt x="61" y="18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2" y="25"/>
                    <a:pt x="52" y="25"/>
                    <a:pt x="51" y="26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0" y="26"/>
                    <a:pt x="2" y="29"/>
                    <a:pt x="5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265"/>
            <p:cNvSpPr>
              <a:spLocks/>
            </p:cNvSpPr>
            <p:nvPr/>
          </p:nvSpPr>
          <p:spPr bwMode="auto">
            <a:xfrm>
              <a:off x="1387475" y="2122488"/>
              <a:ext cx="200025" cy="50800"/>
            </a:xfrm>
            <a:custGeom>
              <a:avLst/>
              <a:gdLst>
                <a:gd name="T0" fmla="*/ 145 w 145"/>
                <a:gd name="T1" fmla="*/ 21 h 36"/>
                <a:gd name="T2" fmla="*/ 128 w 145"/>
                <a:gd name="T3" fmla="*/ 26 h 36"/>
                <a:gd name="T4" fmla="*/ 115 w 145"/>
                <a:gd name="T5" fmla="*/ 29 h 36"/>
                <a:gd name="T6" fmla="*/ 104 w 145"/>
                <a:gd name="T7" fmla="*/ 21 h 36"/>
                <a:gd name="T8" fmla="*/ 89 w 145"/>
                <a:gd name="T9" fmla="*/ 12 h 36"/>
                <a:gd name="T10" fmla="*/ 72 w 145"/>
                <a:gd name="T11" fmla="*/ 16 h 36"/>
                <a:gd name="T12" fmla="*/ 59 w 145"/>
                <a:gd name="T13" fmla="*/ 19 h 36"/>
                <a:gd name="T14" fmla="*/ 48 w 145"/>
                <a:gd name="T15" fmla="*/ 11 h 36"/>
                <a:gd name="T16" fmla="*/ 33 w 145"/>
                <a:gd name="T17" fmla="*/ 2 h 36"/>
                <a:gd name="T18" fmla="*/ 15 w 145"/>
                <a:gd name="T19" fmla="*/ 6 h 36"/>
                <a:gd name="T20" fmla="*/ 2 w 145"/>
                <a:gd name="T21" fmla="*/ 9 h 36"/>
                <a:gd name="T22" fmla="*/ 1 w 145"/>
                <a:gd name="T23" fmla="*/ 9 h 36"/>
                <a:gd name="T24" fmla="*/ 0 w 145"/>
                <a:gd name="T25" fmla="*/ 15 h 36"/>
                <a:gd name="T26" fmla="*/ 1 w 145"/>
                <a:gd name="T27" fmla="*/ 15 h 36"/>
                <a:gd name="T28" fmla="*/ 19 w 145"/>
                <a:gd name="T29" fmla="*/ 11 h 36"/>
                <a:gd name="T30" fmla="*/ 32 w 145"/>
                <a:gd name="T31" fmla="*/ 8 h 36"/>
                <a:gd name="T32" fmla="*/ 43 w 145"/>
                <a:gd name="T33" fmla="*/ 15 h 36"/>
                <a:gd name="T34" fmla="*/ 58 w 145"/>
                <a:gd name="T35" fmla="*/ 25 h 36"/>
                <a:gd name="T36" fmla="*/ 75 w 145"/>
                <a:gd name="T37" fmla="*/ 21 h 36"/>
                <a:gd name="T38" fmla="*/ 88 w 145"/>
                <a:gd name="T39" fmla="*/ 18 h 36"/>
                <a:gd name="T40" fmla="*/ 99 w 145"/>
                <a:gd name="T41" fmla="*/ 25 h 36"/>
                <a:gd name="T42" fmla="*/ 114 w 145"/>
                <a:gd name="T43" fmla="*/ 35 h 36"/>
                <a:gd name="T44" fmla="*/ 131 w 145"/>
                <a:gd name="T45" fmla="*/ 31 h 36"/>
                <a:gd name="T46" fmla="*/ 144 w 145"/>
                <a:gd name="T47" fmla="*/ 28 h 36"/>
                <a:gd name="T48" fmla="*/ 145 w 145"/>
                <a:gd name="T49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36">
                  <a:moveTo>
                    <a:pt x="145" y="21"/>
                  </a:moveTo>
                  <a:cubicBezTo>
                    <a:pt x="137" y="20"/>
                    <a:pt x="132" y="23"/>
                    <a:pt x="128" y="26"/>
                  </a:cubicBezTo>
                  <a:cubicBezTo>
                    <a:pt x="124" y="28"/>
                    <a:pt x="121" y="30"/>
                    <a:pt x="115" y="29"/>
                  </a:cubicBezTo>
                  <a:cubicBezTo>
                    <a:pt x="109" y="28"/>
                    <a:pt x="107" y="25"/>
                    <a:pt x="104" y="21"/>
                  </a:cubicBezTo>
                  <a:cubicBezTo>
                    <a:pt x="101" y="17"/>
                    <a:pt x="97" y="13"/>
                    <a:pt x="89" y="12"/>
                  </a:cubicBezTo>
                  <a:cubicBezTo>
                    <a:pt x="81" y="10"/>
                    <a:pt x="76" y="13"/>
                    <a:pt x="72" y="16"/>
                  </a:cubicBezTo>
                  <a:cubicBezTo>
                    <a:pt x="68" y="18"/>
                    <a:pt x="65" y="20"/>
                    <a:pt x="59" y="19"/>
                  </a:cubicBezTo>
                  <a:cubicBezTo>
                    <a:pt x="53" y="18"/>
                    <a:pt x="50" y="15"/>
                    <a:pt x="48" y="11"/>
                  </a:cubicBezTo>
                  <a:cubicBezTo>
                    <a:pt x="44" y="8"/>
                    <a:pt x="41" y="3"/>
                    <a:pt x="33" y="2"/>
                  </a:cubicBezTo>
                  <a:cubicBezTo>
                    <a:pt x="24" y="0"/>
                    <a:pt x="20" y="3"/>
                    <a:pt x="15" y="6"/>
                  </a:cubicBezTo>
                  <a:cubicBezTo>
                    <a:pt x="12" y="8"/>
                    <a:pt x="8" y="10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9" y="17"/>
                    <a:pt x="14" y="14"/>
                    <a:pt x="19" y="11"/>
                  </a:cubicBezTo>
                  <a:cubicBezTo>
                    <a:pt x="22" y="9"/>
                    <a:pt x="26" y="7"/>
                    <a:pt x="32" y="8"/>
                  </a:cubicBezTo>
                  <a:cubicBezTo>
                    <a:pt x="37" y="9"/>
                    <a:pt x="40" y="12"/>
                    <a:pt x="43" y="15"/>
                  </a:cubicBezTo>
                  <a:cubicBezTo>
                    <a:pt x="46" y="19"/>
                    <a:pt x="49" y="24"/>
                    <a:pt x="58" y="25"/>
                  </a:cubicBezTo>
                  <a:cubicBezTo>
                    <a:pt x="66" y="27"/>
                    <a:pt x="71" y="24"/>
                    <a:pt x="75" y="21"/>
                  </a:cubicBezTo>
                  <a:cubicBezTo>
                    <a:pt x="79" y="19"/>
                    <a:pt x="82" y="17"/>
                    <a:pt x="88" y="18"/>
                  </a:cubicBezTo>
                  <a:cubicBezTo>
                    <a:pt x="94" y="19"/>
                    <a:pt x="96" y="22"/>
                    <a:pt x="99" y="25"/>
                  </a:cubicBezTo>
                  <a:cubicBezTo>
                    <a:pt x="102" y="29"/>
                    <a:pt x="106" y="34"/>
                    <a:pt x="114" y="35"/>
                  </a:cubicBezTo>
                  <a:cubicBezTo>
                    <a:pt x="122" y="36"/>
                    <a:pt x="127" y="33"/>
                    <a:pt x="131" y="31"/>
                  </a:cubicBezTo>
                  <a:cubicBezTo>
                    <a:pt x="135" y="29"/>
                    <a:pt x="138" y="27"/>
                    <a:pt x="144" y="28"/>
                  </a:cubicBezTo>
                  <a:lnTo>
                    <a:pt x="145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266"/>
            <p:cNvSpPr>
              <a:spLocks/>
            </p:cNvSpPr>
            <p:nvPr/>
          </p:nvSpPr>
          <p:spPr bwMode="auto">
            <a:xfrm>
              <a:off x="1385888" y="2138363"/>
              <a:ext cx="200025" cy="50800"/>
            </a:xfrm>
            <a:custGeom>
              <a:avLst/>
              <a:gdLst>
                <a:gd name="T0" fmla="*/ 145 w 145"/>
                <a:gd name="T1" fmla="*/ 21 h 37"/>
                <a:gd name="T2" fmla="*/ 128 w 145"/>
                <a:gd name="T3" fmla="*/ 26 h 37"/>
                <a:gd name="T4" fmla="*/ 115 w 145"/>
                <a:gd name="T5" fmla="*/ 29 h 37"/>
                <a:gd name="T6" fmla="*/ 104 w 145"/>
                <a:gd name="T7" fmla="*/ 21 h 37"/>
                <a:gd name="T8" fmla="*/ 89 w 145"/>
                <a:gd name="T9" fmla="*/ 12 h 37"/>
                <a:gd name="T10" fmla="*/ 72 w 145"/>
                <a:gd name="T11" fmla="*/ 16 h 37"/>
                <a:gd name="T12" fmla="*/ 59 w 145"/>
                <a:gd name="T13" fmla="*/ 19 h 37"/>
                <a:gd name="T14" fmla="*/ 48 w 145"/>
                <a:gd name="T15" fmla="*/ 12 h 37"/>
                <a:gd name="T16" fmla="*/ 33 w 145"/>
                <a:gd name="T17" fmla="*/ 2 h 37"/>
                <a:gd name="T18" fmla="*/ 15 w 145"/>
                <a:gd name="T19" fmla="*/ 6 h 37"/>
                <a:gd name="T20" fmla="*/ 2 w 145"/>
                <a:gd name="T21" fmla="*/ 9 h 37"/>
                <a:gd name="T22" fmla="*/ 2 w 145"/>
                <a:gd name="T23" fmla="*/ 9 h 37"/>
                <a:gd name="T24" fmla="*/ 0 w 145"/>
                <a:gd name="T25" fmla="*/ 15 h 37"/>
                <a:gd name="T26" fmla="*/ 1 w 145"/>
                <a:gd name="T27" fmla="*/ 15 h 37"/>
                <a:gd name="T28" fmla="*/ 19 w 145"/>
                <a:gd name="T29" fmla="*/ 11 h 37"/>
                <a:gd name="T30" fmla="*/ 32 w 145"/>
                <a:gd name="T31" fmla="*/ 8 h 37"/>
                <a:gd name="T32" fmla="*/ 43 w 145"/>
                <a:gd name="T33" fmla="*/ 16 h 37"/>
                <a:gd name="T34" fmla="*/ 58 w 145"/>
                <a:gd name="T35" fmla="*/ 25 h 37"/>
                <a:gd name="T36" fmla="*/ 75 w 145"/>
                <a:gd name="T37" fmla="*/ 21 h 37"/>
                <a:gd name="T38" fmla="*/ 88 w 145"/>
                <a:gd name="T39" fmla="*/ 18 h 37"/>
                <a:gd name="T40" fmla="*/ 99 w 145"/>
                <a:gd name="T41" fmla="*/ 25 h 37"/>
                <a:gd name="T42" fmla="*/ 114 w 145"/>
                <a:gd name="T43" fmla="*/ 35 h 37"/>
                <a:gd name="T44" fmla="*/ 131 w 145"/>
                <a:gd name="T45" fmla="*/ 31 h 37"/>
                <a:gd name="T46" fmla="*/ 144 w 145"/>
                <a:gd name="T47" fmla="*/ 28 h 37"/>
                <a:gd name="T48" fmla="*/ 145 w 145"/>
                <a:gd name="T49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37">
                  <a:moveTo>
                    <a:pt x="145" y="21"/>
                  </a:moveTo>
                  <a:cubicBezTo>
                    <a:pt x="137" y="20"/>
                    <a:pt x="132" y="23"/>
                    <a:pt x="128" y="26"/>
                  </a:cubicBezTo>
                  <a:cubicBezTo>
                    <a:pt x="124" y="28"/>
                    <a:pt x="121" y="30"/>
                    <a:pt x="115" y="29"/>
                  </a:cubicBezTo>
                  <a:cubicBezTo>
                    <a:pt x="109" y="28"/>
                    <a:pt x="107" y="25"/>
                    <a:pt x="104" y="21"/>
                  </a:cubicBezTo>
                  <a:cubicBezTo>
                    <a:pt x="101" y="17"/>
                    <a:pt x="97" y="13"/>
                    <a:pt x="89" y="12"/>
                  </a:cubicBezTo>
                  <a:cubicBezTo>
                    <a:pt x="81" y="10"/>
                    <a:pt x="76" y="13"/>
                    <a:pt x="72" y="16"/>
                  </a:cubicBezTo>
                  <a:cubicBezTo>
                    <a:pt x="68" y="18"/>
                    <a:pt x="65" y="20"/>
                    <a:pt x="59" y="19"/>
                  </a:cubicBezTo>
                  <a:cubicBezTo>
                    <a:pt x="53" y="18"/>
                    <a:pt x="50" y="15"/>
                    <a:pt x="48" y="12"/>
                  </a:cubicBezTo>
                  <a:cubicBezTo>
                    <a:pt x="44" y="8"/>
                    <a:pt x="41" y="3"/>
                    <a:pt x="33" y="2"/>
                  </a:cubicBezTo>
                  <a:cubicBezTo>
                    <a:pt x="25" y="0"/>
                    <a:pt x="20" y="3"/>
                    <a:pt x="15" y="6"/>
                  </a:cubicBezTo>
                  <a:cubicBezTo>
                    <a:pt x="12" y="8"/>
                    <a:pt x="8" y="10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0" y="17"/>
                    <a:pt x="14" y="14"/>
                    <a:pt x="19" y="11"/>
                  </a:cubicBezTo>
                  <a:cubicBezTo>
                    <a:pt x="22" y="9"/>
                    <a:pt x="26" y="7"/>
                    <a:pt x="32" y="8"/>
                  </a:cubicBezTo>
                  <a:cubicBezTo>
                    <a:pt x="38" y="9"/>
                    <a:pt x="40" y="12"/>
                    <a:pt x="43" y="16"/>
                  </a:cubicBezTo>
                  <a:cubicBezTo>
                    <a:pt x="46" y="19"/>
                    <a:pt x="49" y="24"/>
                    <a:pt x="58" y="25"/>
                  </a:cubicBezTo>
                  <a:cubicBezTo>
                    <a:pt x="66" y="27"/>
                    <a:pt x="71" y="24"/>
                    <a:pt x="75" y="21"/>
                  </a:cubicBezTo>
                  <a:cubicBezTo>
                    <a:pt x="79" y="19"/>
                    <a:pt x="82" y="17"/>
                    <a:pt x="88" y="18"/>
                  </a:cubicBezTo>
                  <a:cubicBezTo>
                    <a:pt x="94" y="19"/>
                    <a:pt x="96" y="22"/>
                    <a:pt x="99" y="25"/>
                  </a:cubicBezTo>
                  <a:cubicBezTo>
                    <a:pt x="102" y="29"/>
                    <a:pt x="106" y="34"/>
                    <a:pt x="114" y="35"/>
                  </a:cubicBezTo>
                  <a:cubicBezTo>
                    <a:pt x="122" y="37"/>
                    <a:pt x="127" y="34"/>
                    <a:pt x="131" y="31"/>
                  </a:cubicBezTo>
                  <a:cubicBezTo>
                    <a:pt x="135" y="29"/>
                    <a:pt x="138" y="27"/>
                    <a:pt x="144" y="28"/>
                  </a:cubicBezTo>
                  <a:lnTo>
                    <a:pt x="145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267"/>
            <p:cNvSpPr>
              <a:spLocks/>
            </p:cNvSpPr>
            <p:nvPr/>
          </p:nvSpPr>
          <p:spPr bwMode="auto">
            <a:xfrm>
              <a:off x="1382713" y="2154238"/>
              <a:ext cx="200025" cy="50800"/>
            </a:xfrm>
            <a:custGeom>
              <a:avLst/>
              <a:gdLst>
                <a:gd name="T0" fmla="*/ 145 w 145"/>
                <a:gd name="T1" fmla="*/ 21 h 37"/>
                <a:gd name="T2" fmla="*/ 128 w 145"/>
                <a:gd name="T3" fmla="*/ 26 h 37"/>
                <a:gd name="T4" fmla="*/ 115 w 145"/>
                <a:gd name="T5" fmla="*/ 29 h 37"/>
                <a:gd name="T6" fmla="*/ 104 w 145"/>
                <a:gd name="T7" fmla="*/ 21 h 37"/>
                <a:gd name="T8" fmla="*/ 89 w 145"/>
                <a:gd name="T9" fmla="*/ 12 h 37"/>
                <a:gd name="T10" fmla="*/ 72 w 145"/>
                <a:gd name="T11" fmla="*/ 16 h 37"/>
                <a:gd name="T12" fmla="*/ 59 w 145"/>
                <a:gd name="T13" fmla="*/ 19 h 37"/>
                <a:gd name="T14" fmla="*/ 48 w 145"/>
                <a:gd name="T15" fmla="*/ 12 h 37"/>
                <a:gd name="T16" fmla="*/ 33 w 145"/>
                <a:gd name="T17" fmla="*/ 2 h 37"/>
                <a:gd name="T18" fmla="*/ 15 w 145"/>
                <a:gd name="T19" fmla="*/ 6 h 37"/>
                <a:gd name="T20" fmla="*/ 2 w 145"/>
                <a:gd name="T21" fmla="*/ 9 h 37"/>
                <a:gd name="T22" fmla="*/ 2 w 145"/>
                <a:gd name="T23" fmla="*/ 9 h 37"/>
                <a:gd name="T24" fmla="*/ 0 w 145"/>
                <a:gd name="T25" fmla="*/ 15 h 37"/>
                <a:gd name="T26" fmla="*/ 1 w 145"/>
                <a:gd name="T27" fmla="*/ 16 h 37"/>
                <a:gd name="T28" fmla="*/ 19 w 145"/>
                <a:gd name="T29" fmla="*/ 11 h 37"/>
                <a:gd name="T30" fmla="*/ 32 w 145"/>
                <a:gd name="T31" fmla="*/ 8 h 37"/>
                <a:gd name="T32" fmla="*/ 43 w 145"/>
                <a:gd name="T33" fmla="*/ 16 h 37"/>
                <a:gd name="T34" fmla="*/ 58 w 145"/>
                <a:gd name="T35" fmla="*/ 25 h 37"/>
                <a:gd name="T36" fmla="*/ 75 w 145"/>
                <a:gd name="T37" fmla="*/ 21 h 37"/>
                <a:gd name="T38" fmla="*/ 88 w 145"/>
                <a:gd name="T39" fmla="*/ 18 h 37"/>
                <a:gd name="T40" fmla="*/ 99 w 145"/>
                <a:gd name="T41" fmla="*/ 25 h 37"/>
                <a:gd name="T42" fmla="*/ 114 w 145"/>
                <a:gd name="T43" fmla="*/ 35 h 37"/>
                <a:gd name="T44" fmla="*/ 131 w 145"/>
                <a:gd name="T45" fmla="*/ 31 h 37"/>
                <a:gd name="T46" fmla="*/ 144 w 145"/>
                <a:gd name="T47" fmla="*/ 28 h 37"/>
                <a:gd name="T48" fmla="*/ 145 w 145"/>
                <a:gd name="T49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37">
                  <a:moveTo>
                    <a:pt x="145" y="21"/>
                  </a:moveTo>
                  <a:cubicBezTo>
                    <a:pt x="137" y="20"/>
                    <a:pt x="132" y="23"/>
                    <a:pt x="128" y="26"/>
                  </a:cubicBezTo>
                  <a:cubicBezTo>
                    <a:pt x="124" y="28"/>
                    <a:pt x="121" y="30"/>
                    <a:pt x="115" y="29"/>
                  </a:cubicBezTo>
                  <a:cubicBezTo>
                    <a:pt x="109" y="28"/>
                    <a:pt x="107" y="25"/>
                    <a:pt x="104" y="21"/>
                  </a:cubicBezTo>
                  <a:cubicBezTo>
                    <a:pt x="101" y="18"/>
                    <a:pt x="97" y="13"/>
                    <a:pt x="89" y="12"/>
                  </a:cubicBezTo>
                  <a:cubicBezTo>
                    <a:pt x="81" y="10"/>
                    <a:pt x="76" y="13"/>
                    <a:pt x="72" y="16"/>
                  </a:cubicBezTo>
                  <a:cubicBezTo>
                    <a:pt x="68" y="18"/>
                    <a:pt x="65" y="20"/>
                    <a:pt x="59" y="19"/>
                  </a:cubicBezTo>
                  <a:cubicBezTo>
                    <a:pt x="53" y="18"/>
                    <a:pt x="51" y="15"/>
                    <a:pt x="48" y="12"/>
                  </a:cubicBezTo>
                  <a:cubicBezTo>
                    <a:pt x="45" y="8"/>
                    <a:pt x="41" y="3"/>
                    <a:pt x="33" y="2"/>
                  </a:cubicBezTo>
                  <a:cubicBezTo>
                    <a:pt x="25" y="0"/>
                    <a:pt x="20" y="3"/>
                    <a:pt x="15" y="6"/>
                  </a:cubicBezTo>
                  <a:cubicBezTo>
                    <a:pt x="12" y="8"/>
                    <a:pt x="8" y="10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10" y="17"/>
                    <a:pt x="14" y="14"/>
                    <a:pt x="19" y="11"/>
                  </a:cubicBezTo>
                  <a:cubicBezTo>
                    <a:pt x="23" y="9"/>
                    <a:pt x="26" y="7"/>
                    <a:pt x="32" y="8"/>
                  </a:cubicBezTo>
                  <a:cubicBezTo>
                    <a:pt x="38" y="9"/>
                    <a:pt x="40" y="12"/>
                    <a:pt x="43" y="16"/>
                  </a:cubicBezTo>
                  <a:cubicBezTo>
                    <a:pt x="46" y="19"/>
                    <a:pt x="50" y="24"/>
                    <a:pt x="58" y="25"/>
                  </a:cubicBezTo>
                  <a:cubicBezTo>
                    <a:pt x="66" y="27"/>
                    <a:pt x="71" y="24"/>
                    <a:pt x="75" y="21"/>
                  </a:cubicBezTo>
                  <a:cubicBezTo>
                    <a:pt x="79" y="19"/>
                    <a:pt x="82" y="17"/>
                    <a:pt x="88" y="18"/>
                  </a:cubicBezTo>
                  <a:cubicBezTo>
                    <a:pt x="94" y="19"/>
                    <a:pt x="96" y="22"/>
                    <a:pt x="99" y="25"/>
                  </a:cubicBezTo>
                  <a:cubicBezTo>
                    <a:pt x="102" y="29"/>
                    <a:pt x="106" y="34"/>
                    <a:pt x="114" y="35"/>
                  </a:cubicBezTo>
                  <a:cubicBezTo>
                    <a:pt x="122" y="37"/>
                    <a:pt x="127" y="34"/>
                    <a:pt x="131" y="31"/>
                  </a:cubicBezTo>
                  <a:cubicBezTo>
                    <a:pt x="135" y="29"/>
                    <a:pt x="138" y="27"/>
                    <a:pt x="144" y="28"/>
                  </a:cubicBezTo>
                  <a:lnTo>
                    <a:pt x="145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268"/>
            <p:cNvSpPr>
              <a:spLocks/>
            </p:cNvSpPr>
            <p:nvPr/>
          </p:nvSpPr>
          <p:spPr bwMode="auto">
            <a:xfrm>
              <a:off x="1449388" y="2068513"/>
              <a:ext cx="39688" cy="38100"/>
            </a:xfrm>
            <a:custGeom>
              <a:avLst/>
              <a:gdLst>
                <a:gd name="T0" fmla="*/ 4 w 28"/>
                <a:gd name="T1" fmla="*/ 22 h 28"/>
                <a:gd name="T2" fmla="*/ 22 w 28"/>
                <a:gd name="T3" fmla="*/ 24 h 28"/>
                <a:gd name="T4" fmla="*/ 24 w 28"/>
                <a:gd name="T5" fmla="*/ 6 h 28"/>
                <a:gd name="T6" fmla="*/ 6 w 28"/>
                <a:gd name="T7" fmla="*/ 4 h 28"/>
                <a:gd name="T8" fmla="*/ 4 w 28"/>
                <a:gd name="T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4" y="22"/>
                  </a:moveTo>
                  <a:cubicBezTo>
                    <a:pt x="9" y="27"/>
                    <a:pt x="16" y="28"/>
                    <a:pt x="22" y="24"/>
                  </a:cubicBezTo>
                  <a:cubicBezTo>
                    <a:pt x="27" y="19"/>
                    <a:pt x="28" y="12"/>
                    <a:pt x="24" y="6"/>
                  </a:cubicBezTo>
                  <a:cubicBezTo>
                    <a:pt x="19" y="1"/>
                    <a:pt x="12" y="0"/>
                    <a:pt x="6" y="4"/>
                  </a:cubicBezTo>
                  <a:cubicBezTo>
                    <a:pt x="1" y="9"/>
                    <a:pt x="0" y="16"/>
                    <a:pt x="4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269"/>
            <p:cNvSpPr>
              <a:spLocks/>
            </p:cNvSpPr>
            <p:nvPr/>
          </p:nvSpPr>
          <p:spPr bwMode="auto">
            <a:xfrm>
              <a:off x="323850" y="1382713"/>
              <a:ext cx="184150" cy="98425"/>
            </a:xfrm>
            <a:custGeom>
              <a:avLst/>
              <a:gdLst>
                <a:gd name="T0" fmla="*/ 7 w 134"/>
                <a:gd name="T1" fmla="*/ 54 h 71"/>
                <a:gd name="T2" fmla="*/ 67 w 134"/>
                <a:gd name="T3" fmla="*/ 54 h 71"/>
                <a:gd name="T4" fmla="*/ 70 w 134"/>
                <a:gd name="T5" fmla="*/ 56 h 71"/>
                <a:gd name="T6" fmla="*/ 79 w 134"/>
                <a:gd name="T7" fmla="*/ 65 h 71"/>
                <a:gd name="T8" fmla="*/ 101 w 134"/>
                <a:gd name="T9" fmla="*/ 56 h 71"/>
                <a:gd name="T10" fmla="*/ 125 w 134"/>
                <a:gd name="T11" fmla="*/ 66 h 71"/>
                <a:gd name="T12" fmla="*/ 132 w 134"/>
                <a:gd name="T13" fmla="*/ 71 h 71"/>
                <a:gd name="T14" fmla="*/ 131 w 134"/>
                <a:gd name="T15" fmla="*/ 63 h 71"/>
                <a:gd name="T16" fmla="*/ 93 w 134"/>
                <a:gd name="T17" fmla="*/ 30 h 71"/>
                <a:gd name="T18" fmla="*/ 92 w 134"/>
                <a:gd name="T19" fmla="*/ 28 h 71"/>
                <a:gd name="T20" fmla="*/ 100 w 134"/>
                <a:gd name="T21" fmla="*/ 18 h 71"/>
                <a:gd name="T22" fmla="*/ 114 w 134"/>
                <a:gd name="T23" fmla="*/ 30 h 71"/>
                <a:gd name="T24" fmla="*/ 124 w 134"/>
                <a:gd name="T25" fmla="*/ 30 h 71"/>
                <a:gd name="T26" fmla="*/ 123 w 134"/>
                <a:gd name="T27" fmla="*/ 20 h 71"/>
                <a:gd name="T28" fmla="*/ 105 w 134"/>
                <a:gd name="T29" fmla="*/ 4 h 71"/>
                <a:gd name="T30" fmla="*/ 104 w 134"/>
                <a:gd name="T31" fmla="*/ 3 h 71"/>
                <a:gd name="T32" fmla="*/ 104 w 134"/>
                <a:gd name="T33" fmla="*/ 3 h 71"/>
                <a:gd name="T34" fmla="*/ 94 w 134"/>
                <a:gd name="T35" fmla="*/ 4 h 71"/>
                <a:gd name="T36" fmla="*/ 74 w 134"/>
                <a:gd name="T37" fmla="*/ 27 h 71"/>
                <a:gd name="T38" fmla="*/ 74 w 134"/>
                <a:gd name="T39" fmla="*/ 28 h 71"/>
                <a:gd name="T40" fmla="*/ 65 w 134"/>
                <a:gd name="T41" fmla="*/ 37 h 71"/>
                <a:gd name="T42" fmla="*/ 64 w 134"/>
                <a:gd name="T43" fmla="*/ 40 h 71"/>
                <a:gd name="T44" fmla="*/ 7 w 134"/>
                <a:gd name="T45" fmla="*/ 40 h 71"/>
                <a:gd name="T46" fmla="*/ 0 w 134"/>
                <a:gd name="T47" fmla="*/ 47 h 71"/>
                <a:gd name="T48" fmla="*/ 7 w 134"/>
                <a:gd name="T49" fmla="*/ 5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4" h="71">
                  <a:moveTo>
                    <a:pt x="7" y="54"/>
                  </a:moveTo>
                  <a:cubicBezTo>
                    <a:pt x="67" y="54"/>
                    <a:pt x="67" y="54"/>
                    <a:pt x="67" y="54"/>
                  </a:cubicBezTo>
                  <a:cubicBezTo>
                    <a:pt x="68" y="55"/>
                    <a:pt x="69" y="56"/>
                    <a:pt x="70" y="56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84" y="61"/>
                    <a:pt x="90" y="56"/>
                    <a:pt x="101" y="56"/>
                  </a:cubicBezTo>
                  <a:cubicBezTo>
                    <a:pt x="113" y="56"/>
                    <a:pt x="120" y="62"/>
                    <a:pt x="125" y="66"/>
                  </a:cubicBezTo>
                  <a:cubicBezTo>
                    <a:pt x="127" y="68"/>
                    <a:pt x="129" y="70"/>
                    <a:pt x="132" y="71"/>
                  </a:cubicBezTo>
                  <a:cubicBezTo>
                    <a:pt x="134" y="68"/>
                    <a:pt x="134" y="66"/>
                    <a:pt x="131" y="63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3" y="29"/>
                    <a:pt x="92" y="29"/>
                    <a:pt x="92" y="28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7" y="33"/>
                    <a:pt x="121" y="33"/>
                    <a:pt x="124" y="30"/>
                  </a:cubicBezTo>
                  <a:cubicBezTo>
                    <a:pt x="126" y="27"/>
                    <a:pt x="126" y="22"/>
                    <a:pt x="123" y="20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3"/>
                    <a:pt x="105" y="3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1" y="0"/>
                    <a:pt x="97" y="1"/>
                    <a:pt x="94" y="4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4" y="27"/>
                    <a:pt x="74" y="27"/>
                    <a:pt x="74" y="28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38"/>
                    <a:pt x="64" y="39"/>
                    <a:pt x="64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0"/>
                    <a:pt x="0" y="43"/>
                    <a:pt x="0" y="47"/>
                  </a:cubicBezTo>
                  <a:cubicBezTo>
                    <a:pt x="0" y="51"/>
                    <a:pt x="3" y="54"/>
                    <a:pt x="7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270"/>
            <p:cNvSpPr>
              <a:spLocks/>
            </p:cNvSpPr>
            <p:nvPr/>
          </p:nvSpPr>
          <p:spPr bwMode="auto">
            <a:xfrm>
              <a:off x="312738" y="1466850"/>
              <a:ext cx="247650" cy="31750"/>
            </a:xfrm>
            <a:custGeom>
              <a:avLst/>
              <a:gdLst>
                <a:gd name="T0" fmla="*/ 180 w 180"/>
                <a:gd name="T1" fmla="*/ 0 h 23"/>
                <a:gd name="T2" fmla="*/ 160 w 180"/>
                <a:gd name="T3" fmla="*/ 9 h 23"/>
                <a:gd name="T4" fmla="*/ 145 w 180"/>
                <a:gd name="T5" fmla="*/ 15 h 23"/>
                <a:gd name="T6" fmla="*/ 130 w 180"/>
                <a:gd name="T7" fmla="*/ 9 h 23"/>
                <a:gd name="T8" fmla="*/ 109 w 180"/>
                <a:gd name="T9" fmla="*/ 0 h 23"/>
                <a:gd name="T10" fmla="*/ 89 w 180"/>
                <a:gd name="T11" fmla="*/ 9 h 23"/>
                <a:gd name="T12" fmla="*/ 73 w 180"/>
                <a:gd name="T13" fmla="*/ 15 h 23"/>
                <a:gd name="T14" fmla="*/ 58 w 180"/>
                <a:gd name="T15" fmla="*/ 9 h 23"/>
                <a:gd name="T16" fmla="*/ 38 w 180"/>
                <a:gd name="T17" fmla="*/ 0 h 23"/>
                <a:gd name="T18" fmla="*/ 17 w 180"/>
                <a:gd name="T19" fmla="*/ 9 h 23"/>
                <a:gd name="T20" fmla="*/ 2 w 180"/>
                <a:gd name="T21" fmla="*/ 15 h 23"/>
                <a:gd name="T22" fmla="*/ 0 w 180"/>
                <a:gd name="T23" fmla="*/ 15 h 23"/>
                <a:gd name="T24" fmla="*/ 0 w 180"/>
                <a:gd name="T25" fmla="*/ 23 h 23"/>
                <a:gd name="T26" fmla="*/ 2 w 180"/>
                <a:gd name="T27" fmla="*/ 23 h 23"/>
                <a:gd name="T28" fmla="*/ 22 w 180"/>
                <a:gd name="T29" fmla="*/ 14 h 23"/>
                <a:gd name="T30" fmla="*/ 38 w 180"/>
                <a:gd name="T31" fmla="*/ 8 h 23"/>
                <a:gd name="T32" fmla="*/ 53 w 180"/>
                <a:gd name="T33" fmla="*/ 14 h 23"/>
                <a:gd name="T34" fmla="*/ 73 w 180"/>
                <a:gd name="T35" fmla="*/ 23 h 23"/>
                <a:gd name="T36" fmla="*/ 94 w 180"/>
                <a:gd name="T37" fmla="*/ 14 h 23"/>
                <a:gd name="T38" fmla="*/ 109 w 180"/>
                <a:gd name="T39" fmla="*/ 8 h 23"/>
                <a:gd name="T40" fmla="*/ 125 w 180"/>
                <a:gd name="T41" fmla="*/ 14 h 23"/>
                <a:gd name="T42" fmla="*/ 145 w 180"/>
                <a:gd name="T43" fmla="*/ 23 h 23"/>
                <a:gd name="T44" fmla="*/ 166 w 180"/>
                <a:gd name="T45" fmla="*/ 14 h 23"/>
                <a:gd name="T46" fmla="*/ 180 w 180"/>
                <a:gd name="T47" fmla="*/ 8 h 23"/>
                <a:gd name="T48" fmla="*/ 180 w 180"/>
                <a:gd name="T4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23">
                  <a:moveTo>
                    <a:pt x="180" y="0"/>
                  </a:moveTo>
                  <a:cubicBezTo>
                    <a:pt x="170" y="0"/>
                    <a:pt x="165" y="4"/>
                    <a:pt x="160" y="9"/>
                  </a:cubicBezTo>
                  <a:cubicBezTo>
                    <a:pt x="156" y="12"/>
                    <a:pt x="153" y="15"/>
                    <a:pt x="145" y="15"/>
                  </a:cubicBezTo>
                  <a:cubicBezTo>
                    <a:pt x="138" y="15"/>
                    <a:pt x="134" y="12"/>
                    <a:pt x="130" y="9"/>
                  </a:cubicBezTo>
                  <a:cubicBezTo>
                    <a:pt x="125" y="4"/>
                    <a:pt x="120" y="0"/>
                    <a:pt x="109" y="0"/>
                  </a:cubicBezTo>
                  <a:cubicBezTo>
                    <a:pt x="99" y="0"/>
                    <a:pt x="93" y="4"/>
                    <a:pt x="89" y="9"/>
                  </a:cubicBezTo>
                  <a:cubicBezTo>
                    <a:pt x="85" y="12"/>
                    <a:pt x="81" y="15"/>
                    <a:pt x="73" y="15"/>
                  </a:cubicBezTo>
                  <a:cubicBezTo>
                    <a:pt x="66" y="15"/>
                    <a:pt x="62" y="12"/>
                    <a:pt x="58" y="9"/>
                  </a:cubicBezTo>
                  <a:cubicBezTo>
                    <a:pt x="53" y="4"/>
                    <a:pt x="48" y="0"/>
                    <a:pt x="38" y="0"/>
                  </a:cubicBezTo>
                  <a:cubicBezTo>
                    <a:pt x="27" y="0"/>
                    <a:pt x="22" y="4"/>
                    <a:pt x="17" y="9"/>
                  </a:cubicBezTo>
                  <a:cubicBezTo>
                    <a:pt x="13" y="12"/>
                    <a:pt x="9" y="15"/>
                    <a:pt x="2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12" y="23"/>
                    <a:pt x="17" y="19"/>
                    <a:pt x="22" y="14"/>
                  </a:cubicBezTo>
                  <a:cubicBezTo>
                    <a:pt x="26" y="11"/>
                    <a:pt x="30" y="8"/>
                    <a:pt x="38" y="8"/>
                  </a:cubicBezTo>
                  <a:cubicBezTo>
                    <a:pt x="45" y="8"/>
                    <a:pt x="49" y="11"/>
                    <a:pt x="53" y="14"/>
                  </a:cubicBezTo>
                  <a:cubicBezTo>
                    <a:pt x="58" y="19"/>
                    <a:pt x="63" y="23"/>
                    <a:pt x="73" y="23"/>
                  </a:cubicBezTo>
                  <a:cubicBezTo>
                    <a:pt x="84" y="23"/>
                    <a:pt x="89" y="19"/>
                    <a:pt x="94" y="14"/>
                  </a:cubicBezTo>
                  <a:cubicBezTo>
                    <a:pt x="98" y="11"/>
                    <a:pt x="102" y="8"/>
                    <a:pt x="109" y="8"/>
                  </a:cubicBezTo>
                  <a:cubicBezTo>
                    <a:pt x="117" y="8"/>
                    <a:pt x="120" y="11"/>
                    <a:pt x="125" y="14"/>
                  </a:cubicBezTo>
                  <a:cubicBezTo>
                    <a:pt x="129" y="19"/>
                    <a:pt x="135" y="23"/>
                    <a:pt x="145" y="23"/>
                  </a:cubicBezTo>
                  <a:cubicBezTo>
                    <a:pt x="156" y="23"/>
                    <a:pt x="161" y="19"/>
                    <a:pt x="166" y="14"/>
                  </a:cubicBezTo>
                  <a:cubicBezTo>
                    <a:pt x="170" y="11"/>
                    <a:pt x="173" y="8"/>
                    <a:pt x="180" y="8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271"/>
            <p:cNvSpPr>
              <a:spLocks/>
            </p:cNvSpPr>
            <p:nvPr/>
          </p:nvSpPr>
          <p:spPr bwMode="auto">
            <a:xfrm>
              <a:off x="312738" y="1485900"/>
              <a:ext cx="247650" cy="31750"/>
            </a:xfrm>
            <a:custGeom>
              <a:avLst/>
              <a:gdLst>
                <a:gd name="T0" fmla="*/ 180 w 180"/>
                <a:gd name="T1" fmla="*/ 0 h 23"/>
                <a:gd name="T2" fmla="*/ 160 w 180"/>
                <a:gd name="T3" fmla="*/ 9 h 23"/>
                <a:gd name="T4" fmla="*/ 145 w 180"/>
                <a:gd name="T5" fmla="*/ 16 h 23"/>
                <a:gd name="T6" fmla="*/ 130 w 180"/>
                <a:gd name="T7" fmla="*/ 9 h 23"/>
                <a:gd name="T8" fmla="*/ 109 w 180"/>
                <a:gd name="T9" fmla="*/ 0 h 23"/>
                <a:gd name="T10" fmla="*/ 89 w 180"/>
                <a:gd name="T11" fmla="*/ 9 h 23"/>
                <a:gd name="T12" fmla="*/ 73 w 180"/>
                <a:gd name="T13" fmla="*/ 16 h 23"/>
                <a:gd name="T14" fmla="*/ 58 w 180"/>
                <a:gd name="T15" fmla="*/ 9 h 23"/>
                <a:gd name="T16" fmla="*/ 38 w 180"/>
                <a:gd name="T17" fmla="*/ 0 h 23"/>
                <a:gd name="T18" fmla="*/ 17 w 180"/>
                <a:gd name="T19" fmla="*/ 9 h 23"/>
                <a:gd name="T20" fmla="*/ 2 w 180"/>
                <a:gd name="T21" fmla="*/ 16 h 23"/>
                <a:gd name="T22" fmla="*/ 0 w 180"/>
                <a:gd name="T23" fmla="*/ 16 h 23"/>
                <a:gd name="T24" fmla="*/ 0 w 180"/>
                <a:gd name="T25" fmla="*/ 23 h 23"/>
                <a:gd name="T26" fmla="*/ 2 w 180"/>
                <a:gd name="T27" fmla="*/ 23 h 23"/>
                <a:gd name="T28" fmla="*/ 22 w 180"/>
                <a:gd name="T29" fmla="*/ 15 h 23"/>
                <a:gd name="T30" fmla="*/ 38 w 180"/>
                <a:gd name="T31" fmla="*/ 8 h 23"/>
                <a:gd name="T32" fmla="*/ 53 w 180"/>
                <a:gd name="T33" fmla="*/ 15 h 23"/>
                <a:gd name="T34" fmla="*/ 73 w 180"/>
                <a:gd name="T35" fmla="*/ 23 h 23"/>
                <a:gd name="T36" fmla="*/ 94 w 180"/>
                <a:gd name="T37" fmla="*/ 15 h 23"/>
                <a:gd name="T38" fmla="*/ 109 w 180"/>
                <a:gd name="T39" fmla="*/ 8 h 23"/>
                <a:gd name="T40" fmla="*/ 125 w 180"/>
                <a:gd name="T41" fmla="*/ 15 h 23"/>
                <a:gd name="T42" fmla="*/ 145 w 180"/>
                <a:gd name="T43" fmla="*/ 23 h 23"/>
                <a:gd name="T44" fmla="*/ 166 w 180"/>
                <a:gd name="T45" fmla="*/ 15 h 23"/>
                <a:gd name="T46" fmla="*/ 180 w 180"/>
                <a:gd name="T47" fmla="*/ 8 h 23"/>
                <a:gd name="T48" fmla="*/ 180 w 180"/>
                <a:gd name="T4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23">
                  <a:moveTo>
                    <a:pt x="180" y="0"/>
                  </a:moveTo>
                  <a:cubicBezTo>
                    <a:pt x="170" y="0"/>
                    <a:pt x="165" y="5"/>
                    <a:pt x="160" y="9"/>
                  </a:cubicBezTo>
                  <a:cubicBezTo>
                    <a:pt x="156" y="12"/>
                    <a:pt x="153" y="16"/>
                    <a:pt x="145" y="16"/>
                  </a:cubicBezTo>
                  <a:cubicBezTo>
                    <a:pt x="138" y="16"/>
                    <a:pt x="134" y="12"/>
                    <a:pt x="130" y="9"/>
                  </a:cubicBezTo>
                  <a:cubicBezTo>
                    <a:pt x="125" y="5"/>
                    <a:pt x="120" y="0"/>
                    <a:pt x="109" y="0"/>
                  </a:cubicBezTo>
                  <a:cubicBezTo>
                    <a:pt x="99" y="0"/>
                    <a:pt x="93" y="5"/>
                    <a:pt x="89" y="9"/>
                  </a:cubicBezTo>
                  <a:cubicBezTo>
                    <a:pt x="85" y="12"/>
                    <a:pt x="81" y="16"/>
                    <a:pt x="73" y="16"/>
                  </a:cubicBezTo>
                  <a:cubicBezTo>
                    <a:pt x="66" y="16"/>
                    <a:pt x="62" y="12"/>
                    <a:pt x="58" y="9"/>
                  </a:cubicBezTo>
                  <a:cubicBezTo>
                    <a:pt x="53" y="5"/>
                    <a:pt x="48" y="0"/>
                    <a:pt x="38" y="0"/>
                  </a:cubicBezTo>
                  <a:cubicBezTo>
                    <a:pt x="27" y="0"/>
                    <a:pt x="22" y="5"/>
                    <a:pt x="17" y="9"/>
                  </a:cubicBezTo>
                  <a:cubicBezTo>
                    <a:pt x="13" y="12"/>
                    <a:pt x="9" y="16"/>
                    <a:pt x="2" y="16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12" y="23"/>
                    <a:pt x="17" y="19"/>
                    <a:pt x="22" y="15"/>
                  </a:cubicBezTo>
                  <a:cubicBezTo>
                    <a:pt x="26" y="11"/>
                    <a:pt x="30" y="8"/>
                    <a:pt x="38" y="8"/>
                  </a:cubicBezTo>
                  <a:cubicBezTo>
                    <a:pt x="45" y="8"/>
                    <a:pt x="49" y="11"/>
                    <a:pt x="53" y="15"/>
                  </a:cubicBezTo>
                  <a:cubicBezTo>
                    <a:pt x="58" y="19"/>
                    <a:pt x="63" y="23"/>
                    <a:pt x="73" y="23"/>
                  </a:cubicBezTo>
                  <a:cubicBezTo>
                    <a:pt x="84" y="23"/>
                    <a:pt x="89" y="19"/>
                    <a:pt x="94" y="15"/>
                  </a:cubicBezTo>
                  <a:cubicBezTo>
                    <a:pt x="98" y="11"/>
                    <a:pt x="102" y="8"/>
                    <a:pt x="109" y="8"/>
                  </a:cubicBezTo>
                  <a:cubicBezTo>
                    <a:pt x="117" y="8"/>
                    <a:pt x="120" y="11"/>
                    <a:pt x="125" y="15"/>
                  </a:cubicBezTo>
                  <a:cubicBezTo>
                    <a:pt x="129" y="19"/>
                    <a:pt x="135" y="23"/>
                    <a:pt x="145" y="23"/>
                  </a:cubicBezTo>
                  <a:cubicBezTo>
                    <a:pt x="156" y="23"/>
                    <a:pt x="161" y="19"/>
                    <a:pt x="166" y="15"/>
                  </a:cubicBezTo>
                  <a:cubicBezTo>
                    <a:pt x="170" y="11"/>
                    <a:pt x="173" y="8"/>
                    <a:pt x="180" y="8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272"/>
            <p:cNvSpPr>
              <a:spLocks/>
            </p:cNvSpPr>
            <p:nvPr/>
          </p:nvSpPr>
          <p:spPr bwMode="auto">
            <a:xfrm>
              <a:off x="312738" y="1504950"/>
              <a:ext cx="247650" cy="33337"/>
            </a:xfrm>
            <a:custGeom>
              <a:avLst/>
              <a:gdLst>
                <a:gd name="T0" fmla="*/ 180 w 180"/>
                <a:gd name="T1" fmla="*/ 0 h 24"/>
                <a:gd name="T2" fmla="*/ 160 w 180"/>
                <a:gd name="T3" fmla="*/ 9 h 24"/>
                <a:gd name="T4" fmla="*/ 145 w 180"/>
                <a:gd name="T5" fmla="*/ 16 h 24"/>
                <a:gd name="T6" fmla="*/ 130 w 180"/>
                <a:gd name="T7" fmla="*/ 9 h 24"/>
                <a:gd name="T8" fmla="*/ 109 w 180"/>
                <a:gd name="T9" fmla="*/ 0 h 24"/>
                <a:gd name="T10" fmla="*/ 89 w 180"/>
                <a:gd name="T11" fmla="*/ 9 h 24"/>
                <a:gd name="T12" fmla="*/ 73 w 180"/>
                <a:gd name="T13" fmla="*/ 16 h 24"/>
                <a:gd name="T14" fmla="*/ 58 w 180"/>
                <a:gd name="T15" fmla="*/ 9 h 24"/>
                <a:gd name="T16" fmla="*/ 38 w 180"/>
                <a:gd name="T17" fmla="*/ 0 h 24"/>
                <a:gd name="T18" fmla="*/ 17 w 180"/>
                <a:gd name="T19" fmla="*/ 9 h 24"/>
                <a:gd name="T20" fmla="*/ 2 w 180"/>
                <a:gd name="T21" fmla="*/ 16 h 24"/>
                <a:gd name="T22" fmla="*/ 0 w 180"/>
                <a:gd name="T23" fmla="*/ 16 h 24"/>
                <a:gd name="T24" fmla="*/ 0 w 180"/>
                <a:gd name="T25" fmla="*/ 24 h 24"/>
                <a:gd name="T26" fmla="*/ 2 w 180"/>
                <a:gd name="T27" fmla="*/ 24 h 24"/>
                <a:gd name="T28" fmla="*/ 22 w 180"/>
                <a:gd name="T29" fmla="*/ 15 h 24"/>
                <a:gd name="T30" fmla="*/ 38 w 180"/>
                <a:gd name="T31" fmla="*/ 8 h 24"/>
                <a:gd name="T32" fmla="*/ 53 w 180"/>
                <a:gd name="T33" fmla="*/ 15 h 24"/>
                <a:gd name="T34" fmla="*/ 73 w 180"/>
                <a:gd name="T35" fmla="*/ 24 h 24"/>
                <a:gd name="T36" fmla="*/ 94 w 180"/>
                <a:gd name="T37" fmla="*/ 15 h 24"/>
                <a:gd name="T38" fmla="*/ 109 w 180"/>
                <a:gd name="T39" fmla="*/ 8 h 24"/>
                <a:gd name="T40" fmla="*/ 125 w 180"/>
                <a:gd name="T41" fmla="*/ 15 h 24"/>
                <a:gd name="T42" fmla="*/ 145 w 180"/>
                <a:gd name="T43" fmla="*/ 24 h 24"/>
                <a:gd name="T44" fmla="*/ 166 w 180"/>
                <a:gd name="T45" fmla="*/ 15 h 24"/>
                <a:gd name="T46" fmla="*/ 180 w 180"/>
                <a:gd name="T47" fmla="*/ 8 h 24"/>
                <a:gd name="T48" fmla="*/ 180 w 180"/>
                <a:gd name="T4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24">
                  <a:moveTo>
                    <a:pt x="180" y="0"/>
                  </a:moveTo>
                  <a:cubicBezTo>
                    <a:pt x="170" y="0"/>
                    <a:pt x="165" y="5"/>
                    <a:pt x="160" y="9"/>
                  </a:cubicBezTo>
                  <a:cubicBezTo>
                    <a:pt x="156" y="12"/>
                    <a:pt x="153" y="16"/>
                    <a:pt x="145" y="16"/>
                  </a:cubicBezTo>
                  <a:cubicBezTo>
                    <a:pt x="138" y="16"/>
                    <a:pt x="134" y="12"/>
                    <a:pt x="130" y="9"/>
                  </a:cubicBezTo>
                  <a:cubicBezTo>
                    <a:pt x="125" y="5"/>
                    <a:pt x="120" y="0"/>
                    <a:pt x="109" y="0"/>
                  </a:cubicBezTo>
                  <a:cubicBezTo>
                    <a:pt x="99" y="0"/>
                    <a:pt x="93" y="5"/>
                    <a:pt x="89" y="9"/>
                  </a:cubicBezTo>
                  <a:cubicBezTo>
                    <a:pt x="85" y="12"/>
                    <a:pt x="81" y="16"/>
                    <a:pt x="73" y="16"/>
                  </a:cubicBezTo>
                  <a:cubicBezTo>
                    <a:pt x="66" y="16"/>
                    <a:pt x="62" y="12"/>
                    <a:pt x="58" y="9"/>
                  </a:cubicBezTo>
                  <a:cubicBezTo>
                    <a:pt x="53" y="5"/>
                    <a:pt x="48" y="0"/>
                    <a:pt x="38" y="0"/>
                  </a:cubicBezTo>
                  <a:cubicBezTo>
                    <a:pt x="27" y="0"/>
                    <a:pt x="22" y="5"/>
                    <a:pt x="17" y="9"/>
                  </a:cubicBezTo>
                  <a:cubicBezTo>
                    <a:pt x="13" y="12"/>
                    <a:pt x="9" y="16"/>
                    <a:pt x="2" y="16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2" y="24"/>
                  </a:cubicBezTo>
                  <a:cubicBezTo>
                    <a:pt x="12" y="24"/>
                    <a:pt x="17" y="19"/>
                    <a:pt x="22" y="15"/>
                  </a:cubicBezTo>
                  <a:cubicBezTo>
                    <a:pt x="26" y="11"/>
                    <a:pt x="30" y="8"/>
                    <a:pt x="38" y="8"/>
                  </a:cubicBezTo>
                  <a:cubicBezTo>
                    <a:pt x="45" y="8"/>
                    <a:pt x="49" y="11"/>
                    <a:pt x="53" y="15"/>
                  </a:cubicBezTo>
                  <a:cubicBezTo>
                    <a:pt x="58" y="19"/>
                    <a:pt x="63" y="24"/>
                    <a:pt x="73" y="24"/>
                  </a:cubicBezTo>
                  <a:cubicBezTo>
                    <a:pt x="84" y="24"/>
                    <a:pt x="89" y="19"/>
                    <a:pt x="94" y="15"/>
                  </a:cubicBezTo>
                  <a:cubicBezTo>
                    <a:pt x="98" y="11"/>
                    <a:pt x="102" y="8"/>
                    <a:pt x="109" y="8"/>
                  </a:cubicBezTo>
                  <a:cubicBezTo>
                    <a:pt x="117" y="8"/>
                    <a:pt x="120" y="11"/>
                    <a:pt x="125" y="15"/>
                  </a:cubicBezTo>
                  <a:cubicBezTo>
                    <a:pt x="129" y="19"/>
                    <a:pt x="135" y="24"/>
                    <a:pt x="145" y="24"/>
                  </a:cubicBezTo>
                  <a:cubicBezTo>
                    <a:pt x="156" y="24"/>
                    <a:pt x="161" y="19"/>
                    <a:pt x="166" y="15"/>
                  </a:cubicBezTo>
                  <a:cubicBezTo>
                    <a:pt x="170" y="11"/>
                    <a:pt x="173" y="8"/>
                    <a:pt x="180" y="8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273"/>
            <p:cNvSpPr>
              <a:spLocks/>
            </p:cNvSpPr>
            <p:nvPr/>
          </p:nvSpPr>
          <p:spPr bwMode="auto">
            <a:xfrm>
              <a:off x="377825" y="1387475"/>
              <a:ext cx="46038" cy="47625"/>
            </a:xfrm>
            <a:custGeom>
              <a:avLst/>
              <a:gdLst>
                <a:gd name="T0" fmla="*/ 7 w 34"/>
                <a:gd name="T1" fmla="*/ 29 h 35"/>
                <a:gd name="T2" fmla="*/ 29 w 34"/>
                <a:gd name="T3" fmla="*/ 28 h 35"/>
                <a:gd name="T4" fmla="*/ 27 w 34"/>
                <a:gd name="T5" fmla="*/ 6 h 35"/>
                <a:gd name="T6" fmla="*/ 6 w 34"/>
                <a:gd name="T7" fmla="*/ 7 h 35"/>
                <a:gd name="T8" fmla="*/ 7 w 34"/>
                <a:gd name="T9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7" y="29"/>
                  </a:moveTo>
                  <a:cubicBezTo>
                    <a:pt x="13" y="35"/>
                    <a:pt x="23" y="34"/>
                    <a:pt x="29" y="28"/>
                  </a:cubicBezTo>
                  <a:cubicBezTo>
                    <a:pt x="34" y="21"/>
                    <a:pt x="34" y="12"/>
                    <a:pt x="27" y="6"/>
                  </a:cubicBezTo>
                  <a:cubicBezTo>
                    <a:pt x="21" y="0"/>
                    <a:pt x="11" y="1"/>
                    <a:pt x="6" y="7"/>
                  </a:cubicBezTo>
                  <a:cubicBezTo>
                    <a:pt x="0" y="14"/>
                    <a:pt x="1" y="24"/>
                    <a:pt x="7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274"/>
            <p:cNvSpPr>
              <a:spLocks/>
            </p:cNvSpPr>
            <p:nvPr/>
          </p:nvSpPr>
          <p:spPr bwMode="auto">
            <a:xfrm>
              <a:off x="1849438" y="1589088"/>
              <a:ext cx="187325" cy="98425"/>
            </a:xfrm>
            <a:custGeom>
              <a:avLst/>
              <a:gdLst>
                <a:gd name="T0" fmla="*/ 7 w 135"/>
                <a:gd name="T1" fmla="*/ 54 h 71"/>
                <a:gd name="T2" fmla="*/ 68 w 135"/>
                <a:gd name="T3" fmla="*/ 54 h 71"/>
                <a:gd name="T4" fmla="*/ 70 w 135"/>
                <a:gd name="T5" fmla="*/ 56 h 71"/>
                <a:gd name="T6" fmla="*/ 80 w 135"/>
                <a:gd name="T7" fmla="*/ 65 h 71"/>
                <a:gd name="T8" fmla="*/ 102 w 135"/>
                <a:gd name="T9" fmla="*/ 56 h 71"/>
                <a:gd name="T10" fmla="*/ 126 w 135"/>
                <a:gd name="T11" fmla="*/ 66 h 71"/>
                <a:gd name="T12" fmla="*/ 133 w 135"/>
                <a:gd name="T13" fmla="*/ 71 h 71"/>
                <a:gd name="T14" fmla="*/ 132 w 135"/>
                <a:gd name="T15" fmla="*/ 63 h 71"/>
                <a:gd name="T16" fmla="*/ 94 w 135"/>
                <a:gd name="T17" fmla="*/ 30 h 71"/>
                <a:gd name="T18" fmla="*/ 92 w 135"/>
                <a:gd name="T19" fmla="*/ 28 h 71"/>
                <a:gd name="T20" fmla="*/ 101 w 135"/>
                <a:gd name="T21" fmla="*/ 18 h 71"/>
                <a:gd name="T22" fmla="*/ 115 w 135"/>
                <a:gd name="T23" fmla="*/ 30 h 71"/>
                <a:gd name="T24" fmla="*/ 125 w 135"/>
                <a:gd name="T25" fmla="*/ 30 h 71"/>
                <a:gd name="T26" fmla="*/ 124 w 135"/>
                <a:gd name="T27" fmla="*/ 20 h 71"/>
                <a:gd name="T28" fmla="*/ 106 w 135"/>
                <a:gd name="T29" fmla="*/ 3 h 71"/>
                <a:gd name="T30" fmla="*/ 105 w 135"/>
                <a:gd name="T31" fmla="*/ 3 h 71"/>
                <a:gd name="T32" fmla="*/ 105 w 135"/>
                <a:gd name="T33" fmla="*/ 3 h 71"/>
                <a:gd name="T34" fmla="*/ 95 w 135"/>
                <a:gd name="T35" fmla="*/ 4 h 71"/>
                <a:gd name="T36" fmla="*/ 75 w 135"/>
                <a:gd name="T37" fmla="*/ 27 h 71"/>
                <a:gd name="T38" fmla="*/ 74 w 135"/>
                <a:gd name="T39" fmla="*/ 28 h 71"/>
                <a:gd name="T40" fmla="*/ 66 w 135"/>
                <a:gd name="T41" fmla="*/ 37 h 71"/>
                <a:gd name="T42" fmla="*/ 65 w 135"/>
                <a:gd name="T43" fmla="*/ 40 h 71"/>
                <a:gd name="T44" fmla="*/ 7 w 135"/>
                <a:gd name="T45" fmla="*/ 40 h 71"/>
                <a:gd name="T46" fmla="*/ 0 w 135"/>
                <a:gd name="T47" fmla="*/ 47 h 71"/>
                <a:gd name="T48" fmla="*/ 7 w 135"/>
                <a:gd name="T49" fmla="*/ 5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71">
                  <a:moveTo>
                    <a:pt x="7" y="54"/>
                  </a:moveTo>
                  <a:cubicBezTo>
                    <a:pt x="68" y="54"/>
                    <a:pt x="68" y="54"/>
                    <a:pt x="68" y="54"/>
                  </a:cubicBezTo>
                  <a:cubicBezTo>
                    <a:pt x="69" y="55"/>
                    <a:pt x="70" y="56"/>
                    <a:pt x="70" y="56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5" y="61"/>
                    <a:pt x="91" y="56"/>
                    <a:pt x="102" y="56"/>
                  </a:cubicBezTo>
                  <a:cubicBezTo>
                    <a:pt x="114" y="56"/>
                    <a:pt x="121" y="62"/>
                    <a:pt x="126" y="66"/>
                  </a:cubicBezTo>
                  <a:cubicBezTo>
                    <a:pt x="128" y="68"/>
                    <a:pt x="130" y="70"/>
                    <a:pt x="133" y="71"/>
                  </a:cubicBezTo>
                  <a:cubicBezTo>
                    <a:pt x="134" y="68"/>
                    <a:pt x="135" y="66"/>
                    <a:pt x="132" y="63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94" y="29"/>
                    <a:pt x="93" y="29"/>
                    <a:pt x="92" y="28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8" y="33"/>
                    <a:pt x="122" y="33"/>
                    <a:pt x="125" y="30"/>
                  </a:cubicBezTo>
                  <a:cubicBezTo>
                    <a:pt x="127" y="27"/>
                    <a:pt x="127" y="22"/>
                    <a:pt x="124" y="2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5" y="3"/>
                    <a:pt x="105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2" y="0"/>
                    <a:pt x="97" y="1"/>
                    <a:pt x="95" y="4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7"/>
                    <a:pt x="74" y="28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5" y="38"/>
                    <a:pt x="65" y="39"/>
                    <a:pt x="65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4" y="40"/>
                    <a:pt x="0" y="43"/>
                    <a:pt x="0" y="47"/>
                  </a:cubicBezTo>
                  <a:cubicBezTo>
                    <a:pt x="0" y="51"/>
                    <a:pt x="4" y="54"/>
                    <a:pt x="7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275"/>
            <p:cNvSpPr>
              <a:spLocks/>
            </p:cNvSpPr>
            <p:nvPr/>
          </p:nvSpPr>
          <p:spPr bwMode="auto">
            <a:xfrm>
              <a:off x="1839913" y="1673225"/>
              <a:ext cx="249238" cy="31750"/>
            </a:xfrm>
            <a:custGeom>
              <a:avLst/>
              <a:gdLst>
                <a:gd name="T0" fmla="*/ 180 w 180"/>
                <a:gd name="T1" fmla="*/ 0 h 23"/>
                <a:gd name="T2" fmla="*/ 160 w 180"/>
                <a:gd name="T3" fmla="*/ 8 h 23"/>
                <a:gd name="T4" fmla="*/ 145 w 180"/>
                <a:gd name="T5" fmla="*/ 15 h 23"/>
                <a:gd name="T6" fmla="*/ 130 w 180"/>
                <a:gd name="T7" fmla="*/ 8 h 23"/>
                <a:gd name="T8" fmla="*/ 109 w 180"/>
                <a:gd name="T9" fmla="*/ 0 h 23"/>
                <a:gd name="T10" fmla="*/ 89 w 180"/>
                <a:gd name="T11" fmla="*/ 8 h 23"/>
                <a:gd name="T12" fmla="*/ 73 w 180"/>
                <a:gd name="T13" fmla="*/ 15 h 23"/>
                <a:gd name="T14" fmla="*/ 58 w 180"/>
                <a:gd name="T15" fmla="*/ 8 h 23"/>
                <a:gd name="T16" fmla="*/ 37 w 180"/>
                <a:gd name="T17" fmla="*/ 0 h 23"/>
                <a:gd name="T18" fmla="*/ 17 w 180"/>
                <a:gd name="T19" fmla="*/ 8 h 23"/>
                <a:gd name="T20" fmla="*/ 1 w 180"/>
                <a:gd name="T21" fmla="*/ 15 h 23"/>
                <a:gd name="T22" fmla="*/ 0 w 180"/>
                <a:gd name="T23" fmla="*/ 15 h 23"/>
                <a:gd name="T24" fmla="*/ 0 w 180"/>
                <a:gd name="T25" fmla="*/ 23 h 23"/>
                <a:gd name="T26" fmla="*/ 1 w 180"/>
                <a:gd name="T27" fmla="*/ 23 h 23"/>
                <a:gd name="T28" fmla="*/ 22 w 180"/>
                <a:gd name="T29" fmla="*/ 14 h 23"/>
                <a:gd name="T30" fmla="*/ 37 w 180"/>
                <a:gd name="T31" fmla="*/ 8 h 23"/>
                <a:gd name="T32" fmla="*/ 53 w 180"/>
                <a:gd name="T33" fmla="*/ 14 h 23"/>
                <a:gd name="T34" fmla="*/ 73 w 180"/>
                <a:gd name="T35" fmla="*/ 23 h 23"/>
                <a:gd name="T36" fmla="*/ 94 w 180"/>
                <a:gd name="T37" fmla="*/ 14 h 23"/>
                <a:gd name="T38" fmla="*/ 109 w 180"/>
                <a:gd name="T39" fmla="*/ 8 h 23"/>
                <a:gd name="T40" fmla="*/ 124 w 180"/>
                <a:gd name="T41" fmla="*/ 14 h 23"/>
                <a:gd name="T42" fmla="*/ 145 w 180"/>
                <a:gd name="T43" fmla="*/ 23 h 23"/>
                <a:gd name="T44" fmla="*/ 166 w 180"/>
                <a:gd name="T45" fmla="*/ 14 h 23"/>
                <a:gd name="T46" fmla="*/ 180 w 180"/>
                <a:gd name="T47" fmla="*/ 8 h 23"/>
                <a:gd name="T48" fmla="*/ 180 w 180"/>
                <a:gd name="T4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23">
                  <a:moveTo>
                    <a:pt x="180" y="0"/>
                  </a:moveTo>
                  <a:cubicBezTo>
                    <a:pt x="170" y="0"/>
                    <a:pt x="165" y="4"/>
                    <a:pt x="160" y="8"/>
                  </a:cubicBezTo>
                  <a:cubicBezTo>
                    <a:pt x="156" y="12"/>
                    <a:pt x="152" y="15"/>
                    <a:pt x="145" y="15"/>
                  </a:cubicBezTo>
                  <a:cubicBezTo>
                    <a:pt x="137" y="15"/>
                    <a:pt x="134" y="12"/>
                    <a:pt x="130" y="8"/>
                  </a:cubicBezTo>
                  <a:cubicBezTo>
                    <a:pt x="125" y="4"/>
                    <a:pt x="120" y="0"/>
                    <a:pt x="109" y="0"/>
                  </a:cubicBezTo>
                  <a:cubicBezTo>
                    <a:pt x="99" y="0"/>
                    <a:pt x="93" y="4"/>
                    <a:pt x="89" y="8"/>
                  </a:cubicBezTo>
                  <a:cubicBezTo>
                    <a:pt x="84" y="12"/>
                    <a:pt x="81" y="15"/>
                    <a:pt x="73" y="15"/>
                  </a:cubicBezTo>
                  <a:cubicBezTo>
                    <a:pt x="66" y="15"/>
                    <a:pt x="62" y="12"/>
                    <a:pt x="58" y="8"/>
                  </a:cubicBezTo>
                  <a:cubicBezTo>
                    <a:pt x="53" y="4"/>
                    <a:pt x="48" y="0"/>
                    <a:pt x="37" y="0"/>
                  </a:cubicBezTo>
                  <a:cubicBezTo>
                    <a:pt x="27" y="0"/>
                    <a:pt x="22" y="4"/>
                    <a:pt x="17" y="8"/>
                  </a:cubicBezTo>
                  <a:cubicBezTo>
                    <a:pt x="13" y="12"/>
                    <a:pt x="9" y="15"/>
                    <a:pt x="1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2" y="23"/>
                    <a:pt x="17" y="19"/>
                    <a:pt x="22" y="14"/>
                  </a:cubicBezTo>
                  <a:cubicBezTo>
                    <a:pt x="26" y="11"/>
                    <a:pt x="30" y="8"/>
                    <a:pt x="37" y="8"/>
                  </a:cubicBezTo>
                  <a:cubicBezTo>
                    <a:pt x="45" y="8"/>
                    <a:pt x="48" y="11"/>
                    <a:pt x="53" y="14"/>
                  </a:cubicBezTo>
                  <a:cubicBezTo>
                    <a:pt x="57" y="19"/>
                    <a:pt x="63" y="23"/>
                    <a:pt x="73" y="23"/>
                  </a:cubicBezTo>
                  <a:cubicBezTo>
                    <a:pt x="84" y="23"/>
                    <a:pt x="89" y="19"/>
                    <a:pt x="94" y="14"/>
                  </a:cubicBezTo>
                  <a:cubicBezTo>
                    <a:pt x="98" y="11"/>
                    <a:pt x="102" y="8"/>
                    <a:pt x="109" y="8"/>
                  </a:cubicBezTo>
                  <a:cubicBezTo>
                    <a:pt x="117" y="8"/>
                    <a:pt x="120" y="11"/>
                    <a:pt x="124" y="14"/>
                  </a:cubicBezTo>
                  <a:cubicBezTo>
                    <a:pt x="129" y="19"/>
                    <a:pt x="135" y="23"/>
                    <a:pt x="145" y="23"/>
                  </a:cubicBezTo>
                  <a:cubicBezTo>
                    <a:pt x="155" y="23"/>
                    <a:pt x="161" y="19"/>
                    <a:pt x="166" y="14"/>
                  </a:cubicBezTo>
                  <a:cubicBezTo>
                    <a:pt x="170" y="11"/>
                    <a:pt x="173" y="8"/>
                    <a:pt x="180" y="8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276"/>
            <p:cNvSpPr>
              <a:spLocks/>
            </p:cNvSpPr>
            <p:nvPr/>
          </p:nvSpPr>
          <p:spPr bwMode="auto">
            <a:xfrm>
              <a:off x="1839913" y="1692275"/>
              <a:ext cx="249238" cy="31750"/>
            </a:xfrm>
            <a:custGeom>
              <a:avLst/>
              <a:gdLst>
                <a:gd name="T0" fmla="*/ 180 w 180"/>
                <a:gd name="T1" fmla="*/ 0 h 23"/>
                <a:gd name="T2" fmla="*/ 160 w 180"/>
                <a:gd name="T3" fmla="*/ 9 h 23"/>
                <a:gd name="T4" fmla="*/ 145 w 180"/>
                <a:gd name="T5" fmla="*/ 15 h 23"/>
                <a:gd name="T6" fmla="*/ 130 w 180"/>
                <a:gd name="T7" fmla="*/ 9 h 23"/>
                <a:gd name="T8" fmla="*/ 109 w 180"/>
                <a:gd name="T9" fmla="*/ 0 h 23"/>
                <a:gd name="T10" fmla="*/ 89 w 180"/>
                <a:gd name="T11" fmla="*/ 9 h 23"/>
                <a:gd name="T12" fmla="*/ 73 w 180"/>
                <a:gd name="T13" fmla="*/ 15 h 23"/>
                <a:gd name="T14" fmla="*/ 58 w 180"/>
                <a:gd name="T15" fmla="*/ 9 h 23"/>
                <a:gd name="T16" fmla="*/ 37 w 180"/>
                <a:gd name="T17" fmla="*/ 0 h 23"/>
                <a:gd name="T18" fmla="*/ 17 w 180"/>
                <a:gd name="T19" fmla="*/ 9 h 23"/>
                <a:gd name="T20" fmla="*/ 1 w 180"/>
                <a:gd name="T21" fmla="*/ 15 h 23"/>
                <a:gd name="T22" fmla="*/ 0 w 180"/>
                <a:gd name="T23" fmla="*/ 15 h 23"/>
                <a:gd name="T24" fmla="*/ 0 w 180"/>
                <a:gd name="T25" fmla="*/ 23 h 23"/>
                <a:gd name="T26" fmla="*/ 1 w 180"/>
                <a:gd name="T27" fmla="*/ 23 h 23"/>
                <a:gd name="T28" fmla="*/ 22 w 180"/>
                <a:gd name="T29" fmla="*/ 15 h 23"/>
                <a:gd name="T30" fmla="*/ 37 w 180"/>
                <a:gd name="T31" fmla="*/ 8 h 23"/>
                <a:gd name="T32" fmla="*/ 53 w 180"/>
                <a:gd name="T33" fmla="*/ 15 h 23"/>
                <a:gd name="T34" fmla="*/ 73 w 180"/>
                <a:gd name="T35" fmla="*/ 23 h 23"/>
                <a:gd name="T36" fmla="*/ 94 w 180"/>
                <a:gd name="T37" fmla="*/ 15 h 23"/>
                <a:gd name="T38" fmla="*/ 109 w 180"/>
                <a:gd name="T39" fmla="*/ 8 h 23"/>
                <a:gd name="T40" fmla="*/ 124 w 180"/>
                <a:gd name="T41" fmla="*/ 15 h 23"/>
                <a:gd name="T42" fmla="*/ 145 w 180"/>
                <a:gd name="T43" fmla="*/ 23 h 23"/>
                <a:gd name="T44" fmla="*/ 166 w 180"/>
                <a:gd name="T45" fmla="*/ 15 h 23"/>
                <a:gd name="T46" fmla="*/ 180 w 180"/>
                <a:gd name="T47" fmla="*/ 8 h 23"/>
                <a:gd name="T48" fmla="*/ 180 w 180"/>
                <a:gd name="T4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23">
                  <a:moveTo>
                    <a:pt x="180" y="0"/>
                  </a:moveTo>
                  <a:cubicBezTo>
                    <a:pt x="170" y="0"/>
                    <a:pt x="165" y="5"/>
                    <a:pt x="160" y="9"/>
                  </a:cubicBezTo>
                  <a:cubicBezTo>
                    <a:pt x="156" y="12"/>
                    <a:pt x="152" y="15"/>
                    <a:pt x="145" y="15"/>
                  </a:cubicBezTo>
                  <a:cubicBezTo>
                    <a:pt x="137" y="15"/>
                    <a:pt x="134" y="12"/>
                    <a:pt x="130" y="9"/>
                  </a:cubicBezTo>
                  <a:cubicBezTo>
                    <a:pt x="125" y="4"/>
                    <a:pt x="120" y="0"/>
                    <a:pt x="109" y="0"/>
                  </a:cubicBezTo>
                  <a:cubicBezTo>
                    <a:pt x="99" y="0"/>
                    <a:pt x="93" y="4"/>
                    <a:pt x="89" y="9"/>
                  </a:cubicBezTo>
                  <a:cubicBezTo>
                    <a:pt x="84" y="12"/>
                    <a:pt x="81" y="15"/>
                    <a:pt x="73" y="15"/>
                  </a:cubicBezTo>
                  <a:cubicBezTo>
                    <a:pt x="66" y="15"/>
                    <a:pt x="62" y="12"/>
                    <a:pt x="58" y="9"/>
                  </a:cubicBezTo>
                  <a:cubicBezTo>
                    <a:pt x="53" y="4"/>
                    <a:pt x="48" y="0"/>
                    <a:pt x="37" y="0"/>
                  </a:cubicBezTo>
                  <a:cubicBezTo>
                    <a:pt x="27" y="0"/>
                    <a:pt x="22" y="4"/>
                    <a:pt x="17" y="9"/>
                  </a:cubicBezTo>
                  <a:cubicBezTo>
                    <a:pt x="13" y="12"/>
                    <a:pt x="9" y="15"/>
                    <a:pt x="1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2" y="23"/>
                    <a:pt x="17" y="19"/>
                    <a:pt x="22" y="15"/>
                  </a:cubicBezTo>
                  <a:cubicBezTo>
                    <a:pt x="26" y="11"/>
                    <a:pt x="30" y="8"/>
                    <a:pt x="37" y="8"/>
                  </a:cubicBezTo>
                  <a:cubicBezTo>
                    <a:pt x="45" y="8"/>
                    <a:pt x="48" y="11"/>
                    <a:pt x="53" y="15"/>
                  </a:cubicBezTo>
                  <a:cubicBezTo>
                    <a:pt x="57" y="19"/>
                    <a:pt x="63" y="23"/>
                    <a:pt x="73" y="23"/>
                  </a:cubicBezTo>
                  <a:cubicBezTo>
                    <a:pt x="84" y="23"/>
                    <a:pt x="89" y="19"/>
                    <a:pt x="94" y="15"/>
                  </a:cubicBezTo>
                  <a:cubicBezTo>
                    <a:pt x="98" y="11"/>
                    <a:pt x="102" y="8"/>
                    <a:pt x="109" y="8"/>
                  </a:cubicBezTo>
                  <a:cubicBezTo>
                    <a:pt x="117" y="8"/>
                    <a:pt x="120" y="11"/>
                    <a:pt x="124" y="15"/>
                  </a:cubicBezTo>
                  <a:cubicBezTo>
                    <a:pt x="129" y="19"/>
                    <a:pt x="135" y="23"/>
                    <a:pt x="145" y="23"/>
                  </a:cubicBezTo>
                  <a:cubicBezTo>
                    <a:pt x="155" y="23"/>
                    <a:pt x="161" y="19"/>
                    <a:pt x="166" y="15"/>
                  </a:cubicBezTo>
                  <a:cubicBezTo>
                    <a:pt x="170" y="11"/>
                    <a:pt x="173" y="8"/>
                    <a:pt x="180" y="8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277"/>
            <p:cNvSpPr>
              <a:spLocks/>
            </p:cNvSpPr>
            <p:nvPr/>
          </p:nvSpPr>
          <p:spPr bwMode="auto">
            <a:xfrm>
              <a:off x="1839913" y="1712913"/>
              <a:ext cx="249238" cy="31750"/>
            </a:xfrm>
            <a:custGeom>
              <a:avLst/>
              <a:gdLst>
                <a:gd name="T0" fmla="*/ 180 w 180"/>
                <a:gd name="T1" fmla="*/ 0 h 23"/>
                <a:gd name="T2" fmla="*/ 160 w 180"/>
                <a:gd name="T3" fmla="*/ 9 h 23"/>
                <a:gd name="T4" fmla="*/ 145 w 180"/>
                <a:gd name="T5" fmla="*/ 16 h 23"/>
                <a:gd name="T6" fmla="*/ 130 w 180"/>
                <a:gd name="T7" fmla="*/ 9 h 23"/>
                <a:gd name="T8" fmla="*/ 109 w 180"/>
                <a:gd name="T9" fmla="*/ 0 h 23"/>
                <a:gd name="T10" fmla="*/ 89 w 180"/>
                <a:gd name="T11" fmla="*/ 9 h 23"/>
                <a:gd name="T12" fmla="*/ 73 w 180"/>
                <a:gd name="T13" fmla="*/ 16 h 23"/>
                <a:gd name="T14" fmla="*/ 58 w 180"/>
                <a:gd name="T15" fmla="*/ 9 h 23"/>
                <a:gd name="T16" fmla="*/ 37 w 180"/>
                <a:gd name="T17" fmla="*/ 0 h 23"/>
                <a:gd name="T18" fmla="*/ 17 w 180"/>
                <a:gd name="T19" fmla="*/ 9 h 23"/>
                <a:gd name="T20" fmla="*/ 1 w 180"/>
                <a:gd name="T21" fmla="*/ 16 h 23"/>
                <a:gd name="T22" fmla="*/ 0 w 180"/>
                <a:gd name="T23" fmla="*/ 16 h 23"/>
                <a:gd name="T24" fmla="*/ 0 w 180"/>
                <a:gd name="T25" fmla="*/ 23 h 23"/>
                <a:gd name="T26" fmla="*/ 1 w 180"/>
                <a:gd name="T27" fmla="*/ 23 h 23"/>
                <a:gd name="T28" fmla="*/ 22 w 180"/>
                <a:gd name="T29" fmla="*/ 15 h 23"/>
                <a:gd name="T30" fmla="*/ 37 w 180"/>
                <a:gd name="T31" fmla="*/ 8 h 23"/>
                <a:gd name="T32" fmla="*/ 53 w 180"/>
                <a:gd name="T33" fmla="*/ 15 h 23"/>
                <a:gd name="T34" fmla="*/ 73 w 180"/>
                <a:gd name="T35" fmla="*/ 23 h 23"/>
                <a:gd name="T36" fmla="*/ 94 w 180"/>
                <a:gd name="T37" fmla="*/ 15 h 23"/>
                <a:gd name="T38" fmla="*/ 109 w 180"/>
                <a:gd name="T39" fmla="*/ 8 h 23"/>
                <a:gd name="T40" fmla="*/ 124 w 180"/>
                <a:gd name="T41" fmla="*/ 15 h 23"/>
                <a:gd name="T42" fmla="*/ 145 w 180"/>
                <a:gd name="T43" fmla="*/ 23 h 23"/>
                <a:gd name="T44" fmla="*/ 166 w 180"/>
                <a:gd name="T45" fmla="*/ 15 h 23"/>
                <a:gd name="T46" fmla="*/ 180 w 180"/>
                <a:gd name="T47" fmla="*/ 8 h 23"/>
                <a:gd name="T48" fmla="*/ 180 w 180"/>
                <a:gd name="T4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23">
                  <a:moveTo>
                    <a:pt x="180" y="0"/>
                  </a:moveTo>
                  <a:cubicBezTo>
                    <a:pt x="170" y="0"/>
                    <a:pt x="165" y="5"/>
                    <a:pt x="160" y="9"/>
                  </a:cubicBezTo>
                  <a:cubicBezTo>
                    <a:pt x="156" y="12"/>
                    <a:pt x="152" y="16"/>
                    <a:pt x="145" y="16"/>
                  </a:cubicBezTo>
                  <a:cubicBezTo>
                    <a:pt x="137" y="16"/>
                    <a:pt x="134" y="12"/>
                    <a:pt x="130" y="9"/>
                  </a:cubicBezTo>
                  <a:cubicBezTo>
                    <a:pt x="125" y="5"/>
                    <a:pt x="120" y="0"/>
                    <a:pt x="109" y="0"/>
                  </a:cubicBezTo>
                  <a:cubicBezTo>
                    <a:pt x="99" y="0"/>
                    <a:pt x="93" y="5"/>
                    <a:pt x="89" y="9"/>
                  </a:cubicBezTo>
                  <a:cubicBezTo>
                    <a:pt x="84" y="12"/>
                    <a:pt x="81" y="16"/>
                    <a:pt x="73" y="16"/>
                  </a:cubicBezTo>
                  <a:cubicBezTo>
                    <a:pt x="66" y="16"/>
                    <a:pt x="62" y="12"/>
                    <a:pt x="58" y="9"/>
                  </a:cubicBezTo>
                  <a:cubicBezTo>
                    <a:pt x="53" y="5"/>
                    <a:pt x="48" y="0"/>
                    <a:pt x="37" y="0"/>
                  </a:cubicBezTo>
                  <a:cubicBezTo>
                    <a:pt x="27" y="0"/>
                    <a:pt x="22" y="5"/>
                    <a:pt x="17" y="9"/>
                  </a:cubicBezTo>
                  <a:cubicBezTo>
                    <a:pt x="13" y="12"/>
                    <a:pt x="9" y="16"/>
                    <a:pt x="1" y="16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2" y="23"/>
                    <a:pt x="17" y="19"/>
                    <a:pt x="22" y="15"/>
                  </a:cubicBezTo>
                  <a:cubicBezTo>
                    <a:pt x="26" y="11"/>
                    <a:pt x="30" y="8"/>
                    <a:pt x="37" y="8"/>
                  </a:cubicBezTo>
                  <a:cubicBezTo>
                    <a:pt x="45" y="8"/>
                    <a:pt x="48" y="11"/>
                    <a:pt x="53" y="15"/>
                  </a:cubicBezTo>
                  <a:cubicBezTo>
                    <a:pt x="57" y="19"/>
                    <a:pt x="63" y="23"/>
                    <a:pt x="73" y="23"/>
                  </a:cubicBezTo>
                  <a:cubicBezTo>
                    <a:pt x="84" y="23"/>
                    <a:pt x="89" y="19"/>
                    <a:pt x="94" y="15"/>
                  </a:cubicBezTo>
                  <a:cubicBezTo>
                    <a:pt x="98" y="11"/>
                    <a:pt x="102" y="8"/>
                    <a:pt x="109" y="8"/>
                  </a:cubicBezTo>
                  <a:cubicBezTo>
                    <a:pt x="117" y="8"/>
                    <a:pt x="120" y="11"/>
                    <a:pt x="124" y="15"/>
                  </a:cubicBezTo>
                  <a:cubicBezTo>
                    <a:pt x="129" y="19"/>
                    <a:pt x="135" y="23"/>
                    <a:pt x="145" y="23"/>
                  </a:cubicBezTo>
                  <a:cubicBezTo>
                    <a:pt x="155" y="23"/>
                    <a:pt x="161" y="19"/>
                    <a:pt x="166" y="15"/>
                  </a:cubicBezTo>
                  <a:cubicBezTo>
                    <a:pt x="170" y="11"/>
                    <a:pt x="173" y="8"/>
                    <a:pt x="180" y="8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278"/>
            <p:cNvSpPr>
              <a:spLocks/>
            </p:cNvSpPr>
            <p:nvPr/>
          </p:nvSpPr>
          <p:spPr bwMode="auto">
            <a:xfrm>
              <a:off x="1905000" y="1593850"/>
              <a:ext cx="47625" cy="47625"/>
            </a:xfrm>
            <a:custGeom>
              <a:avLst/>
              <a:gdLst>
                <a:gd name="T0" fmla="*/ 7 w 34"/>
                <a:gd name="T1" fmla="*/ 29 h 35"/>
                <a:gd name="T2" fmla="*/ 29 w 34"/>
                <a:gd name="T3" fmla="*/ 28 h 35"/>
                <a:gd name="T4" fmla="*/ 27 w 34"/>
                <a:gd name="T5" fmla="*/ 6 h 35"/>
                <a:gd name="T6" fmla="*/ 5 w 34"/>
                <a:gd name="T7" fmla="*/ 7 h 35"/>
                <a:gd name="T8" fmla="*/ 7 w 34"/>
                <a:gd name="T9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7" y="29"/>
                  </a:moveTo>
                  <a:cubicBezTo>
                    <a:pt x="13" y="35"/>
                    <a:pt x="23" y="34"/>
                    <a:pt x="29" y="28"/>
                  </a:cubicBezTo>
                  <a:cubicBezTo>
                    <a:pt x="34" y="21"/>
                    <a:pt x="34" y="12"/>
                    <a:pt x="27" y="6"/>
                  </a:cubicBezTo>
                  <a:cubicBezTo>
                    <a:pt x="21" y="0"/>
                    <a:pt x="11" y="1"/>
                    <a:pt x="5" y="7"/>
                  </a:cubicBezTo>
                  <a:cubicBezTo>
                    <a:pt x="0" y="14"/>
                    <a:pt x="0" y="24"/>
                    <a:pt x="7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279"/>
            <p:cNvSpPr>
              <a:spLocks/>
            </p:cNvSpPr>
            <p:nvPr/>
          </p:nvSpPr>
          <p:spPr bwMode="auto">
            <a:xfrm>
              <a:off x="2189163" y="4427538"/>
              <a:ext cx="163513" cy="85725"/>
            </a:xfrm>
            <a:custGeom>
              <a:avLst/>
              <a:gdLst>
                <a:gd name="T0" fmla="*/ 6 w 119"/>
                <a:gd name="T1" fmla="*/ 48 h 63"/>
                <a:gd name="T2" fmla="*/ 60 w 119"/>
                <a:gd name="T3" fmla="*/ 48 h 63"/>
                <a:gd name="T4" fmla="*/ 62 w 119"/>
                <a:gd name="T5" fmla="*/ 50 h 63"/>
                <a:gd name="T6" fmla="*/ 70 w 119"/>
                <a:gd name="T7" fmla="*/ 57 h 63"/>
                <a:gd name="T8" fmla="*/ 90 w 119"/>
                <a:gd name="T9" fmla="*/ 50 h 63"/>
                <a:gd name="T10" fmla="*/ 111 w 119"/>
                <a:gd name="T11" fmla="*/ 58 h 63"/>
                <a:gd name="T12" fmla="*/ 117 w 119"/>
                <a:gd name="T13" fmla="*/ 63 h 63"/>
                <a:gd name="T14" fmla="*/ 116 w 119"/>
                <a:gd name="T15" fmla="*/ 56 h 63"/>
                <a:gd name="T16" fmla="*/ 83 w 119"/>
                <a:gd name="T17" fmla="*/ 26 h 63"/>
                <a:gd name="T18" fmla="*/ 81 w 119"/>
                <a:gd name="T19" fmla="*/ 25 h 63"/>
                <a:gd name="T20" fmla="*/ 89 w 119"/>
                <a:gd name="T21" fmla="*/ 16 h 63"/>
                <a:gd name="T22" fmla="*/ 101 w 119"/>
                <a:gd name="T23" fmla="*/ 27 h 63"/>
                <a:gd name="T24" fmla="*/ 110 w 119"/>
                <a:gd name="T25" fmla="*/ 26 h 63"/>
                <a:gd name="T26" fmla="*/ 109 w 119"/>
                <a:gd name="T27" fmla="*/ 18 h 63"/>
                <a:gd name="T28" fmla="*/ 93 w 119"/>
                <a:gd name="T29" fmla="*/ 3 h 63"/>
                <a:gd name="T30" fmla="*/ 93 w 119"/>
                <a:gd name="T31" fmla="*/ 3 h 63"/>
                <a:gd name="T32" fmla="*/ 92 w 119"/>
                <a:gd name="T33" fmla="*/ 2 h 63"/>
                <a:gd name="T34" fmla="*/ 84 w 119"/>
                <a:gd name="T35" fmla="*/ 3 h 63"/>
                <a:gd name="T36" fmla="*/ 66 w 119"/>
                <a:gd name="T37" fmla="*/ 24 h 63"/>
                <a:gd name="T38" fmla="*/ 65 w 119"/>
                <a:gd name="T39" fmla="*/ 24 h 63"/>
                <a:gd name="T40" fmla="*/ 58 w 119"/>
                <a:gd name="T41" fmla="*/ 33 h 63"/>
                <a:gd name="T42" fmla="*/ 57 w 119"/>
                <a:gd name="T43" fmla="*/ 35 h 63"/>
                <a:gd name="T44" fmla="*/ 6 w 119"/>
                <a:gd name="T45" fmla="*/ 35 h 63"/>
                <a:gd name="T46" fmla="*/ 0 w 119"/>
                <a:gd name="T47" fmla="*/ 41 h 63"/>
                <a:gd name="T48" fmla="*/ 6 w 119"/>
                <a:gd name="T4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63">
                  <a:moveTo>
                    <a:pt x="6" y="48"/>
                  </a:moveTo>
                  <a:cubicBezTo>
                    <a:pt x="60" y="48"/>
                    <a:pt x="60" y="48"/>
                    <a:pt x="60" y="48"/>
                  </a:cubicBezTo>
                  <a:cubicBezTo>
                    <a:pt x="61" y="48"/>
                    <a:pt x="61" y="49"/>
                    <a:pt x="62" y="50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5" y="54"/>
                    <a:pt x="80" y="50"/>
                    <a:pt x="90" y="50"/>
                  </a:cubicBezTo>
                  <a:cubicBezTo>
                    <a:pt x="101" y="50"/>
                    <a:pt x="106" y="55"/>
                    <a:pt x="111" y="58"/>
                  </a:cubicBezTo>
                  <a:cubicBezTo>
                    <a:pt x="113" y="60"/>
                    <a:pt x="114" y="62"/>
                    <a:pt x="117" y="63"/>
                  </a:cubicBezTo>
                  <a:cubicBezTo>
                    <a:pt x="118" y="60"/>
                    <a:pt x="119" y="58"/>
                    <a:pt x="116" y="56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2" y="26"/>
                    <a:pt x="82" y="25"/>
                    <a:pt x="81" y="25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4" y="29"/>
                    <a:pt x="107" y="29"/>
                    <a:pt x="110" y="26"/>
                  </a:cubicBezTo>
                  <a:cubicBezTo>
                    <a:pt x="112" y="24"/>
                    <a:pt x="112" y="20"/>
                    <a:pt x="109" y="18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3" y="3"/>
                    <a:pt x="92" y="3"/>
                    <a:pt x="92" y="2"/>
                  </a:cubicBezTo>
                  <a:cubicBezTo>
                    <a:pt x="90" y="0"/>
                    <a:pt x="86" y="1"/>
                    <a:pt x="84" y="3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6" y="24"/>
                    <a:pt x="66" y="24"/>
                    <a:pt x="65" y="24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7" y="33"/>
                    <a:pt x="57" y="34"/>
                    <a:pt x="57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3" y="35"/>
                    <a:pt x="0" y="38"/>
                    <a:pt x="0" y="41"/>
                  </a:cubicBezTo>
                  <a:cubicBezTo>
                    <a:pt x="0" y="45"/>
                    <a:pt x="3" y="48"/>
                    <a:pt x="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280"/>
            <p:cNvSpPr>
              <a:spLocks/>
            </p:cNvSpPr>
            <p:nvPr/>
          </p:nvSpPr>
          <p:spPr bwMode="auto">
            <a:xfrm>
              <a:off x="2181225" y="4500563"/>
              <a:ext cx="219075" cy="28575"/>
            </a:xfrm>
            <a:custGeom>
              <a:avLst/>
              <a:gdLst>
                <a:gd name="T0" fmla="*/ 159 w 159"/>
                <a:gd name="T1" fmla="*/ 0 h 20"/>
                <a:gd name="T2" fmla="*/ 141 w 159"/>
                <a:gd name="T3" fmla="*/ 7 h 20"/>
                <a:gd name="T4" fmla="*/ 127 w 159"/>
                <a:gd name="T5" fmla="*/ 13 h 20"/>
                <a:gd name="T6" fmla="*/ 114 w 159"/>
                <a:gd name="T7" fmla="*/ 7 h 20"/>
                <a:gd name="T8" fmla="*/ 96 w 159"/>
                <a:gd name="T9" fmla="*/ 0 h 20"/>
                <a:gd name="T10" fmla="*/ 78 w 159"/>
                <a:gd name="T11" fmla="*/ 7 h 20"/>
                <a:gd name="T12" fmla="*/ 64 w 159"/>
                <a:gd name="T13" fmla="*/ 13 h 20"/>
                <a:gd name="T14" fmla="*/ 51 w 159"/>
                <a:gd name="T15" fmla="*/ 7 h 20"/>
                <a:gd name="T16" fmla="*/ 33 w 159"/>
                <a:gd name="T17" fmla="*/ 0 h 20"/>
                <a:gd name="T18" fmla="*/ 14 w 159"/>
                <a:gd name="T19" fmla="*/ 7 h 20"/>
                <a:gd name="T20" fmla="*/ 1 w 159"/>
                <a:gd name="T21" fmla="*/ 13 h 20"/>
                <a:gd name="T22" fmla="*/ 0 w 159"/>
                <a:gd name="T23" fmla="*/ 13 h 20"/>
                <a:gd name="T24" fmla="*/ 0 w 159"/>
                <a:gd name="T25" fmla="*/ 20 h 20"/>
                <a:gd name="T26" fmla="*/ 1 w 159"/>
                <a:gd name="T27" fmla="*/ 20 h 20"/>
                <a:gd name="T28" fmla="*/ 19 w 159"/>
                <a:gd name="T29" fmla="*/ 13 h 20"/>
                <a:gd name="T30" fmla="*/ 33 w 159"/>
                <a:gd name="T31" fmla="*/ 7 h 20"/>
                <a:gd name="T32" fmla="*/ 46 w 159"/>
                <a:gd name="T33" fmla="*/ 13 h 20"/>
                <a:gd name="T34" fmla="*/ 64 w 159"/>
                <a:gd name="T35" fmla="*/ 20 h 20"/>
                <a:gd name="T36" fmla="*/ 82 w 159"/>
                <a:gd name="T37" fmla="*/ 13 h 20"/>
                <a:gd name="T38" fmla="*/ 96 w 159"/>
                <a:gd name="T39" fmla="*/ 7 h 20"/>
                <a:gd name="T40" fmla="*/ 109 w 159"/>
                <a:gd name="T41" fmla="*/ 13 h 20"/>
                <a:gd name="T42" fmla="*/ 127 w 159"/>
                <a:gd name="T43" fmla="*/ 20 h 20"/>
                <a:gd name="T44" fmla="*/ 146 w 159"/>
                <a:gd name="T45" fmla="*/ 13 h 20"/>
                <a:gd name="T46" fmla="*/ 159 w 159"/>
                <a:gd name="T47" fmla="*/ 7 h 20"/>
                <a:gd name="T48" fmla="*/ 159 w 159"/>
                <a:gd name="T4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9" h="20">
                  <a:moveTo>
                    <a:pt x="159" y="0"/>
                  </a:moveTo>
                  <a:cubicBezTo>
                    <a:pt x="150" y="0"/>
                    <a:pt x="145" y="4"/>
                    <a:pt x="141" y="7"/>
                  </a:cubicBezTo>
                  <a:cubicBezTo>
                    <a:pt x="137" y="11"/>
                    <a:pt x="134" y="13"/>
                    <a:pt x="127" y="13"/>
                  </a:cubicBezTo>
                  <a:cubicBezTo>
                    <a:pt x="121" y="13"/>
                    <a:pt x="118" y="11"/>
                    <a:pt x="114" y="7"/>
                  </a:cubicBezTo>
                  <a:cubicBezTo>
                    <a:pt x="110" y="4"/>
                    <a:pt x="105" y="0"/>
                    <a:pt x="96" y="0"/>
                  </a:cubicBezTo>
                  <a:cubicBezTo>
                    <a:pt x="87" y="0"/>
                    <a:pt x="82" y="4"/>
                    <a:pt x="78" y="7"/>
                  </a:cubicBezTo>
                  <a:cubicBezTo>
                    <a:pt x="74" y="11"/>
                    <a:pt x="71" y="13"/>
                    <a:pt x="64" y="13"/>
                  </a:cubicBezTo>
                  <a:cubicBezTo>
                    <a:pt x="58" y="13"/>
                    <a:pt x="54" y="11"/>
                    <a:pt x="51" y="7"/>
                  </a:cubicBezTo>
                  <a:cubicBezTo>
                    <a:pt x="46" y="4"/>
                    <a:pt x="42" y="0"/>
                    <a:pt x="33" y="0"/>
                  </a:cubicBezTo>
                  <a:cubicBezTo>
                    <a:pt x="23" y="0"/>
                    <a:pt x="19" y="4"/>
                    <a:pt x="14" y="7"/>
                  </a:cubicBezTo>
                  <a:cubicBezTo>
                    <a:pt x="11" y="11"/>
                    <a:pt x="7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1" y="20"/>
                  </a:cubicBezTo>
                  <a:cubicBezTo>
                    <a:pt x="10" y="20"/>
                    <a:pt x="15" y="16"/>
                    <a:pt x="19" y="13"/>
                  </a:cubicBezTo>
                  <a:cubicBezTo>
                    <a:pt x="23" y="9"/>
                    <a:pt x="26" y="7"/>
                    <a:pt x="33" y="7"/>
                  </a:cubicBezTo>
                  <a:cubicBezTo>
                    <a:pt x="39" y="7"/>
                    <a:pt x="42" y="9"/>
                    <a:pt x="46" y="13"/>
                  </a:cubicBezTo>
                  <a:cubicBezTo>
                    <a:pt x="50" y="16"/>
                    <a:pt x="55" y="20"/>
                    <a:pt x="64" y="20"/>
                  </a:cubicBezTo>
                  <a:cubicBezTo>
                    <a:pt x="73" y="20"/>
                    <a:pt x="78" y="16"/>
                    <a:pt x="82" y="13"/>
                  </a:cubicBezTo>
                  <a:cubicBezTo>
                    <a:pt x="86" y="9"/>
                    <a:pt x="89" y="7"/>
                    <a:pt x="96" y="7"/>
                  </a:cubicBezTo>
                  <a:cubicBezTo>
                    <a:pt x="102" y="7"/>
                    <a:pt x="106" y="9"/>
                    <a:pt x="109" y="13"/>
                  </a:cubicBezTo>
                  <a:cubicBezTo>
                    <a:pt x="114" y="16"/>
                    <a:pt x="118" y="20"/>
                    <a:pt x="127" y="20"/>
                  </a:cubicBezTo>
                  <a:cubicBezTo>
                    <a:pt x="137" y="20"/>
                    <a:pt x="141" y="16"/>
                    <a:pt x="146" y="13"/>
                  </a:cubicBezTo>
                  <a:cubicBezTo>
                    <a:pt x="149" y="9"/>
                    <a:pt x="152" y="7"/>
                    <a:pt x="159" y="7"/>
                  </a:cubicBezTo>
                  <a:lnTo>
                    <a:pt x="15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281"/>
            <p:cNvSpPr>
              <a:spLocks/>
            </p:cNvSpPr>
            <p:nvPr/>
          </p:nvSpPr>
          <p:spPr bwMode="auto">
            <a:xfrm>
              <a:off x="2181225" y="4518025"/>
              <a:ext cx="219075" cy="28575"/>
            </a:xfrm>
            <a:custGeom>
              <a:avLst/>
              <a:gdLst>
                <a:gd name="T0" fmla="*/ 159 w 159"/>
                <a:gd name="T1" fmla="*/ 0 h 21"/>
                <a:gd name="T2" fmla="*/ 141 w 159"/>
                <a:gd name="T3" fmla="*/ 8 h 21"/>
                <a:gd name="T4" fmla="*/ 127 w 159"/>
                <a:gd name="T5" fmla="*/ 14 h 21"/>
                <a:gd name="T6" fmla="*/ 114 w 159"/>
                <a:gd name="T7" fmla="*/ 8 h 21"/>
                <a:gd name="T8" fmla="*/ 96 w 159"/>
                <a:gd name="T9" fmla="*/ 0 h 21"/>
                <a:gd name="T10" fmla="*/ 78 w 159"/>
                <a:gd name="T11" fmla="*/ 8 h 21"/>
                <a:gd name="T12" fmla="*/ 64 w 159"/>
                <a:gd name="T13" fmla="*/ 14 h 21"/>
                <a:gd name="T14" fmla="*/ 51 w 159"/>
                <a:gd name="T15" fmla="*/ 8 h 21"/>
                <a:gd name="T16" fmla="*/ 33 w 159"/>
                <a:gd name="T17" fmla="*/ 0 h 21"/>
                <a:gd name="T18" fmla="*/ 14 w 159"/>
                <a:gd name="T19" fmla="*/ 8 h 21"/>
                <a:gd name="T20" fmla="*/ 1 w 159"/>
                <a:gd name="T21" fmla="*/ 14 h 21"/>
                <a:gd name="T22" fmla="*/ 0 w 159"/>
                <a:gd name="T23" fmla="*/ 14 h 21"/>
                <a:gd name="T24" fmla="*/ 0 w 159"/>
                <a:gd name="T25" fmla="*/ 21 h 21"/>
                <a:gd name="T26" fmla="*/ 1 w 159"/>
                <a:gd name="T27" fmla="*/ 21 h 21"/>
                <a:gd name="T28" fmla="*/ 19 w 159"/>
                <a:gd name="T29" fmla="*/ 13 h 21"/>
                <a:gd name="T30" fmla="*/ 33 w 159"/>
                <a:gd name="T31" fmla="*/ 7 h 21"/>
                <a:gd name="T32" fmla="*/ 46 w 159"/>
                <a:gd name="T33" fmla="*/ 13 h 21"/>
                <a:gd name="T34" fmla="*/ 64 w 159"/>
                <a:gd name="T35" fmla="*/ 21 h 21"/>
                <a:gd name="T36" fmla="*/ 82 w 159"/>
                <a:gd name="T37" fmla="*/ 13 h 21"/>
                <a:gd name="T38" fmla="*/ 96 w 159"/>
                <a:gd name="T39" fmla="*/ 7 h 21"/>
                <a:gd name="T40" fmla="*/ 109 w 159"/>
                <a:gd name="T41" fmla="*/ 13 h 21"/>
                <a:gd name="T42" fmla="*/ 127 w 159"/>
                <a:gd name="T43" fmla="*/ 21 h 21"/>
                <a:gd name="T44" fmla="*/ 146 w 159"/>
                <a:gd name="T45" fmla="*/ 13 h 21"/>
                <a:gd name="T46" fmla="*/ 159 w 159"/>
                <a:gd name="T47" fmla="*/ 7 h 21"/>
                <a:gd name="T48" fmla="*/ 159 w 159"/>
                <a:gd name="T4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9" h="21">
                  <a:moveTo>
                    <a:pt x="159" y="0"/>
                  </a:moveTo>
                  <a:cubicBezTo>
                    <a:pt x="150" y="0"/>
                    <a:pt x="145" y="4"/>
                    <a:pt x="141" y="8"/>
                  </a:cubicBezTo>
                  <a:cubicBezTo>
                    <a:pt x="137" y="11"/>
                    <a:pt x="134" y="14"/>
                    <a:pt x="127" y="14"/>
                  </a:cubicBezTo>
                  <a:cubicBezTo>
                    <a:pt x="121" y="14"/>
                    <a:pt x="118" y="11"/>
                    <a:pt x="114" y="8"/>
                  </a:cubicBezTo>
                  <a:cubicBezTo>
                    <a:pt x="110" y="4"/>
                    <a:pt x="105" y="0"/>
                    <a:pt x="96" y="0"/>
                  </a:cubicBezTo>
                  <a:cubicBezTo>
                    <a:pt x="87" y="0"/>
                    <a:pt x="82" y="4"/>
                    <a:pt x="78" y="8"/>
                  </a:cubicBezTo>
                  <a:cubicBezTo>
                    <a:pt x="74" y="11"/>
                    <a:pt x="71" y="14"/>
                    <a:pt x="64" y="14"/>
                  </a:cubicBezTo>
                  <a:cubicBezTo>
                    <a:pt x="58" y="14"/>
                    <a:pt x="54" y="11"/>
                    <a:pt x="51" y="8"/>
                  </a:cubicBezTo>
                  <a:cubicBezTo>
                    <a:pt x="46" y="4"/>
                    <a:pt x="42" y="0"/>
                    <a:pt x="33" y="0"/>
                  </a:cubicBezTo>
                  <a:cubicBezTo>
                    <a:pt x="23" y="0"/>
                    <a:pt x="19" y="4"/>
                    <a:pt x="14" y="8"/>
                  </a:cubicBezTo>
                  <a:cubicBezTo>
                    <a:pt x="11" y="11"/>
                    <a:pt x="7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1" y="21"/>
                  </a:cubicBezTo>
                  <a:cubicBezTo>
                    <a:pt x="10" y="21"/>
                    <a:pt x="15" y="17"/>
                    <a:pt x="19" y="13"/>
                  </a:cubicBezTo>
                  <a:cubicBezTo>
                    <a:pt x="23" y="10"/>
                    <a:pt x="26" y="7"/>
                    <a:pt x="33" y="7"/>
                  </a:cubicBezTo>
                  <a:cubicBezTo>
                    <a:pt x="39" y="7"/>
                    <a:pt x="42" y="10"/>
                    <a:pt x="46" y="13"/>
                  </a:cubicBezTo>
                  <a:cubicBezTo>
                    <a:pt x="50" y="17"/>
                    <a:pt x="55" y="21"/>
                    <a:pt x="64" y="21"/>
                  </a:cubicBezTo>
                  <a:cubicBezTo>
                    <a:pt x="73" y="21"/>
                    <a:pt x="78" y="17"/>
                    <a:pt x="82" y="13"/>
                  </a:cubicBezTo>
                  <a:cubicBezTo>
                    <a:pt x="86" y="10"/>
                    <a:pt x="89" y="7"/>
                    <a:pt x="96" y="7"/>
                  </a:cubicBezTo>
                  <a:cubicBezTo>
                    <a:pt x="102" y="7"/>
                    <a:pt x="106" y="10"/>
                    <a:pt x="109" y="13"/>
                  </a:cubicBezTo>
                  <a:cubicBezTo>
                    <a:pt x="114" y="17"/>
                    <a:pt x="118" y="21"/>
                    <a:pt x="127" y="21"/>
                  </a:cubicBezTo>
                  <a:cubicBezTo>
                    <a:pt x="137" y="21"/>
                    <a:pt x="141" y="17"/>
                    <a:pt x="146" y="13"/>
                  </a:cubicBezTo>
                  <a:cubicBezTo>
                    <a:pt x="149" y="10"/>
                    <a:pt x="152" y="7"/>
                    <a:pt x="159" y="7"/>
                  </a:cubicBezTo>
                  <a:lnTo>
                    <a:pt x="15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282"/>
            <p:cNvSpPr>
              <a:spLocks/>
            </p:cNvSpPr>
            <p:nvPr/>
          </p:nvSpPr>
          <p:spPr bwMode="auto">
            <a:xfrm>
              <a:off x="2181225" y="4533900"/>
              <a:ext cx="219075" cy="28575"/>
            </a:xfrm>
            <a:custGeom>
              <a:avLst/>
              <a:gdLst>
                <a:gd name="T0" fmla="*/ 159 w 159"/>
                <a:gd name="T1" fmla="*/ 0 h 21"/>
                <a:gd name="T2" fmla="*/ 141 w 159"/>
                <a:gd name="T3" fmla="*/ 8 h 21"/>
                <a:gd name="T4" fmla="*/ 127 w 159"/>
                <a:gd name="T5" fmla="*/ 14 h 21"/>
                <a:gd name="T6" fmla="*/ 114 w 159"/>
                <a:gd name="T7" fmla="*/ 8 h 21"/>
                <a:gd name="T8" fmla="*/ 96 w 159"/>
                <a:gd name="T9" fmla="*/ 0 h 21"/>
                <a:gd name="T10" fmla="*/ 78 w 159"/>
                <a:gd name="T11" fmla="*/ 8 h 21"/>
                <a:gd name="T12" fmla="*/ 64 w 159"/>
                <a:gd name="T13" fmla="*/ 14 h 21"/>
                <a:gd name="T14" fmla="*/ 51 w 159"/>
                <a:gd name="T15" fmla="*/ 8 h 21"/>
                <a:gd name="T16" fmla="*/ 33 w 159"/>
                <a:gd name="T17" fmla="*/ 0 h 21"/>
                <a:gd name="T18" fmla="*/ 14 w 159"/>
                <a:gd name="T19" fmla="*/ 8 h 21"/>
                <a:gd name="T20" fmla="*/ 1 w 159"/>
                <a:gd name="T21" fmla="*/ 14 h 21"/>
                <a:gd name="T22" fmla="*/ 0 w 159"/>
                <a:gd name="T23" fmla="*/ 14 h 21"/>
                <a:gd name="T24" fmla="*/ 0 w 159"/>
                <a:gd name="T25" fmla="*/ 21 h 21"/>
                <a:gd name="T26" fmla="*/ 1 w 159"/>
                <a:gd name="T27" fmla="*/ 21 h 21"/>
                <a:gd name="T28" fmla="*/ 19 w 159"/>
                <a:gd name="T29" fmla="*/ 14 h 21"/>
                <a:gd name="T30" fmla="*/ 33 w 159"/>
                <a:gd name="T31" fmla="*/ 7 h 21"/>
                <a:gd name="T32" fmla="*/ 46 w 159"/>
                <a:gd name="T33" fmla="*/ 14 h 21"/>
                <a:gd name="T34" fmla="*/ 64 w 159"/>
                <a:gd name="T35" fmla="*/ 21 h 21"/>
                <a:gd name="T36" fmla="*/ 82 w 159"/>
                <a:gd name="T37" fmla="*/ 14 h 21"/>
                <a:gd name="T38" fmla="*/ 96 w 159"/>
                <a:gd name="T39" fmla="*/ 7 h 21"/>
                <a:gd name="T40" fmla="*/ 109 w 159"/>
                <a:gd name="T41" fmla="*/ 14 h 21"/>
                <a:gd name="T42" fmla="*/ 127 w 159"/>
                <a:gd name="T43" fmla="*/ 21 h 21"/>
                <a:gd name="T44" fmla="*/ 146 w 159"/>
                <a:gd name="T45" fmla="*/ 14 h 21"/>
                <a:gd name="T46" fmla="*/ 159 w 159"/>
                <a:gd name="T47" fmla="*/ 7 h 21"/>
                <a:gd name="T48" fmla="*/ 159 w 159"/>
                <a:gd name="T4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9" h="21">
                  <a:moveTo>
                    <a:pt x="159" y="0"/>
                  </a:moveTo>
                  <a:cubicBezTo>
                    <a:pt x="150" y="1"/>
                    <a:pt x="145" y="5"/>
                    <a:pt x="141" y="8"/>
                  </a:cubicBezTo>
                  <a:cubicBezTo>
                    <a:pt x="137" y="12"/>
                    <a:pt x="134" y="14"/>
                    <a:pt x="127" y="14"/>
                  </a:cubicBezTo>
                  <a:cubicBezTo>
                    <a:pt x="121" y="14"/>
                    <a:pt x="118" y="12"/>
                    <a:pt x="114" y="8"/>
                  </a:cubicBezTo>
                  <a:cubicBezTo>
                    <a:pt x="110" y="5"/>
                    <a:pt x="105" y="0"/>
                    <a:pt x="96" y="0"/>
                  </a:cubicBezTo>
                  <a:cubicBezTo>
                    <a:pt x="87" y="0"/>
                    <a:pt x="82" y="5"/>
                    <a:pt x="78" y="8"/>
                  </a:cubicBezTo>
                  <a:cubicBezTo>
                    <a:pt x="74" y="12"/>
                    <a:pt x="71" y="14"/>
                    <a:pt x="64" y="14"/>
                  </a:cubicBezTo>
                  <a:cubicBezTo>
                    <a:pt x="58" y="14"/>
                    <a:pt x="54" y="12"/>
                    <a:pt x="51" y="8"/>
                  </a:cubicBezTo>
                  <a:cubicBezTo>
                    <a:pt x="46" y="5"/>
                    <a:pt x="42" y="0"/>
                    <a:pt x="33" y="0"/>
                  </a:cubicBezTo>
                  <a:cubicBezTo>
                    <a:pt x="23" y="0"/>
                    <a:pt x="19" y="5"/>
                    <a:pt x="14" y="8"/>
                  </a:cubicBezTo>
                  <a:cubicBezTo>
                    <a:pt x="11" y="12"/>
                    <a:pt x="7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1" y="21"/>
                  </a:cubicBezTo>
                  <a:cubicBezTo>
                    <a:pt x="10" y="21"/>
                    <a:pt x="15" y="17"/>
                    <a:pt x="19" y="14"/>
                  </a:cubicBezTo>
                  <a:cubicBezTo>
                    <a:pt x="23" y="10"/>
                    <a:pt x="26" y="7"/>
                    <a:pt x="33" y="7"/>
                  </a:cubicBezTo>
                  <a:cubicBezTo>
                    <a:pt x="39" y="7"/>
                    <a:pt x="42" y="10"/>
                    <a:pt x="46" y="14"/>
                  </a:cubicBezTo>
                  <a:cubicBezTo>
                    <a:pt x="50" y="17"/>
                    <a:pt x="55" y="21"/>
                    <a:pt x="64" y="21"/>
                  </a:cubicBezTo>
                  <a:cubicBezTo>
                    <a:pt x="73" y="21"/>
                    <a:pt x="78" y="17"/>
                    <a:pt x="82" y="14"/>
                  </a:cubicBezTo>
                  <a:cubicBezTo>
                    <a:pt x="86" y="10"/>
                    <a:pt x="89" y="7"/>
                    <a:pt x="96" y="7"/>
                  </a:cubicBezTo>
                  <a:cubicBezTo>
                    <a:pt x="102" y="7"/>
                    <a:pt x="106" y="10"/>
                    <a:pt x="109" y="14"/>
                  </a:cubicBezTo>
                  <a:cubicBezTo>
                    <a:pt x="114" y="17"/>
                    <a:pt x="118" y="21"/>
                    <a:pt x="127" y="21"/>
                  </a:cubicBezTo>
                  <a:cubicBezTo>
                    <a:pt x="137" y="21"/>
                    <a:pt x="141" y="17"/>
                    <a:pt x="146" y="14"/>
                  </a:cubicBezTo>
                  <a:cubicBezTo>
                    <a:pt x="149" y="10"/>
                    <a:pt x="152" y="8"/>
                    <a:pt x="159" y="7"/>
                  </a:cubicBezTo>
                  <a:lnTo>
                    <a:pt x="15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283"/>
            <p:cNvSpPr>
              <a:spLocks/>
            </p:cNvSpPr>
            <p:nvPr/>
          </p:nvSpPr>
          <p:spPr bwMode="auto">
            <a:xfrm>
              <a:off x="2236788" y="4430713"/>
              <a:ext cx="41275" cy="41275"/>
            </a:xfrm>
            <a:custGeom>
              <a:avLst/>
              <a:gdLst>
                <a:gd name="T0" fmla="*/ 6 w 30"/>
                <a:gd name="T1" fmla="*/ 25 h 30"/>
                <a:gd name="T2" fmla="*/ 25 w 30"/>
                <a:gd name="T3" fmla="*/ 24 h 30"/>
                <a:gd name="T4" fmla="*/ 24 w 30"/>
                <a:gd name="T5" fmla="*/ 5 h 30"/>
                <a:gd name="T6" fmla="*/ 5 w 30"/>
                <a:gd name="T7" fmla="*/ 6 h 30"/>
                <a:gd name="T8" fmla="*/ 6 w 30"/>
                <a:gd name="T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6" y="25"/>
                  </a:moveTo>
                  <a:cubicBezTo>
                    <a:pt x="12" y="30"/>
                    <a:pt x="20" y="30"/>
                    <a:pt x="25" y="24"/>
                  </a:cubicBezTo>
                  <a:cubicBezTo>
                    <a:pt x="30" y="19"/>
                    <a:pt x="30" y="10"/>
                    <a:pt x="24" y="5"/>
                  </a:cubicBezTo>
                  <a:cubicBezTo>
                    <a:pt x="18" y="0"/>
                    <a:pt x="10" y="1"/>
                    <a:pt x="5" y="6"/>
                  </a:cubicBezTo>
                  <a:cubicBezTo>
                    <a:pt x="0" y="12"/>
                    <a:pt x="0" y="20"/>
                    <a:pt x="6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284"/>
            <p:cNvSpPr>
              <a:spLocks/>
            </p:cNvSpPr>
            <p:nvPr/>
          </p:nvSpPr>
          <p:spPr bwMode="auto">
            <a:xfrm>
              <a:off x="2024063" y="3441700"/>
              <a:ext cx="244475" cy="128587"/>
            </a:xfrm>
            <a:custGeom>
              <a:avLst/>
              <a:gdLst>
                <a:gd name="T0" fmla="*/ 9 w 178"/>
                <a:gd name="T1" fmla="*/ 71 h 94"/>
                <a:gd name="T2" fmla="*/ 90 w 178"/>
                <a:gd name="T3" fmla="*/ 71 h 94"/>
                <a:gd name="T4" fmla="*/ 92 w 178"/>
                <a:gd name="T5" fmla="*/ 74 h 94"/>
                <a:gd name="T6" fmla="*/ 105 w 178"/>
                <a:gd name="T7" fmla="*/ 86 h 94"/>
                <a:gd name="T8" fmla="*/ 134 w 178"/>
                <a:gd name="T9" fmla="*/ 74 h 94"/>
                <a:gd name="T10" fmla="*/ 166 w 178"/>
                <a:gd name="T11" fmla="*/ 87 h 94"/>
                <a:gd name="T12" fmla="*/ 175 w 178"/>
                <a:gd name="T13" fmla="*/ 94 h 94"/>
                <a:gd name="T14" fmla="*/ 174 w 178"/>
                <a:gd name="T15" fmla="*/ 83 h 94"/>
                <a:gd name="T16" fmla="*/ 124 w 178"/>
                <a:gd name="T17" fmla="*/ 39 h 94"/>
                <a:gd name="T18" fmla="*/ 122 w 178"/>
                <a:gd name="T19" fmla="*/ 37 h 94"/>
                <a:gd name="T20" fmla="*/ 133 w 178"/>
                <a:gd name="T21" fmla="*/ 24 h 94"/>
                <a:gd name="T22" fmla="*/ 151 w 178"/>
                <a:gd name="T23" fmla="*/ 40 h 94"/>
                <a:gd name="T24" fmla="*/ 164 w 178"/>
                <a:gd name="T25" fmla="*/ 39 h 94"/>
                <a:gd name="T26" fmla="*/ 164 w 178"/>
                <a:gd name="T27" fmla="*/ 26 h 94"/>
                <a:gd name="T28" fmla="*/ 139 w 178"/>
                <a:gd name="T29" fmla="*/ 4 h 94"/>
                <a:gd name="T30" fmla="*/ 139 w 178"/>
                <a:gd name="T31" fmla="*/ 4 h 94"/>
                <a:gd name="T32" fmla="*/ 138 w 178"/>
                <a:gd name="T33" fmla="*/ 3 h 94"/>
                <a:gd name="T34" fmla="*/ 125 w 178"/>
                <a:gd name="T35" fmla="*/ 5 h 94"/>
                <a:gd name="T36" fmla="*/ 99 w 178"/>
                <a:gd name="T37" fmla="*/ 35 h 94"/>
                <a:gd name="T38" fmla="*/ 98 w 178"/>
                <a:gd name="T39" fmla="*/ 36 h 94"/>
                <a:gd name="T40" fmla="*/ 87 w 178"/>
                <a:gd name="T41" fmla="*/ 49 h 94"/>
                <a:gd name="T42" fmla="*/ 85 w 178"/>
                <a:gd name="T43" fmla="*/ 53 h 94"/>
                <a:gd name="T44" fmla="*/ 9 w 178"/>
                <a:gd name="T45" fmla="*/ 52 h 94"/>
                <a:gd name="T46" fmla="*/ 0 w 178"/>
                <a:gd name="T47" fmla="*/ 62 h 94"/>
                <a:gd name="T48" fmla="*/ 9 w 178"/>
                <a:gd name="T49" fmla="*/ 7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94">
                  <a:moveTo>
                    <a:pt x="9" y="71"/>
                  </a:moveTo>
                  <a:cubicBezTo>
                    <a:pt x="90" y="71"/>
                    <a:pt x="90" y="71"/>
                    <a:pt x="90" y="71"/>
                  </a:cubicBezTo>
                  <a:cubicBezTo>
                    <a:pt x="91" y="72"/>
                    <a:pt x="92" y="73"/>
                    <a:pt x="92" y="74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12" y="80"/>
                    <a:pt x="120" y="74"/>
                    <a:pt x="134" y="74"/>
                  </a:cubicBezTo>
                  <a:cubicBezTo>
                    <a:pt x="151" y="74"/>
                    <a:pt x="159" y="82"/>
                    <a:pt x="166" y="87"/>
                  </a:cubicBezTo>
                  <a:cubicBezTo>
                    <a:pt x="169" y="90"/>
                    <a:pt x="172" y="93"/>
                    <a:pt x="175" y="94"/>
                  </a:cubicBezTo>
                  <a:cubicBezTo>
                    <a:pt x="177" y="90"/>
                    <a:pt x="178" y="87"/>
                    <a:pt x="174" y="83"/>
                  </a:cubicBezTo>
                  <a:cubicBezTo>
                    <a:pt x="124" y="39"/>
                    <a:pt x="124" y="39"/>
                    <a:pt x="124" y="39"/>
                  </a:cubicBezTo>
                  <a:cubicBezTo>
                    <a:pt x="123" y="38"/>
                    <a:pt x="122" y="38"/>
                    <a:pt x="122" y="37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5" y="43"/>
                    <a:pt x="161" y="43"/>
                    <a:pt x="164" y="39"/>
                  </a:cubicBezTo>
                  <a:cubicBezTo>
                    <a:pt x="168" y="35"/>
                    <a:pt x="167" y="30"/>
                    <a:pt x="164" y="26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4"/>
                    <a:pt x="138" y="4"/>
                    <a:pt x="138" y="3"/>
                  </a:cubicBezTo>
                  <a:cubicBezTo>
                    <a:pt x="134" y="0"/>
                    <a:pt x="128" y="1"/>
                    <a:pt x="125" y="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6"/>
                    <a:pt x="98" y="36"/>
                    <a:pt x="98" y="36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6" y="50"/>
                    <a:pt x="85" y="51"/>
                    <a:pt x="85" y="53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4" y="52"/>
                    <a:pt x="0" y="57"/>
                    <a:pt x="0" y="62"/>
                  </a:cubicBezTo>
                  <a:cubicBezTo>
                    <a:pt x="0" y="67"/>
                    <a:pt x="4" y="71"/>
                    <a:pt x="9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285"/>
            <p:cNvSpPr>
              <a:spLocks/>
            </p:cNvSpPr>
            <p:nvPr/>
          </p:nvSpPr>
          <p:spPr bwMode="auto">
            <a:xfrm>
              <a:off x="2009775" y="3551238"/>
              <a:ext cx="330200" cy="42862"/>
            </a:xfrm>
            <a:custGeom>
              <a:avLst/>
              <a:gdLst>
                <a:gd name="T0" fmla="*/ 239 w 239"/>
                <a:gd name="T1" fmla="*/ 0 h 31"/>
                <a:gd name="T2" fmla="*/ 212 w 239"/>
                <a:gd name="T3" fmla="*/ 12 h 31"/>
                <a:gd name="T4" fmla="*/ 192 w 239"/>
                <a:gd name="T5" fmla="*/ 21 h 31"/>
                <a:gd name="T6" fmla="*/ 172 w 239"/>
                <a:gd name="T7" fmla="*/ 12 h 31"/>
                <a:gd name="T8" fmla="*/ 144 w 239"/>
                <a:gd name="T9" fmla="*/ 0 h 31"/>
                <a:gd name="T10" fmla="*/ 117 w 239"/>
                <a:gd name="T11" fmla="*/ 12 h 31"/>
                <a:gd name="T12" fmla="*/ 97 w 239"/>
                <a:gd name="T13" fmla="*/ 21 h 31"/>
                <a:gd name="T14" fmla="*/ 77 w 239"/>
                <a:gd name="T15" fmla="*/ 12 h 31"/>
                <a:gd name="T16" fmla="*/ 50 w 239"/>
                <a:gd name="T17" fmla="*/ 0 h 31"/>
                <a:gd name="T18" fmla="*/ 22 w 239"/>
                <a:gd name="T19" fmla="*/ 12 h 31"/>
                <a:gd name="T20" fmla="*/ 2 w 239"/>
                <a:gd name="T21" fmla="*/ 21 h 31"/>
                <a:gd name="T22" fmla="*/ 0 w 239"/>
                <a:gd name="T23" fmla="*/ 21 h 31"/>
                <a:gd name="T24" fmla="*/ 0 w 239"/>
                <a:gd name="T25" fmla="*/ 31 h 31"/>
                <a:gd name="T26" fmla="*/ 2 w 239"/>
                <a:gd name="T27" fmla="*/ 31 h 31"/>
                <a:gd name="T28" fmla="*/ 29 w 239"/>
                <a:gd name="T29" fmla="*/ 20 h 31"/>
                <a:gd name="T30" fmla="*/ 50 w 239"/>
                <a:gd name="T31" fmla="*/ 11 h 31"/>
                <a:gd name="T32" fmla="*/ 70 w 239"/>
                <a:gd name="T33" fmla="*/ 20 h 31"/>
                <a:gd name="T34" fmla="*/ 97 w 239"/>
                <a:gd name="T35" fmla="*/ 31 h 31"/>
                <a:gd name="T36" fmla="*/ 124 w 239"/>
                <a:gd name="T37" fmla="*/ 20 h 31"/>
                <a:gd name="T38" fmla="*/ 144 w 239"/>
                <a:gd name="T39" fmla="*/ 11 h 31"/>
                <a:gd name="T40" fmla="*/ 165 w 239"/>
                <a:gd name="T41" fmla="*/ 20 h 31"/>
                <a:gd name="T42" fmla="*/ 192 w 239"/>
                <a:gd name="T43" fmla="*/ 31 h 31"/>
                <a:gd name="T44" fmla="*/ 219 w 239"/>
                <a:gd name="T45" fmla="*/ 20 h 31"/>
                <a:gd name="T46" fmla="*/ 239 w 239"/>
                <a:gd name="T47" fmla="*/ 11 h 31"/>
                <a:gd name="T48" fmla="*/ 239 w 239"/>
                <a:gd name="T4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9" h="31">
                  <a:moveTo>
                    <a:pt x="239" y="0"/>
                  </a:moveTo>
                  <a:cubicBezTo>
                    <a:pt x="225" y="0"/>
                    <a:pt x="218" y="6"/>
                    <a:pt x="212" y="12"/>
                  </a:cubicBezTo>
                  <a:cubicBezTo>
                    <a:pt x="207" y="17"/>
                    <a:pt x="202" y="21"/>
                    <a:pt x="192" y="21"/>
                  </a:cubicBezTo>
                  <a:cubicBezTo>
                    <a:pt x="182" y="21"/>
                    <a:pt x="177" y="17"/>
                    <a:pt x="172" y="12"/>
                  </a:cubicBezTo>
                  <a:cubicBezTo>
                    <a:pt x="165" y="6"/>
                    <a:pt x="158" y="0"/>
                    <a:pt x="144" y="0"/>
                  </a:cubicBezTo>
                  <a:cubicBezTo>
                    <a:pt x="131" y="0"/>
                    <a:pt x="124" y="6"/>
                    <a:pt x="117" y="12"/>
                  </a:cubicBezTo>
                  <a:cubicBezTo>
                    <a:pt x="112" y="17"/>
                    <a:pt x="107" y="21"/>
                    <a:pt x="97" y="21"/>
                  </a:cubicBezTo>
                  <a:cubicBezTo>
                    <a:pt x="87" y="21"/>
                    <a:pt x="82" y="17"/>
                    <a:pt x="77" y="12"/>
                  </a:cubicBezTo>
                  <a:cubicBezTo>
                    <a:pt x="70" y="6"/>
                    <a:pt x="63" y="0"/>
                    <a:pt x="50" y="0"/>
                  </a:cubicBezTo>
                  <a:cubicBezTo>
                    <a:pt x="36" y="0"/>
                    <a:pt x="29" y="6"/>
                    <a:pt x="22" y="12"/>
                  </a:cubicBezTo>
                  <a:cubicBezTo>
                    <a:pt x="17" y="17"/>
                    <a:pt x="12" y="21"/>
                    <a:pt x="2" y="21"/>
                  </a:cubicBezTo>
                  <a:cubicBezTo>
                    <a:pt x="1" y="21"/>
                    <a:pt x="1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1" y="31"/>
                    <a:pt x="2" y="31"/>
                  </a:cubicBezTo>
                  <a:cubicBezTo>
                    <a:pt x="16" y="31"/>
                    <a:pt x="23" y="25"/>
                    <a:pt x="29" y="20"/>
                  </a:cubicBezTo>
                  <a:cubicBezTo>
                    <a:pt x="35" y="15"/>
                    <a:pt x="40" y="11"/>
                    <a:pt x="50" y="11"/>
                  </a:cubicBezTo>
                  <a:cubicBezTo>
                    <a:pt x="59" y="11"/>
                    <a:pt x="64" y="15"/>
                    <a:pt x="70" y="20"/>
                  </a:cubicBezTo>
                  <a:cubicBezTo>
                    <a:pt x="76" y="25"/>
                    <a:pt x="83" y="31"/>
                    <a:pt x="97" y="31"/>
                  </a:cubicBezTo>
                  <a:cubicBezTo>
                    <a:pt x="111" y="31"/>
                    <a:pt x="118" y="25"/>
                    <a:pt x="124" y="20"/>
                  </a:cubicBezTo>
                  <a:cubicBezTo>
                    <a:pt x="130" y="15"/>
                    <a:pt x="135" y="11"/>
                    <a:pt x="144" y="11"/>
                  </a:cubicBezTo>
                  <a:cubicBezTo>
                    <a:pt x="154" y="11"/>
                    <a:pt x="159" y="15"/>
                    <a:pt x="165" y="20"/>
                  </a:cubicBezTo>
                  <a:cubicBezTo>
                    <a:pt x="171" y="25"/>
                    <a:pt x="178" y="31"/>
                    <a:pt x="192" y="31"/>
                  </a:cubicBezTo>
                  <a:cubicBezTo>
                    <a:pt x="206" y="31"/>
                    <a:pt x="213" y="25"/>
                    <a:pt x="219" y="20"/>
                  </a:cubicBezTo>
                  <a:cubicBezTo>
                    <a:pt x="225" y="15"/>
                    <a:pt x="229" y="11"/>
                    <a:pt x="239" y="11"/>
                  </a:cubicBezTo>
                  <a:lnTo>
                    <a:pt x="23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286"/>
            <p:cNvSpPr>
              <a:spLocks/>
            </p:cNvSpPr>
            <p:nvPr/>
          </p:nvSpPr>
          <p:spPr bwMode="auto">
            <a:xfrm>
              <a:off x="2009775" y="3578225"/>
              <a:ext cx="330200" cy="41275"/>
            </a:xfrm>
            <a:custGeom>
              <a:avLst/>
              <a:gdLst>
                <a:gd name="T0" fmla="*/ 239 w 239"/>
                <a:gd name="T1" fmla="*/ 0 h 31"/>
                <a:gd name="T2" fmla="*/ 212 w 239"/>
                <a:gd name="T3" fmla="*/ 12 h 31"/>
                <a:gd name="T4" fmla="*/ 192 w 239"/>
                <a:gd name="T5" fmla="*/ 21 h 31"/>
                <a:gd name="T6" fmla="*/ 172 w 239"/>
                <a:gd name="T7" fmla="*/ 12 h 31"/>
                <a:gd name="T8" fmla="*/ 144 w 239"/>
                <a:gd name="T9" fmla="*/ 0 h 31"/>
                <a:gd name="T10" fmla="*/ 117 w 239"/>
                <a:gd name="T11" fmla="*/ 12 h 31"/>
                <a:gd name="T12" fmla="*/ 97 w 239"/>
                <a:gd name="T13" fmla="*/ 21 h 31"/>
                <a:gd name="T14" fmla="*/ 77 w 239"/>
                <a:gd name="T15" fmla="*/ 12 h 31"/>
                <a:gd name="T16" fmla="*/ 50 w 239"/>
                <a:gd name="T17" fmla="*/ 0 h 31"/>
                <a:gd name="T18" fmla="*/ 22 w 239"/>
                <a:gd name="T19" fmla="*/ 12 h 31"/>
                <a:gd name="T20" fmla="*/ 2 w 239"/>
                <a:gd name="T21" fmla="*/ 21 h 31"/>
                <a:gd name="T22" fmla="*/ 0 w 239"/>
                <a:gd name="T23" fmla="*/ 21 h 31"/>
                <a:gd name="T24" fmla="*/ 0 w 239"/>
                <a:gd name="T25" fmla="*/ 31 h 31"/>
                <a:gd name="T26" fmla="*/ 2 w 239"/>
                <a:gd name="T27" fmla="*/ 31 h 31"/>
                <a:gd name="T28" fmla="*/ 29 w 239"/>
                <a:gd name="T29" fmla="*/ 19 h 31"/>
                <a:gd name="T30" fmla="*/ 50 w 239"/>
                <a:gd name="T31" fmla="*/ 10 h 31"/>
                <a:gd name="T32" fmla="*/ 70 w 239"/>
                <a:gd name="T33" fmla="*/ 19 h 31"/>
                <a:gd name="T34" fmla="*/ 97 w 239"/>
                <a:gd name="T35" fmla="*/ 31 h 31"/>
                <a:gd name="T36" fmla="*/ 124 w 239"/>
                <a:gd name="T37" fmla="*/ 19 h 31"/>
                <a:gd name="T38" fmla="*/ 144 w 239"/>
                <a:gd name="T39" fmla="*/ 10 h 31"/>
                <a:gd name="T40" fmla="*/ 165 w 239"/>
                <a:gd name="T41" fmla="*/ 19 h 31"/>
                <a:gd name="T42" fmla="*/ 192 w 239"/>
                <a:gd name="T43" fmla="*/ 31 h 31"/>
                <a:gd name="T44" fmla="*/ 219 w 239"/>
                <a:gd name="T45" fmla="*/ 19 h 31"/>
                <a:gd name="T46" fmla="*/ 239 w 239"/>
                <a:gd name="T47" fmla="*/ 10 h 31"/>
                <a:gd name="T48" fmla="*/ 239 w 239"/>
                <a:gd name="T4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9" h="31">
                  <a:moveTo>
                    <a:pt x="239" y="0"/>
                  </a:moveTo>
                  <a:cubicBezTo>
                    <a:pt x="225" y="0"/>
                    <a:pt x="218" y="6"/>
                    <a:pt x="212" y="12"/>
                  </a:cubicBezTo>
                  <a:cubicBezTo>
                    <a:pt x="207" y="16"/>
                    <a:pt x="202" y="21"/>
                    <a:pt x="192" y="21"/>
                  </a:cubicBezTo>
                  <a:cubicBezTo>
                    <a:pt x="182" y="21"/>
                    <a:pt x="177" y="16"/>
                    <a:pt x="172" y="12"/>
                  </a:cubicBezTo>
                  <a:cubicBezTo>
                    <a:pt x="165" y="6"/>
                    <a:pt x="158" y="0"/>
                    <a:pt x="144" y="0"/>
                  </a:cubicBezTo>
                  <a:cubicBezTo>
                    <a:pt x="131" y="0"/>
                    <a:pt x="124" y="6"/>
                    <a:pt x="117" y="12"/>
                  </a:cubicBezTo>
                  <a:cubicBezTo>
                    <a:pt x="112" y="16"/>
                    <a:pt x="107" y="21"/>
                    <a:pt x="97" y="21"/>
                  </a:cubicBezTo>
                  <a:cubicBezTo>
                    <a:pt x="87" y="21"/>
                    <a:pt x="82" y="16"/>
                    <a:pt x="77" y="12"/>
                  </a:cubicBezTo>
                  <a:cubicBezTo>
                    <a:pt x="70" y="6"/>
                    <a:pt x="63" y="0"/>
                    <a:pt x="50" y="0"/>
                  </a:cubicBezTo>
                  <a:cubicBezTo>
                    <a:pt x="36" y="0"/>
                    <a:pt x="29" y="6"/>
                    <a:pt x="22" y="12"/>
                  </a:cubicBezTo>
                  <a:cubicBezTo>
                    <a:pt x="17" y="16"/>
                    <a:pt x="12" y="21"/>
                    <a:pt x="2" y="21"/>
                  </a:cubicBezTo>
                  <a:cubicBezTo>
                    <a:pt x="1" y="21"/>
                    <a:pt x="1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1" y="31"/>
                    <a:pt x="2" y="31"/>
                  </a:cubicBezTo>
                  <a:cubicBezTo>
                    <a:pt x="16" y="31"/>
                    <a:pt x="23" y="25"/>
                    <a:pt x="29" y="19"/>
                  </a:cubicBezTo>
                  <a:cubicBezTo>
                    <a:pt x="35" y="14"/>
                    <a:pt x="40" y="10"/>
                    <a:pt x="50" y="10"/>
                  </a:cubicBezTo>
                  <a:cubicBezTo>
                    <a:pt x="59" y="10"/>
                    <a:pt x="64" y="14"/>
                    <a:pt x="70" y="19"/>
                  </a:cubicBezTo>
                  <a:cubicBezTo>
                    <a:pt x="76" y="25"/>
                    <a:pt x="83" y="31"/>
                    <a:pt x="97" y="31"/>
                  </a:cubicBezTo>
                  <a:cubicBezTo>
                    <a:pt x="111" y="31"/>
                    <a:pt x="118" y="25"/>
                    <a:pt x="124" y="19"/>
                  </a:cubicBezTo>
                  <a:cubicBezTo>
                    <a:pt x="130" y="14"/>
                    <a:pt x="135" y="10"/>
                    <a:pt x="144" y="10"/>
                  </a:cubicBezTo>
                  <a:cubicBezTo>
                    <a:pt x="154" y="10"/>
                    <a:pt x="159" y="14"/>
                    <a:pt x="165" y="19"/>
                  </a:cubicBezTo>
                  <a:cubicBezTo>
                    <a:pt x="171" y="25"/>
                    <a:pt x="178" y="31"/>
                    <a:pt x="192" y="31"/>
                  </a:cubicBezTo>
                  <a:cubicBezTo>
                    <a:pt x="206" y="31"/>
                    <a:pt x="213" y="25"/>
                    <a:pt x="219" y="19"/>
                  </a:cubicBezTo>
                  <a:cubicBezTo>
                    <a:pt x="225" y="15"/>
                    <a:pt x="229" y="10"/>
                    <a:pt x="239" y="10"/>
                  </a:cubicBezTo>
                  <a:lnTo>
                    <a:pt x="23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287"/>
            <p:cNvSpPr>
              <a:spLocks/>
            </p:cNvSpPr>
            <p:nvPr/>
          </p:nvSpPr>
          <p:spPr bwMode="auto">
            <a:xfrm>
              <a:off x="2009775" y="3602038"/>
              <a:ext cx="330200" cy="44450"/>
            </a:xfrm>
            <a:custGeom>
              <a:avLst/>
              <a:gdLst>
                <a:gd name="T0" fmla="*/ 239 w 239"/>
                <a:gd name="T1" fmla="*/ 1 h 32"/>
                <a:gd name="T2" fmla="*/ 212 w 239"/>
                <a:gd name="T3" fmla="*/ 12 h 32"/>
                <a:gd name="T4" fmla="*/ 192 w 239"/>
                <a:gd name="T5" fmla="*/ 21 h 32"/>
                <a:gd name="T6" fmla="*/ 172 w 239"/>
                <a:gd name="T7" fmla="*/ 12 h 32"/>
                <a:gd name="T8" fmla="*/ 144 w 239"/>
                <a:gd name="T9" fmla="*/ 0 h 32"/>
                <a:gd name="T10" fmla="*/ 117 w 239"/>
                <a:gd name="T11" fmla="*/ 12 h 32"/>
                <a:gd name="T12" fmla="*/ 97 w 239"/>
                <a:gd name="T13" fmla="*/ 21 h 32"/>
                <a:gd name="T14" fmla="*/ 77 w 239"/>
                <a:gd name="T15" fmla="*/ 12 h 32"/>
                <a:gd name="T16" fmla="*/ 50 w 239"/>
                <a:gd name="T17" fmla="*/ 0 h 32"/>
                <a:gd name="T18" fmla="*/ 22 w 239"/>
                <a:gd name="T19" fmla="*/ 12 h 32"/>
                <a:gd name="T20" fmla="*/ 2 w 239"/>
                <a:gd name="T21" fmla="*/ 21 h 32"/>
                <a:gd name="T22" fmla="*/ 0 w 239"/>
                <a:gd name="T23" fmla="*/ 21 h 32"/>
                <a:gd name="T24" fmla="*/ 0 w 239"/>
                <a:gd name="T25" fmla="*/ 32 h 32"/>
                <a:gd name="T26" fmla="*/ 2 w 239"/>
                <a:gd name="T27" fmla="*/ 32 h 32"/>
                <a:gd name="T28" fmla="*/ 29 w 239"/>
                <a:gd name="T29" fmla="*/ 20 h 32"/>
                <a:gd name="T30" fmla="*/ 50 w 239"/>
                <a:gd name="T31" fmla="*/ 11 h 32"/>
                <a:gd name="T32" fmla="*/ 70 w 239"/>
                <a:gd name="T33" fmla="*/ 20 h 32"/>
                <a:gd name="T34" fmla="*/ 97 w 239"/>
                <a:gd name="T35" fmla="*/ 32 h 32"/>
                <a:gd name="T36" fmla="*/ 124 w 239"/>
                <a:gd name="T37" fmla="*/ 20 h 32"/>
                <a:gd name="T38" fmla="*/ 144 w 239"/>
                <a:gd name="T39" fmla="*/ 11 h 32"/>
                <a:gd name="T40" fmla="*/ 165 w 239"/>
                <a:gd name="T41" fmla="*/ 20 h 32"/>
                <a:gd name="T42" fmla="*/ 192 w 239"/>
                <a:gd name="T43" fmla="*/ 32 h 32"/>
                <a:gd name="T44" fmla="*/ 219 w 239"/>
                <a:gd name="T45" fmla="*/ 20 h 32"/>
                <a:gd name="T46" fmla="*/ 239 w 239"/>
                <a:gd name="T47" fmla="*/ 11 h 32"/>
                <a:gd name="T48" fmla="*/ 239 w 239"/>
                <a:gd name="T49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9" h="32">
                  <a:moveTo>
                    <a:pt x="239" y="1"/>
                  </a:moveTo>
                  <a:cubicBezTo>
                    <a:pt x="225" y="1"/>
                    <a:pt x="218" y="7"/>
                    <a:pt x="212" y="12"/>
                  </a:cubicBezTo>
                  <a:cubicBezTo>
                    <a:pt x="207" y="17"/>
                    <a:pt x="202" y="21"/>
                    <a:pt x="192" y="21"/>
                  </a:cubicBezTo>
                  <a:cubicBezTo>
                    <a:pt x="182" y="21"/>
                    <a:pt x="177" y="17"/>
                    <a:pt x="172" y="12"/>
                  </a:cubicBezTo>
                  <a:cubicBezTo>
                    <a:pt x="165" y="7"/>
                    <a:pt x="158" y="0"/>
                    <a:pt x="144" y="0"/>
                  </a:cubicBezTo>
                  <a:cubicBezTo>
                    <a:pt x="131" y="0"/>
                    <a:pt x="124" y="7"/>
                    <a:pt x="117" y="12"/>
                  </a:cubicBezTo>
                  <a:cubicBezTo>
                    <a:pt x="112" y="17"/>
                    <a:pt x="107" y="21"/>
                    <a:pt x="97" y="21"/>
                  </a:cubicBezTo>
                  <a:cubicBezTo>
                    <a:pt x="87" y="21"/>
                    <a:pt x="82" y="17"/>
                    <a:pt x="77" y="12"/>
                  </a:cubicBezTo>
                  <a:cubicBezTo>
                    <a:pt x="70" y="7"/>
                    <a:pt x="63" y="0"/>
                    <a:pt x="50" y="0"/>
                  </a:cubicBezTo>
                  <a:cubicBezTo>
                    <a:pt x="36" y="0"/>
                    <a:pt x="29" y="7"/>
                    <a:pt x="22" y="12"/>
                  </a:cubicBezTo>
                  <a:cubicBezTo>
                    <a:pt x="17" y="17"/>
                    <a:pt x="12" y="21"/>
                    <a:pt x="2" y="21"/>
                  </a:cubicBezTo>
                  <a:cubicBezTo>
                    <a:pt x="1" y="21"/>
                    <a:pt x="1" y="21"/>
                    <a:pt x="0" y="2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1" y="32"/>
                    <a:pt x="2" y="32"/>
                  </a:cubicBezTo>
                  <a:cubicBezTo>
                    <a:pt x="16" y="32"/>
                    <a:pt x="23" y="26"/>
                    <a:pt x="29" y="20"/>
                  </a:cubicBezTo>
                  <a:cubicBezTo>
                    <a:pt x="35" y="15"/>
                    <a:pt x="40" y="11"/>
                    <a:pt x="50" y="11"/>
                  </a:cubicBezTo>
                  <a:cubicBezTo>
                    <a:pt x="59" y="11"/>
                    <a:pt x="64" y="15"/>
                    <a:pt x="70" y="20"/>
                  </a:cubicBezTo>
                  <a:cubicBezTo>
                    <a:pt x="76" y="26"/>
                    <a:pt x="83" y="32"/>
                    <a:pt x="97" y="32"/>
                  </a:cubicBezTo>
                  <a:cubicBezTo>
                    <a:pt x="111" y="32"/>
                    <a:pt x="118" y="26"/>
                    <a:pt x="124" y="20"/>
                  </a:cubicBezTo>
                  <a:cubicBezTo>
                    <a:pt x="130" y="15"/>
                    <a:pt x="135" y="11"/>
                    <a:pt x="144" y="11"/>
                  </a:cubicBezTo>
                  <a:cubicBezTo>
                    <a:pt x="154" y="11"/>
                    <a:pt x="159" y="15"/>
                    <a:pt x="165" y="20"/>
                  </a:cubicBezTo>
                  <a:cubicBezTo>
                    <a:pt x="171" y="26"/>
                    <a:pt x="178" y="32"/>
                    <a:pt x="192" y="32"/>
                  </a:cubicBezTo>
                  <a:cubicBezTo>
                    <a:pt x="206" y="32"/>
                    <a:pt x="213" y="26"/>
                    <a:pt x="219" y="20"/>
                  </a:cubicBezTo>
                  <a:cubicBezTo>
                    <a:pt x="225" y="15"/>
                    <a:pt x="229" y="11"/>
                    <a:pt x="239" y="11"/>
                  </a:cubicBezTo>
                  <a:lnTo>
                    <a:pt x="239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288"/>
            <p:cNvSpPr>
              <a:spLocks/>
            </p:cNvSpPr>
            <p:nvPr/>
          </p:nvSpPr>
          <p:spPr bwMode="auto">
            <a:xfrm>
              <a:off x="2095500" y="3446463"/>
              <a:ext cx="63500" cy="63500"/>
            </a:xfrm>
            <a:custGeom>
              <a:avLst/>
              <a:gdLst>
                <a:gd name="T0" fmla="*/ 9 w 46"/>
                <a:gd name="T1" fmla="*/ 38 h 46"/>
                <a:gd name="T2" fmla="*/ 38 w 46"/>
                <a:gd name="T3" fmla="*/ 37 h 46"/>
                <a:gd name="T4" fmla="*/ 36 w 46"/>
                <a:gd name="T5" fmla="*/ 8 h 46"/>
                <a:gd name="T6" fmla="*/ 8 w 46"/>
                <a:gd name="T7" fmla="*/ 10 h 46"/>
                <a:gd name="T8" fmla="*/ 9 w 46"/>
                <a:gd name="T9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9" y="38"/>
                  </a:moveTo>
                  <a:cubicBezTo>
                    <a:pt x="18" y="46"/>
                    <a:pt x="31" y="45"/>
                    <a:pt x="38" y="37"/>
                  </a:cubicBezTo>
                  <a:cubicBezTo>
                    <a:pt x="46" y="28"/>
                    <a:pt x="45" y="15"/>
                    <a:pt x="36" y="8"/>
                  </a:cubicBezTo>
                  <a:cubicBezTo>
                    <a:pt x="28" y="0"/>
                    <a:pt x="15" y="1"/>
                    <a:pt x="8" y="10"/>
                  </a:cubicBezTo>
                  <a:cubicBezTo>
                    <a:pt x="0" y="18"/>
                    <a:pt x="1" y="31"/>
                    <a:pt x="9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289"/>
            <p:cNvSpPr>
              <a:spLocks noEditPoints="1"/>
            </p:cNvSpPr>
            <p:nvPr/>
          </p:nvSpPr>
          <p:spPr bwMode="auto">
            <a:xfrm>
              <a:off x="1409700" y="2576513"/>
              <a:ext cx="92075" cy="90487"/>
            </a:xfrm>
            <a:custGeom>
              <a:avLst/>
              <a:gdLst>
                <a:gd name="T0" fmla="*/ 33 w 66"/>
                <a:gd name="T1" fmla="*/ 0 h 66"/>
                <a:gd name="T2" fmla="*/ 0 w 66"/>
                <a:gd name="T3" fmla="*/ 33 h 66"/>
                <a:gd name="T4" fmla="*/ 33 w 66"/>
                <a:gd name="T5" fmla="*/ 66 h 66"/>
                <a:gd name="T6" fmla="*/ 66 w 66"/>
                <a:gd name="T7" fmla="*/ 33 h 66"/>
                <a:gd name="T8" fmla="*/ 33 w 66"/>
                <a:gd name="T9" fmla="*/ 0 h 66"/>
                <a:gd name="T10" fmla="*/ 47 w 66"/>
                <a:gd name="T11" fmla="*/ 58 h 66"/>
                <a:gd name="T12" fmla="*/ 45 w 66"/>
                <a:gd name="T13" fmla="*/ 57 h 66"/>
                <a:gd name="T14" fmla="*/ 36 w 66"/>
                <a:gd name="T15" fmla="*/ 57 h 66"/>
                <a:gd name="T16" fmla="*/ 33 w 66"/>
                <a:gd name="T17" fmla="*/ 58 h 66"/>
                <a:gd name="T18" fmla="*/ 28 w 66"/>
                <a:gd name="T19" fmla="*/ 62 h 66"/>
                <a:gd name="T20" fmla="*/ 14 w 66"/>
                <a:gd name="T21" fmla="*/ 55 h 66"/>
                <a:gd name="T22" fmla="*/ 12 w 66"/>
                <a:gd name="T23" fmla="*/ 48 h 66"/>
                <a:gd name="T24" fmla="*/ 11 w 66"/>
                <a:gd name="T25" fmla="*/ 47 h 66"/>
                <a:gd name="T26" fmla="*/ 5 w 66"/>
                <a:gd name="T27" fmla="*/ 41 h 66"/>
                <a:gd name="T28" fmla="*/ 4 w 66"/>
                <a:gd name="T29" fmla="*/ 33 h 66"/>
                <a:gd name="T30" fmla="*/ 5 w 66"/>
                <a:gd name="T31" fmla="*/ 26 h 66"/>
                <a:gd name="T32" fmla="*/ 7 w 66"/>
                <a:gd name="T33" fmla="*/ 25 h 66"/>
                <a:gd name="T34" fmla="*/ 13 w 66"/>
                <a:gd name="T35" fmla="*/ 21 h 66"/>
                <a:gd name="T36" fmla="*/ 16 w 66"/>
                <a:gd name="T37" fmla="*/ 14 h 66"/>
                <a:gd name="T38" fmla="*/ 17 w 66"/>
                <a:gd name="T39" fmla="*/ 11 h 66"/>
                <a:gd name="T40" fmla="*/ 16 w 66"/>
                <a:gd name="T41" fmla="*/ 10 h 66"/>
                <a:gd name="T42" fmla="*/ 33 w 66"/>
                <a:gd name="T43" fmla="*/ 4 h 66"/>
                <a:gd name="T44" fmla="*/ 36 w 66"/>
                <a:gd name="T45" fmla="*/ 5 h 66"/>
                <a:gd name="T46" fmla="*/ 32 w 66"/>
                <a:gd name="T47" fmla="*/ 7 h 66"/>
                <a:gd name="T48" fmla="*/ 32 w 66"/>
                <a:gd name="T49" fmla="*/ 9 h 66"/>
                <a:gd name="T50" fmla="*/ 37 w 66"/>
                <a:gd name="T51" fmla="*/ 15 h 66"/>
                <a:gd name="T52" fmla="*/ 39 w 66"/>
                <a:gd name="T53" fmla="*/ 16 h 66"/>
                <a:gd name="T54" fmla="*/ 48 w 66"/>
                <a:gd name="T55" fmla="*/ 15 h 66"/>
                <a:gd name="T56" fmla="*/ 49 w 66"/>
                <a:gd name="T57" fmla="*/ 14 h 66"/>
                <a:gd name="T58" fmla="*/ 49 w 66"/>
                <a:gd name="T59" fmla="*/ 10 h 66"/>
                <a:gd name="T60" fmla="*/ 62 w 66"/>
                <a:gd name="T61" fmla="*/ 30 h 66"/>
                <a:gd name="T62" fmla="*/ 58 w 66"/>
                <a:gd name="T63" fmla="*/ 28 h 66"/>
                <a:gd name="T64" fmla="*/ 56 w 66"/>
                <a:gd name="T65" fmla="*/ 29 h 66"/>
                <a:gd name="T66" fmla="*/ 52 w 66"/>
                <a:gd name="T67" fmla="*/ 36 h 66"/>
                <a:gd name="T68" fmla="*/ 52 w 66"/>
                <a:gd name="T69" fmla="*/ 39 h 66"/>
                <a:gd name="T70" fmla="*/ 55 w 66"/>
                <a:gd name="T71" fmla="*/ 47 h 66"/>
                <a:gd name="T72" fmla="*/ 56 w 66"/>
                <a:gd name="T73" fmla="*/ 46 h 66"/>
                <a:gd name="T74" fmla="*/ 60 w 66"/>
                <a:gd name="T75" fmla="*/ 44 h 66"/>
                <a:gd name="T76" fmla="*/ 47 w 66"/>
                <a:gd name="T77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6" h="66">
                  <a:moveTo>
                    <a:pt x="33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1" y="66"/>
                    <a:pt x="66" y="51"/>
                    <a:pt x="66" y="33"/>
                  </a:cubicBezTo>
                  <a:cubicBezTo>
                    <a:pt x="66" y="15"/>
                    <a:pt x="51" y="0"/>
                    <a:pt x="33" y="0"/>
                  </a:cubicBezTo>
                  <a:close/>
                  <a:moveTo>
                    <a:pt x="47" y="58"/>
                  </a:moveTo>
                  <a:cubicBezTo>
                    <a:pt x="46" y="58"/>
                    <a:pt x="46" y="57"/>
                    <a:pt x="45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4" y="57"/>
                    <a:pt x="33" y="58"/>
                    <a:pt x="33" y="58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3" y="61"/>
                    <a:pt x="18" y="58"/>
                    <a:pt x="14" y="55"/>
                  </a:cubicBezTo>
                  <a:cubicBezTo>
                    <a:pt x="13" y="53"/>
                    <a:pt x="12" y="49"/>
                    <a:pt x="12" y="48"/>
                  </a:cubicBezTo>
                  <a:cubicBezTo>
                    <a:pt x="12" y="48"/>
                    <a:pt x="11" y="47"/>
                    <a:pt x="11" y="47"/>
                  </a:cubicBezTo>
                  <a:cubicBezTo>
                    <a:pt x="11" y="47"/>
                    <a:pt x="6" y="42"/>
                    <a:pt x="5" y="41"/>
                  </a:cubicBezTo>
                  <a:cubicBezTo>
                    <a:pt x="5" y="39"/>
                    <a:pt x="4" y="36"/>
                    <a:pt x="4" y="33"/>
                  </a:cubicBezTo>
                  <a:cubicBezTo>
                    <a:pt x="4" y="31"/>
                    <a:pt x="5" y="28"/>
                    <a:pt x="5" y="26"/>
                  </a:cubicBezTo>
                  <a:cubicBezTo>
                    <a:pt x="5" y="26"/>
                    <a:pt x="6" y="26"/>
                    <a:pt x="7" y="25"/>
                  </a:cubicBezTo>
                  <a:cubicBezTo>
                    <a:pt x="8" y="24"/>
                    <a:pt x="12" y="22"/>
                    <a:pt x="13" y="21"/>
                  </a:cubicBezTo>
                  <a:cubicBezTo>
                    <a:pt x="13" y="21"/>
                    <a:pt x="16" y="15"/>
                    <a:pt x="16" y="14"/>
                  </a:cubicBezTo>
                  <a:cubicBezTo>
                    <a:pt x="17" y="14"/>
                    <a:pt x="18" y="13"/>
                    <a:pt x="17" y="11"/>
                  </a:cubicBezTo>
                  <a:cubicBezTo>
                    <a:pt x="17" y="11"/>
                    <a:pt x="17" y="10"/>
                    <a:pt x="16" y="10"/>
                  </a:cubicBezTo>
                  <a:cubicBezTo>
                    <a:pt x="21" y="7"/>
                    <a:pt x="27" y="4"/>
                    <a:pt x="33" y="4"/>
                  </a:cubicBezTo>
                  <a:cubicBezTo>
                    <a:pt x="34" y="4"/>
                    <a:pt x="35" y="5"/>
                    <a:pt x="36" y="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1" y="8"/>
                    <a:pt x="32" y="9"/>
                  </a:cubicBezTo>
                  <a:cubicBezTo>
                    <a:pt x="33" y="10"/>
                    <a:pt x="37" y="15"/>
                    <a:pt x="37" y="15"/>
                  </a:cubicBezTo>
                  <a:cubicBezTo>
                    <a:pt x="37" y="15"/>
                    <a:pt x="38" y="16"/>
                    <a:pt x="39" y="16"/>
                  </a:cubicBezTo>
                  <a:cubicBezTo>
                    <a:pt x="40" y="16"/>
                    <a:pt x="48" y="15"/>
                    <a:pt x="48" y="15"/>
                  </a:cubicBezTo>
                  <a:cubicBezTo>
                    <a:pt x="48" y="15"/>
                    <a:pt x="50" y="15"/>
                    <a:pt x="49" y="14"/>
                  </a:cubicBezTo>
                  <a:cubicBezTo>
                    <a:pt x="49" y="13"/>
                    <a:pt x="49" y="12"/>
                    <a:pt x="49" y="10"/>
                  </a:cubicBezTo>
                  <a:cubicBezTo>
                    <a:pt x="56" y="14"/>
                    <a:pt x="61" y="22"/>
                    <a:pt x="62" y="30"/>
                  </a:cubicBezTo>
                  <a:cubicBezTo>
                    <a:pt x="60" y="29"/>
                    <a:pt x="58" y="28"/>
                    <a:pt x="58" y="28"/>
                  </a:cubicBezTo>
                  <a:cubicBezTo>
                    <a:pt x="56" y="27"/>
                    <a:pt x="56" y="28"/>
                    <a:pt x="56" y="29"/>
                  </a:cubicBezTo>
                  <a:cubicBezTo>
                    <a:pt x="55" y="29"/>
                    <a:pt x="52" y="36"/>
                    <a:pt x="52" y="36"/>
                  </a:cubicBezTo>
                  <a:cubicBezTo>
                    <a:pt x="52" y="36"/>
                    <a:pt x="52" y="38"/>
                    <a:pt x="52" y="39"/>
                  </a:cubicBezTo>
                  <a:cubicBezTo>
                    <a:pt x="53" y="41"/>
                    <a:pt x="55" y="47"/>
                    <a:pt x="55" y="47"/>
                  </a:cubicBezTo>
                  <a:cubicBezTo>
                    <a:pt x="55" y="47"/>
                    <a:pt x="56" y="46"/>
                    <a:pt x="56" y="46"/>
                  </a:cubicBezTo>
                  <a:cubicBezTo>
                    <a:pt x="56" y="46"/>
                    <a:pt x="58" y="45"/>
                    <a:pt x="60" y="44"/>
                  </a:cubicBezTo>
                  <a:cubicBezTo>
                    <a:pt x="57" y="50"/>
                    <a:pt x="53" y="55"/>
                    <a:pt x="47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290"/>
            <p:cNvSpPr>
              <a:spLocks/>
            </p:cNvSpPr>
            <p:nvPr/>
          </p:nvSpPr>
          <p:spPr bwMode="auto">
            <a:xfrm>
              <a:off x="1435100" y="2613025"/>
              <a:ext cx="28575" cy="30162"/>
            </a:xfrm>
            <a:custGeom>
              <a:avLst/>
              <a:gdLst>
                <a:gd name="T0" fmla="*/ 15 w 21"/>
                <a:gd name="T1" fmla="*/ 2 h 22"/>
                <a:gd name="T2" fmla="*/ 12 w 21"/>
                <a:gd name="T3" fmla="*/ 0 h 22"/>
                <a:gd name="T4" fmla="*/ 3 w 21"/>
                <a:gd name="T5" fmla="*/ 3 h 22"/>
                <a:gd name="T6" fmla="*/ 1 w 21"/>
                <a:gd name="T7" fmla="*/ 5 h 22"/>
                <a:gd name="T8" fmla="*/ 0 w 21"/>
                <a:gd name="T9" fmla="*/ 15 h 22"/>
                <a:gd name="T10" fmla="*/ 2 w 21"/>
                <a:gd name="T11" fmla="*/ 18 h 22"/>
                <a:gd name="T12" fmla="*/ 10 w 21"/>
                <a:gd name="T13" fmla="*/ 21 h 22"/>
                <a:gd name="T14" fmla="*/ 14 w 21"/>
                <a:gd name="T15" fmla="*/ 21 h 22"/>
                <a:gd name="T16" fmla="*/ 20 w 21"/>
                <a:gd name="T17" fmla="*/ 13 h 22"/>
                <a:gd name="T18" fmla="*/ 20 w 21"/>
                <a:gd name="T19" fmla="*/ 10 h 22"/>
                <a:gd name="T20" fmla="*/ 15 w 21"/>
                <a:gd name="T2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2">
                  <a:moveTo>
                    <a:pt x="15" y="2"/>
                  </a:moveTo>
                  <a:cubicBezTo>
                    <a:pt x="15" y="1"/>
                    <a:pt x="13" y="0"/>
                    <a:pt x="12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7"/>
                    <a:pt x="2" y="18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2"/>
                    <a:pt x="13" y="21"/>
                    <a:pt x="14" y="21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2"/>
                    <a:pt x="21" y="11"/>
                    <a:pt x="20" y="10"/>
                  </a:cubicBezTo>
                  <a:lnTo>
                    <a:pt x="15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291"/>
            <p:cNvSpPr>
              <a:spLocks noEditPoints="1"/>
            </p:cNvSpPr>
            <p:nvPr/>
          </p:nvSpPr>
          <p:spPr bwMode="auto">
            <a:xfrm>
              <a:off x="722313" y="1304925"/>
              <a:ext cx="158750" cy="158750"/>
            </a:xfrm>
            <a:custGeom>
              <a:avLst/>
              <a:gdLst>
                <a:gd name="T0" fmla="*/ 57 w 115"/>
                <a:gd name="T1" fmla="*/ 0 h 115"/>
                <a:gd name="T2" fmla="*/ 0 w 115"/>
                <a:gd name="T3" fmla="*/ 58 h 115"/>
                <a:gd name="T4" fmla="*/ 57 w 115"/>
                <a:gd name="T5" fmla="*/ 115 h 115"/>
                <a:gd name="T6" fmla="*/ 115 w 115"/>
                <a:gd name="T7" fmla="*/ 58 h 115"/>
                <a:gd name="T8" fmla="*/ 57 w 115"/>
                <a:gd name="T9" fmla="*/ 0 h 115"/>
                <a:gd name="T10" fmla="*/ 107 w 115"/>
                <a:gd name="T11" fmla="*/ 58 h 115"/>
                <a:gd name="T12" fmla="*/ 104 w 115"/>
                <a:gd name="T13" fmla="*/ 75 h 115"/>
                <a:gd name="T14" fmla="*/ 92 w 115"/>
                <a:gd name="T15" fmla="*/ 82 h 115"/>
                <a:gd name="T16" fmla="*/ 84 w 115"/>
                <a:gd name="T17" fmla="*/ 16 h 115"/>
                <a:gd name="T18" fmla="*/ 107 w 115"/>
                <a:gd name="T19" fmla="*/ 58 h 115"/>
                <a:gd name="T20" fmla="*/ 74 w 115"/>
                <a:gd name="T21" fmla="*/ 11 h 115"/>
                <a:gd name="T22" fmla="*/ 88 w 115"/>
                <a:gd name="T23" fmla="*/ 83 h 115"/>
                <a:gd name="T24" fmla="*/ 75 w 115"/>
                <a:gd name="T25" fmla="*/ 85 h 115"/>
                <a:gd name="T26" fmla="*/ 57 w 115"/>
                <a:gd name="T27" fmla="*/ 8 h 115"/>
                <a:gd name="T28" fmla="*/ 57 w 115"/>
                <a:gd name="T29" fmla="*/ 8 h 115"/>
                <a:gd name="T30" fmla="*/ 74 w 115"/>
                <a:gd name="T31" fmla="*/ 11 h 115"/>
                <a:gd name="T32" fmla="*/ 37 w 115"/>
                <a:gd name="T33" fmla="*/ 19 h 115"/>
                <a:gd name="T34" fmla="*/ 52 w 115"/>
                <a:gd name="T35" fmla="*/ 9 h 115"/>
                <a:gd name="T36" fmla="*/ 71 w 115"/>
                <a:gd name="T37" fmla="*/ 85 h 115"/>
                <a:gd name="T38" fmla="*/ 50 w 115"/>
                <a:gd name="T39" fmla="*/ 78 h 115"/>
                <a:gd name="T40" fmla="*/ 37 w 115"/>
                <a:gd name="T41" fmla="*/ 19 h 115"/>
                <a:gd name="T42" fmla="*/ 16 w 115"/>
                <a:gd name="T43" fmla="*/ 30 h 115"/>
                <a:gd name="T44" fmla="*/ 33 w 115"/>
                <a:gd name="T45" fmla="*/ 21 h 115"/>
                <a:gd name="T46" fmla="*/ 41 w 115"/>
                <a:gd name="T47" fmla="*/ 34 h 115"/>
                <a:gd name="T48" fmla="*/ 9 w 115"/>
                <a:gd name="T49" fmla="*/ 47 h 115"/>
                <a:gd name="T50" fmla="*/ 16 w 115"/>
                <a:gd name="T51" fmla="*/ 30 h 115"/>
                <a:gd name="T52" fmla="*/ 25 w 115"/>
                <a:gd name="T53" fmla="*/ 20 h 115"/>
                <a:gd name="T54" fmla="*/ 39 w 115"/>
                <a:gd name="T55" fmla="*/ 12 h 115"/>
                <a:gd name="T56" fmla="*/ 33 w 115"/>
                <a:gd name="T57" fmla="*/ 17 h 115"/>
                <a:gd name="T58" fmla="*/ 25 w 115"/>
                <a:gd name="T59" fmla="*/ 20 h 115"/>
                <a:gd name="T60" fmla="*/ 8 w 115"/>
                <a:gd name="T61" fmla="*/ 54 h 115"/>
                <a:gd name="T62" fmla="*/ 43 w 115"/>
                <a:gd name="T63" fmla="*/ 38 h 115"/>
                <a:gd name="T64" fmla="*/ 45 w 115"/>
                <a:gd name="T65" fmla="*/ 51 h 115"/>
                <a:gd name="T66" fmla="*/ 10 w 115"/>
                <a:gd name="T67" fmla="*/ 74 h 115"/>
                <a:gd name="T68" fmla="*/ 7 w 115"/>
                <a:gd name="T69" fmla="*/ 58 h 115"/>
                <a:gd name="T70" fmla="*/ 8 w 115"/>
                <a:gd name="T71" fmla="*/ 54 h 115"/>
                <a:gd name="T72" fmla="*/ 12 w 115"/>
                <a:gd name="T73" fmla="*/ 78 h 115"/>
                <a:gd name="T74" fmla="*/ 46 w 115"/>
                <a:gd name="T75" fmla="*/ 55 h 115"/>
                <a:gd name="T76" fmla="*/ 46 w 115"/>
                <a:gd name="T77" fmla="*/ 77 h 115"/>
                <a:gd name="T78" fmla="*/ 21 w 115"/>
                <a:gd name="T79" fmla="*/ 92 h 115"/>
                <a:gd name="T80" fmla="*/ 12 w 115"/>
                <a:gd name="T81" fmla="*/ 78 h 115"/>
                <a:gd name="T82" fmla="*/ 24 w 115"/>
                <a:gd name="T83" fmla="*/ 94 h 115"/>
                <a:gd name="T84" fmla="*/ 28 w 115"/>
                <a:gd name="T85" fmla="*/ 91 h 115"/>
                <a:gd name="T86" fmla="*/ 67 w 115"/>
                <a:gd name="T87" fmla="*/ 104 h 115"/>
                <a:gd name="T88" fmla="*/ 80 w 115"/>
                <a:gd name="T89" fmla="*/ 102 h 115"/>
                <a:gd name="T90" fmla="*/ 57 w 115"/>
                <a:gd name="T91" fmla="*/ 108 h 115"/>
                <a:gd name="T92" fmla="*/ 24 w 115"/>
                <a:gd name="T93" fmla="*/ 94 h 115"/>
                <a:gd name="T94" fmla="*/ 92 w 115"/>
                <a:gd name="T95" fmla="*/ 94 h 115"/>
                <a:gd name="T96" fmla="*/ 31 w 115"/>
                <a:gd name="T97" fmla="*/ 88 h 115"/>
                <a:gd name="T98" fmla="*/ 48 w 115"/>
                <a:gd name="T99" fmla="*/ 81 h 115"/>
                <a:gd name="T100" fmla="*/ 101 w 115"/>
                <a:gd name="T101" fmla="*/ 82 h 115"/>
                <a:gd name="T102" fmla="*/ 92 w 115"/>
                <a:gd name="T103" fmla="*/ 9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5"/>
                    <a:pt x="57" y="115"/>
                  </a:cubicBezTo>
                  <a:cubicBezTo>
                    <a:pt x="89" y="115"/>
                    <a:pt x="115" y="90"/>
                    <a:pt x="115" y="58"/>
                  </a:cubicBezTo>
                  <a:cubicBezTo>
                    <a:pt x="115" y="26"/>
                    <a:pt x="89" y="0"/>
                    <a:pt x="57" y="0"/>
                  </a:cubicBezTo>
                  <a:close/>
                  <a:moveTo>
                    <a:pt x="107" y="58"/>
                  </a:moveTo>
                  <a:cubicBezTo>
                    <a:pt x="107" y="64"/>
                    <a:pt x="106" y="69"/>
                    <a:pt x="104" y="75"/>
                  </a:cubicBezTo>
                  <a:cubicBezTo>
                    <a:pt x="102" y="76"/>
                    <a:pt x="98" y="79"/>
                    <a:pt x="92" y="82"/>
                  </a:cubicBezTo>
                  <a:cubicBezTo>
                    <a:pt x="99" y="46"/>
                    <a:pt x="91" y="26"/>
                    <a:pt x="84" y="16"/>
                  </a:cubicBezTo>
                  <a:cubicBezTo>
                    <a:pt x="98" y="25"/>
                    <a:pt x="107" y="40"/>
                    <a:pt x="107" y="58"/>
                  </a:cubicBezTo>
                  <a:close/>
                  <a:moveTo>
                    <a:pt x="74" y="11"/>
                  </a:moveTo>
                  <a:cubicBezTo>
                    <a:pt x="79" y="14"/>
                    <a:pt x="98" y="32"/>
                    <a:pt x="88" y="83"/>
                  </a:cubicBezTo>
                  <a:cubicBezTo>
                    <a:pt x="84" y="85"/>
                    <a:pt x="80" y="85"/>
                    <a:pt x="75" y="85"/>
                  </a:cubicBezTo>
                  <a:cubicBezTo>
                    <a:pt x="75" y="40"/>
                    <a:pt x="62" y="16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3" y="8"/>
                    <a:pt x="69" y="9"/>
                    <a:pt x="74" y="11"/>
                  </a:cubicBezTo>
                  <a:close/>
                  <a:moveTo>
                    <a:pt x="37" y="19"/>
                  </a:moveTo>
                  <a:cubicBezTo>
                    <a:pt x="41" y="14"/>
                    <a:pt x="49" y="10"/>
                    <a:pt x="52" y="9"/>
                  </a:cubicBezTo>
                  <a:cubicBezTo>
                    <a:pt x="56" y="14"/>
                    <a:pt x="71" y="37"/>
                    <a:pt x="71" y="85"/>
                  </a:cubicBezTo>
                  <a:cubicBezTo>
                    <a:pt x="64" y="85"/>
                    <a:pt x="57" y="82"/>
                    <a:pt x="50" y="78"/>
                  </a:cubicBezTo>
                  <a:cubicBezTo>
                    <a:pt x="52" y="38"/>
                    <a:pt x="42" y="23"/>
                    <a:pt x="37" y="19"/>
                  </a:cubicBezTo>
                  <a:close/>
                  <a:moveTo>
                    <a:pt x="16" y="30"/>
                  </a:moveTo>
                  <a:cubicBezTo>
                    <a:pt x="23" y="25"/>
                    <a:pt x="31" y="21"/>
                    <a:pt x="33" y="21"/>
                  </a:cubicBezTo>
                  <a:cubicBezTo>
                    <a:pt x="34" y="22"/>
                    <a:pt x="38" y="25"/>
                    <a:pt x="41" y="34"/>
                  </a:cubicBezTo>
                  <a:cubicBezTo>
                    <a:pt x="36" y="34"/>
                    <a:pt x="20" y="36"/>
                    <a:pt x="9" y="47"/>
                  </a:cubicBezTo>
                  <a:cubicBezTo>
                    <a:pt x="10" y="40"/>
                    <a:pt x="13" y="35"/>
                    <a:pt x="16" y="30"/>
                  </a:cubicBezTo>
                  <a:close/>
                  <a:moveTo>
                    <a:pt x="25" y="20"/>
                  </a:moveTo>
                  <a:cubicBezTo>
                    <a:pt x="29" y="16"/>
                    <a:pt x="34" y="14"/>
                    <a:pt x="39" y="12"/>
                  </a:cubicBezTo>
                  <a:cubicBezTo>
                    <a:pt x="37" y="13"/>
                    <a:pt x="35" y="15"/>
                    <a:pt x="33" y="17"/>
                  </a:cubicBezTo>
                  <a:cubicBezTo>
                    <a:pt x="31" y="17"/>
                    <a:pt x="29" y="18"/>
                    <a:pt x="25" y="20"/>
                  </a:cubicBezTo>
                  <a:close/>
                  <a:moveTo>
                    <a:pt x="8" y="54"/>
                  </a:moveTo>
                  <a:cubicBezTo>
                    <a:pt x="18" y="39"/>
                    <a:pt x="39" y="38"/>
                    <a:pt x="43" y="38"/>
                  </a:cubicBezTo>
                  <a:cubicBezTo>
                    <a:pt x="44" y="41"/>
                    <a:pt x="45" y="46"/>
                    <a:pt x="45" y="51"/>
                  </a:cubicBezTo>
                  <a:cubicBezTo>
                    <a:pt x="42" y="52"/>
                    <a:pt x="23" y="59"/>
                    <a:pt x="10" y="74"/>
                  </a:cubicBezTo>
                  <a:cubicBezTo>
                    <a:pt x="8" y="69"/>
                    <a:pt x="7" y="64"/>
                    <a:pt x="7" y="58"/>
                  </a:cubicBezTo>
                  <a:cubicBezTo>
                    <a:pt x="7" y="57"/>
                    <a:pt x="8" y="55"/>
                    <a:pt x="8" y="54"/>
                  </a:cubicBezTo>
                  <a:close/>
                  <a:moveTo>
                    <a:pt x="12" y="78"/>
                  </a:moveTo>
                  <a:cubicBezTo>
                    <a:pt x="23" y="65"/>
                    <a:pt x="41" y="57"/>
                    <a:pt x="46" y="55"/>
                  </a:cubicBezTo>
                  <a:cubicBezTo>
                    <a:pt x="46" y="61"/>
                    <a:pt x="46" y="69"/>
                    <a:pt x="46" y="77"/>
                  </a:cubicBezTo>
                  <a:cubicBezTo>
                    <a:pt x="42" y="78"/>
                    <a:pt x="30" y="82"/>
                    <a:pt x="21" y="92"/>
                  </a:cubicBezTo>
                  <a:cubicBezTo>
                    <a:pt x="17" y="88"/>
                    <a:pt x="14" y="83"/>
                    <a:pt x="12" y="78"/>
                  </a:cubicBezTo>
                  <a:close/>
                  <a:moveTo>
                    <a:pt x="24" y="94"/>
                  </a:moveTo>
                  <a:cubicBezTo>
                    <a:pt x="25" y="93"/>
                    <a:pt x="26" y="92"/>
                    <a:pt x="28" y="91"/>
                  </a:cubicBezTo>
                  <a:cubicBezTo>
                    <a:pt x="30" y="92"/>
                    <a:pt x="45" y="104"/>
                    <a:pt x="67" y="104"/>
                  </a:cubicBezTo>
                  <a:cubicBezTo>
                    <a:pt x="71" y="104"/>
                    <a:pt x="75" y="103"/>
                    <a:pt x="80" y="102"/>
                  </a:cubicBezTo>
                  <a:cubicBezTo>
                    <a:pt x="73" y="106"/>
                    <a:pt x="65" y="108"/>
                    <a:pt x="57" y="108"/>
                  </a:cubicBezTo>
                  <a:cubicBezTo>
                    <a:pt x="44" y="108"/>
                    <a:pt x="32" y="103"/>
                    <a:pt x="24" y="94"/>
                  </a:cubicBezTo>
                  <a:close/>
                  <a:moveTo>
                    <a:pt x="92" y="94"/>
                  </a:moveTo>
                  <a:cubicBezTo>
                    <a:pt x="62" y="109"/>
                    <a:pt x="37" y="92"/>
                    <a:pt x="31" y="88"/>
                  </a:cubicBezTo>
                  <a:cubicBezTo>
                    <a:pt x="39" y="84"/>
                    <a:pt x="45" y="82"/>
                    <a:pt x="48" y="81"/>
                  </a:cubicBezTo>
                  <a:cubicBezTo>
                    <a:pt x="71" y="96"/>
                    <a:pt x="91" y="88"/>
                    <a:pt x="101" y="82"/>
                  </a:cubicBezTo>
                  <a:cubicBezTo>
                    <a:pt x="99" y="86"/>
                    <a:pt x="96" y="90"/>
                    <a:pt x="92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292"/>
            <p:cNvSpPr>
              <a:spLocks noEditPoints="1"/>
            </p:cNvSpPr>
            <p:nvPr/>
          </p:nvSpPr>
          <p:spPr bwMode="auto">
            <a:xfrm>
              <a:off x="1039813" y="3309938"/>
              <a:ext cx="158750" cy="160337"/>
            </a:xfrm>
            <a:custGeom>
              <a:avLst/>
              <a:gdLst>
                <a:gd name="T0" fmla="*/ 58 w 115"/>
                <a:gd name="T1" fmla="*/ 0 h 116"/>
                <a:gd name="T2" fmla="*/ 0 w 115"/>
                <a:gd name="T3" fmla="*/ 58 h 116"/>
                <a:gd name="T4" fmla="*/ 58 w 115"/>
                <a:gd name="T5" fmla="*/ 116 h 116"/>
                <a:gd name="T6" fmla="*/ 115 w 115"/>
                <a:gd name="T7" fmla="*/ 58 h 116"/>
                <a:gd name="T8" fmla="*/ 58 w 115"/>
                <a:gd name="T9" fmla="*/ 0 h 116"/>
                <a:gd name="T10" fmla="*/ 107 w 115"/>
                <a:gd name="T11" fmla="*/ 58 h 116"/>
                <a:gd name="T12" fmla="*/ 105 w 115"/>
                <a:gd name="T13" fmla="*/ 75 h 116"/>
                <a:gd name="T14" fmla="*/ 93 w 115"/>
                <a:gd name="T15" fmla="*/ 82 h 116"/>
                <a:gd name="T16" fmla="*/ 85 w 115"/>
                <a:gd name="T17" fmla="*/ 16 h 116"/>
                <a:gd name="T18" fmla="*/ 107 w 115"/>
                <a:gd name="T19" fmla="*/ 58 h 116"/>
                <a:gd name="T20" fmla="*/ 75 w 115"/>
                <a:gd name="T21" fmla="*/ 11 h 116"/>
                <a:gd name="T22" fmla="*/ 88 w 115"/>
                <a:gd name="T23" fmla="*/ 84 h 116"/>
                <a:gd name="T24" fmla="*/ 75 w 115"/>
                <a:gd name="T25" fmla="*/ 86 h 116"/>
                <a:gd name="T26" fmla="*/ 57 w 115"/>
                <a:gd name="T27" fmla="*/ 8 h 116"/>
                <a:gd name="T28" fmla="*/ 58 w 115"/>
                <a:gd name="T29" fmla="*/ 8 h 116"/>
                <a:gd name="T30" fmla="*/ 75 w 115"/>
                <a:gd name="T31" fmla="*/ 11 h 116"/>
                <a:gd name="T32" fmla="*/ 37 w 115"/>
                <a:gd name="T33" fmla="*/ 19 h 116"/>
                <a:gd name="T34" fmla="*/ 53 w 115"/>
                <a:gd name="T35" fmla="*/ 9 h 116"/>
                <a:gd name="T36" fmla="*/ 71 w 115"/>
                <a:gd name="T37" fmla="*/ 85 h 116"/>
                <a:gd name="T38" fmla="*/ 50 w 115"/>
                <a:gd name="T39" fmla="*/ 78 h 116"/>
                <a:gd name="T40" fmla="*/ 37 w 115"/>
                <a:gd name="T41" fmla="*/ 19 h 116"/>
                <a:gd name="T42" fmla="*/ 16 w 115"/>
                <a:gd name="T43" fmla="*/ 30 h 116"/>
                <a:gd name="T44" fmla="*/ 33 w 115"/>
                <a:gd name="T45" fmla="*/ 21 h 116"/>
                <a:gd name="T46" fmla="*/ 42 w 115"/>
                <a:gd name="T47" fmla="*/ 34 h 116"/>
                <a:gd name="T48" fmla="*/ 9 w 115"/>
                <a:gd name="T49" fmla="*/ 47 h 116"/>
                <a:gd name="T50" fmla="*/ 16 w 115"/>
                <a:gd name="T51" fmla="*/ 30 h 116"/>
                <a:gd name="T52" fmla="*/ 25 w 115"/>
                <a:gd name="T53" fmla="*/ 20 h 116"/>
                <a:gd name="T54" fmla="*/ 39 w 115"/>
                <a:gd name="T55" fmla="*/ 12 h 116"/>
                <a:gd name="T56" fmla="*/ 33 w 115"/>
                <a:gd name="T57" fmla="*/ 17 h 116"/>
                <a:gd name="T58" fmla="*/ 25 w 115"/>
                <a:gd name="T59" fmla="*/ 20 h 116"/>
                <a:gd name="T60" fmla="*/ 8 w 115"/>
                <a:gd name="T61" fmla="*/ 54 h 116"/>
                <a:gd name="T62" fmla="*/ 43 w 115"/>
                <a:gd name="T63" fmla="*/ 38 h 116"/>
                <a:gd name="T64" fmla="*/ 45 w 115"/>
                <a:gd name="T65" fmla="*/ 51 h 116"/>
                <a:gd name="T66" fmla="*/ 10 w 115"/>
                <a:gd name="T67" fmla="*/ 74 h 116"/>
                <a:gd name="T68" fmla="*/ 8 w 115"/>
                <a:gd name="T69" fmla="*/ 58 h 116"/>
                <a:gd name="T70" fmla="*/ 8 w 115"/>
                <a:gd name="T71" fmla="*/ 54 h 116"/>
                <a:gd name="T72" fmla="*/ 12 w 115"/>
                <a:gd name="T73" fmla="*/ 79 h 116"/>
                <a:gd name="T74" fmla="*/ 46 w 115"/>
                <a:gd name="T75" fmla="*/ 55 h 116"/>
                <a:gd name="T76" fmla="*/ 46 w 115"/>
                <a:gd name="T77" fmla="*/ 78 h 116"/>
                <a:gd name="T78" fmla="*/ 21 w 115"/>
                <a:gd name="T79" fmla="*/ 92 h 116"/>
                <a:gd name="T80" fmla="*/ 12 w 115"/>
                <a:gd name="T81" fmla="*/ 79 h 116"/>
                <a:gd name="T82" fmla="*/ 24 w 115"/>
                <a:gd name="T83" fmla="*/ 95 h 116"/>
                <a:gd name="T84" fmla="*/ 28 w 115"/>
                <a:gd name="T85" fmla="*/ 91 h 116"/>
                <a:gd name="T86" fmla="*/ 67 w 115"/>
                <a:gd name="T87" fmla="*/ 104 h 116"/>
                <a:gd name="T88" fmla="*/ 80 w 115"/>
                <a:gd name="T89" fmla="*/ 103 h 116"/>
                <a:gd name="T90" fmla="*/ 58 w 115"/>
                <a:gd name="T91" fmla="*/ 108 h 116"/>
                <a:gd name="T92" fmla="*/ 24 w 115"/>
                <a:gd name="T93" fmla="*/ 95 h 116"/>
                <a:gd name="T94" fmla="*/ 92 w 115"/>
                <a:gd name="T95" fmla="*/ 94 h 116"/>
                <a:gd name="T96" fmla="*/ 32 w 115"/>
                <a:gd name="T97" fmla="*/ 88 h 116"/>
                <a:gd name="T98" fmla="*/ 48 w 115"/>
                <a:gd name="T99" fmla="*/ 81 h 116"/>
                <a:gd name="T100" fmla="*/ 101 w 115"/>
                <a:gd name="T101" fmla="*/ 82 h 116"/>
                <a:gd name="T102" fmla="*/ 92 w 115"/>
                <a:gd name="T103" fmla="*/ 9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5" h="116">
                  <a:moveTo>
                    <a:pt x="58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89" y="116"/>
                    <a:pt x="115" y="90"/>
                    <a:pt x="115" y="58"/>
                  </a:cubicBezTo>
                  <a:cubicBezTo>
                    <a:pt x="115" y="26"/>
                    <a:pt x="89" y="0"/>
                    <a:pt x="58" y="0"/>
                  </a:cubicBezTo>
                  <a:close/>
                  <a:moveTo>
                    <a:pt x="107" y="58"/>
                  </a:moveTo>
                  <a:cubicBezTo>
                    <a:pt x="107" y="64"/>
                    <a:pt x="106" y="69"/>
                    <a:pt x="105" y="75"/>
                  </a:cubicBezTo>
                  <a:cubicBezTo>
                    <a:pt x="102" y="77"/>
                    <a:pt x="98" y="80"/>
                    <a:pt x="93" y="82"/>
                  </a:cubicBezTo>
                  <a:cubicBezTo>
                    <a:pt x="99" y="46"/>
                    <a:pt x="91" y="26"/>
                    <a:pt x="85" y="16"/>
                  </a:cubicBezTo>
                  <a:cubicBezTo>
                    <a:pt x="98" y="25"/>
                    <a:pt x="107" y="40"/>
                    <a:pt x="107" y="58"/>
                  </a:cubicBezTo>
                  <a:close/>
                  <a:moveTo>
                    <a:pt x="75" y="11"/>
                  </a:moveTo>
                  <a:cubicBezTo>
                    <a:pt x="79" y="15"/>
                    <a:pt x="98" y="32"/>
                    <a:pt x="88" y="84"/>
                  </a:cubicBezTo>
                  <a:cubicBezTo>
                    <a:pt x="84" y="85"/>
                    <a:pt x="80" y="86"/>
                    <a:pt x="75" y="86"/>
                  </a:cubicBezTo>
                  <a:cubicBezTo>
                    <a:pt x="75" y="40"/>
                    <a:pt x="62" y="16"/>
                    <a:pt x="57" y="8"/>
                  </a:cubicBezTo>
                  <a:cubicBezTo>
                    <a:pt x="57" y="8"/>
                    <a:pt x="57" y="8"/>
                    <a:pt x="58" y="8"/>
                  </a:cubicBezTo>
                  <a:cubicBezTo>
                    <a:pt x="64" y="8"/>
                    <a:pt x="69" y="9"/>
                    <a:pt x="75" y="11"/>
                  </a:cubicBezTo>
                  <a:close/>
                  <a:moveTo>
                    <a:pt x="37" y="19"/>
                  </a:moveTo>
                  <a:cubicBezTo>
                    <a:pt x="42" y="14"/>
                    <a:pt x="49" y="10"/>
                    <a:pt x="53" y="9"/>
                  </a:cubicBezTo>
                  <a:cubicBezTo>
                    <a:pt x="56" y="14"/>
                    <a:pt x="71" y="37"/>
                    <a:pt x="71" y="85"/>
                  </a:cubicBezTo>
                  <a:cubicBezTo>
                    <a:pt x="65" y="85"/>
                    <a:pt x="58" y="83"/>
                    <a:pt x="50" y="78"/>
                  </a:cubicBezTo>
                  <a:cubicBezTo>
                    <a:pt x="52" y="38"/>
                    <a:pt x="42" y="23"/>
                    <a:pt x="37" y="19"/>
                  </a:cubicBezTo>
                  <a:close/>
                  <a:moveTo>
                    <a:pt x="16" y="30"/>
                  </a:moveTo>
                  <a:cubicBezTo>
                    <a:pt x="23" y="26"/>
                    <a:pt x="31" y="21"/>
                    <a:pt x="33" y="21"/>
                  </a:cubicBezTo>
                  <a:cubicBezTo>
                    <a:pt x="35" y="22"/>
                    <a:pt x="38" y="25"/>
                    <a:pt x="42" y="34"/>
                  </a:cubicBezTo>
                  <a:cubicBezTo>
                    <a:pt x="36" y="34"/>
                    <a:pt x="20" y="36"/>
                    <a:pt x="9" y="47"/>
                  </a:cubicBezTo>
                  <a:cubicBezTo>
                    <a:pt x="10" y="41"/>
                    <a:pt x="13" y="35"/>
                    <a:pt x="16" y="30"/>
                  </a:cubicBezTo>
                  <a:close/>
                  <a:moveTo>
                    <a:pt x="25" y="20"/>
                  </a:moveTo>
                  <a:cubicBezTo>
                    <a:pt x="30" y="16"/>
                    <a:pt x="34" y="14"/>
                    <a:pt x="39" y="12"/>
                  </a:cubicBezTo>
                  <a:cubicBezTo>
                    <a:pt x="37" y="13"/>
                    <a:pt x="35" y="15"/>
                    <a:pt x="33" y="17"/>
                  </a:cubicBezTo>
                  <a:cubicBezTo>
                    <a:pt x="32" y="17"/>
                    <a:pt x="29" y="18"/>
                    <a:pt x="25" y="20"/>
                  </a:cubicBezTo>
                  <a:close/>
                  <a:moveTo>
                    <a:pt x="8" y="54"/>
                  </a:moveTo>
                  <a:cubicBezTo>
                    <a:pt x="18" y="39"/>
                    <a:pt x="39" y="38"/>
                    <a:pt x="43" y="38"/>
                  </a:cubicBezTo>
                  <a:cubicBezTo>
                    <a:pt x="44" y="42"/>
                    <a:pt x="45" y="46"/>
                    <a:pt x="45" y="51"/>
                  </a:cubicBezTo>
                  <a:cubicBezTo>
                    <a:pt x="42" y="52"/>
                    <a:pt x="23" y="60"/>
                    <a:pt x="10" y="74"/>
                  </a:cubicBezTo>
                  <a:cubicBezTo>
                    <a:pt x="9" y="69"/>
                    <a:pt x="8" y="64"/>
                    <a:pt x="8" y="58"/>
                  </a:cubicBezTo>
                  <a:cubicBezTo>
                    <a:pt x="8" y="57"/>
                    <a:pt x="8" y="56"/>
                    <a:pt x="8" y="54"/>
                  </a:cubicBezTo>
                  <a:close/>
                  <a:moveTo>
                    <a:pt x="12" y="79"/>
                  </a:moveTo>
                  <a:cubicBezTo>
                    <a:pt x="23" y="65"/>
                    <a:pt x="41" y="57"/>
                    <a:pt x="46" y="55"/>
                  </a:cubicBezTo>
                  <a:cubicBezTo>
                    <a:pt x="46" y="61"/>
                    <a:pt x="47" y="69"/>
                    <a:pt x="46" y="78"/>
                  </a:cubicBezTo>
                  <a:cubicBezTo>
                    <a:pt x="42" y="79"/>
                    <a:pt x="30" y="82"/>
                    <a:pt x="21" y="92"/>
                  </a:cubicBezTo>
                  <a:cubicBezTo>
                    <a:pt x="17" y="88"/>
                    <a:pt x="14" y="83"/>
                    <a:pt x="12" y="79"/>
                  </a:cubicBezTo>
                  <a:close/>
                  <a:moveTo>
                    <a:pt x="24" y="95"/>
                  </a:moveTo>
                  <a:cubicBezTo>
                    <a:pt x="25" y="93"/>
                    <a:pt x="27" y="92"/>
                    <a:pt x="28" y="91"/>
                  </a:cubicBezTo>
                  <a:cubicBezTo>
                    <a:pt x="30" y="92"/>
                    <a:pt x="45" y="104"/>
                    <a:pt x="67" y="104"/>
                  </a:cubicBezTo>
                  <a:cubicBezTo>
                    <a:pt x="71" y="104"/>
                    <a:pt x="75" y="104"/>
                    <a:pt x="80" y="103"/>
                  </a:cubicBezTo>
                  <a:cubicBezTo>
                    <a:pt x="73" y="106"/>
                    <a:pt x="66" y="108"/>
                    <a:pt x="58" y="108"/>
                  </a:cubicBezTo>
                  <a:cubicBezTo>
                    <a:pt x="45" y="108"/>
                    <a:pt x="33" y="103"/>
                    <a:pt x="24" y="95"/>
                  </a:cubicBezTo>
                  <a:close/>
                  <a:moveTo>
                    <a:pt x="92" y="94"/>
                  </a:moveTo>
                  <a:cubicBezTo>
                    <a:pt x="62" y="109"/>
                    <a:pt x="37" y="92"/>
                    <a:pt x="32" y="88"/>
                  </a:cubicBezTo>
                  <a:cubicBezTo>
                    <a:pt x="39" y="84"/>
                    <a:pt x="46" y="82"/>
                    <a:pt x="48" y="81"/>
                  </a:cubicBezTo>
                  <a:cubicBezTo>
                    <a:pt x="71" y="96"/>
                    <a:pt x="91" y="88"/>
                    <a:pt x="101" y="82"/>
                  </a:cubicBezTo>
                  <a:cubicBezTo>
                    <a:pt x="99" y="86"/>
                    <a:pt x="96" y="90"/>
                    <a:pt x="92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293"/>
            <p:cNvSpPr>
              <a:spLocks noEditPoints="1"/>
            </p:cNvSpPr>
            <p:nvPr/>
          </p:nvSpPr>
          <p:spPr bwMode="auto">
            <a:xfrm>
              <a:off x="1204913" y="1720850"/>
              <a:ext cx="158750" cy="158750"/>
            </a:xfrm>
            <a:custGeom>
              <a:avLst/>
              <a:gdLst>
                <a:gd name="T0" fmla="*/ 58 w 115"/>
                <a:gd name="T1" fmla="*/ 0 h 115"/>
                <a:gd name="T2" fmla="*/ 0 w 115"/>
                <a:gd name="T3" fmla="*/ 57 h 115"/>
                <a:gd name="T4" fmla="*/ 58 w 115"/>
                <a:gd name="T5" fmla="*/ 115 h 115"/>
                <a:gd name="T6" fmla="*/ 115 w 115"/>
                <a:gd name="T7" fmla="*/ 57 h 115"/>
                <a:gd name="T8" fmla="*/ 58 w 115"/>
                <a:gd name="T9" fmla="*/ 0 h 115"/>
                <a:gd name="T10" fmla="*/ 103 w 115"/>
                <a:gd name="T11" fmla="*/ 38 h 115"/>
                <a:gd name="T12" fmla="*/ 39 w 115"/>
                <a:gd name="T13" fmla="*/ 27 h 115"/>
                <a:gd name="T14" fmla="*/ 29 w 115"/>
                <a:gd name="T15" fmla="*/ 31 h 115"/>
                <a:gd name="T16" fmla="*/ 30 w 115"/>
                <a:gd name="T17" fmla="*/ 27 h 115"/>
                <a:gd name="T18" fmla="*/ 68 w 115"/>
                <a:gd name="T19" fmla="*/ 9 h 115"/>
                <a:gd name="T20" fmla="*/ 103 w 115"/>
                <a:gd name="T21" fmla="*/ 38 h 115"/>
                <a:gd name="T22" fmla="*/ 62 w 115"/>
                <a:gd name="T23" fmla="*/ 8 h 115"/>
                <a:gd name="T24" fmla="*/ 30 w 115"/>
                <a:gd name="T25" fmla="*/ 22 h 115"/>
                <a:gd name="T26" fmla="*/ 32 w 115"/>
                <a:gd name="T27" fmla="*/ 15 h 115"/>
                <a:gd name="T28" fmla="*/ 32 w 115"/>
                <a:gd name="T29" fmla="*/ 15 h 115"/>
                <a:gd name="T30" fmla="*/ 58 w 115"/>
                <a:gd name="T31" fmla="*/ 7 h 115"/>
                <a:gd name="T32" fmla="*/ 62 w 115"/>
                <a:gd name="T33" fmla="*/ 8 h 115"/>
                <a:gd name="T34" fmla="*/ 26 w 115"/>
                <a:gd name="T35" fmla="*/ 18 h 115"/>
                <a:gd name="T36" fmla="*/ 25 w 115"/>
                <a:gd name="T37" fmla="*/ 23 h 115"/>
                <a:gd name="T38" fmla="*/ 21 w 115"/>
                <a:gd name="T39" fmla="*/ 24 h 115"/>
                <a:gd name="T40" fmla="*/ 26 w 115"/>
                <a:gd name="T41" fmla="*/ 18 h 115"/>
                <a:gd name="T42" fmla="*/ 17 w 115"/>
                <a:gd name="T43" fmla="*/ 28 h 115"/>
                <a:gd name="T44" fmla="*/ 25 w 115"/>
                <a:gd name="T45" fmla="*/ 28 h 115"/>
                <a:gd name="T46" fmla="*/ 25 w 115"/>
                <a:gd name="T47" fmla="*/ 34 h 115"/>
                <a:gd name="T48" fmla="*/ 9 w 115"/>
                <a:gd name="T49" fmla="*/ 47 h 115"/>
                <a:gd name="T50" fmla="*/ 17 w 115"/>
                <a:gd name="T51" fmla="*/ 28 h 115"/>
                <a:gd name="T52" fmla="*/ 8 w 115"/>
                <a:gd name="T53" fmla="*/ 55 h 115"/>
                <a:gd name="T54" fmla="*/ 25 w 115"/>
                <a:gd name="T55" fmla="*/ 39 h 115"/>
                <a:gd name="T56" fmla="*/ 25 w 115"/>
                <a:gd name="T57" fmla="*/ 48 h 115"/>
                <a:gd name="T58" fmla="*/ 25 w 115"/>
                <a:gd name="T59" fmla="*/ 49 h 115"/>
                <a:gd name="T60" fmla="*/ 21 w 115"/>
                <a:gd name="T61" fmla="*/ 53 h 115"/>
                <a:gd name="T62" fmla="*/ 14 w 115"/>
                <a:gd name="T63" fmla="*/ 82 h 115"/>
                <a:gd name="T64" fmla="*/ 8 w 115"/>
                <a:gd name="T65" fmla="*/ 57 h 115"/>
                <a:gd name="T66" fmla="*/ 8 w 115"/>
                <a:gd name="T67" fmla="*/ 55 h 115"/>
                <a:gd name="T68" fmla="*/ 19 w 115"/>
                <a:gd name="T69" fmla="*/ 89 h 115"/>
                <a:gd name="T70" fmla="*/ 25 w 115"/>
                <a:gd name="T71" fmla="*/ 56 h 115"/>
                <a:gd name="T72" fmla="*/ 26 w 115"/>
                <a:gd name="T73" fmla="*/ 54 h 115"/>
                <a:gd name="T74" fmla="*/ 60 w 115"/>
                <a:gd name="T75" fmla="*/ 107 h 115"/>
                <a:gd name="T76" fmla="*/ 58 w 115"/>
                <a:gd name="T77" fmla="*/ 107 h 115"/>
                <a:gd name="T78" fmla="*/ 19 w 115"/>
                <a:gd name="T79" fmla="*/ 89 h 115"/>
                <a:gd name="T80" fmla="*/ 66 w 115"/>
                <a:gd name="T81" fmla="*/ 106 h 115"/>
                <a:gd name="T82" fmla="*/ 30 w 115"/>
                <a:gd name="T83" fmla="*/ 52 h 115"/>
                <a:gd name="T84" fmla="*/ 33 w 115"/>
                <a:gd name="T85" fmla="*/ 51 h 115"/>
                <a:gd name="T86" fmla="*/ 99 w 115"/>
                <a:gd name="T87" fmla="*/ 85 h 115"/>
                <a:gd name="T88" fmla="*/ 66 w 115"/>
                <a:gd name="T89" fmla="*/ 106 h 115"/>
                <a:gd name="T90" fmla="*/ 101 w 115"/>
                <a:gd name="T91" fmla="*/ 82 h 115"/>
                <a:gd name="T92" fmla="*/ 33 w 115"/>
                <a:gd name="T93" fmla="*/ 46 h 115"/>
                <a:gd name="T94" fmla="*/ 30 w 115"/>
                <a:gd name="T95" fmla="*/ 47 h 115"/>
                <a:gd name="T96" fmla="*/ 29 w 115"/>
                <a:gd name="T97" fmla="*/ 36 h 115"/>
                <a:gd name="T98" fmla="*/ 41 w 115"/>
                <a:gd name="T99" fmla="*/ 32 h 115"/>
                <a:gd name="T100" fmla="*/ 106 w 115"/>
                <a:gd name="T101" fmla="*/ 44 h 115"/>
                <a:gd name="T102" fmla="*/ 107 w 115"/>
                <a:gd name="T103" fmla="*/ 57 h 115"/>
                <a:gd name="T104" fmla="*/ 101 w 115"/>
                <a:gd name="T105" fmla="*/ 8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cubicBezTo>
                    <a:pt x="26" y="0"/>
                    <a:pt x="0" y="25"/>
                    <a:pt x="0" y="57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89" y="115"/>
                    <a:pt x="115" y="89"/>
                    <a:pt x="115" y="57"/>
                  </a:cubicBezTo>
                  <a:cubicBezTo>
                    <a:pt x="115" y="25"/>
                    <a:pt x="89" y="0"/>
                    <a:pt x="58" y="0"/>
                  </a:cubicBezTo>
                  <a:close/>
                  <a:moveTo>
                    <a:pt x="103" y="38"/>
                  </a:moveTo>
                  <a:cubicBezTo>
                    <a:pt x="80" y="26"/>
                    <a:pt x="58" y="22"/>
                    <a:pt x="39" y="27"/>
                  </a:cubicBezTo>
                  <a:cubicBezTo>
                    <a:pt x="36" y="28"/>
                    <a:pt x="32" y="30"/>
                    <a:pt x="29" y="31"/>
                  </a:cubicBezTo>
                  <a:cubicBezTo>
                    <a:pt x="29" y="30"/>
                    <a:pt x="29" y="28"/>
                    <a:pt x="30" y="27"/>
                  </a:cubicBezTo>
                  <a:cubicBezTo>
                    <a:pt x="39" y="25"/>
                    <a:pt x="53" y="20"/>
                    <a:pt x="68" y="9"/>
                  </a:cubicBezTo>
                  <a:cubicBezTo>
                    <a:pt x="84" y="12"/>
                    <a:pt x="97" y="23"/>
                    <a:pt x="103" y="38"/>
                  </a:cubicBezTo>
                  <a:close/>
                  <a:moveTo>
                    <a:pt x="62" y="8"/>
                  </a:moveTo>
                  <a:cubicBezTo>
                    <a:pt x="50" y="16"/>
                    <a:pt x="39" y="20"/>
                    <a:pt x="30" y="22"/>
                  </a:cubicBezTo>
                  <a:cubicBezTo>
                    <a:pt x="31" y="17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9" y="10"/>
                    <a:pt x="48" y="7"/>
                    <a:pt x="58" y="7"/>
                  </a:cubicBezTo>
                  <a:cubicBezTo>
                    <a:pt x="59" y="7"/>
                    <a:pt x="61" y="7"/>
                    <a:pt x="62" y="8"/>
                  </a:cubicBezTo>
                  <a:close/>
                  <a:moveTo>
                    <a:pt x="26" y="18"/>
                  </a:moveTo>
                  <a:cubicBezTo>
                    <a:pt x="26" y="20"/>
                    <a:pt x="26" y="21"/>
                    <a:pt x="25" y="23"/>
                  </a:cubicBezTo>
                  <a:cubicBezTo>
                    <a:pt x="24" y="23"/>
                    <a:pt x="22" y="24"/>
                    <a:pt x="21" y="24"/>
                  </a:cubicBezTo>
                  <a:cubicBezTo>
                    <a:pt x="22" y="22"/>
                    <a:pt x="24" y="20"/>
                    <a:pt x="26" y="18"/>
                  </a:cubicBezTo>
                  <a:close/>
                  <a:moveTo>
                    <a:pt x="17" y="28"/>
                  </a:moveTo>
                  <a:cubicBezTo>
                    <a:pt x="19" y="28"/>
                    <a:pt x="21" y="28"/>
                    <a:pt x="25" y="28"/>
                  </a:cubicBezTo>
                  <a:cubicBezTo>
                    <a:pt x="25" y="30"/>
                    <a:pt x="25" y="32"/>
                    <a:pt x="25" y="34"/>
                  </a:cubicBezTo>
                  <a:cubicBezTo>
                    <a:pt x="17" y="38"/>
                    <a:pt x="12" y="43"/>
                    <a:pt x="9" y="47"/>
                  </a:cubicBezTo>
                  <a:cubicBezTo>
                    <a:pt x="10" y="40"/>
                    <a:pt x="13" y="34"/>
                    <a:pt x="17" y="28"/>
                  </a:cubicBezTo>
                  <a:close/>
                  <a:moveTo>
                    <a:pt x="8" y="55"/>
                  </a:moveTo>
                  <a:cubicBezTo>
                    <a:pt x="9" y="53"/>
                    <a:pt x="14" y="45"/>
                    <a:pt x="25" y="39"/>
                  </a:cubicBezTo>
                  <a:cubicBezTo>
                    <a:pt x="25" y="42"/>
                    <a:pt x="25" y="45"/>
                    <a:pt x="25" y="48"/>
                  </a:cubicBezTo>
                  <a:cubicBezTo>
                    <a:pt x="25" y="48"/>
                    <a:pt x="25" y="48"/>
                    <a:pt x="25" y="49"/>
                  </a:cubicBezTo>
                  <a:cubicBezTo>
                    <a:pt x="24" y="50"/>
                    <a:pt x="22" y="51"/>
                    <a:pt x="21" y="53"/>
                  </a:cubicBezTo>
                  <a:cubicBezTo>
                    <a:pt x="15" y="60"/>
                    <a:pt x="14" y="73"/>
                    <a:pt x="14" y="82"/>
                  </a:cubicBezTo>
                  <a:cubicBezTo>
                    <a:pt x="10" y="75"/>
                    <a:pt x="8" y="66"/>
                    <a:pt x="8" y="57"/>
                  </a:cubicBezTo>
                  <a:cubicBezTo>
                    <a:pt x="8" y="57"/>
                    <a:pt x="8" y="56"/>
                    <a:pt x="8" y="55"/>
                  </a:cubicBezTo>
                  <a:close/>
                  <a:moveTo>
                    <a:pt x="19" y="89"/>
                  </a:moveTo>
                  <a:cubicBezTo>
                    <a:pt x="18" y="82"/>
                    <a:pt x="18" y="64"/>
                    <a:pt x="25" y="56"/>
                  </a:cubicBezTo>
                  <a:cubicBezTo>
                    <a:pt x="25" y="55"/>
                    <a:pt x="26" y="54"/>
                    <a:pt x="26" y="54"/>
                  </a:cubicBezTo>
                  <a:cubicBezTo>
                    <a:pt x="29" y="70"/>
                    <a:pt x="38" y="90"/>
                    <a:pt x="60" y="107"/>
                  </a:cubicBezTo>
                  <a:cubicBezTo>
                    <a:pt x="59" y="107"/>
                    <a:pt x="58" y="107"/>
                    <a:pt x="58" y="107"/>
                  </a:cubicBezTo>
                  <a:cubicBezTo>
                    <a:pt x="42" y="107"/>
                    <a:pt x="28" y="100"/>
                    <a:pt x="19" y="89"/>
                  </a:cubicBezTo>
                  <a:close/>
                  <a:moveTo>
                    <a:pt x="66" y="106"/>
                  </a:moveTo>
                  <a:cubicBezTo>
                    <a:pt x="46" y="92"/>
                    <a:pt x="34" y="73"/>
                    <a:pt x="30" y="52"/>
                  </a:cubicBezTo>
                  <a:cubicBezTo>
                    <a:pt x="31" y="51"/>
                    <a:pt x="32" y="51"/>
                    <a:pt x="33" y="51"/>
                  </a:cubicBezTo>
                  <a:cubicBezTo>
                    <a:pt x="55" y="49"/>
                    <a:pt x="87" y="75"/>
                    <a:pt x="99" y="85"/>
                  </a:cubicBezTo>
                  <a:cubicBezTo>
                    <a:pt x="91" y="96"/>
                    <a:pt x="80" y="104"/>
                    <a:pt x="66" y="106"/>
                  </a:cubicBezTo>
                  <a:close/>
                  <a:moveTo>
                    <a:pt x="101" y="82"/>
                  </a:moveTo>
                  <a:cubicBezTo>
                    <a:pt x="86" y="69"/>
                    <a:pt x="55" y="44"/>
                    <a:pt x="33" y="46"/>
                  </a:cubicBezTo>
                  <a:cubicBezTo>
                    <a:pt x="32" y="47"/>
                    <a:pt x="31" y="47"/>
                    <a:pt x="30" y="47"/>
                  </a:cubicBezTo>
                  <a:cubicBezTo>
                    <a:pt x="29" y="43"/>
                    <a:pt x="29" y="40"/>
                    <a:pt x="29" y="36"/>
                  </a:cubicBezTo>
                  <a:cubicBezTo>
                    <a:pt x="32" y="34"/>
                    <a:pt x="36" y="33"/>
                    <a:pt x="41" y="32"/>
                  </a:cubicBezTo>
                  <a:cubicBezTo>
                    <a:pt x="59" y="26"/>
                    <a:pt x="81" y="31"/>
                    <a:pt x="106" y="44"/>
                  </a:cubicBezTo>
                  <a:cubicBezTo>
                    <a:pt x="107" y="48"/>
                    <a:pt x="107" y="53"/>
                    <a:pt x="107" y="57"/>
                  </a:cubicBezTo>
                  <a:cubicBezTo>
                    <a:pt x="107" y="66"/>
                    <a:pt x="105" y="74"/>
                    <a:pt x="101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294"/>
            <p:cNvSpPr>
              <a:spLocks noEditPoints="1"/>
            </p:cNvSpPr>
            <p:nvPr/>
          </p:nvSpPr>
          <p:spPr bwMode="auto">
            <a:xfrm>
              <a:off x="1905000" y="3065463"/>
              <a:ext cx="236538" cy="390525"/>
            </a:xfrm>
            <a:custGeom>
              <a:avLst/>
              <a:gdLst>
                <a:gd name="T0" fmla="*/ 166 w 171"/>
                <a:gd name="T1" fmla="*/ 168 h 284"/>
                <a:gd name="T2" fmla="*/ 166 w 171"/>
                <a:gd name="T3" fmla="*/ 167 h 284"/>
                <a:gd name="T4" fmla="*/ 166 w 171"/>
                <a:gd name="T5" fmla="*/ 80 h 284"/>
                <a:gd name="T6" fmla="*/ 86 w 171"/>
                <a:gd name="T7" fmla="*/ 0 h 284"/>
                <a:gd name="T8" fmla="*/ 6 w 171"/>
                <a:gd name="T9" fmla="*/ 80 h 284"/>
                <a:gd name="T10" fmla="*/ 6 w 171"/>
                <a:gd name="T11" fmla="*/ 167 h 284"/>
                <a:gd name="T12" fmla="*/ 5 w 171"/>
                <a:gd name="T13" fmla="*/ 168 h 284"/>
                <a:gd name="T14" fmla="*/ 3 w 171"/>
                <a:gd name="T15" fmla="*/ 179 h 284"/>
                <a:gd name="T16" fmla="*/ 14 w 171"/>
                <a:gd name="T17" fmla="*/ 182 h 284"/>
                <a:gd name="T18" fmla="*/ 50 w 171"/>
                <a:gd name="T19" fmla="*/ 158 h 284"/>
                <a:gd name="T20" fmla="*/ 52 w 171"/>
                <a:gd name="T21" fmla="*/ 157 h 284"/>
                <a:gd name="T22" fmla="*/ 55 w 171"/>
                <a:gd name="T23" fmla="*/ 153 h 284"/>
                <a:gd name="T24" fmla="*/ 61 w 171"/>
                <a:gd name="T25" fmla="*/ 136 h 284"/>
                <a:gd name="T26" fmla="*/ 61 w 171"/>
                <a:gd name="T27" fmla="*/ 164 h 284"/>
                <a:gd name="T28" fmla="*/ 61 w 171"/>
                <a:gd name="T29" fmla="*/ 180 h 284"/>
                <a:gd name="T30" fmla="*/ 61 w 171"/>
                <a:gd name="T31" fmla="*/ 274 h 284"/>
                <a:gd name="T32" fmla="*/ 71 w 171"/>
                <a:gd name="T33" fmla="*/ 284 h 284"/>
                <a:gd name="T34" fmla="*/ 81 w 171"/>
                <a:gd name="T35" fmla="*/ 274 h 284"/>
                <a:gd name="T36" fmla="*/ 81 w 171"/>
                <a:gd name="T37" fmla="*/ 185 h 284"/>
                <a:gd name="T38" fmla="*/ 89 w 171"/>
                <a:gd name="T39" fmla="*/ 185 h 284"/>
                <a:gd name="T40" fmla="*/ 89 w 171"/>
                <a:gd name="T41" fmla="*/ 274 h 284"/>
                <a:gd name="T42" fmla="*/ 100 w 171"/>
                <a:gd name="T43" fmla="*/ 284 h 284"/>
                <a:gd name="T44" fmla="*/ 110 w 171"/>
                <a:gd name="T45" fmla="*/ 274 h 284"/>
                <a:gd name="T46" fmla="*/ 110 w 171"/>
                <a:gd name="T47" fmla="*/ 180 h 284"/>
                <a:gd name="T48" fmla="*/ 110 w 171"/>
                <a:gd name="T49" fmla="*/ 164 h 284"/>
                <a:gd name="T50" fmla="*/ 110 w 171"/>
                <a:gd name="T51" fmla="*/ 133 h 284"/>
                <a:gd name="T52" fmla="*/ 117 w 171"/>
                <a:gd name="T53" fmla="*/ 153 h 284"/>
                <a:gd name="T54" fmla="*/ 119 w 171"/>
                <a:gd name="T55" fmla="*/ 157 h 284"/>
                <a:gd name="T56" fmla="*/ 121 w 171"/>
                <a:gd name="T57" fmla="*/ 158 h 284"/>
                <a:gd name="T58" fmla="*/ 158 w 171"/>
                <a:gd name="T59" fmla="*/ 182 h 284"/>
                <a:gd name="T60" fmla="*/ 169 w 171"/>
                <a:gd name="T61" fmla="*/ 179 h 284"/>
                <a:gd name="T62" fmla="*/ 166 w 171"/>
                <a:gd name="T63" fmla="*/ 168 h 284"/>
                <a:gd name="T64" fmla="*/ 157 w 171"/>
                <a:gd name="T65" fmla="*/ 162 h 284"/>
                <a:gd name="T66" fmla="*/ 131 w 171"/>
                <a:gd name="T67" fmla="*/ 145 h 284"/>
                <a:gd name="T68" fmla="*/ 114 w 171"/>
                <a:gd name="T69" fmla="*/ 91 h 284"/>
                <a:gd name="T70" fmla="*/ 105 w 171"/>
                <a:gd name="T71" fmla="*/ 85 h 284"/>
                <a:gd name="T72" fmla="*/ 67 w 171"/>
                <a:gd name="T73" fmla="*/ 85 h 284"/>
                <a:gd name="T74" fmla="*/ 64 w 171"/>
                <a:gd name="T75" fmla="*/ 85 h 284"/>
                <a:gd name="T76" fmla="*/ 64 w 171"/>
                <a:gd name="T77" fmla="*/ 85 h 284"/>
                <a:gd name="T78" fmla="*/ 58 w 171"/>
                <a:gd name="T79" fmla="*/ 91 h 284"/>
                <a:gd name="T80" fmla="*/ 40 w 171"/>
                <a:gd name="T81" fmla="*/ 145 h 284"/>
                <a:gd name="T82" fmla="*/ 14 w 171"/>
                <a:gd name="T83" fmla="*/ 162 h 284"/>
                <a:gd name="T84" fmla="*/ 14 w 171"/>
                <a:gd name="T85" fmla="*/ 80 h 284"/>
                <a:gd name="T86" fmla="*/ 86 w 171"/>
                <a:gd name="T87" fmla="*/ 9 h 284"/>
                <a:gd name="T88" fmla="*/ 157 w 171"/>
                <a:gd name="T89" fmla="*/ 80 h 284"/>
                <a:gd name="T90" fmla="*/ 157 w 171"/>
                <a:gd name="T91" fmla="*/ 16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1" h="284">
                  <a:moveTo>
                    <a:pt x="166" y="168"/>
                  </a:moveTo>
                  <a:cubicBezTo>
                    <a:pt x="166" y="167"/>
                    <a:pt x="166" y="167"/>
                    <a:pt x="166" y="167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36"/>
                    <a:pt x="130" y="0"/>
                    <a:pt x="86" y="0"/>
                  </a:cubicBezTo>
                  <a:cubicBezTo>
                    <a:pt x="42" y="0"/>
                    <a:pt x="6" y="36"/>
                    <a:pt x="6" y="80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5" y="168"/>
                    <a:pt x="5" y="168"/>
                    <a:pt x="5" y="168"/>
                  </a:cubicBezTo>
                  <a:cubicBezTo>
                    <a:pt x="1" y="170"/>
                    <a:pt x="0" y="175"/>
                    <a:pt x="3" y="179"/>
                  </a:cubicBezTo>
                  <a:cubicBezTo>
                    <a:pt x="5" y="183"/>
                    <a:pt x="10" y="184"/>
                    <a:pt x="14" y="182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1" y="158"/>
                    <a:pt x="52" y="157"/>
                    <a:pt x="52" y="157"/>
                  </a:cubicBezTo>
                  <a:cubicBezTo>
                    <a:pt x="54" y="156"/>
                    <a:pt x="55" y="154"/>
                    <a:pt x="55" y="153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61" y="274"/>
                    <a:pt x="61" y="274"/>
                    <a:pt x="61" y="274"/>
                  </a:cubicBezTo>
                  <a:cubicBezTo>
                    <a:pt x="61" y="280"/>
                    <a:pt x="65" y="284"/>
                    <a:pt x="71" y="284"/>
                  </a:cubicBezTo>
                  <a:cubicBezTo>
                    <a:pt x="77" y="284"/>
                    <a:pt x="81" y="280"/>
                    <a:pt x="81" y="274"/>
                  </a:cubicBezTo>
                  <a:cubicBezTo>
                    <a:pt x="81" y="185"/>
                    <a:pt x="81" y="185"/>
                    <a:pt x="81" y="185"/>
                  </a:cubicBezTo>
                  <a:cubicBezTo>
                    <a:pt x="89" y="185"/>
                    <a:pt x="89" y="185"/>
                    <a:pt x="89" y="185"/>
                  </a:cubicBezTo>
                  <a:cubicBezTo>
                    <a:pt x="89" y="274"/>
                    <a:pt x="89" y="274"/>
                    <a:pt x="89" y="274"/>
                  </a:cubicBezTo>
                  <a:cubicBezTo>
                    <a:pt x="89" y="280"/>
                    <a:pt x="94" y="284"/>
                    <a:pt x="100" y="284"/>
                  </a:cubicBezTo>
                  <a:cubicBezTo>
                    <a:pt x="106" y="284"/>
                    <a:pt x="110" y="280"/>
                    <a:pt x="110" y="274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64"/>
                    <a:pt x="110" y="164"/>
                    <a:pt x="110" y="16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17" y="153"/>
                    <a:pt x="117" y="153"/>
                    <a:pt x="117" y="153"/>
                  </a:cubicBezTo>
                  <a:cubicBezTo>
                    <a:pt x="117" y="154"/>
                    <a:pt x="118" y="156"/>
                    <a:pt x="119" y="157"/>
                  </a:cubicBezTo>
                  <a:cubicBezTo>
                    <a:pt x="120" y="157"/>
                    <a:pt x="121" y="158"/>
                    <a:pt x="121" y="158"/>
                  </a:cubicBezTo>
                  <a:cubicBezTo>
                    <a:pt x="158" y="182"/>
                    <a:pt x="158" y="182"/>
                    <a:pt x="158" y="182"/>
                  </a:cubicBezTo>
                  <a:cubicBezTo>
                    <a:pt x="162" y="184"/>
                    <a:pt x="167" y="183"/>
                    <a:pt x="169" y="179"/>
                  </a:cubicBezTo>
                  <a:cubicBezTo>
                    <a:pt x="171" y="175"/>
                    <a:pt x="170" y="170"/>
                    <a:pt x="166" y="168"/>
                  </a:cubicBezTo>
                  <a:close/>
                  <a:moveTo>
                    <a:pt x="157" y="162"/>
                  </a:moveTo>
                  <a:cubicBezTo>
                    <a:pt x="131" y="145"/>
                    <a:pt x="131" y="145"/>
                    <a:pt x="131" y="145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2" y="87"/>
                    <a:pt x="109" y="85"/>
                    <a:pt x="105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6" y="85"/>
                    <a:pt x="65" y="85"/>
                    <a:pt x="64" y="85"/>
                  </a:cubicBezTo>
                  <a:cubicBezTo>
                    <a:pt x="64" y="85"/>
                    <a:pt x="64" y="85"/>
                    <a:pt x="64" y="85"/>
                  </a:cubicBezTo>
                  <a:cubicBezTo>
                    <a:pt x="61" y="86"/>
                    <a:pt x="59" y="88"/>
                    <a:pt x="58" y="91"/>
                  </a:cubicBezTo>
                  <a:cubicBezTo>
                    <a:pt x="40" y="145"/>
                    <a:pt x="40" y="145"/>
                    <a:pt x="40" y="145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41"/>
                    <a:pt x="46" y="9"/>
                    <a:pt x="86" y="9"/>
                  </a:cubicBezTo>
                  <a:cubicBezTo>
                    <a:pt x="125" y="9"/>
                    <a:pt x="157" y="41"/>
                    <a:pt x="157" y="80"/>
                  </a:cubicBezTo>
                  <a:lnTo>
                    <a:pt x="157" y="1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Oval 295"/>
            <p:cNvSpPr>
              <a:spLocks noChangeArrowheads="1"/>
            </p:cNvSpPr>
            <p:nvPr/>
          </p:nvSpPr>
          <p:spPr bwMode="auto">
            <a:xfrm>
              <a:off x="1997075" y="3125788"/>
              <a:ext cx="50800" cy="50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296"/>
            <p:cNvSpPr>
              <a:spLocks noEditPoints="1"/>
            </p:cNvSpPr>
            <p:nvPr/>
          </p:nvSpPr>
          <p:spPr bwMode="auto">
            <a:xfrm>
              <a:off x="2351088" y="3967163"/>
              <a:ext cx="152400" cy="254000"/>
            </a:xfrm>
            <a:custGeom>
              <a:avLst/>
              <a:gdLst>
                <a:gd name="T0" fmla="*/ 107 w 111"/>
                <a:gd name="T1" fmla="*/ 108 h 184"/>
                <a:gd name="T2" fmla="*/ 107 w 111"/>
                <a:gd name="T3" fmla="*/ 108 h 184"/>
                <a:gd name="T4" fmla="*/ 107 w 111"/>
                <a:gd name="T5" fmla="*/ 52 h 184"/>
                <a:gd name="T6" fmla="*/ 55 w 111"/>
                <a:gd name="T7" fmla="*/ 0 h 184"/>
                <a:gd name="T8" fmla="*/ 4 w 111"/>
                <a:gd name="T9" fmla="*/ 52 h 184"/>
                <a:gd name="T10" fmla="*/ 4 w 111"/>
                <a:gd name="T11" fmla="*/ 108 h 184"/>
                <a:gd name="T12" fmla="*/ 3 w 111"/>
                <a:gd name="T13" fmla="*/ 108 h 184"/>
                <a:gd name="T14" fmla="*/ 2 w 111"/>
                <a:gd name="T15" fmla="*/ 116 h 184"/>
                <a:gd name="T16" fmla="*/ 9 w 111"/>
                <a:gd name="T17" fmla="*/ 117 h 184"/>
                <a:gd name="T18" fmla="*/ 32 w 111"/>
                <a:gd name="T19" fmla="*/ 102 h 184"/>
                <a:gd name="T20" fmla="*/ 34 w 111"/>
                <a:gd name="T21" fmla="*/ 101 h 184"/>
                <a:gd name="T22" fmla="*/ 36 w 111"/>
                <a:gd name="T23" fmla="*/ 99 h 184"/>
                <a:gd name="T24" fmla="*/ 39 w 111"/>
                <a:gd name="T25" fmla="*/ 88 h 184"/>
                <a:gd name="T26" fmla="*/ 39 w 111"/>
                <a:gd name="T27" fmla="*/ 106 h 184"/>
                <a:gd name="T28" fmla="*/ 39 w 111"/>
                <a:gd name="T29" fmla="*/ 117 h 184"/>
                <a:gd name="T30" fmla="*/ 39 w 111"/>
                <a:gd name="T31" fmla="*/ 177 h 184"/>
                <a:gd name="T32" fmla="*/ 46 w 111"/>
                <a:gd name="T33" fmla="*/ 184 h 184"/>
                <a:gd name="T34" fmla="*/ 52 w 111"/>
                <a:gd name="T35" fmla="*/ 177 h 184"/>
                <a:gd name="T36" fmla="*/ 52 w 111"/>
                <a:gd name="T37" fmla="*/ 119 h 184"/>
                <a:gd name="T38" fmla="*/ 58 w 111"/>
                <a:gd name="T39" fmla="*/ 119 h 184"/>
                <a:gd name="T40" fmla="*/ 58 w 111"/>
                <a:gd name="T41" fmla="*/ 177 h 184"/>
                <a:gd name="T42" fmla="*/ 64 w 111"/>
                <a:gd name="T43" fmla="*/ 184 h 184"/>
                <a:gd name="T44" fmla="*/ 71 w 111"/>
                <a:gd name="T45" fmla="*/ 177 h 184"/>
                <a:gd name="T46" fmla="*/ 71 w 111"/>
                <a:gd name="T47" fmla="*/ 117 h 184"/>
                <a:gd name="T48" fmla="*/ 71 w 111"/>
                <a:gd name="T49" fmla="*/ 106 h 184"/>
                <a:gd name="T50" fmla="*/ 71 w 111"/>
                <a:gd name="T51" fmla="*/ 86 h 184"/>
                <a:gd name="T52" fmla="*/ 75 w 111"/>
                <a:gd name="T53" fmla="*/ 99 h 184"/>
                <a:gd name="T54" fmla="*/ 77 w 111"/>
                <a:gd name="T55" fmla="*/ 101 h 184"/>
                <a:gd name="T56" fmla="*/ 78 w 111"/>
                <a:gd name="T57" fmla="*/ 102 h 184"/>
                <a:gd name="T58" fmla="*/ 102 w 111"/>
                <a:gd name="T59" fmla="*/ 117 h 184"/>
                <a:gd name="T60" fmla="*/ 109 w 111"/>
                <a:gd name="T61" fmla="*/ 116 h 184"/>
                <a:gd name="T62" fmla="*/ 107 w 111"/>
                <a:gd name="T63" fmla="*/ 108 h 184"/>
                <a:gd name="T64" fmla="*/ 101 w 111"/>
                <a:gd name="T65" fmla="*/ 105 h 184"/>
                <a:gd name="T66" fmla="*/ 85 w 111"/>
                <a:gd name="T67" fmla="*/ 94 h 184"/>
                <a:gd name="T68" fmla="*/ 73 w 111"/>
                <a:gd name="T69" fmla="*/ 59 h 184"/>
                <a:gd name="T70" fmla="*/ 68 w 111"/>
                <a:gd name="T71" fmla="*/ 55 h 184"/>
                <a:gd name="T72" fmla="*/ 43 w 111"/>
                <a:gd name="T73" fmla="*/ 55 h 184"/>
                <a:gd name="T74" fmla="*/ 41 w 111"/>
                <a:gd name="T75" fmla="*/ 55 h 184"/>
                <a:gd name="T76" fmla="*/ 41 w 111"/>
                <a:gd name="T77" fmla="*/ 55 h 184"/>
                <a:gd name="T78" fmla="*/ 37 w 111"/>
                <a:gd name="T79" fmla="*/ 59 h 184"/>
                <a:gd name="T80" fmla="*/ 26 w 111"/>
                <a:gd name="T81" fmla="*/ 94 h 184"/>
                <a:gd name="T82" fmla="*/ 9 w 111"/>
                <a:gd name="T83" fmla="*/ 105 h 184"/>
                <a:gd name="T84" fmla="*/ 9 w 111"/>
                <a:gd name="T85" fmla="*/ 52 h 184"/>
                <a:gd name="T86" fmla="*/ 55 w 111"/>
                <a:gd name="T87" fmla="*/ 6 h 184"/>
                <a:gd name="T88" fmla="*/ 101 w 111"/>
                <a:gd name="T89" fmla="*/ 52 h 184"/>
                <a:gd name="T90" fmla="*/ 101 w 111"/>
                <a:gd name="T91" fmla="*/ 105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1" h="184">
                  <a:moveTo>
                    <a:pt x="107" y="108"/>
                  </a:moveTo>
                  <a:cubicBezTo>
                    <a:pt x="107" y="108"/>
                    <a:pt x="107" y="108"/>
                    <a:pt x="107" y="108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7" y="23"/>
                    <a:pt x="84" y="0"/>
                    <a:pt x="55" y="0"/>
                  </a:cubicBezTo>
                  <a:cubicBezTo>
                    <a:pt x="27" y="0"/>
                    <a:pt x="4" y="23"/>
                    <a:pt x="4" y="52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1" y="110"/>
                    <a:pt x="0" y="113"/>
                    <a:pt x="2" y="116"/>
                  </a:cubicBezTo>
                  <a:cubicBezTo>
                    <a:pt x="3" y="118"/>
                    <a:pt x="6" y="119"/>
                    <a:pt x="9" y="117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3" y="102"/>
                    <a:pt x="33" y="102"/>
                    <a:pt x="34" y="101"/>
                  </a:cubicBezTo>
                  <a:cubicBezTo>
                    <a:pt x="35" y="101"/>
                    <a:pt x="35" y="100"/>
                    <a:pt x="36" y="99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9" y="106"/>
                    <a:pt x="39" y="106"/>
                    <a:pt x="39" y="106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77"/>
                    <a:pt x="39" y="177"/>
                    <a:pt x="39" y="177"/>
                  </a:cubicBezTo>
                  <a:cubicBezTo>
                    <a:pt x="39" y="181"/>
                    <a:pt x="42" y="184"/>
                    <a:pt x="46" y="184"/>
                  </a:cubicBezTo>
                  <a:cubicBezTo>
                    <a:pt x="50" y="184"/>
                    <a:pt x="52" y="181"/>
                    <a:pt x="52" y="177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8" y="181"/>
                    <a:pt x="61" y="184"/>
                    <a:pt x="64" y="184"/>
                  </a:cubicBezTo>
                  <a:cubicBezTo>
                    <a:pt x="68" y="184"/>
                    <a:pt x="71" y="181"/>
                    <a:pt x="71" y="177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6" y="100"/>
                    <a:pt x="76" y="101"/>
                    <a:pt x="77" y="101"/>
                  </a:cubicBezTo>
                  <a:cubicBezTo>
                    <a:pt x="77" y="102"/>
                    <a:pt x="78" y="102"/>
                    <a:pt x="78" y="102"/>
                  </a:cubicBezTo>
                  <a:cubicBezTo>
                    <a:pt x="102" y="117"/>
                    <a:pt x="102" y="117"/>
                    <a:pt x="102" y="117"/>
                  </a:cubicBezTo>
                  <a:cubicBezTo>
                    <a:pt x="104" y="119"/>
                    <a:pt x="108" y="118"/>
                    <a:pt x="109" y="116"/>
                  </a:cubicBezTo>
                  <a:cubicBezTo>
                    <a:pt x="111" y="113"/>
                    <a:pt x="110" y="110"/>
                    <a:pt x="107" y="108"/>
                  </a:cubicBezTo>
                  <a:close/>
                  <a:moveTo>
                    <a:pt x="101" y="105"/>
                  </a:moveTo>
                  <a:cubicBezTo>
                    <a:pt x="85" y="94"/>
                    <a:pt x="85" y="94"/>
                    <a:pt x="85" y="94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3" y="56"/>
                    <a:pt x="70" y="55"/>
                    <a:pt x="68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42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39" y="56"/>
                    <a:pt x="38" y="57"/>
                    <a:pt x="37" y="59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9" y="105"/>
                    <a:pt x="9" y="105"/>
                    <a:pt x="9" y="105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26"/>
                    <a:pt x="30" y="6"/>
                    <a:pt x="55" y="6"/>
                  </a:cubicBezTo>
                  <a:cubicBezTo>
                    <a:pt x="81" y="6"/>
                    <a:pt x="101" y="26"/>
                    <a:pt x="101" y="52"/>
                  </a:cubicBezTo>
                  <a:lnTo>
                    <a:pt x="101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Oval 297"/>
            <p:cNvSpPr>
              <a:spLocks noChangeArrowheads="1"/>
            </p:cNvSpPr>
            <p:nvPr/>
          </p:nvSpPr>
          <p:spPr bwMode="auto">
            <a:xfrm>
              <a:off x="2409825" y="4006850"/>
              <a:ext cx="33338" cy="33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298"/>
            <p:cNvSpPr>
              <a:spLocks/>
            </p:cNvSpPr>
            <p:nvPr/>
          </p:nvSpPr>
          <p:spPr bwMode="auto">
            <a:xfrm>
              <a:off x="1335088" y="2860675"/>
              <a:ext cx="50800" cy="49212"/>
            </a:xfrm>
            <a:custGeom>
              <a:avLst/>
              <a:gdLst>
                <a:gd name="T0" fmla="*/ 23 w 36"/>
                <a:gd name="T1" fmla="*/ 32 h 36"/>
                <a:gd name="T2" fmla="*/ 3 w 36"/>
                <a:gd name="T3" fmla="*/ 23 h 36"/>
                <a:gd name="T4" fmla="*/ 12 w 36"/>
                <a:gd name="T5" fmla="*/ 3 h 36"/>
                <a:gd name="T6" fmla="*/ 33 w 36"/>
                <a:gd name="T7" fmla="*/ 12 h 36"/>
                <a:gd name="T8" fmla="*/ 23 w 36"/>
                <a:gd name="T9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23" y="32"/>
                  </a:moveTo>
                  <a:cubicBezTo>
                    <a:pt x="15" y="36"/>
                    <a:pt x="6" y="31"/>
                    <a:pt x="3" y="23"/>
                  </a:cubicBezTo>
                  <a:cubicBezTo>
                    <a:pt x="0" y="15"/>
                    <a:pt x="4" y="6"/>
                    <a:pt x="12" y="3"/>
                  </a:cubicBezTo>
                  <a:cubicBezTo>
                    <a:pt x="20" y="0"/>
                    <a:pt x="29" y="4"/>
                    <a:pt x="33" y="12"/>
                  </a:cubicBezTo>
                  <a:cubicBezTo>
                    <a:pt x="36" y="20"/>
                    <a:pt x="31" y="29"/>
                    <a:pt x="2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299"/>
            <p:cNvSpPr>
              <a:spLocks/>
            </p:cNvSpPr>
            <p:nvPr/>
          </p:nvSpPr>
          <p:spPr bwMode="auto">
            <a:xfrm>
              <a:off x="1271588" y="2874963"/>
              <a:ext cx="230188" cy="246062"/>
            </a:xfrm>
            <a:custGeom>
              <a:avLst/>
              <a:gdLst>
                <a:gd name="T0" fmla="*/ 25 w 167"/>
                <a:gd name="T1" fmla="*/ 160 h 179"/>
                <a:gd name="T2" fmla="*/ 76 w 167"/>
                <a:gd name="T3" fmla="*/ 97 h 179"/>
                <a:gd name="T4" fmla="*/ 57 w 167"/>
                <a:gd name="T5" fmla="*/ 46 h 179"/>
                <a:gd name="T6" fmla="*/ 10 w 167"/>
                <a:gd name="T7" fmla="*/ 63 h 179"/>
                <a:gd name="T8" fmla="*/ 1 w 167"/>
                <a:gd name="T9" fmla="*/ 59 h 179"/>
                <a:gd name="T10" fmla="*/ 5 w 167"/>
                <a:gd name="T11" fmla="*/ 50 h 179"/>
                <a:gd name="T12" fmla="*/ 56 w 167"/>
                <a:gd name="T13" fmla="*/ 32 h 179"/>
                <a:gd name="T14" fmla="*/ 59 w 167"/>
                <a:gd name="T15" fmla="*/ 31 h 179"/>
                <a:gd name="T16" fmla="*/ 83 w 167"/>
                <a:gd name="T17" fmla="*/ 21 h 179"/>
                <a:gd name="T18" fmla="*/ 88 w 167"/>
                <a:gd name="T19" fmla="*/ 20 h 179"/>
                <a:gd name="T20" fmla="*/ 136 w 167"/>
                <a:gd name="T21" fmla="*/ 1 h 179"/>
                <a:gd name="T22" fmla="*/ 145 w 167"/>
                <a:gd name="T23" fmla="*/ 5 h 179"/>
                <a:gd name="T24" fmla="*/ 141 w 167"/>
                <a:gd name="T25" fmla="*/ 14 h 179"/>
                <a:gd name="T26" fmla="*/ 96 w 167"/>
                <a:gd name="T27" fmla="*/ 31 h 179"/>
                <a:gd name="T28" fmla="*/ 114 w 167"/>
                <a:gd name="T29" fmla="*/ 80 h 179"/>
                <a:gd name="T30" fmla="*/ 136 w 167"/>
                <a:gd name="T31" fmla="*/ 72 h 179"/>
                <a:gd name="T32" fmla="*/ 136 w 167"/>
                <a:gd name="T33" fmla="*/ 72 h 179"/>
                <a:gd name="T34" fmla="*/ 136 w 167"/>
                <a:gd name="T35" fmla="*/ 72 h 179"/>
                <a:gd name="T36" fmla="*/ 147 w 167"/>
                <a:gd name="T37" fmla="*/ 77 h 179"/>
                <a:gd name="T38" fmla="*/ 165 w 167"/>
                <a:gd name="T39" fmla="*/ 125 h 179"/>
                <a:gd name="T40" fmla="*/ 160 w 167"/>
                <a:gd name="T41" fmla="*/ 137 h 179"/>
                <a:gd name="T42" fmla="*/ 149 w 167"/>
                <a:gd name="T43" fmla="*/ 132 h 179"/>
                <a:gd name="T44" fmla="*/ 134 w 167"/>
                <a:gd name="T45" fmla="*/ 91 h 179"/>
                <a:gd name="T46" fmla="*/ 117 w 167"/>
                <a:gd name="T47" fmla="*/ 97 h 179"/>
                <a:gd name="T48" fmla="*/ 93 w 167"/>
                <a:gd name="T49" fmla="*/ 106 h 179"/>
                <a:gd name="T50" fmla="*/ 92 w 167"/>
                <a:gd name="T51" fmla="*/ 106 h 179"/>
                <a:gd name="T52" fmla="*/ 92 w 167"/>
                <a:gd name="T53" fmla="*/ 108 h 179"/>
                <a:gd name="T54" fmla="*/ 31 w 167"/>
                <a:gd name="T55" fmla="*/ 177 h 179"/>
                <a:gd name="T56" fmla="*/ 19 w 167"/>
                <a:gd name="T57" fmla="*/ 172 h 179"/>
                <a:gd name="T58" fmla="*/ 25 w 167"/>
                <a:gd name="T59" fmla="*/ 16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7" h="179">
                  <a:moveTo>
                    <a:pt x="25" y="160"/>
                  </a:moveTo>
                  <a:cubicBezTo>
                    <a:pt x="58" y="148"/>
                    <a:pt x="71" y="120"/>
                    <a:pt x="76" y="97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7" y="65"/>
                    <a:pt x="3" y="63"/>
                    <a:pt x="1" y="59"/>
                  </a:cubicBezTo>
                  <a:cubicBezTo>
                    <a:pt x="0" y="56"/>
                    <a:pt x="2" y="52"/>
                    <a:pt x="5" y="50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40" y="0"/>
                    <a:pt x="143" y="2"/>
                    <a:pt x="145" y="5"/>
                  </a:cubicBezTo>
                  <a:cubicBezTo>
                    <a:pt x="146" y="9"/>
                    <a:pt x="144" y="13"/>
                    <a:pt x="141" y="14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114" y="80"/>
                    <a:pt x="114" y="80"/>
                    <a:pt x="114" y="80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40" y="70"/>
                    <a:pt x="145" y="72"/>
                    <a:pt x="147" y="77"/>
                  </a:cubicBezTo>
                  <a:cubicBezTo>
                    <a:pt x="165" y="125"/>
                    <a:pt x="165" y="125"/>
                    <a:pt x="165" y="125"/>
                  </a:cubicBezTo>
                  <a:cubicBezTo>
                    <a:pt x="167" y="130"/>
                    <a:pt x="164" y="135"/>
                    <a:pt x="160" y="137"/>
                  </a:cubicBezTo>
                  <a:cubicBezTo>
                    <a:pt x="155" y="138"/>
                    <a:pt x="150" y="136"/>
                    <a:pt x="149" y="132"/>
                  </a:cubicBezTo>
                  <a:cubicBezTo>
                    <a:pt x="134" y="91"/>
                    <a:pt x="134" y="91"/>
                    <a:pt x="134" y="91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2" y="107"/>
                    <a:pt x="92" y="108"/>
                    <a:pt x="92" y="108"/>
                  </a:cubicBezTo>
                  <a:cubicBezTo>
                    <a:pt x="82" y="142"/>
                    <a:pt x="61" y="165"/>
                    <a:pt x="31" y="177"/>
                  </a:cubicBezTo>
                  <a:cubicBezTo>
                    <a:pt x="26" y="179"/>
                    <a:pt x="21" y="176"/>
                    <a:pt x="19" y="172"/>
                  </a:cubicBezTo>
                  <a:cubicBezTo>
                    <a:pt x="18" y="167"/>
                    <a:pt x="20" y="162"/>
                    <a:pt x="25" y="1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300"/>
            <p:cNvSpPr>
              <a:spLocks/>
            </p:cNvSpPr>
            <p:nvPr/>
          </p:nvSpPr>
          <p:spPr bwMode="auto">
            <a:xfrm>
              <a:off x="1541463" y="3138488"/>
              <a:ext cx="169863" cy="261937"/>
            </a:xfrm>
            <a:custGeom>
              <a:avLst/>
              <a:gdLst>
                <a:gd name="T0" fmla="*/ 4 w 124"/>
                <a:gd name="T1" fmla="*/ 46 h 190"/>
                <a:gd name="T2" fmla="*/ 34 w 124"/>
                <a:gd name="T3" fmla="*/ 16 h 190"/>
                <a:gd name="T4" fmla="*/ 66 w 124"/>
                <a:gd name="T5" fmla="*/ 0 h 190"/>
                <a:gd name="T6" fmla="*/ 75 w 124"/>
                <a:gd name="T7" fmla="*/ 0 h 190"/>
                <a:gd name="T8" fmla="*/ 80 w 124"/>
                <a:gd name="T9" fmla="*/ 4 h 190"/>
                <a:gd name="T10" fmla="*/ 84 w 124"/>
                <a:gd name="T11" fmla="*/ 58 h 190"/>
                <a:gd name="T12" fmla="*/ 85 w 124"/>
                <a:gd name="T13" fmla="*/ 60 h 190"/>
                <a:gd name="T14" fmla="*/ 90 w 124"/>
                <a:gd name="T15" fmla="*/ 127 h 190"/>
                <a:gd name="T16" fmla="*/ 120 w 124"/>
                <a:gd name="T17" fmla="*/ 170 h 190"/>
                <a:gd name="T18" fmla="*/ 121 w 124"/>
                <a:gd name="T19" fmla="*/ 185 h 190"/>
                <a:gd name="T20" fmla="*/ 106 w 124"/>
                <a:gd name="T21" fmla="*/ 186 h 190"/>
                <a:gd name="T22" fmla="*/ 73 w 124"/>
                <a:gd name="T23" fmla="*/ 138 h 190"/>
                <a:gd name="T24" fmla="*/ 71 w 124"/>
                <a:gd name="T25" fmla="*/ 136 h 190"/>
                <a:gd name="T26" fmla="*/ 69 w 124"/>
                <a:gd name="T27" fmla="*/ 130 h 190"/>
                <a:gd name="T28" fmla="*/ 67 w 124"/>
                <a:gd name="T29" fmla="*/ 100 h 190"/>
                <a:gd name="T30" fmla="*/ 57 w 124"/>
                <a:gd name="T31" fmla="*/ 101 h 190"/>
                <a:gd name="T32" fmla="*/ 34 w 124"/>
                <a:gd name="T33" fmla="*/ 123 h 190"/>
                <a:gd name="T34" fmla="*/ 34 w 124"/>
                <a:gd name="T35" fmla="*/ 173 h 190"/>
                <a:gd name="T36" fmla="*/ 27 w 124"/>
                <a:gd name="T37" fmla="*/ 186 h 190"/>
                <a:gd name="T38" fmla="*/ 14 w 124"/>
                <a:gd name="T39" fmla="*/ 178 h 190"/>
                <a:gd name="T40" fmla="*/ 14 w 124"/>
                <a:gd name="T41" fmla="*/ 120 h 190"/>
                <a:gd name="T42" fmla="*/ 14 w 124"/>
                <a:gd name="T43" fmla="*/ 116 h 190"/>
                <a:gd name="T44" fmla="*/ 14 w 124"/>
                <a:gd name="T45" fmla="*/ 116 h 190"/>
                <a:gd name="T46" fmla="*/ 19 w 124"/>
                <a:gd name="T47" fmla="*/ 108 h 190"/>
                <a:gd name="T48" fmla="*/ 37 w 124"/>
                <a:gd name="T49" fmla="*/ 91 h 190"/>
                <a:gd name="T50" fmla="*/ 33 w 124"/>
                <a:gd name="T51" fmla="*/ 40 h 190"/>
                <a:gd name="T52" fmla="*/ 15 w 124"/>
                <a:gd name="T53" fmla="*/ 58 h 190"/>
                <a:gd name="T54" fmla="*/ 3 w 124"/>
                <a:gd name="T55" fmla="*/ 57 h 190"/>
                <a:gd name="T56" fmla="*/ 4 w 124"/>
                <a:gd name="T57" fmla="*/ 4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" h="190">
                  <a:moveTo>
                    <a:pt x="4" y="4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7" y="10"/>
                    <a:pt x="45" y="3"/>
                    <a:pt x="66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8" y="0"/>
                    <a:pt x="80" y="1"/>
                    <a:pt x="80" y="4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85" y="58"/>
                    <a:pt x="85" y="59"/>
                    <a:pt x="85" y="60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4" y="174"/>
                    <a:pt x="124" y="181"/>
                    <a:pt x="121" y="185"/>
                  </a:cubicBezTo>
                  <a:cubicBezTo>
                    <a:pt x="117" y="189"/>
                    <a:pt x="110" y="190"/>
                    <a:pt x="106" y="186"/>
                  </a:cubicBezTo>
                  <a:cubicBezTo>
                    <a:pt x="73" y="138"/>
                    <a:pt x="73" y="138"/>
                    <a:pt x="73" y="138"/>
                  </a:cubicBezTo>
                  <a:cubicBezTo>
                    <a:pt x="72" y="137"/>
                    <a:pt x="72" y="137"/>
                    <a:pt x="71" y="136"/>
                  </a:cubicBezTo>
                  <a:cubicBezTo>
                    <a:pt x="70" y="134"/>
                    <a:pt x="69" y="132"/>
                    <a:pt x="69" y="13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34" y="123"/>
                    <a:pt x="34" y="123"/>
                    <a:pt x="34" y="123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6" y="178"/>
                    <a:pt x="32" y="184"/>
                    <a:pt x="27" y="186"/>
                  </a:cubicBezTo>
                  <a:cubicBezTo>
                    <a:pt x="21" y="187"/>
                    <a:pt x="16" y="184"/>
                    <a:pt x="14" y="178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4" y="118"/>
                    <a:pt x="14" y="117"/>
                    <a:pt x="14" y="116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5" y="112"/>
                    <a:pt x="16" y="110"/>
                    <a:pt x="19" y="108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1" y="61"/>
                    <a:pt x="6" y="61"/>
                    <a:pt x="3" y="57"/>
                  </a:cubicBezTo>
                  <a:cubicBezTo>
                    <a:pt x="0" y="54"/>
                    <a:pt x="0" y="49"/>
                    <a:pt x="4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301"/>
            <p:cNvSpPr>
              <a:spLocks/>
            </p:cNvSpPr>
            <p:nvPr/>
          </p:nvSpPr>
          <p:spPr bwMode="auto">
            <a:xfrm>
              <a:off x="1587500" y="3081338"/>
              <a:ext cx="53975" cy="53975"/>
            </a:xfrm>
            <a:custGeom>
              <a:avLst/>
              <a:gdLst>
                <a:gd name="T0" fmla="*/ 21 w 39"/>
                <a:gd name="T1" fmla="*/ 38 h 39"/>
                <a:gd name="T2" fmla="*/ 0 w 39"/>
                <a:gd name="T3" fmla="*/ 21 h 39"/>
                <a:gd name="T4" fmla="*/ 18 w 39"/>
                <a:gd name="T5" fmla="*/ 1 h 39"/>
                <a:gd name="T6" fmla="*/ 38 w 39"/>
                <a:gd name="T7" fmla="*/ 18 h 39"/>
                <a:gd name="T8" fmla="*/ 21 w 39"/>
                <a:gd name="T9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21" y="38"/>
                  </a:moveTo>
                  <a:cubicBezTo>
                    <a:pt x="10" y="39"/>
                    <a:pt x="1" y="32"/>
                    <a:pt x="0" y="21"/>
                  </a:cubicBezTo>
                  <a:cubicBezTo>
                    <a:pt x="0" y="11"/>
                    <a:pt x="7" y="2"/>
                    <a:pt x="18" y="1"/>
                  </a:cubicBezTo>
                  <a:cubicBezTo>
                    <a:pt x="28" y="0"/>
                    <a:pt x="37" y="8"/>
                    <a:pt x="38" y="18"/>
                  </a:cubicBezTo>
                  <a:cubicBezTo>
                    <a:pt x="39" y="29"/>
                    <a:pt x="31" y="38"/>
                    <a:pt x="21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302"/>
            <p:cNvSpPr>
              <a:spLocks/>
            </p:cNvSpPr>
            <p:nvPr/>
          </p:nvSpPr>
          <p:spPr bwMode="auto">
            <a:xfrm>
              <a:off x="1603375" y="1649413"/>
              <a:ext cx="55563" cy="55562"/>
            </a:xfrm>
            <a:custGeom>
              <a:avLst/>
              <a:gdLst>
                <a:gd name="T0" fmla="*/ 24 w 41"/>
                <a:gd name="T1" fmla="*/ 39 h 41"/>
                <a:gd name="T2" fmla="*/ 39 w 41"/>
                <a:gd name="T3" fmla="*/ 17 h 41"/>
                <a:gd name="T4" fmla="*/ 17 w 41"/>
                <a:gd name="T5" fmla="*/ 2 h 41"/>
                <a:gd name="T6" fmla="*/ 2 w 41"/>
                <a:gd name="T7" fmla="*/ 24 h 41"/>
                <a:gd name="T8" fmla="*/ 24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24" y="39"/>
                  </a:moveTo>
                  <a:cubicBezTo>
                    <a:pt x="34" y="37"/>
                    <a:pt x="41" y="27"/>
                    <a:pt x="39" y="17"/>
                  </a:cubicBezTo>
                  <a:cubicBezTo>
                    <a:pt x="37" y="7"/>
                    <a:pt x="28" y="0"/>
                    <a:pt x="17" y="2"/>
                  </a:cubicBezTo>
                  <a:cubicBezTo>
                    <a:pt x="7" y="4"/>
                    <a:pt x="0" y="13"/>
                    <a:pt x="2" y="24"/>
                  </a:cubicBezTo>
                  <a:cubicBezTo>
                    <a:pt x="4" y="34"/>
                    <a:pt x="14" y="41"/>
                    <a:pt x="24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303"/>
            <p:cNvSpPr>
              <a:spLocks/>
            </p:cNvSpPr>
            <p:nvPr/>
          </p:nvSpPr>
          <p:spPr bwMode="auto">
            <a:xfrm>
              <a:off x="1543050" y="1703388"/>
              <a:ext cx="204788" cy="192087"/>
            </a:xfrm>
            <a:custGeom>
              <a:avLst/>
              <a:gdLst>
                <a:gd name="T0" fmla="*/ 137 w 148"/>
                <a:gd name="T1" fmla="*/ 115 h 140"/>
                <a:gd name="T2" fmla="*/ 109 w 148"/>
                <a:gd name="T3" fmla="*/ 115 h 140"/>
                <a:gd name="T4" fmla="*/ 100 w 148"/>
                <a:gd name="T5" fmla="*/ 57 h 140"/>
                <a:gd name="T6" fmla="*/ 99 w 148"/>
                <a:gd name="T7" fmla="*/ 54 h 140"/>
                <a:gd name="T8" fmla="*/ 93 w 148"/>
                <a:gd name="T9" fmla="*/ 18 h 140"/>
                <a:gd name="T10" fmla="*/ 75 w 148"/>
                <a:gd name="T11" fmla="*/ 1 h 140"/>
                <a:gd name="T12" fmla="*/ 60 w 148"/>
                <a:gd name="T13" fmla="*/ 4 h 140"/>
                <a:gd name="T14" fmla="*/ 58 w 148"/>
                <a:gd name="T15" fmla="*/ 5 h 140"/>
                <a:gd name="T16" fmla="*/ 53 w 148"/>
                <a:gd name="T17" fmla="*/ 8 h 140"/>
                <a:gd name="T18" fmla="*/ 3 w 148"/>
                <a:gd name="T19" fmla="*/ 46 h 140"/>
                <a:gd name="T20" fmla="*/ 5 w 148"/>
                <a:gd name="T21" fmla="*/ 58 h 140"/>
                <a:gd name="T22" fmla="*/ 17 w 148"/>
                <a:gd name="T23" fmla="*/ 56 h 140"/>
                <a:gd name="T24" fmla="*/ 50 w 148"/>
                <a:gd name="T25" fmla="*/ 31 h 140"/>
                <a:gd name="T26" fmla="*/ 57 w 148"/>
                <a:gd name="T27" fmla="*/ 72 h 140"/>
                <a:gd name="T28" fmla="*/ 43 w 148"/>
                <a:gd name="T29" fmla="*/ 84 h 140"/>
                <a:gd name="T30" fmla="*/ 38 w 148"/>
                <a:gd name="T31" fmla="*/ 95 h 140"/>
                <a:gd name="T32" fmla="*/ 44 w 148"/>
                <a:gd name="T33" fmla="*/ 131 h 140"/>
                <a:gd name="T34" fmla="*/ 56 w 148"/>
                <a:gd name="T35" fmla="*/ 139 h 140"/>
                <a:gd name="T36" fmla="*/ 64 w 148"/>
                <a:gd name="T37" fmla="*/ 127 h 140"/>
                <a:gd name="T38" fmla="*/ 59 w 148"/>
                <a:gd name="T39" fmla="*/ 98 h 140"/>
                <a:gd name="T40" fmla="*/ 78 w 148"/>
                <a:gd name="T41" fmla="*/ 82 h 140"/>
                <a:gd name="T42" fmla="*/ 83 w 148"/>
                <a:gd name="T43" fmla="*/ 81 h 140"/>
                <a:gd name="T44" fmla="*/ 90 w 148"/>
                <a:gd name="T45" fmla="*/ 124 h 140"/>
                <a:gd name="T46" fmla="*/ 89 w 148"/>
                <a:gd name="T47" fmla="*/ 125 h 140"/>
                <a:gd name="T48" fmla="*/ 94 w 148"/>
                <a:gd name="T49" fmla="*/ 133 h 140"/>
                <a:gd name="T50" fmla="*/ 102 w 148"/>
                <a:gd name="T51" fmla="*/ 135 h 140"/>
                <a:gd name="T52" fmla="*/ 102 w 148"/>
                <a:gd name="T53" fmla="*/ 135 h 140"/>
                <a:gd name="T54" fmla="*/ 138 w 148"/>
                <a:gd name="T55" fmla="*/ 135 h 140"/>
                <a:gd name="T56" fmla="*/ 148 w 148"/>
                <a:gd name="T57" fmla="*/ 125 h 140"/>
                <a:gd name="T58" fmla="*/ 137 w 148"/>
                <a:gd name="T59" fmla="*/ 11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8" h="140">
                  <a:moveTo>
                    <a:pt x="137" y="115"/>
                  </a:moveTo>
                  <a:cubicBezTo>
                    <a:pt x="109" y="115"/>
                    <a:pt x="109" y="115"/>
                    <a:pt x="109" y="115"/>
                  </a:cubicBezTo>
                  <a:cubicBezTo>
                    <a:pt x="100" y="57"/>
                    <a:pt x="100" y="57"/>
                    <a:pt x="100" y="57"/>
                  </a:cubicBezTo>
                  <a:cubicBezTo>
                    <a:pt x="100" y="56"/>
                    <a:pt x="99" y="55"/>
                    <a:pt x="99" y="54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1" y="10"/>
                    <a:pt x="83" y="0"/>
                    <a:pt x="75" y="1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4"/>
                    <a:pt x="59" y="5"/>
                    <a:pt x="58" y="5"/>
                  </a:cubicBezTo>
                  <a:cubicBezTo>
                    <a:pt x="56" y="5"/>
                    <a:pt x="54" y="6"/>
                    <a:pt x="53" y="8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0" y="50"/>
                    <a:pt x="1" y="56"/>
                    <a:pt x="5" y="58"/>
                  </a:cubicBezTo>
                  <a:cubicBezTo>
                    <a:pt x="9" y="61"/>
                    <a:pt x="15" y="60"/>
                    <a:pt x="17" y="56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39" y="86"/>
                    <a:pt x="37" y="91"/>
                    <a:pt x="38" y="95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5" y="137"/>
                    <a:pt x="51" y="140"/>
                    <a:pt x="56" y="139"/>
                  </a:cubicBezTo>
                  <a:cubicBezTo>
                    <a:pt x="62" y="138"/>
                    <a:pt x="65" y="133"/>
                    <a:pt x="64" y="127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0" y="124"/>
                    <a:pt x="89" y="124"/>
                    <a:pt x="89" y="125"/>
                  </a:cubicBezTo>
                  <a:cubicBezTo>
                    <a:pt x="89" y="128"/>
                    <a:pt x="91" y="131"/>
                    <a:pt x="94" y="133"/>
                  </a:cubicBezTo>
                  <a:cubicBezTo>
                    <a:pt x="96" y="135"/>
                    <a:pt x="99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43" y="135"/>
                    <a:pt x="148" y="131"/>
                    <a:pt x="148" y="125"/>
                  </a:cubicBezTo>
                  <a:cubicBezTo>
                    <a:pt x="147" y="120"/>
                    <a:pt x="143" y="115"/>
                    <a:pt x="137" y="1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304"/>
            <p:cNvSpPr>
              <a:spLocks/>
            </p:cNvSpPr>
            <p:nvPr/>
          </p:nvSpPr>
          <p:spPr bwMode="auto">
            <a:xfrm>
              <a:off x="935038" y="3252788"/>
              <a:ext cx="63500" cy="61912"/>
            </a:xfrm>
            <a:custGeom>
              <a:avLst/>
              <a:gdLst>
                <a:gd name="T0" fmla="*/ 26 w 45"/>
                <a:gd name="T1" fmla="*/ 43 h 45"/>
                <a:gd name="T2" fmla="*/ 43 w 45"/>
                <a:gd name="T3" fmla="*/ 19 h 45"/>
                <a:gd name="T4" fmla="*/ 19 w 45"/>
                <a:gd name="T5" fmla="*/ 2 h 45"/>
                <a:gd name="T6" fmla="*/ 2 w 45"/>
                <a:gd name="T7" fmla="*/ 26 h 45"/>
                <a:gd name="T8" fmla="*/ 26 w 45"/>
                <a:gd name="T9" fmla="*/ 4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26" y="43"/>
                  </a:moveTo>
                  <a:cubicBezTo>
                    <a:pt x="38" y="41"/>
                    <a:pt x="45" y="30"/>
                    <a:pt x="43" y="19"/>
                  </a:cubicBezTo>
                  <a:cubicBezTo>
                    <a:pt x="41" y="8"/>
                    <a:pt x="30" y="0"/>
                    <a:pt x="19" y="2"/>
                  </a:cubicBezTo>
                  <a:cubicBezTo>
                    <a:pt x="8" y="4"/>
                    <a:pt x="0" y="15"/>
                    <a:pt x="2" y="26"/>
                  </a:cubicBezTo>
                  <a:cubicBezTo>
                    <a:pt x="5" y="37"/>
                    <a:pt x="15" y="45"/>
                    <a:pt x="26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305"/>
            <p:cNvSpPr>
              <a:spLocks/>
            </p:cNvSpPr>
            <p:nvPr/>
          </p:nvSpPr>
          <p:spPr bwMode="auto">
            <a:xfrm>
              <a:off x="873125" y="3311525"/>
              <a:ext cx="219075" cy="209550"/>
            </a:xfrm>
            <a:custGeom>
              <a:avLst/>
              <a:gdLst>
                <a:gd name="T0" fmla="*/ 149 w 160"/>
                <a:gd name="T1" fmla="*/ 125 h 152"/>
                <a:gd name="T2" fmla="*/ 117 w 160"/>
                <a:gd name="T3" fmla="*/ 124 h 152"/>
                <a:gd name="T4" fmla="*/ 108 w 160"/>
                <a:gd name="T5" fmla="*/ 62 h 152"/>
                <a:gd name="T6" fmla="*/ 107 w 160"/>
                <a:gd name="T7" fmla="*/ 58 h 152"/>
                <a:gd name="T8" fmla="*/ 100 w 160"/>
                <a:gd name="T9" fmla="*/ 19 h 152"/>
                <a:gd name="T10" fmla="*/ 81 w 160"/>
                <a:gd name="T11" fmla="*/ 1 h 152"/>
                <a:gd name="T12" fmla="*/ 65 w 160"/>
                <a:gd name="T13" fmla="*/ 4 h 152"/>
                <a:gd name="T14" fmla="*/ 63 w 160"/>
                <a:gd name="T15" fmla="*/ 5 h 152"/>
                <a:gd name="T16" fmla="*/ 57 w 160"/>
                <a:gd name="T17" fmla="*/ 9 h 152"/>
                <a:gd name="T18" fmla="*/ 3 w 160"/>
                <a:gd name="T19" fmla="*/ 50 h 152"/>
                <a:gd name="T20" fmla="*/ 5 w 160"/>
                <a:gd name="T21" fmla="*/ 63 h 152"/>
                <a:gd name="T22" fmla="*/ 18 w 160"/>
                <a:gd name="T23" fmla="*/ 61 h 152"/>
                <a:gd name="T24" fmla="*/ 54 w 160"/>
                <a:gd name="T25" fmla="*/ 33 h 152"/>
                <a:gd name="T26" fmla="*/ 62 w 160"/>
                <a:gd name="T27" fmla="*/ 78 h 152"/>
                <a:gd name="T28" fmla="*/ 46 w 160"/>
                <a:gd name="T29" fmla="*/ 91 h 152"/>
                <a:gd name="T30" fmla="*/ 40 w 160"/>
                <a:gd name="T31" fmla="*/ 103 h 152"/>
                <a:gd name="T32" fmla="*/ 48 w 160"/>
                <a:gd name="T33" fmla="*/ 142 h 152"/>
                <a:gd name="T34" fmla="*/ 60 w 160"/>
                <a:gd name="T35" fmla="*/ 151 h 152"/>
                <a:gd name="T36" fmla="*/ 69 w 160"/>
                <a:gd name="T37" fmla="*/ 138 h 152"/>
                <a:gd name="T38" fmla="*/ 63 w 160"/>
                <a:gd name="T39" fmla="*/ 106 h 152"/>
                <a:gd name="T40" fmla="*/ 84 w 160"/>
                <a:gd name="T41" fmla="*/ 88 h 152"/>
                <a:gd name="T42" fmla="*/ 90 w 160"/>
                <a:gd name="T43" fmla="*/ 87 h 152"/>
                <a:gd name="T44" fmla="*/ 97 w 160"/>
                <a:gd name="T45" fmla="*/ 134 h 152"/>
                <a:gd name="T46" fmla="*/ 97 w 160"/>
                <a:gd name="T47" fmla="*/ 135 h 152"/>
                <a:gd name="T48" fmla="*/ 102 w 160"/>
                <a:gd name="T49" fmla="*/ 144 h 152"/>
                <a:gd name="T50" fmla="*/ 110 w 160"/>
                <a:gd name="T51" fmla="*/ 146 h 152"/>
                <a:gd name="T52" fmla="*/ 110 w 160"/>
                <a:gd name="T53" fmla="*/ 146 h 152"/>
                <a:gd name="T54" fmla="*/ 149 w 160"/>
                <a:gd name="T55" fmla="*/ 147 h 152"/>
                <a:gd name="T56" fmla="*/ 160 w 160"/>
                <a:gd name="T57" fmla="*/ 136 h 152"/>
                <a:gd name="T58" fmla="*/ 149 w 160"/>
                <a:gd name="T59" fmla="*/ 12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0" h="152">
                  <a:moveTo>
                    <a:pt x="149" y="125"/>
                  </a:moveTo>
                  <a:cubicBezTo>
                    <a:pt x="117" y="124"/>
                    <a:pt x="117" y="124"/>
                    <a:pt x="117" y="124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108" y="61"/>
                    <a:pt x="107" y="59"/>
                    <a:pt x="107" y="58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99" y="11"/>
                    <a:pt x="90" y="0"/>
                    <a:pt x="81" y="1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4"/>
                    <a:pt x="63" y="5"/>
                    <a:pt x="63" y="5"/>
                  </a:cubicBezTo>
                  <a:cubicBezTo>
                    <a:pt x="60" y="6"/>
                    <a:pt x="58" y="7"/>
                    <a:pt x="57" y="9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0" y="54"/>
                    <a:pt x="1" y="60"/>
                    <a:pt x="5" y="63"/>
                  </a:cubicBezTo>
                  <a:cubicBezTo>
                    <a:pt x="10" y="66"/>
                    <a:pt x="15" y="65"/>
                    <a:pt x="18" y="61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2" y="93"/>
                    <a:pt x="39" y="98"/>
                    <a:pt x="40" y="103"/>
                  </a:cubicBezTo>
                  <a:cubicBezTo>
                    <a:pt x="48" y="142"/>
                    <a:pt x="48" y="142"/>
                    <a:pt x="48" y="142"/>
                  </a:cubicBezTo>
                  <a:cubicBezTo>
                    <a:pt x="49" y="148"/>
                    <a:pt x="54" y="152"/>
                    <a:pt x="60" y="151"/>
                  </a:cubicBezTo>
                  <a:cubicBezTo>
                    <a:pt x="66" y="150"/>
                    <a:pt x="70" y="144"/>
                    <a:pt x="69" y="138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4"/>
                    <a:pt x="97" y="135"/>
                    <a:pt x="97" y="135"/>
                  </a:cubicBezTo>
                  <a:cubicBezTo>
                    <a:pt x="97" y="139"/>
                    <a:pt x="99" y="142"/>
                    <a:pt x="102" y="144"/>
                  </a:cubicBezTo>
                  <a:cubicBezTo>
                    <a:pt x="104" y="146"/>
                    <a:pt x="107" y="147"/>
                    <a:pt x="110" y="146"/>
                  </a:cubicBezTo>
                  <a:cubicBezTo>
                    <a:pt x="110" y="146"/>
                    <a:pt x="110" y="146"/>
                    <a:pt x="110" y="146"/>
                  </a:cubicBezTo>
                  <a:cubicBezTo>
                    <a:pt x="149" y="147"/>
                    <a:pt x="149" y="147"/>
                    <a:pt x="149" y="147"/>
                  </a:cubicBezTo>
                  <a:cubicBezTo>
                    <a:pt x="155" y="147"/>
                    <a:pt x="160" y="142"/>
                    <a:pt x="160" y="136"/>
                  </a:cubicBezTo>
                  <a:cubicBezTo>
                    <a:pt x="160" y="129"/>
                    <a:pt x="155" y="125"/>
                    <a:pt x="149" y="1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306"/>
            <p:cNvSpPr>
              <a:spLocks/>
            </p:cNvSpPr>
            <p:nvPr/>
          </p:nvSpPr>
          <p:spPr bwMode="auto">
            <a:xfrm>
              <a:off x="966788" y="2897188"/>
              <a:ext cx="7938" cy="9525"/>
            </a:xfrm>
            <a:custGeom>
              <a:avLst/>
              <a:gdLst>
                <a:gd name="T0" fmla="*/ 6 w 6"/>
                <a:gd name="T1" fmla="*/ 5 h 6"/>
                <a:gd name="T2" fmla="*/ 6 w 6"/>
                <a:gd name="T3" fmla="*/ 0 h 6"/>
                <a:gd name="T4" fmla="*/ 0 w 6"/>
                <a:gd name="T5" fmla="*/ 6 h 6"/>
                <a:gd name="T6" fmla="*/ 6 w 6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5"/>
                  </a:moveTo>
                  <a:cubicBezTo>
                    <a:pt x="6" y="3"/>
                    <a:pt x="6" y="1"/>
                    <a:pt x="6" y="0"/>
                  </a:cubicBezTo>
                  <a:cubicBezTo>
                    <a:pt x="4" y="1"/>
                    <a:pt x="2" y="3"/>
                    <a:pt x="0" y="6"/>
                  </a:cubicBezTo>
                  <a:cubicBezTo>
                    <a:pt x="1" y="5"/>
                    <a:pt x="3" y="5"/>
                    <a:pt x="6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307"/>
            <p:cNvSpPr>
              <a:spLocks/>
            </p:cNvSpPr>
            <p:nvPr/>
          </p:nvSpPr>
          <p:spPr bwMode="auto">
            <a:xfrm>
              <a:off x="979488" y="2886075"/>
              <a:ext cx="39688" cy="17462"/>
            </a:xfrm>
            <a:custGeom>
              <a:avLst/>
              <a:gdLst>
                <a:gd name="T0" fmla="*/ 0 w 28"/>
                <a:gd name="T1" fmla="*/ 13 h 13"/>
                <a:gd name="T2" fmla="*/ 28 w 28"/>
                <a:gd name="T3" fmla="*/ 0 h 13"/>
                <a:gd name="T4" fmla="*/ 24 w 28"/>
                <a:gd name="T5" fmla="*/ 0 h 13"/>
                <a:gd name="T6" fmla="*/ 2 w 28"/>
                <a:gd name="T7" fmla="*/ 5 h 13"/>
                <a:gd name="T8" fmla="*/ 0 w 2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3">
                  <a:moveTo>
                    <a:pt x="0" y="13"/>
                  </a:moveTo>
                  <a:cubicBezTo>
                    <a:pt x="7" y="11"/>
                    <a:pt x="17" y="7"/>
                    <a:pt x="28" y="0"/>
                  </a:cubicBezTo>
                  <a:cubicBezTo>
                    <a:pt x="27" y="0"/>
                    <a:pt x="25" y="0"/>
                    <a:pt x="24" y="0"/>
                  </a:cubicBezTo>
                  <a:cubicBezTo>
                    <a:pt x="16" y="0"/>
                    <a:pt x="8" y="2"/>
                    <a:pt x="2" y="5"/>
                  </a:cubicBezTo>
                  <a:cubicBezTo>
                    <a:pt x="1" y="7"/>
                    <a:pt x="0" y="10"/>
                    <a:pt x="0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308"/>
            <p:cNvSpPr>
              <a:spLocks/>
            </p:cNvSpPr>
            <p:nvPr/>
          </p:nvSpPr>
          <p:spPr bwMode="auto">
            <a:xfrm>
              <a:off x="977900" y="2887663"/>
              <a:ext cx="92075" cy="33337"/>
            </a:xfrm>
            <a:custGeom>
              <a:avLst/>
              <a:gdLst>
                <a:gd name="T0" fmla="*/ 0 w 66"/>
                <a:gd name="T1" fmla="*/ 16 h 25"/>
                <a:gd name="T2" fmla="*/ 0 w 66"/>
                <a:gd name="T3" fmla="*/ 20 h 25"/>
                <a:gd name="T4" fmla="*/ 10 w 66"/>
                <a:gd name="T5" fmla="*/ 17 h 25"/>
                <a:gd name="T6" fmla="*/ 66 w 66"/>
                <a:gd name="T7" fmla="*/ 25 h 25"/>
                <a:gd name="T8" fmla="*/ 35 w 66"/>
                <a:gd name="T9" fmla="*/ 0 h 25"/>
                <a:gd name="T10" fmla="*/ 0 w 66"/>
                <a:gd name="T11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25">
                  <a:moveTo>
                    <a:pt x="0" y="16"/>
                  </a:moveTo>
                  <a:cubicBezTo>
                    <a:pt x="0" y="18"/>
                    <a:pt x="0" y="19"/>
                    <a:pt x="0" y="20"/>
                  </a:cubicBezTo>
                  <a:cubicBezTo>
                    <a:pt x="3" y="19"/>
                    <a:pt x="6" y="18"/>
                    <a:pt x="10" y="17"/>
                  </a:cubicBezTo>
                  <a:cubicBezTo>
                    <a:pt x="26" y="12"/>
                    <a:pt x="45" y="15"/>
                    <a:pt x="66" y="25"/>
                  </a:cubicBezTo>
                  <a:cubicBezTo>
                    <a:pt x="60" y="13"/>
                    <a:pt x="49" y="3"/>
                    <a:pt x="35" y="0"/>
                  </a:cubicBezTo>
                  <a:cubicBezTo>
                    <a:pt x="22" y="10"/>
                    <a:pt x="9" y="15"/>
                    <a:pt x="0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309"/>
            <p:cNvSpPr>
              <a:spLocks/>
            </p:cNvSpPr>
            <p:nvPr/>
          </p:nvSpPr>
          <p:spPr bwMode="auto">
            <a:xfrm>
              <a:off x="949325" y="2909888"/>
              <a:ext cx="23813" cy="30162"/>
            </a:xfrm>
            <a:custGeom>
              <a:avLst/>
              <a:gdLst>
                <a:gd name="T0" fmla="*/ 17 w 17"/>
                <a:gd name="T1" fmla="*/ 6 h 21"/>
                <a:gd name="T2" fmla="*/ 17 w 17"/>
                <a:gd name="T3" fmla="*/ 0 h 21"/>
                <a:gd name="T4" fmla="*/ 9 w 17"/>
                <a:gd name="T5" fmla="*/ 1 h 21"/>
                <a:gd name="T6" fmla="*/ 8 w 17"/>
                <a:gd name="T7" fmla="*/ 1 h 21"/>
                <a:gd name="T8" fmla="*/ 0 w 17"/>
                <a:gd name="T9" fmla="*/ 21 h 21"/>
                <a:gd name="T10" fmla="*/ 17 w 17"/>
                <a:gd name="T1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17" y="6"/>
                  </a:moveTo>
                  <a:cubicBezTo>
                    <a:pt x="17" y="4"/>
                    <a:pt x="17" y="2"/>
                    <a:pt x="17" y="0"/>
                  </a:cubicBezTo>
                  <a:cubicBezTo>
                    <a:pt x="14" y="1"/>
                    <a:pt x="11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4" y="7"/>
                    <a:pt x="1" y="13"/>
                    <a:pt x="0" y="21"/>
                  </a:cubicBezTo>
                  <a:cubicBezTo>
                    <a:pt x="2" y="17"/>
                    <a:pt x="8" y="11"/>
                    <a:pt x="17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310"/>
            <p:cNvSpPr>
              <a:spLocks/>
            </p:cNvSpPr>
            <p:nvPr/>
          </p:nvSpPr>
          <p:spPr bwMode="auto">
            <a:xfrm>
              <a:off x="979488" y="2938463"/>
              <a:ext cx="87313" cy="74612"/>
            </a:xfrm>
            <a:custGeom>
              <a:avLst/>
              <a:gdLst>
                <a:gd name="T0" fmla="*/ 3 w 63"/>
                <a:gd name="T1" fmla="*/ 2 h 54"/>
                <a:gd name="T2" fmla="*/ 0 w 63"/>
                <a:gd name="T3" fmla="*/ 2 h 54"/>
                <a:gd name="T4" fmla="*/ 34 w 63"/>
                <a:gd name="T5" fmla="*/ 54 h 54"/>
                <a:gd name="T6" fmla="*/ 63 w 63"/>
                <a:gd name="T7" fmla="*/ 33 h 54"/>
                <a:gd name="T8" fmla="*/ 3 w 63"/>
                <a:gd name="T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4">
                  <a:moveTo>
                    <a:pt x="3" y="2"/>
                  </a:moveTo>
                  <a:cubicBezTo>
                    <a:pt x="2" y="2"/>
                    <a:pt x="1" y="2"/>
                    <a:pt x="0" y="2"/>
                  </a:cubicBezTo>
                  <a:cubicBezTo>
                    <a:pt x="4" y="23"/>
                    <a:pt x="15" y="40"/>
                    <a:pt x="34" y="54"/>
                  </a:cubicBezTo>
                  <a:cubicBezTo>
                    <a:pt x="46" y="51"/>
                    <a:pt x="57" y="44"/>
                    <a:pt x="63" y="33"/>
                  </a:cubicBezTo>
                  <a:cubicBezTo>
                    <a:pt x="51" y="23"/>
                    <a:pt x="23" y="0"/>
                    <a:pt x="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311"/>
            <p:cNvSpPr>
              <a:spLocks/>
            </p:cNvSpPr>
            <p:nvPr/>
          </p:nvSpPr>
          <p:spPr bwMode="auto">
            <a:xfrm>
              <a:off x="977900" y="2908300"/>
              <a:ext cx="98425" cy="71437"/>
            </a:xfrm>
            <a:custGeom>
              <a:avLst/>
              <a:gdLst>
                <a:gd name="T0" fmla="*/ 11 w 71"/>
                <a:gd name="T1" fmla="*/ 5 h 51"/>
                <a:gd name="T2" fmla="*/ 0 w 71"/>
                <a:gd name="T3" fmla="*/ 9 h 51"/>
                <a:gd name="T4" fmla="*/ 0 w 71"/>
                <a:gd name="T5" fmla="*/ 19 h 51"/>
                <a:gd name="T6" fmla="*/ 3 w 71"/>
                <a:gd name="T7" fmla="*/ 19 h 51"/>
                <a:gd name="T8" fmla="*/ 66 w 71"/>
                <a:gd name="T9" fmla="*/ 51 h 51"/>
                <a:gd name="T10" fmla="*/ 71 w 71"/>
                <a:gd name="T11" fmla="*/ 30 h 51"/>
                <a:gd name="T12" fmla="*/ 69 w 71"/>
                <a:gd name="T13" fmla="*/ 15 h 51"/>
                <a:gd name="T14" fmla="*/ 11 w 71"/>
                <a:gd name="T15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51">
                  <a:moveTo>
                    <a:pt x="11" y="5"/>
                  </a:moveTo>
                  <a:cubicBezTo>
                    <a:pt x="7" y="6"/>
                    <a:pt x="3" y="7"/>
                    <a:pt x="0" y="9"/>
                  </a:cubicBezTo>
                  <a:cubicBezTo>
                    <a:pt x="0" y="12"/>
                    <a:pt x="0" y="16"/>
                    <a:pt x="0" y="19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24" y="17"/>
                    <a:pt x="52" y="38"/>
                    <a:pt x="66" y="51"/>
                  </a:cubicBezTo>
                  <a:cubicBezTo>
                    <a:pt x="69" y="44"/>
                    <a:pt x="71" y="37"/>
                    <a:pt x="71" y="30"/>
                  </a:cubicBezTo>
                  <a:cubicBezTo>
                    <a:pt x="71" y="24"/>
                    <a:pt x="70" y="19"/>
                    <a:pt x="69" y="15"/>
                  </a:cubicBezTo>
                  <a:cubicBezTo>
                    <a:pt x="47" y="3"/>
                    <a:pt x="28" y="0"/>
                    <a:pt x="11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312"/>
            <p:cNvSpPr>
              <a:spLocks/>
            </p:cNvSpPr>
            <p:nvPr/>
          </p:nvSpPr>
          <p:spPr bwMode="auto">
            <a:xfrm>
              <a:off x="947738" y="2925763"/>
              <a:ext cx="25400" cy="60325"/>
            </a:xfrm>
            <a:custGeom>
              <a:avLst/>
              <a:gdLst>
                <a:gd name="T0" fmla="*/ 15 w 18"/>
                <a:gd name="T1" fmla="*/ 13 h 44"/>
                <a:gd name="T2" fmla="*/ 18 w 18"/>
                <a:gd name="T3" fmla="*/ 9 h 44"/>
                <a:gd name="T4" fmla="*/ 18 w 18"/>
                <a:gd name="T5" fmla="*/ 8 h 44"/>
                <a:gd name="T6" fmla="*/ 18 w 18"/>
                <a:gd name="T7" fmla="*/ 0 h 44"/>
                <a:gd name="T8" fmla="*/ 0 w 18"/>
                <a:gd name="T9" fmla="*/ 19 h 44"/>
                <a:gd name="T10" fmla="*/ 8 w 18"/>
                <a:gd name="T11" fmla="*/ 44 h 44"/>
                <a:gd name="T12" fmla="*/ 15 w 18"/>
                <a:gd name="T13" fmla="*/ 1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4">
                  <a:moveTo>
                    <a:pt x="15" y="13"/>
                  </a:moveTo>
                  <a:cubicBezTo>
                    <a:pt x="16" y="11"/>
                    <a:pt x="17" y="10"/>
                    <a:pt x="18" y="9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5"/>
                    <a:pt x="18" y="2"/>
                    <a:pt x="18" y="0"/>
                  </a:cubicBezTo>
                  <a:cubicBezTo>
                    <a:pt x="11" y="4"/>
                    <a:pt x="3" y="14"/>
                    <a:pt x="0" y="19"/>
                  </a:cubicBezTo>
                  <a:cubicBezTo>
                    <a:pt x="0" y="28"/>
                    <a:pt x="3" y="37"/>
                    <a:pt x="8" y="44"/>
                  </a:cubicBezTo>
                  <a:cubicBezTo>
                    <a:pt x="8" y="36"/>
                    <a:pt x="8" y="21"/>
                    <a:pt x="15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313"/>
            <p:cNvSpPr>
              <a:spLocks/>
            </p:cNvSpPr>
            <p:nvPr/>
          </p:nvSpPr>
          <p:spPr bwMode="auto">
            <a:xfrm>
              <a:off x="963613" y="2944813"/>
              <a:ext cx="55563" cy="68262"/>
            </a:xfrm>
            <a:custGeom>
              <a:avLst/>
              <a:gdLst>
                <a:gd name="T0" fmla="*/ 8 w 40"/>
                <a:gd name="T1" fmla="*/ 0 h 50"/>
                <a:gd name="T2" fmla="*/ 7 w 40"/>
                <a:gd name="T3" fmla="*/ 1 h 50"/>
                <a:gd name="T4" fmla="*/ 2 w 40"/>
                <a:gd name="T5" fmla="*/ 36 h 50"/>
                <a:gd name="T6" fmla="*/ 36 w 40"/>
                <a:gd name="T7" fmla="*/ 50 h 50"/>
                <a:gd name="T8" fmla="*/ 40 w 40"/>
                <a:gd name="T9" fmla="*/ 50 h 50"/>
                <a:gd name="T10" fmla="*/ 8 w 40"/>
                <a:gd name="T1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0">
                  <a:moveTo>
                    <a:pt x="8" y="0"/>
                  </a:moveTo>
                  <a:cubicBezTo>
                    <a:pt x="8" y="0"/>
                    <a:pt x="7" y="1"/>
                    <a:pt x="7" y="1"/>
                  </a:cubicBezTo>
                  <a:cubicBezTo>
                    <a:pt x="0" y="10"/>
                    <a:pt x="1" y="29"/>
                    <a:pt x="2" y="36"/>
                  </a:cubicBezTo>
                  <a:cubicBezTo>
                    <a:pt x="10" y="45"/>
                    <a:pt x="22" y="50"/>
                    <a:pt x="36" y="50"/>
                  </a:cubicBezTo>
                  <a:cubicBezTo>
                    <a:pt x="37" y="50"/>
                    <a:pt x="39" y="50"/>
                    <a:pt x="40" y="50"/>
                  </a:cubicBezTo>
                  <a:cubicBezTo>
                    <a:pt x="20" y="34"/>
                    <a:pt x="11" y="15"/>
                    <a:pt x="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314"/>
            <p:cNvSpPr>
              <a:spLocks/>
            </p:cNvSpPr>
            <p:nvPr/>
          </p:nvSpPr>
          <p:spPr bwMode="auto">
            <a:xfrm>
              <a:off x="1441450" y="1727200"/>
              <a:ext cx="7938" cy="7937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0 h 5"/>
                <a:gd name="T4" fmla="*/ 0 w 5"/>
                <a:gd name="T5" fmla="*/ 5 h 5"/>
                <a:gd name="T6" fmla="*/ 5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1"/>
                    <a:pt x="5" y="0"/>
                  </a:cubicBezTo>
                  <a:cubicBezTo>
                    <a:pt x="4" y="2"/>
                    <a:pt x="2" y="3"/>
                    <a:pt x="0" y="5"/>
                  </a:cubicBezTo>
                  <a:cubicBezTo>
                    <a:pt x="1" y="5"/>
                    <a:pt x="3" y="5"/>
                    <a:pt x="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315"/>
            <p:cNvSpPr>
              <a:spLocks/>
            </p:cNvSpPr>
            <p:nvPr/>
          </p:nvSpPr>
          <p:spPr bwMode="auto">
            <a:xfrm>
              <a:off x="1452563" y="1719263"/>
              <a:ext cx="30163" cy="14287"/>
            </a:xfrm>
            <a:custGeom>
              <a:avLst/>
              <a:gdLst>
                <a:gd name="T0" fmla="*/ 0 w 22"/>
                <a:gd name="T1" fmla="*/ 10 h 10"/>
                <a:gd name="T2" fmla="*/ 22 w 22"/>
                <a:gd name="T3" fmla="*/ 0 h 10"/>
                <a:gd name="T4" fmla="*/ 18 w 22"/>
                <a:gd name="T5" fmla="*/ 0 h 10"/>
                <a:gd name="T6" fmla="*/ 1 w 22"/>
                <a:gd name="T7" fmla="*/ 4 h 10"/>
                <a:gd name="T8" fmla="*/ 0 w 2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0" y="10"/>
                  </a:moveTo>
                  <a:cubicBezTo>
                    <a:pt x="6" y="8"/>
                    <a:pt x="13" y="5"/>
                    <a:pt x="22" y="0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12" y="0"/>
                    <a:pt x="6" y="1"/>
                    <a:pt x="1" y="4"/>
                  </a:cubicBezTo>
                  <a:cubicBezTo>
                    <a:pt x="1" y="5"/>
                    <a:pt x="0" y="8"/>
                    <a:pt x="0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316"/>
            <p:cNvSpPr>
              <a:spLocks/>
            </p:cNvSpPr>
            <p:nvPr/>
          </p:nvSpPr>
          <p:spPr bwMode="auto">
            <a:xfrm>
              <a:off x="1450975" y="1720850"/>
              <a:ext cx="71438" cy="23812"/>
            </a:xfrm>
            <a:custGeom>
              <a:avLst/>
              <a:gdLst>
                <a:gd name="T0" fmla="*/ 1 w 51"/>
                <a:gd name="T1" fmla="*/ 12 h 18"/>
                <a:gd name="T2" fmla="*/ 0 w 51"/>
                <a:gd name="T3" fmla="*/ 15 h 18"/>
                <a:gd name="T4" fmla="*/ 8 w 51"/>
                <a:gd name="T5" fmla="*/ 12 h 18"/>
                <a:gd name="T6" fmla="*/ 51 w 51"/>
                <a:gd name="T7" fmla="*/ 18 h 18"/>
                <a:gd name="T8" fmla="*/ 27 w 51"/>
                <a:gd name="T9" fmla="*/ 0 h 18"/>
                <a:gd name="T10" fmla="*/ 1 w 51"/>
                <a:gd name="T11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8">
                  <a:moveTo>
                    <a:pt x="1" y="12"/>
                  </a:moveTo>
                  <a:cubicBezTo>
                    <a:pt x="1" y="13"/>
                    <a:pt x="0" y="14"/>
                    <a:pt x="0" y="15"/>
                  </a:cubicBezTo>
                  <a:cubicBezTo>
                    <a:pt x="3" y="14"/>
                    <a:pt x="5" y="13"/>
                    <a:pt x="8" y="12"/>
                  </a:cubicBezTo>
                  <a:cubicBezTo>
                    <a:pt x="20" y="9"/>
                    <a:pt x="35" y="11"/>
                    <a:pt x="51" y="18"/>
                  </a:cubicBezTo>
                  <a:cubicBezTo>
                    <a:pt x="46" y="9"/>
                    <a:pt x="38" y="2"/>
                    <a:pt x="27" y="0"/>
                  </a:cubicBezTo>
                  <a:cubicBezTo>
                    <a:pt x="17" y="7"/>
                    <a:pt x="7" y="11"/>
                    <a:pt x="1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317"/>
            <p:cNvSpPr>
              <a:spLocks/>
            </p:cNvSpPr>
            <p:nvPr/>
          </p:nvSpPr>
          <p:spPr bwMode="auto">
            <a:xfrm>
              <a:off x="1428750" y="1738313"/>
              <a:ext cx="19050" cy="20637"/>
            </a:xfrm>
            <a:custGeom>
              <a:avLst/>
              <a:gdLst>
                <a:gd name="T0" fmla="*/ 13 w 13"/>
                <a:gd name="T1" fmla="*/ 4 h 15"/>
                <a:gd name="T2" fmla="*/ 13 w 13"/>
                <a:gd name="T3" fmla="*/ 0 h 15"/>
                <a:gd name="T4" fmla="*/ 7 w 13"/>
                <a:gd name="T5" fmla="*/ 0 h 15"/>
                <a:gd name="T6" fmla="*/ 6 w 13"/>
                <a:gd name="T7" fmla="*/ 0 h 15"/>
                <a:gd name="T8" fmla="*/ 0 w 13"/>
                <a:gd name="T9" fmla="*/ 15 h 15"/>
                <a:gd name="T10" fmla="*/ 13 w 13"/>
                <a:gd name="T11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3" y="4"/>
                  </a:moveTo>
                  <a:cubicBezTo>
                    <a:pt x="13" y="2"/>
                    <a:pt x="13" y="1"/>
                    <a:pt x="13" y="0"/>
                  </a:cubicBezTo>
                  <a:cubicBezTo>
                    <a:pt x="11" y="0"/>
                    <a:pt x="9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3" y="4"/>
                    <a:pt x="1" y="10"/>
                    <a:pt x="0" y="15"/>
                  </a:cubicBezTo>
                  <a:cubicBezTo>
                    <a:pt x="2" y="12"/>
                    <a:pt x="6" y="8"/>
                    <a:pt x="13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318"/>
            <p:cNvSpPr>
              <a:spLocks/>
            </p:cNvSpPr>
            <p:nvPr/>
          </p:nvSpPr>
          <p:spPr bwMode="auto">
            <a:xfrm>
              <a:off x="1452563" y="1758950"/>
              <a:ext cx="66675" cy="57150"/>
            </a:xfrm>
            <a:custGeom>
              <a:avLst/>
              <a:gdLst>
                <a:gd name="T0" fmla="*/ 2 w 48"/>
                <a:gd name="T1" fmla="*/ 1 h 41"/>
                <a:gd name="T2" fmla="*/ 0 w 48"/>
                <a:gd name="T3" fmla="*/ 2 h 41"/>
                <a:gd name="T4" fmla="*/ 26 w 48"/>
                <a:gd name="T5" fmla="*/ 41 h 41"/>
                <a:gd name="T6" fmla="*/ 48 w 48"/>
                <a:gd name="T7" fmla="*/ 25 h 41"/>
                <a:gd name="T8" fmla="*/ 2 w 48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1">
                  <a:moveTo>
                    <a:pt x="2" y="1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3" y="17"/>
                    <a:pt x="12" y="30"/>
                    <a:pt x="26" y="41"/>
                  </a:cubicBezTo>
                  <a:cubicBezTo>
                    <a:pt x="35" y="39"/>
                    <a:pt x="43" y="33"/>
                    <a:pt x="48" y="25"/>
                  </a:cubicBezTo>
                  <a:cubicBezTo>
                    <a:pt x="39" y="17"/>
                    <a:pt x="17" y="0"/>
                    <a:pt x="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319"/>
            <p:cNvSpPr>
              <a:spLocks/>
            </p:cNvSpPr>
            <p:nvPr/>
          </p:nvSpPr>
          <p:spPr bwMode="auto">
            <a:xfrm>
              <a:off x="1450975" y="1736725"/>
              <a:ext cx="76200" cy="52387"/>
            </a:xfrm>
            <a:custGeom>
              <a:avLst/>
              <a:gdLst>
                <a:gd name="T0" fmla="*/ 8 w 55"/>
                <a:gd name="T1" fmla="*/ 3 h 38"/>
                <a:gd name="T2" fmla="*/ 0 w 55"/>
                <a:gd name="T3" fmla="*/ 7 h 38"/>
                <a:gd name="T4" fmla="*/ 1 w 55"/>
                <a:gd name="T5" fmla="*/ 14 h 38"/>
                <a:gd name="T6" fmla="*/ 3 w 55"/>
                <a:gd name="T7" fmla="*/ 14 h 38"/>
                <a:gd name="T8" fmla="*/ 51 w 55"/>
                <a:gd name="T9" fmla="*/ 38 h 38"/>
                <a:gd name="T10" fmla="*/ 55 w 55"/>
                <a:gd name="T11" fmla="*/ 22 h 38"/>
                <a:gd name="T12" fmla="*/ 53 w 55"/>
                <a:gd name="T13" fmla="*/ 11 h 38"/>
                <a:gd name="T14" fmla="*/ 8 w 55"/>
                <a:gd name="T15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38">
                  <a:moveTo>
                    <a:pt x="8" y="3"/>
                  </a:moveTo>
                  <a:cubicBezTo>
                    <a:pt x="5" y="4"/>
                    <a:pt x="3" y="5"/>
                    <a:pt x="0" y="7"/>
                  </a:cubicBezTo>
                  <a:cubicBezTo>
                    <a:pt x="0" y="9"/>
                    <a:pt x="0" y="12"/>
                    <a:pt x="1" y="14"/>
                  </a:cubicBezTo>
                  <a:cubicBezTo>
                    <a:pt x="1" y="14"/>
                    <a:pt x="2" y="14"/>
                    <a:pt x="3" y="14"/>
                  </a:cubicBezTo>
                  <a:cubicBezTo>
                    <a:pt x="19" y="13"/>
                    <a:pt x="40" y="29"/>
                    <a:pt x="51" y="38"/>
                  </a:cubicBezTo>
                  <a:cubicBezTo>
                    <a:pt x="53" y="33"/>
                    <a:pt x="55" y="28"/>
                    <a:pt x="55" y="22"/>
                  </a:cubicBezTo>
                  <a:cubicBezTo>
                    <a:pt x="55" y="18"/>
                    <a:pt x="54" y="14"/>
                    <a:pt x="53" y="11"/>
                  </a:cubicBezTo>
                  <a:cubicBezTo>
                    <a:pt x="36" y="2"/>
                    <a:pt x="21" y="0"/>
                    <a:pt x="8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320"/>
            <p:cNvSpPr>
              <a:spLocks/>
            </p:cNvSpPr>
            <p:nvPr/>
          </p:nvSpPr>
          <p:spPr bwMode="auto">
            <a:xfrm>
              <a:off x="1428750" y="1749425"/>
              <a:ext cx="20638" cy="46037"/>
            </a:xfrm>
            <a:custGeom>
              <a:avLst/>
              <a:gdLst>
                <a:gd name="T0" fmla="*/ 11 w 14"/>
                <a:gd name="T1" fmla="*/ 9 h 33"/>
                <a:gd name="T2" fmla="*/ 14 w 14"/>
                <a:gd name="T3" fmla="*/ 7 h 33"/>
                <a:gd name="T4" fmla="*/ 14 w 14"/>
                <a:gd name="T5" fmla="*/ 6 h 33"/>
                <a:gd name="T6" fmla="*/ 13 w 14"/>
                <a:gd name="T7" fmla="*/ 0 h 33"/>
                <a:gd name="T8" fmla="*/ 0 w 14"/>
                <a:gd name="T9" fmla="*/ 14 h 33"/>
                <a:gd name="T10" fmla="*/ 6 w 14"/>
                <a:gd name="T11" fmla="*/ 33 h 33"/>
                <a:gd name="T12" fmla="*/ 11 w 14"/>
                <a:gd name="T13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3">
                  <a:moveTo>
                    <a:pt x="11" y="9"/>
                  </a:moveTo>
                  <a:cubicBezTo>
                    <a:pt x="12" y="8"/>
                    <a:pt x="13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4"/>
                    <a:pt x="13" y="1"/>
                    <a:pt x="13" y="0"/>
                  </a:cubicBezTo>
                  <a:cubicBezTo>
                    <a:pt x="8" y="3"/>
                    <a:pt x="2" y="11"/>
                    <a:pt x="0" y="14"/>
                  </a:cubicBezTo>
                  <a:cubicBezTo>
                    <a:pt x="0" y="21"/>
                    <a:pt x="2" y="28"/>
                    <a:pt x="6" y="33"/>
                  </a:cubicBezTo>
                  <a:cubicBezTo>
                    <a:pt x="5" y="27"/>
                    <a:pt x="6" y="16"/>
                    <a:pt x="1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321"/>
            <p:cNvSpPr>
              <a:spLocks/>
            </p:cNvSpPr>
            <p:nvPr/>
          </p:nvSpPr>
          <p:spPr bwMode="auto">
            <a:xfrm>
              <a:off x="1439863" y="1763713"/>
              <a:ext cx="42863" cy="53975"/>
            </a:xfrm>
            <a:custGeom>
              <a:avLst/>
              <a:gdLst>
                <a:gd name="T0" fmla="*/ 6 w 31"/>
                <a:gd name="T1" fmla="*/ 0 h 39"/>
                <a:gd name="T2" fmla="*/ 5 w 31"/>
                <a:gd name="T3" fmla="*/ 1 h 39"/>
                <a:gd name="T4" fmla="*/ 1 w 31"/>
                <a:gd name="T5" fmla="*/ 28 h 39"/>
                <a:gd name="T6" fmla="*/ 27 w 31"/>
                <a:gd name="T7" fmla="*/ 39 h 39"/>
                <a:gd name="T8" fmla="*/ 31 w 31"/>
                <a:gd name="T9" fmla="*/ 39 h 39"/>
                <a:gd name="T10" fmla="*/ 6 w 31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9">
                  <a:moveTo>
                    <a:pt x="6" y="0"/>
                  </a:moveTo>
                  <a:cubicBezTo>
                    <a:pt x="6" y="1"/>
                    <a:pt x="6" y="1"/>
                    <a:pt x="5" y="1"/>
                  </a:cubicBezTo>
                  <a:cubicBezTo>
                    <a:pt x="0" y="8"/>
                    <a:pt x="1" y="23"/>
                    <a:pt x="1" y="28"/>
                  </a:cubicBezTo>
                  <a:cubicBezTo>
                    <a:pt x="8" y="35"/>
                    <a:pt x="17" y="39"/>
                    <a:pt x="27" y="39"/>
                  </a:cubicBezTo>
                  <a:cubicBezTo>
                    <a:pt x="28" y="39"/>
                    <a:pt x="30" y="39"/>
                    <a:pt x="31" y="39"/>
                  </a:cubicBezTo>
                  <a:cubicBezTo>
                    <a:pt x="15" y="26"/>
                    <a:pt x="9" y="12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322"/>
            <p:cNvSpPr>
              <a:spLocks/>
            </p:cNvSpPr>
            <p:nvPr/>
          </p:nvSpPr>
          <p:spPr bwMode="auto">
            <a:xfrm>
              <a:off x="1627188" y="1517650"/>
              <a:ext cx="7938" cy="7937"/>
            </a:xfrm>
            <a:custGeom>
              <a:avLst/>
              <a:gdLst>
                <a:gd name="T0" fmla="*/ 5 w 6"/>
                <a:gd name="T1" fmla="*/ 5 h 5"/>
                <a:gd name="T2" fmla="*/ 6 w 6"/>
                <a:gd name="T3" fmla="*/ 0 h 5"/>
                <a:gd name="T4" fmla="*/ 0 w 6"/>
                <a:gd name="T5" fmla="*/ 5 h 5"/>
                <a:gd name="T6" fmla="*/ 5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5" y="5"/>
                  </a:moveTo>
                  <a:cubicBezTo>
                    <a:pt x="6" y="3"/>
                    <a:pt x="6" y="1"/>
                    <a:pt x="6" y="0"/>
                  </a:cubicBezTo>
                  <a:cubicBezTo>
                    <a:pt x="4" y="2"/>
                    <a:pt x="2" y="3"/>
                    <a:pt x="0" y="5"/>
                  </a:cubicBezTo>
                  <a:cubicBezTo>
                    <a:pt x="2" y="5"/>
                    <a:pt x="3" y="5"/>
                    <a:pt x="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323"/>
            <p:cNvSpPr>
              <a:spLocks/>
            </p:cNvSpPr>
            <p:nvPr/>
          </p:nvSpPr>
          <p:spPr bwMode="auto">
            <a:xfrm>
              <a:off x="1638300" y="1506538"/>
              <a:ext cx="36513" cy="17462"/>
            </a:xfrm>
            <a:custGeom>
              <a:avLst/>
              <a:gdLst>
                <a:gd name="T0" fmla="*/ 0 w 26"/>
                <a:gd name="T1" fmla="*/ 12 h 12"/>
                <a:gd name="T2" fmla="*/ 26 w 26"/>
                <a:gd name="T3" fmla="*/ 1 h 12"/>
                <a:gd name="T4" fmla="*/ 21 w 26"/>
                <a:gd name="T5" fmla="*/ 0 h 12"/>
                <a:gd name="T6" fmla="*/ 2 w 26"/>
                <a:gd name="T7" fmla="*/ 5 h 12"/>
                <a:gd name="T8" fmla="*/ 0 w 2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0" y="12"/>
                  </a:moveTo>
                  <a:cubicBezTo>
                    <a:pt x="7" y="10"/>
                    <a:pt x="16" y="7"/>
                    <a:pt x="26" y="1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14" y="0"/>
                    <a:pt x="8" y="2"/>
                    <a:pt x="2" y="5"/>
                  </a:cubicBezTo>
                  <a:cubicBezTo>
                    <a:pt x="1" y="7"/>
                    <a:pt x="1" y="10"/>
                    <a:pt x="0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324"/>
            <p:cNvSpPr>
              <a:spLocks/>
            </p:cNvSpPr>
            <p:nvPr/>
          </p:nvSpPr>
          <p:spPr bwMode="auto">
            <a:xfrm>
              <a:off x="1638300" y="1508125"/>
              <a:ext cx="80963" cy="30162"/>
            </a:xfrm>
            <a:custGeom>
              <a:avLst/>
              <a:gdLst>
                <a:gd name="T0" fmla="*/ 0 w 58"/>
                <a:gd name="T1" fmla="*/ 15 h 22"/>
                <a:gd name="T2" fmla="*/ 0 w 58"/>
                <a:gd name="T3" fmla="*/ 18 h 22"/>
                <a:gd name="T4" fmla="*/ 8 w 58"/>
                <a:gd name="T5" fmla="*/ 15 h 22"/>
                <a:gd name="T6" fmla="*/ 58 w 58"/>
                <a:gd name="T7" fmla="*/ 22 h 22"/>
                <a:gd name="T8" fmla="*/ 31 w 58"/>
                <a:gd name="T9" fmla="*/ 0 h 22"/>
                <a:gd name="T10" fmla="*/ 0 w 58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22">
                  <a:moveTo>
                    <a:pt x="0" y="15"/>
                  </a:moveTo>
                  <a:cubicBezTo>
                    <a:pt x="0" y="16"/>
                    <a:pt x="0" y="17"/>
                    <a:pt x="0" y="18"/>
                  </a:cubicBezTo>
                  <a:cubicBezTo>
                    <a:pt x="2" y="17"/>
                    <a:pt x="5" y="16"/>
                    <a:pt x="8" y="15"/>
                  </a:cubicBezTo>
                  <a:cubicBezTo>
                    <a:pt x="23" y="11"/>
                    <a:pt x="40" y="13"/>
                    <a:pt x="58" y="22"/>
                  </a:cubicBezTo>
                  <a:cubicBezTo>
                    <a:pt x="53" y="12"/>
                    <a:pt x="43" y="3"/>
                    <a:pt x="31" y="0"/>
                  </a:cubicBezTo>
                  <a:cubicBezTo>
                    <a:pt x="19" y="9"/>
                    <a:pt x="8" y="13"/>
                    <a:pt x="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325"/>
            <p:cNvSpPr>
              <a:spLocks/>
            </p:cNvSpPr>
            <p:nvPr/>
          </p:nvSpPr>
          <p:spPr bwMode="auto">
            <a:xfrm>
              <a:off x="1611313" y="1530350"/>
              <a:ext cx="22225" cy="25400"/>
            </a:xfrm>
            <a:custGeom>
              <a:avLst/>
              <a:gdLst>
                <a:gd name="T0" fmla="*/ 16 w 16"/>
                <a:gd name="T1" fmla="*/ 4 h 18"/>
                <a:gd name="T2" fmla="*/ 16 w 16"/>
                <a:gd name="T3" fmla="*/ 0 h 18"/>
                <a:gd name="T4" fmla="*/ 9 w 16"/>
                <a:gd name="T5" fmla="*/ 0 h 18"/>
                <a:gd name="T6" fmla="*/ 8 w 16"/>
                <a:gd name="T7" fmla="*/ 0 h 18"/>
                <a:gd name="T8" fmla="*/ 0 w 16"/>
                <a:gd name="T9" fmla="*/ 18 h 18"/>
                <a:gd name="T10" fmla="*/ 16 w 16"/>
                <a:gd name="T1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6" y="4"/>
                  </a:moveTo>
                  <a:cubicBezTo>
                    <a:pt x="16" y="3"/>
                    <a:pt x="16" y="1"/>
                    <a:pt x="16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4" y="5"/>
                    <a:pt x="2" y="11"/>
                    <a:pt x="0" y="18"/>
                  </a:cubicBezTo>
                  <a:cubicBezTo>
                    <a:pt x="3" y="14"/>
                    <a:pt x="8" y="9"/>
                    <a:pt x="16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326"/>
            <p:cNvSpPr>
              <a:spLocks/>
            </p:cNvSpPr>
            <p:nvPr/>
          </p:nvSpPr>
          <p:spPr bwMode="auto">
            <a:xfrm>
              <a:off x="1639888" y="1554163"/>
              <a:ext cx="76200" cy="65087"/>
            </a:xfrm>
            <a:custGeom>
              <a:avLst/>
              <a:gdLst>
                <a:gd name="T0" fmla="*/ 2 w 55"/>
                <a:gd name="T1" fmla="*/ 2 h 48"/>
                <a:gd name="T2" fmla="*/ 0 w 55"/>
                <a:gd name="T3" fmla="*/ 2 h 48"/>
                <a:gd name="T4" fmla="*/ 30 w 55"/>
                <a:gd name="T5" fmla="*/ 48 h 48"/>
                <a:gd name="T6" fmla="*/ 55 w 55"/>
                <a:gd name="T7" fmla="*/ 30 h 48"/>
                <a:gd name="T8" fmla="*/ 2 w 55"/>
                <a:gd name="T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8">
                  <a:moveTo>
                    <a:pt x="2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3" y="21"/>
                    <a:pt x="13" y="36"/>
                    <a:pt x="30" y="48"/>
                  </a:cubicBezTo>
                  <a:cubicBezTo>
                    <a:pt x="41" y="46"/>
                    <a:pt x="50" y="39"/>
                    <a:pt x="55" y="30"/>
                  </a:cubicBezTo>
                  <a:cubicBezTo>
                    <a:pt x="45" y="21"/>
                    <a:pt x="19" y="0"/>
                    <a:pt x="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327"/>
            <p:cNvSpPr>
              <a:spLocks/>
            </p:cNvSpPr>
            <p:nvPr/>
          </p:nvSpPr>
          <p:spPr bwMode="auto">
            <a:xfrm>
              <a:off x="1638300" y="1528763"/>
              <a:ext cx="87313" cy="60325"/>
            </a:xfrm>
            <a:custGeom>
              <a:avLst/>
              <a:gdLst>
                <a:gd name="T0" fmla="*/ 10 w 64"/>
                <a:gd name="T1" fmla="*/ 4 h 44"/>
                <a:gd name="T2" fmla="*/ 0 w 64"/>
                <a:gd name="T3" fmla="*/ 8 h 44"/>
                <a:gd name="T4" fmla="*/ 1 w 64"/>
                <a:gd name="T5" fmla="*/ 17 h 44"/>
                <a:gd name="T6" fmla="*/ 4 w 64"/>
                <a:gd name="T7" fmla="*/ 16 h 44"/>
                <a:gd name="T8" fmla="*/ 59 w 64"/>
                <a:gd name="T9" fmla="*/ 44 h 44"/>
                <a:gd name="T10" fmla="*/ 64 w 64"/>
                <a:gd name="T11" fmla="*/ 26 h 44"/>
                <a:gd name="T12" fmla="*/ 62 w 64"/>
                <a:gd name="T13" fmla="*/ 13 h 44"/>
                <a:gd name="T14" fmla="*/ 10 w 64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4">
                  <a:moveTo>
                    <a:pt x="10" y="4"/>
                  </a:moveTo>
                  <a:cubicBezTo>
                    <a:pt x="6" y="5"/>
                    <a:pt x="3" y="6"/>
                    <a:pt x="0" y="8"/>
                  </a:cubicBezTo>
                  <a:cubicBezTo>
                    <a:pt x="0" y="10"/>
                    <a:pt x="1" y="13"/>
                    <a:pt x="1" y="17"/>
                  </a:cubicBezTo>
                  <a:cubicBezTo>
                    <a:pt x="2" y="16"/>
                    <a:pt x="3" y="16"/>
                    <a:pt x="4" y="16"/>
                  </a:cubicBezTo>
                  <a:cubicBezTo>
                    <a:pt x="22" y="15"/>
                    <a:pt x="47" y="34"/>
                    <a:pt x="59" y="44"/>
                  </a:cubicBezTo>
                  <a:cubicBezTo>
                    <a:pt x="62" y="39"/>
                    <a:pt x="64" y="33"/>
                    <a:pt x="64" y="26"/>
                  </a:cubicBezTo>
                  <a:cubicBezTo>
                    <a:pt x="64" y="21"/>
                    <a:pt x="63" y="17"/>
                    <a:pt x="62" y="13"/>
                  </a:cubicBezTo>
                  <a:cubicBezTo>
                    <a:pt x="42" y="3"/>
                    <a:pt x="25" y="0"/>
                    <a:pt x="1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328"/>
            <p:cNvSpPr>
              <a:spLocks/>
            </p:cNvSpPr>
            <p:nvPr/>
          </p:nvSpPr>
          <p:spPr bwMode="auto">
            <a:xfrm>
              <a:off x="1611313" y="1543050"/>
              <a:ext cx="22225" cy="53975"/>
            </a:xfrm>
            <a:custGeom>
              <a:avLst/>
              <a:gdLst>
                <a:gd name="T0" fmla="*/ 13 w 16"/>
                <a:gd name="T1" fmla="*/ 11 h 39"/>
                <a:gd name="T2" fmla="*/ 16 w 16"/>
                <a:gd name="T3" fmla="*/ 8 h 39"/>
                <a:gd name="T4" fmla="*/ 16 w 16"/>
                <a:gd name="T5" fmla="*/ 7 h 39"/>
                <a:gd name="T6" fmla="*/ 16 w 16"/>
                <a:gd name="T7" fmla="*/ 0 h 39"/>
                <a:gd name="T8" fmla="*/ 0 w 16"/>
                <a:gd name="T9" fmla="*/ 17 h 39"/>
                <a:gd name="T10" fmla="*/ 7 w 16"/>
                <a:gd name="T11" fmla="*/ 39 h 39"/>
                <a:gd name="T12" fmla="*/ 13 w 16"/>
                <a:gd name="T1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9">
                  <a:moveTo>
                    <a:pt x="13" y="11"/>
                  </a:moveTo>
                  <a:cubicBezTo>
                    <a:pt x="14" y="10"/>
                    <a:pt x="15" y="9"/>
                    <a:pt x="16" y="8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6" y="5"/>
                    <a:pt x="16" y="2"/>
                    <a:pt x="16" y="0"/>
                  </a:cubicBezTo>
                  <a:cubicBezTo>
                    <a:pt x="9" y="4"/>
                    <a:pt x="3" y="13"/>
                    <a:pt x="0" y="17"/>
                  </a:cubicBezTo>
                  <a:cubicBezTo>
                    <a:pt x="0" y="25"/>
                    <a:pt x="3" y="33"/>
                    <a:pt x="7" y="39"/>
                  </a:cubicBezTo>
                  <a:cubicBezTo>
                    <a:pt x="7" y="32"/>
                    <a:pt x="7" y="19"/>
                    <a:pt x="13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329"/>
            <p:cNvSpPr>
              <a:spLocks/>
            </p:cNvSpPr>
            <p:nvPr/>
          </p:nvSpPr>
          <p:spPr bwMode="auto">
            <a:xfrm>
              <a:off x="1625600" y="1558925"/>
              <a:ext cx="49213" cy="61912"/>
            </a:xfrm>
            <a:custGeom>
              <a:avLst/>
              <a:gdLst>
                <a:gd name="T0" fmla="*/ 7 w 36"/>
                <a:gd name="T1" fmla="*/ 0 h 45"/>
                <a:gd name="T2" fmla="*/ 6 w 36"/>
                <a:gd name="T3" fmla="*/ 2 h 45"/>
                <a:gd name="T4" fmla="*/ 1 w 36"/>
                <a:gd name="T5" fmla="*/ 32 h 45"/>
                <a:gd name="T6" fmla="*/ 31 w 36"/>
                <a:gd name="T7" fmla="*/ 45 h 45"/>
                <a:gd name="T8" fmla="*/ 36 w 36"/>
                <a:gd name="T9" fmla="*/ 45 h 45"/>
                <a:gd name="T10" fmla="*/ 7 w 36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5">
                  <a:moveTo>
                    <a:pt x="7" y="0"/>
                  </a:moveTo>
                  <a:cubicBezTo>
                    <a:pt x="7" y="1"/>
                    <a:pt x="6" y="1"/>
                    <a:pt x="6" y="2"/>
                  </a:cubicBezTo>
                  <a:cubicBezTo>
                    <a:pt x="0" y="9"/>
                    <a:pt x="1" y="27"/>
                    <a:pt x="1" y="32"/>
                  </a:cubicBezTo>
                  <a:cubicBezTo>
                    <a:pt x="9" y="40"/>
                    <a:pt x="20" y="45"/>
                    <a:pt x="31" y="45"/>
                  </a:cubicBezTo>
                  <a:cubicBezTo>
                    <a:pt x="33" y="45"/>
                    <a:pt x="34" y="45"/>
                    <a:pt x="36" y="45"/>
                  </a:cubicBezTo>
                  <a:cubicBezTo>
                    <a:pt x="17" y="31"/>
                    <a:pt x="10" y="14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330"/>
            <p:cNvSpPr>
              <a:spLocks/>
            </p:cNvSpPr>
            <p:nvPr/>
          </p:nvSpPr>
          <p:spPr bwMode="auto">
            <a:xfrm>
              <a:off x="1858963" y="3371850"/>
              <a:ext cx="9525" cy="7937"/>
            </a:xfrm>
            <a:custGeom>
              <a:avLst/>
              <a:gdLst>
                <a:gd name="T0" fmla="*/ 5 w 6"/>
                <a:gd name="T1" fmla="*/ 5 h 6"/>
                <a:gd name="T2" fmla="*/ 6 w 6"/>
                <a:gd name="T3" fmla="*/ 0 h 6"/>
                <a:gd name="T4" fmla="*/ 0 w 6"/>
                <a:gd name="T5" fmla="*/ 6 h 6"/>
                <a:gd name="T6" fmla="*/ 5 w 6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5" y="5"/>
                  </a:moveTo>
                  <a:cubicBezTo>
                    <a:pt x="5" y="3"/>
                    <a:pt x="6" y="2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1" y="5"/>
                    <a:pt x="3" y="5"/>
                    <a:pt x="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331"/>
            <p:cNvSpPr>
              <a:spLocks/>
            </p:cNvSpPr>
            <p:nvPr/>
          </p:nvSpPr>
          <p:spPr bwMode="auto">
            <a:xfrm>
              <a:off x="1871663" y="3362325"/>
              <a:ext cx="34925" cy="15875"/>
            </a:xfrm>
            <a:custGeom>
              <a:avLst/>
              <a:gdLst>
                <a:gd name="T0" fmla="*/ 0 w 25"/>
                <a:gd name="T1" fmla="*/ 11 h 11"/>
                <a:gd name="T2" fmla="*/ 25 w 25"/>
                <a:gd name="T3" fmla="*/ 0 h 11"/>
                <a:gd name="T4" fmla="*/ 21 w 25"/>
                <a:gd name="T5" fmla="*/ 0 h 11"/>
                <a:gd name="T6" fmla="*/ 2 w 25"/>
                <a:gd name="T7" fmla="*/ 4 h 11"/>
                <a:gd name="T8" fmla="*/ 0 w 2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1">
                  <a:moveTo>
                    <a:pt x="0" y="11"/>
                  </a:moveTo>
                  <a:cubicBezTo>
                    <a:pt x="7" y="10"/>
                    <a:pt x="16" y="6"/>
                    <a:pt x="25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14" y="0"/>
                    <a:pt x="7" y="1"/>
                    <a:pt x="2" y="4"/>
                  </a:cubicBezTo>
                  <a:cubicBezTo>
                    <a:pt x="1" y="6"/>
                    <a:pt x="0" y="9"/>
                    <a:pt x="0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332"/>
            <p:cNvSpPr>
              <a:spLocks/>
            </p:cNvSpPr>
            <p:nvPr/>
          </p:nvSpPr>
          <p:spPr bwMode="auto">
            <a:xfrm>
              <a:off x="1870075" y="3363913"/>
              <a:ext cx="82550" cy="30162"/>
            </a:xfrm>
            <a:custGeom>
              <a:avLst/>
              <a:gdLst>
                <a:gd name="T0" fmla="*/ 1 w 59"/>
                <a:gd name="T1" fmla="*/ 14 h 22"/>
                <a:gd name="T2" fmla="*/ 0 w 59"/>
                <a:gd name="T3" fmla="*/ 18 h 22"/>
                <a:gd name="T4" fmla="*/ 9 w 59"/>
                <a:gd name="T5" fmla="*/ 14 h 22"/>
                <a:gd name="T6" fmla="*/ 59 w 59"/>
                <a:gd name="T7" fmla="*/ 22 h 22"/>
                <a:gd name="T8" fmla="*/ 32 w 59"/>
                <a:gd name="T9" fmla="*/ 0 h 22"/>
                <a:gd name="T10" fmla="*/ 1 w 59"/>
                <a:gd name="T11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2">
                  <a:moveTo>
                    <a:pt x="1" y="14"/>
                  </a:moveTo>
                  <a:cubicBezTo>
                    <a:pt x="0" y="15"/>
                    <a:pt x="0" y="16"/>
                    <a:pt x="0" y="18"/>
                  </a:cubicBezTo>
                  <a:cubicBezTo>
                    <a:pt x="3" y="16"/>
                    <a:pt x="6" y="15"/>
                    <a:pt x="9" y="14"/>
                  </a:cubicBezTo>
                  <a:cubicBezTo>
                    <a:pt x="24" y="10"/>
                    <a:pt x="41" y="13"/>
                    <a:pt x="59" y="22"/>
                  </a:cubicBezTo>
                  <a:cubicBezTo>
                    <a:pt x="54" y="11"/>
                    <a:pt x="44" y="3"/>
                    <a:pt x="32" y="0"/>
                  </a:cubicBezTo>
                  <a:cubicBezTo>
                    <a:pt x="19" y="9"/>
                    <a:pt x="8" y="12"/>
                    <a:pt x="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333"/>
            <p:cNvSpPr>
              <a:spLocks/>
            </p:cNvSpPr>
            <p:nvPr/>
          </p:nvSpPr>
          <p:spPr bwMode="auto">
            <a:xfrm>
              <a:off x="1844675" y="3384550"/>
              <a:ext cx="22225" cy="25400"/>
            </a:xfrm>
            <a:custGeom>
              <a:avLst/>
              <a:gdLst>
                <a:gd name="T0" fmla="*/ 15 w 16"/>
                <a:gd name="T1" fmla="*/ 5 h 18"/>
                <a:gd name="T2" fmla="*/ 16 w 16"/>
                <a:gd name="T3" fmla="*/ 0 h 18"/>
                <a:gd name="T4" fmla="*/ 9 w 16"/>
                <a:gd name="T5" fmla="*/ 0 h 18"/>
                <a:gd name="T6" fmla="*/ 8 w 16"/>
                <a:gd name="T7" fmla="*/ 0 h 18"/>
                <a:gd name="T8" fmla="*/ 0 w 16"/>
                <a:gd name="T9" fmla="*/ 18 h 18"/>
                <a:gd name="T10" fmla="*/ 15 w 16"/>
                <a:gd name="T11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5" y="5"/>
                  </a:moveTo>
                  <a:cubicBezTo>
                    <a:pt x="15" y="3"/>
                    <a:pt x="16" y="1"/>
                    <a:pt x="16" y="0"/>
                  </a:cubicBezTo>
                  <a:cubicBezTo>
                    <a:pt x="13" y="0"/>
                    <a:pt x="10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6"/>
                    <a:pt x="1" y="12"/>
                    <a:pt x="0" y="18"/>
                  </a:cubicBezTo>
                  <a:cubicBezTo>
                    <a:pt x="3" y="15"/>
                    <a:pt x="8" y="9"/>
                    <a:pt x="1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334"/>
            <p:cNvSpPr>
              <a:spLocks/>
            </p:cNvSpPr>
            <p:nvPr/>
          </p:nvSpPr>
          <p:spPr bwMode="auto">
            <a:xfrm>
              <a:off x="1871663" y="3409950"/>
              <a:ext cx="77788" cy="63500"/>
            </a:xfrm>
            <a:custGeom>
              <a:avLst/>
              <a:gdLst>
                <a:gd name="T0" fmla="*/ 3 w 56"/>
                <a:gd name="T1" fmla="*/ 1 h 47"/>
                <a:gd name="T2" fmla="*/ 0 w 56"/>
                <a:gd name="T3" fmla="*/ 2 h 47"/>
                <a:gd name="T4" fmla="*/ 31 w 56"/>
                <a:gd name="T5" fmla="*/ 47 h 47"/>
                <a:gd name="T6" fmla="*/ 56 w 56"/>
                <a:gd name="T7" fmla="*/ 29 h 47"/>
                <a:gd name="T8" fmla="*/ 3 w 56"/>
                <a:gd name="T9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7">
                  <a:moveTo>
                    <a:pt x="3" y="1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3" y="20"/>
                    <a:pt x="14" y="35"/>
                    <a:pt x="31" y="47"/>
                  </a:cubicBezTo>
                  <a:cubicBezTo>
                    <a:pt x="41" y="45"/>
                    <a:pt x="50" y="38"/>
                    <a:pt x="56" y="29"/>
                  </a:cubicBezTo>
                  <a:cubicBezTo>
                    <a:pt x="46" y="20"/>
                    <a:pt x="20" y="0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335"/>
            <p:cNvSpPr>
              <a:spLocks/>
            </p:cNvSpPr>
            <p:nvPr/>
          </p:nvSpPr>
          <p:spPr bwMode="auto">
            <a:xfrm>
              <a:off x="1870075" y="3382963"/>
              <a:ext cx="87313" cy="61912"/>
            </a:xfrm>
            <a:custGeom>
              <a:avLst/>
              <a:gdLst>
                <a:gd name="T0" fmla="*/ 10 w 63"/>
                <a:gd name="T1" fmla="*/ 4 h 45"/>
                <a:gd name="T2" fmla="*/ 0 w 63"/>
                <a:gd name="T3" fmla="*/ 8 h 45"/>
                <a:gd name="T4" fmla="*/ 1 w 63"/>
                <a:gd name="T5" fmla="*/ 17 h 45"/>
                <a:gd name="T6" fmla="*/ 3 w 63"/>
                <a:gd name="T7" fmla="*/ 16 h 45"/>
                <a:gd name="T8" fmla="*/ 59 w 63"/>
                <a:gd name="T9" fmla="*/ 45 h 45"/>
                <a:gd name="T10" fmla="*/ 63 w 63"/>
                <a:gd name="T11" fmla="*/ 26 h 45"/>
                <a:gd name="T12" fmla="*/ 61 w 63"/>
                <a:gd name="T13" fmla="*/ 13 h 45"/>
                <a:gd name="T14" fmla="*/ 10 w 63"/>
                <a:gd name="T15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45">
                  <a:moveTo>
                    <a:pt x="10" y="4"/>
                  </a:moveTo>
                  <a:cubicBezTo>
                    <a:pt x="6" y="5"/>
                    <a:pt x="3" y="6"/>
                    <a:pt x="0" y="8"/>
                  </a:cubicBezTo>
                  <a:cubicBezTo>
                    <a:pt x="0" y="11"/>
                    <a:pt x="0" y="14"/>
                    <a:pt x="1" y="17"/>
                  </a:cubicBezTo>
                  <a:cubicBezTo>
                    <a:pt x="1" y="17"/>
                    <a:pt x="2" y="17"/>
                    <a:pt x="3" y="16"/>
                  </a:cubicBezTo>
                  <a:cubicBezTo>
                    <a:pt x="22" y="15"/>
                    <a:pt x="46" y="34"/>
                    <a:pt x="59" y="45"/>
                  </a:cubicBezTo>
                  <a:cubicBezTo>
                    <a:pt x="62" y="39"/>
                    <a:pt x="63" y="33"/>
                    <a:pt x="63" y="26"/>
                  </a:cubicBezTo>
                  <a:cubicBezTo>
                    <a:pt x="63" y="21"/>
                    <a:pt x="63" y="17"/>
                    <a:pt x="61" y="13"/>
                  </a:cubicBezTo>
                  <a:cubicBezTo>
                    <a:pt x="42" y="3"/>
                    <a:pt x="25" y="0"/>
                    <a:pt x="1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336"/>
            <p:cNvSpPr>
              <a:spLocks/>
            </p:cNvSpPr>
            <p:nvPr/>
          </p:nvSpPr>
          <p:spPr bwMode="auto">
            <a:xfrm>
              <a:off x="1844675" y="3397250"/>
              <a:ext cx="22225" cy="55562"/>
            </a:xfrm>
            <a:custGeom>
              <a:avLst/>
              <a:gdLst>
                <a:gd name="T0" fmla="*/ 13 w 16"/>
                <a:gd name="T1" fmla="*/ 12 h 40"/>
                <a:gd name="T2" fmla="*/ 16 w 16"/>
                <a:gd name="T3" fmla="*/ 8 h 40"/>
                <a:gd name="T4" fmla="*/ 16 w 16"/>
                <a:gd name="T5" fmla="*/ 7 h 40"/>
                <a:gd name="T6" fmla="*/ 15 w 16"/>
                <a:gd name="T7" fmla="*/ 0 h 40"/>
                <a:gd name="T8" fmla="*/ 0 w 16"/>
                <a:gd name="T9" fmla="*/ 17 h 40"/>
                <a:gd name="T10" fmla="*/ 7 w 16"/>
                <a:gd name="T11" fmla="*/ 40 h 40"/>
                <a:gd name="T12" fmla="*/ 13 w 16"/>
                <a:gd name="T13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0">
                  <a:moveTo>
                    <a:pt x="13" y="12"/>
                  </a:moveTo>
                  <a:cubicBezTo>
                    <a:pt x="14" y="10"/>
                    <a:pt x="15" y="9"/>
                    <a:pt x="16" y="8"/>
                  </a:cubicBezTo>
                  <a:cubicBezTo>
                    <a:pt x="16" y="8"/>
                    <a:pt x="16" y="8"/>
                    <a:pt x="16" y="7"/>
                  </a:cubicBezTo>
                  <a:cubicBezTo>
                    <a:pt x="16" y="5"/>
                    <a:pt x="15" y="2"/>
                    <a:pt x="15" y="0"/>
                  </a:cubicBezTo>
                  <a:cubicBezTo>
                    <a:pt x="9" y="4"/>
                    <a:pt x="3" y="13"/>
                    <a:pt x="0" y="17"/>
                  </a:cubicBezTo>
                  <a:cubicBezTo>
                    <a:pt x="0" y="26"/>
                    <a:pt x="3" y="33"/>
                    <a:pt x="7" y="40"/>
                  </a:cubicBezTo>
                  <a:cubicBezTo>
                    <a:pt x="7" y="32"/>
                    <a:pt x="7" y="19"/>
                    <a:pt x="13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337"/>
            <p:cNvSpPr>
              <a:spLocks/>
            </p:cNvSpPr>
            <p:nvPr/>
          </p:nvSpPr>
          <p:spPr bwMode="auto">
            <a:xfrm>
              <a:off x="1858963" y="3414713"/>
              <a:ext cx="47625" cy="60325"/>
            </a:xfrm>
            <a:custGeom>
              <a:avLst/>
              <a:gdLst>
                <a:gd name="T0" fmla="*/ 7 w 35"/>
                <a:gd name="T1" fmla="*/ 0 h 44"/>
                <a:gd name="T2" fmla="*/ 6 w 35"/>
                <a:gd name="T3" fmla="*/ 1 h 44"/>
                <a:gd name="T4" fmla="*/ 1 w 35"/>
                <a:gd name="T5" fmla="*/ 32 h 44"/>
                <a:gd name="T6" fmla="*/ 31 w 35"/>
                <a:gd name="T7" fmla="*/ 44 h 44"/>
                <a:gd name="T8" fmla="*/ 35 w 35"/>
                <a:gd name="T9" fmla="*/ 44 h 44"/>
                <a:gd name="T10" fmla="*/ 7 w 35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4">
                  <a:moveTo>
                    <a:pt x="7" y="0"/>
                  </a:moveTo>
                  <a:cubicBezTo>
                    <a:pt x="6" y="0"/>
                    <a:pt x="6" y="0"/>
                    <a:pt x="6" y="1"/>
                  </a:cubicBezTo>
                  <a:cubicBezTo>
                    <a:pt x="0" y="8"/>
                    <a:pt x="1" y="26"/>
                    <a:pt x="1" y="32"/>
                  </a:cubicBezTo>
                  <a:cubicBezTo>
                    <a:pt x="9" y="40"/>
                    <a:pt x="19" y="44"/>
                    <a:pt x="31" y="44"/>
                  </a:cubicBezTo>
                  <a:cubicBezTo>
                    <a:pt x="33" y="44"/>
                    <a:pt x="34" y="44"/>
                    <a:pt x="35" y="44"/>
                  </a:cubicBezTo>
                  <a:cubicBezTo>
                    <a:pt x="17" y="30"/>
                    <a:pt x="9" y="13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338"/>
            <p:cNvSpPr>
              <a:spLocks/>
            </p:cNvSpPr>
            <p:nvPr/>
          </p:nvSpPr>
          <p:spPr bwMode="auto">
            <a:xfrm>
              <a:off x="2630488" y="4251325"/>
              <a:ext cx="6350" cy="6350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4 h 4"/>
                <a:gd name="T6" fmla="*/ 5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cubicBezTo>
                    <a:pt x="5" y="2"/>
                    <a:pt x="5" y="1"/>
                    <a:pt x="5" y="0"/>
                  </a:cubicBezTo>
                  <a:cubicBezTo>
                    <a:pt x="3" y="1"/>
                    <a:pt x="2" y="3"/>
                    <a:pt x="0" y="4"/>
                  </a:cubicBezTo>
                  <a:cubicBezTo>
                    <a:pt x="1" y="4"/>
                    <a:pt x="3" y="4"/>
                    <a:pt x="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339"/>
            <p:cNvSpPr>
              <a:spLocks/>
            </p:cNvSpPr>
            <p:nvPr/>
          </p:nvSpPr>
          <p:spPr bwMode="auto">
            <a:xfrm>
              <a:off x="2641600" y="4241800"/>
              <a:ext cx="30163" cy="14287"/>
            </a:xfrm>
            <a:custGeom>
              <a:avLst/>
              <a:gdLst>
                <a:gd name="T0" fmla="*/ 0 w 22"/>
                <a:gd name="T1" fmla="*/ 10 h 10"/>
                <a:gd name="T2" fmla="*/ 22 w 22"/>
                <a:gd name="T3" fmla="*/ 0 h 10"/>
                <a:gd name="T4" fmla="*/ 18 w 22"/>
                <a:gd name="T5" fmla="*/ 0 h 10"/>
                <a:gd name="T6" fmla="*/ 1 w 22"/>
                <a:gd name="T7" fmla="*/ 4 h 10"/>
                <a:gd name="T8" fmla="*/ 0 w 2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0" y="10"/>
                  </a:moveTo>
                  <a:cubicBezTo>
                    <a:pt x="6" y="9"/>
                    <a:pt x="13" y="6"/>
                    <a:pt x="22" y="0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12" y="0"/>
                    <a:pt x="6" y="2"/>
                    <a:pt x="1" y="4"/>
                  </a:cubicBezTo>
                  <a:cubicBezTo>
                    <a:pt x="1" y="6"/>
                    <a:pt x="0" y="8"/>
                    <a:pt x="0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340"/>
            <p:cNvSpPr>
              <a:spLocks/>
            </p:cNvSpPr>
            <p:nvPr/>
          </p:nvSpPr>
          <p:spPr bwMode="auto">
            <a:xfrm>
              <a:off x="2640013" y="4243388"/>
              <a:ext cx="69850" cy="26987"/>
            </a:xfrm>
            <a:custGeom>
              <a:avLst/>
              <a:gdLst>
                <a:gd name="T0" fmla="*/ 0 w 51"/>
                <a:gd name="T1" fmla="*/ 12 h 19"/>
                <a:gd name="T2" fmla="*/ 0 w 51"/>
                <a:gd name="T3" fmla="*/ 15 h 19"/>
                <a:gd name="T4" fmla="*/ 7 w 51"/>
                <a:gd name="T5" fmla="*/ 13 h 19"/>
                <a:gd name="T6" fmla="*/ 51 w 51"/>
                <a:gd name="T7" fmla="*/ 19 h 19"/>
                <a:gd name="T8" fmla="*/ 27 w 51"/>
                <a:gd name="T9" fmla="*/ 0 h 19"/>
                <a:gd name="T10" fmla="*/ 0 w 51"/>
                <a:gd name="T1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9">
                  <a:moveTo>
                    <a:pt x="0" y="12"/>
                  </a:moveTo>
                  <a:cubicBezTo>
                    <a:pt x="0" y="13"/>
                    <a:pt x="0" y="14"/>
                    <a:pt x="0" y="15"/>
                  </a:cubicBezTo>
                  <a:cubicBezTo>
                    <a:pt x="2" y="14"/>
                    <a:pt x="5" y="13"/>
                    <a:pt x="7" y="13"/>
                  </a:cubicBezTo>
                  <a:cubicBezTo>
                    <a:pt x="20" y="9"/>
                    <a:pt x="35" y="11"/>
                    <a:pt x="51" y="19"/>
                  </a:cubicBezTo>
                  <a:cubicBezTo>
                    <a:pt x="46" y="9"/>
                    <a:pt x="38" y="2"/>
                    <a:pt x="27" y="0"/>
                  </a:cubicBezTo>
                  <a:cubicBezTo>
                    <a:pt x="17" y="8"/>
                    <a:pt x="7" y="11"/>
                    <a:pt x="0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341"/>
            <p:cNvSpPr>
              <a:spLocks/>
            </p:cNvSpPr>
            <p:nvPr/>
          </p:nvSpPr>
          <p:spPr bwMode="auto">
            <a:xfrm>
              <a:off x="2617788" y="4260850"/>
              <a:ext cx="17463" cy="22225"/>
            </a:xfrm>
            <a:custGeom>
              <a:avLst/>
              <a:gdLst>
                <a:gd name="T0" fmla="*/ 13 w 13"/>
                <a:gd name="T1" fmla="*/ 4 h 16"/>
                <a:gd name="T2" fmla="*/ 13 w 13"/>
                <a:gd name="T3" fmla="*/ 0 h 16"/>
                <a:gd name="T4" fmla="*/ 7 w 13"/>
                <a:gd name="T5" fmla="*/ 0 h 16"/>
                <a:gd name="T6" fmla="*/ 6 w 13"/>
                <a:gd name="T7" fmla="*/ 0 h 16"/>
                <a:gd name="T8" fmla="*/ 0 w 13"/>
                <a:gd name="T9" fmla="*/ 16 h 16"/>
                <a:gd name="T10" fmla="*/ 13 w 13"/>
                <a:gd name="T1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6">
                  <a:moveTo>
                    <a:pt x="13" y="4"/>
                  </a:moveTo>
                  <a:cubicBezTo>
                    <a:pt x="13" y="3"/>
                    <a:pt x="13" y="1"/>
                    <a:pt x="13" y="0"/>
                  </a:cubicBezTo>
                  <a:cubicBezTo>
                    <a:pt x="11" y="0"/>
                    <a:pt x="9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3" y="5"/>
                    <a:pt x="1" y="10"/>
                    <a:pt x="0" y="16"/>
                  </a:cubicBezTo>
                  <a:cubicBezTo>
                    <a:pt x="2" y="13"/>
                    <a:pt x="6" y="8"/>
                    <a:pt x="13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342"/>
            <p:cNvSpPr>
              <a:spLocks/>
            </p:cNvSpPr>
            <p:nvPr/>
          </p:nvSpPr>
          <p:spPr bwMode="auto">
            <a:xfrm>
              <a:off x="2641600" y="4281488"/>
              <a:ext cx="65088" cy="58737"/>
            </a:xfrm>
            <a:custGeom>
              <a:avLst/>
              <a:gdLst>
                <a:gd name="T0" fmla="*/ 2 w 48"/>
                <a:gd name="T1" fmla="*/ 2 h 42"/>
                <a:gd name="T2" fmla="*/ 0 w 48"/>
                <a:gd name="T3" fmla="*/ 2 h 42"/>
                <a:gd name="T4" fmla="*/ 26 w 48"/>
                <a:gd name="T5" fmla="*/ 42 h 42"/>
                <a:gd name="T6" fmla="*/ 48 w 48"/>
                <a:gd name="T7" fmla="*/ 26 h 42"/>
                <a:gd name="T8" fmla="*/ 2 w 48"/>
                <a:gd name="T9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2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3" y="18"/>
                    <a:pt x="12" y="31"/>
                    <a:pt x="26" y="42"/>
                  </a:cubicBezTo>
                  <a:cubicBezTo>
                    <a:pt x="35" y="39"/>
                    <a:pt x="43" y="34"/>
                    <a:pt x="48" y="26"/>
                  </a:cubicBezTo>
                  <a:cubicBezTo>
                    <a:pt x="39" y="18"/>
                    <a:pt x="17" y="0"/>
                    <a:pt x="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343"/>
            <p:cNvSpPr>
              <a:spLocks/>
            </p:cNvSpPr>
            <p:nvPr/>
          </p:nvSpPr>
          <p:spPr bwMode="auto">
            <a:xfrm>
              <a:off x="2640013" y="4259263"/>
              <a:ext cx="76200" cy="53975"/>
            </a:xfrm>
            <a:custGeom>
              <a:avLst/>
              <a:gdLst>
                <a:gd name="T0" fmla="*/ 8 w 55"/>
                <a:gd name="T1" fmla="*/ 4 h 39"/>
                <a:gd name="T2" fmla="*/ 0 w 55"/>
                <a:gd name="T3" fmla="*/ 7 h 39"/>
                <a:gd name="T4" fmla="*/ 1 w 55"/>
                <a:gd name="T5" fmla="*/ 15 h 39"/>
                <a:gd name="T6" fmla="*/ 3 w 55"/>
                <a:gd name="T7" fmla="*/ 14 h 39"/>
                <a:gd name="T8" fmla="*/ 51 w 55"/>
                <a:gd name="T9" fmla="*/ 39 h 39"/>
                <a:gd name="T10" fmla="*/ 55 w 55"/>
                <a:gd name="T11" fmla="*/ 23 h 39"/>
                <a:gd name="T12" fmla="*/ 53 w 55"/>
                <a:gd name="T13" fmla="*/ 11 h 39"/>
                <a:gd name="T14" fmla="*/ 8 w 55"/>
                <a:gd name="T15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39">
                  <a:moveTo>
                    <a:pt x="8" y="4"/>
                  </a:moveTo>
                  <a:cubicBezTo>
                    <a:pt x="5" y="5"/>
                    <a:pt x="3" y="6"/>
                    <a:pt x="0" y="7"/>
                  </a:cubicBezTo>
                  <a:cubicBezTo>
                    <a:pt x="0" y="10"/>
                    <a:pt x="0" y="12"/>
                    <a:pt x="1" y="15"/>
                  </a:cubicBezTo>
                  <a:cubicBezTo>
                    <a:pt x="1" y="15"/>
                    <a:pt x="2" y="15"/>
                    <a:pt x="3" y="14"/>
                  </a:cubicBezTo>
                  <a:cubicBezTo>
                    <a:pt x="19" y="13"/>
                    <a:pt x="40" y="29"/>
                    <a:pt x="51" y="39"/>
                  </a:cubicBezTo>
                  <a:cubicBezTo>
                    <a:pt x="53" y="34"/>
                    <a:pt x="55" y="29"/>
                    <a:pt x="55" y="23"/>
                  </a:cubicBezTo>
                  <a:cubicBezTo>
                    <a:pt x="55" y="19"/>
                    <a:pt x="54" y="15"/>
                    <a:pt x="53" y="11"/>
                  </a:cubicBezTo>
                  <a:cubicBezTo>
                    <a:pt x="36" y="3"/>
                    <a:pt x="21" y="0"/>
                    <a:pt x="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344"/>
            <p:cNvSpPr>
              <a:spLocks/>
            </p:cNvSpPr>
            <p:nvPr/>
          </p:nvSpPr>
          <p:spPr bwMode="auto">
            <a:xfrm>
              <a:off x="2616200" y="4271963"/>
              <a:ext cx="19050" cy="47625"/>
            </a:xfrm>
            <a:custGeom>
              <a:avLst/>
              <a:gdLst>
                <a:gd name="T0" fmla="*/ 11 w 14"/>
                <a:gd name="T1" fmla="*/ 10 h 34"/>
                <a:gd name="T2" fmla="*/ 14 w 14"/>
                <a:gd name="T3" fmla="*/ 7 h 34"/>
                <a:gd name="T4" fmla="*/ 14 w 14"/>
                <a:gd name="T5" fmla="*/ 6 h 34"/>
                <a:gd name="T6" fmla="*/ 14 w 14"/>
                <a:gd name="T7" fmla="*/ 0 h 34"/>
                <a:gd name="T8" fmla="*/ 0 w 14"/>
                <a:gd name="T9" fmla="*/ 15 h 34"/>
                <a:gd name="T10" fmla="*/ 7 w 14"/>
                <a:gd name="T11" fmla="*/ 34 h 34"/>
                <a:gd name="T12" fmla="*/ 11 w 14"/>
                <a:gd name="T13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4">
                  <a:moveTo>
                    <a:pt x="11" y="10"/>
                  </a:moveTo>
                  <a:cubicBezTo>
                    <a:pt x="12" y="9"/>
                    <a:pt x="13" y="8"/>
                    <a:pt x="14" y="7"/>
                  </a:cubicBezTo>
                  <a:cubicBezTo>
                    <a:pt x="14" y="7"/>
                    <a:pt x="14" y="7"/>
                    <a:pt x="14" y="6"/>
                  </a:cubicBezTo>
                  <a:cubicBezTo>
                    <a:pt x="14" y="4"/>
                    <a:pt x="14" y="2"/>
                    <a:pt x="14" y="0"/>
                  </a:cubicBezTo>
                  <a:cubicBezTo>
                    <a:pt x="9" y="4"/>
                    <a:pt x="3" y="11"/>
                    <a:pt x="0" y="15"/>
                  </a:cubicBezTo>
                  <a:cubicBezTo>
                    <a:pt x="0" y="22"/>
                    <a:pt x="3" y="29"/>
                    <a:pt x="7" y="34"/>
                  </a:cubicBezTo>
                  <a:cubicBezTo>
                    <a:pt x="6" y="28"/>
                    <a:pt x="6" y="16"/>
                    <a:pt x="1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345"/>
            <p:cNvSpPr>
              <a:spLocks/>
            </p:cNvSpPr>
            <p:nvPr/>
          </p:nvSpPr>
          <p:spPr bwMode="auto">
            <a:xfrm>
              <a:off x="2628900" y="4287838"/>
              <a:ext cx="42863" cy="53975"/>
            </a:xfrm>
            <a:custGeom>
              <a:avLst/>
              <a:gdLst>
                <a:gd name="T0" fmla="*/ 6 w 31"/>
                <a:gd name="T1" fmla="*/ 0 h 39"/>
                <a:gd name="T2" fmla="*/ 5 w 31"/>
                <a:gd name="T3" fmla="*/ 1 h 39"/>
                <a:gd name="T4" fmla="*/ 1 w 31"/>
                <a:gd name="T5" fmla="*/ 27 h 39"/>
                <a:gd name="T6" fmla="*/ 27 w 31"/>
                <a:gd name="T7" fmla="*/ 39 h 39"/>
                <a:gd name="T8" fmla="*/ 31 w 31"/>
                <a:gd name="T9" fmla="*/ 38 h 39"/>
                <a:gd name="T10" fmla="*/ 6 w 31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9">
                  <a:moveTo>
                    <a:pt x="6" y="0"/>
                  </a:moveTo>
                  <a:cubicBezTo>
                    <a:pt x="6" y="0"/>
                    <a:pt x="5" y="1"/>
                    <a:pt x="5" y="1"/>
                  </a:cubicBezTo>
                  <a:cubicBezTo>
                    <a:pt x="0" y="7"/>
                    <a:pt x="1" y="23"/>
                    <a:pt x="1" y="27"/>
                  </a:cubicBezTo>
                  <a:cubicBezTo>
                    <a:pt x="8" y="34"/>
                    <a:pt x="17" y="39"/>
                    <a:pt x="27" y="39"/>
                  </a:cubicBezTo>
                  <a:cubicBezTo>
                    <a:pt x="28" y="39"/>
                    <a:pt x="30" y="38"/>
                    <a:pt x="31" y="38"/>
                  </a:cubicBezTo>
                  <a:cubicBezTo>
                    <a:pt x="15" y="26"/>
                    <a:pt x="8" y="11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346"/>
            <p:cNvSpPr>
              <a:spLocks/>
            </p:cNvSpPr>
            <p:nvPr/>
          </p:nvSpPr>
          <p:spPr bwMode="auto">
            <a:xfrm>
              <a:off x="1520825" y="2941638"/>
              <a:ext cx="7938" cy="7937"/>
            </a:xfrm>
            <a:custGeom>
              <a:avLst/>
              <a:gdLst>
                <a:gd name="T0" fmla="*/ 5 w 6"/>
                <a:gd name="T1" fmla="*/ 5 h 6"/>
                <a:gd name="T2" fmla="*/ 6 w 6"/>
                <a:gd name="T3" fmla="*/ 0 h 6"/>
                <a:gd name="T4" fmla="*/ 0 w 6"/>
                <a:gd name="T5" fmla="*/ 6 h 6"/>
                <a:gd name="T6" fmla="*/ 5 w 6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5" y="5"/>
                  </a:moveTo>
                  <a:cubicBezTo>
                    <a:pt x="6" y="3"/>
                    <a:pt x="6" y="2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1" y="6"/>
                    <a:pt x="3" y="5"/>
                    <a:pt x="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347"/>
            <p:cNvSpPr>
              <a:spLocks/>
            </p:cNvSpPr>
            <p:nvPr/>
          </p:nvSpPr>
          <p:spPr bwMode="auto">
            <a:xfrm>
              <a:off x="1533525" y="2932113"/>
              <a:ext cx="34925" cy="15875"/>
            </a:xfrm>
            <a:custGeom>
              <a:avLst/>
              <a:gdLst>
                <a:gd name="T0" fmla="*/ 0 w 26"/>
                <a:gd name="T1" fmla="*/ 11 h 11"/>
                <a:gd name="T2" fmla="*/ 26 w 26"/>
                <a:gd name="T3" fmla="*/ 0 h 11"/>
                <a:gd name="T4" fmla="*/ 21 w 26"/>
                <a:gd name="T5" fmla="*/ 0 h 11"/>
                <a:gd name="T6" fmla="*/ 2 w 26"/>
                <a:gd name="T7" fmla="*/ 4 h 11"/>
                <a:gd name="T8" fmla="*/ 0 w 2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1">
                  <a:moveTo>
                    <a:pt x="0" y="11"/>
                  </a:moveTo>
                  <a:cubicBezTo>
                    <a:pt x="7" y="10"/>
                    <a:pt x="16" y="6"/>
                    <a:pt x="26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14" y="0"/>
                    <a:pt x="7" y="1"/>
                    <a:pt x="2" y="4"/>
                  </a:cubicBezTo>
                  <a:cubicBezTo>
                    <a:pt x="1" y="6"/>
                    <a:pt x="1" y="9"/>
                    <a:pt x="0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348"/>
            <p:cNvSpPr>
              <a:spLocks/>
            </p:cNvSpPr>
            <p:nvPr/>
          </p:nvSpPr>
          <p:spPr bwMode="auto">
            <a:xfrm>
              <a:off x="1531938" y="2933700"/>
              <a:ext cx="80963" cy="30162"/>
            </a:xfrm>
            <a:custGeom>
              <a:avLst/>
              <a:gdLst>
                <a:gd name="T0" fmla="*/ 1 w 59"/>
                <a:gd name="T1" fmla="*/ 14 h 22"/>
                <a:gd name="T2" fmla="*/ 0 w 59"/>
                <a:gd name="T3" fmla="*/ 18 h 22"/>
                <a:gd name="T4" fmla="*/ 9 w 59"/>
                <a:gd name="T5" fmla="*/ 15 h 22"/>
                <a:gd name="T6" fmla="*/ 59 w 59"/>
                <a:gd name="T7" fmla="*/ 22 h 22"/>
                <a:gd name="T8" fmla="*/ 32 w 59"/>
                <a:gd name="T9" fmla="*/ 0 h 22"/>
                <a:gd name="T10" fmla="*/ 1 w 59"/>
                <a:gd name="T11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2">
                  <a:moveTo>
                    <a:pt x="1" y="14"/>
                  </a:moveTo>
                  <a:cubicBezTo>
                    <a:pt x="1" y="15"/>
                    <a:pt x="0" y="16"/>
                    <a:pt x="0" y="18"/>
                  </a:cubicBezTo>
                  <a:cubicBezTo>
                    <a:pt x="3" y="16"/>
                    <a:pt x="6" y="15"/>
                    <a:pt x="9" y="15"/>
                  </a:cubicBezTo>
                  <a:cubicBezTo>
                    <a:pt x="24" y="10"/>
                    <a:pt x="41" y="13"/>
                    <a:pt x="59" y="22"/>
                  </a:cubicBezTo>
                  <a:cubicBezTo>
                    <a:pt x="54" y="11"/>
                    <a:pt x="44" y="3"/>
                    <a:pt x="32" y="0"/>
                  </a:cubicBezTo>
                  <a:cubicBezTo>
                    <a:pt x="19" y="9"/>
                    <a:pt x="9" y="13"/>
                    <a:pt x="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349"/>
            <p:cNvSpPr>
              <a:spLocks/>
            </p:cNvSpPr>
            <p:nvPr/>
          </p:nvSpPr>
          <p:spPr bwMode="auto">
            <a:xfrm>
              <a:off x="1504950" y="2954338"/>
              <a:ext cx="22225" cy="25400"/>
            </a:xfrm>
            <a:custGeom>
              <a:avLst/>
              <a:gdLst>
                <a:gd name="T0" fmla="*/ 15 w 16"/>
                <a:gd name="T1" fmla="*/ 5 h 18"/>
                <a:gd name="T2" fmla="*/ 16 w 16"/>
                <a:gd name="T3" fmla="*/ 0 h 18"/>
                <a:gd name="T4" fmla="*/ 9 w 16"/>
                <a:gd name="T5" fmla="*/ 0 h 18"/>
                <a:gd name="T6" fmla="*/ 8 w 16"/>
                <a:gd name="T7" fmla="*/ 0 h 18"/>
                <a:gd name="T8" fmla="*/ 0 w 16"/>
                <a:gd name="T9" fmla="*/ 18 h 18"/>
                <a:gd name="T10" fmla="*/ 15 w 16"/>
                <a:gd name="T11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5" y="5"/>
                  </a:moveTo>
                  <a:cubicBezTo>
                    <a:pt x="16" y="3"/>
                    <a:pt x="16" y="1"/>
                    <a:pt x="16" y="0"/>
                  </a:cubicBezTo>
                  <a:cubicBezTo>
                    <a:pt x="13" y="0"/>
                    <a:pt x="10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6"/>
                    <a:pt x="1" y="12"/>
                    <a:pt x="0" y="18"/>
                  </a:cubicBezTo>
                  <a:cubicBezTo>
                    <a:pt x="3" y="15"/>
                    <a:pt x="8" y="9"/>
                    <a:pt x="1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350"/>
            <p:cNvSpPr>
              <a:spLocks/>
            </p:cNvSpPr>
            <p:nvPr/>
          </p:nvSpPr>
          <p:spPr bwMode="auto">
            <a:xfrm>
              <a:off x="1533525" y="2979738"/>
              <a:ext cx="76200" cy="63500"/>
            </a:xfrm>
            <a:custGeom>
              <a:avLst/>
              <a:gdLst>
                <a:gd name="T0" fmla="*/ 3 w 56"/>
                <a:gd name="T1" fmla="*/ 1 h 47"/>
                <a:gd name="T2" fmla="*/ 0 w 56"/>
                <a:gd name="T3" fmla="*/ 2 h 47"/>
                <a:gd name="T4" fmla="*/ 31 w 56"/>
                <a:gd name="T5" fmla="*/ 47 h 47"/>
                <a:gd name="T6" fmla="*/ 56 w 56"/>
                <a:gd name="T7" fmla="*/ 29 h 47"/>
                <a:gd name="T8" fmla="*/ 3 w 56"/>
                <a:gd name="T9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7">
                  <a:moveTo>
                    <a:pt x="3" y="1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4" y="20"/>
                    <a:pt x="14" y="35"/>
                    <a:pt x="31" y="47"/>
                  </a:cubicBezTo>
                  <a:cubicBezTo>
                    <a:pt x="41" y="45"/>
                    <a:pt x="50" y="38"/>
                    <a:pt x="56" y="29"/>
                  </a:cubicBezTo>
                  <a:cubicBezTo>
                    <a:pt x="46" y="20"/>
                    <a:pt x="20" y="0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351"/>
            <p:cNvSpPr>
              <a:spLocks/>
            </p:cNvSpPr>
            <p:nvPr/>
          </p:nvSpPr>
          <p:spPr bwMode="auto">
            <a:xfrm>
              <a:off x="1531938" y="2952750"/>
              <a:ext cx="87313" cy="61912"/>
            </a:xfrm>
            <a:custGeom>
              <a:avLst/>
              <a:gdLst>
                <a:gd name="T0" fmla="*/ 10 w 64"/>
                <a:gd name="T1" fmla="*/ 4 h 45"/>
                <a:gd name="T2" fmla="*/ 0 w 64"/>
                <a:gd name="T3" fmla="*/ 8 h 45"/>
                <a:gd name="T4" fmla="*/ 1 w 64"/>
                <a:gd name="T5" fmla="*/ 17 h 45"/>
                <a:gd name="T6" fmla="*/ 3 w 64"/>
                <a:gd name="T7" fmla="*/ 17 h 45"/>
                <a:gd name="T8" fmla="*/ 59 w 64"/>
                <a:gd name="T9" fmla="*/ 45 h 45"/>
                <a:gd name="T10" fmla="*/ 64 w 64"/>
                <a:gd name="T11" fmla="*/ 26 h 45"/>
                <a:gd name="T12" fmla="*/ 61 w 64"/>
                <a:gd name="T13" fmla="*/ 13 h 45"/>
                <a:gd name="T14" fmla="*/ 10 w 64"/>
                <a:gd name="T15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5">
                  <a:moveTo>
                    <a:pt x="10" y="4"/>
                  </a:moveTo>
                  <a:cubicBezTo>
                    <a:pt x="6" y="5"/>
                    <a:pt x="3" y="6"/>
                    <a:pt x="0" y="8"/>
                  </a:cubicBezTo>
                  <a:cubicBezTo>
                    <a:pt x="0" y="11"/>
                    <a:pt x="0" y="14"/>
                    <a:pt x="1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2" y="15"/>
                    <a:pt x="47" y="34"/>
                    <a:pt x="59" y="45"/>
                  </a:cubicBezTo>
                  <a:cubicBezTo>
                    <a:pt x="62" y="39"/>
                    <a:pt x="64" y="33"/>
                    <a:pt x="64" y="26"/>
                  </a:cubicBezTo>
                  <a:cubicBezTo>
                    <a:pt x="64" y="21"/>
                    <a:pt x="63" y="17"/>
                    <a:pt x="61" y="13"/>
                  </a:cubicBezTo>
                  <a:cubicBezTo>
                    <a:pt x="42" y="3"/>
                    <a:pt x="25" y="0"/>
                    <a:pt x="1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352"/>
            <p:cNvSpPr>
              <a:spLocks/>
            </p:cNvSpPr>
            <p:nvPr/>
          </p:nvSpPr>
          <p:spPr bwMode="auto">
            <a:xfrm>
              <a:off x="1504950" y="2967038"/>
              <a:ext cx="22225" cy="55562"/>
            </a:xfrm>
            <a:custGeom>
              <a:avLst/>
              <a:gdLst>
                <a:gd name="T0" fmla="*/ 13 w 16"/>
                <a:gd name="T1" fmla="*/ 12 h 40"/>
                <a:gd name="T2" fmla="*/ 16 w 16"/>
                <a:gd name="T3" fmla="*/ 9 h 40"/>
                <a:gd name="T4" fmla="*/ 16 w 16"/>
                <a:gd name="T5" fmla="*/ 7 h 40"/>
                <a:gd name="T6" fmla="*/ 15 w 16"/>
                <a:gd name="T7" fmla="*/ 0 h 40"/>
                <a:gd name="T8" fmla="*/ 0 w 16"/>
                <a:gd name="T9" fmla="*/ 17 h 40"/>
                <a:gd name="T10" fmla="*/ 7 w 16"/>
                <a:gd name="T11" fmla="*/ 40 h 40"/>
                <a:gd name="T12" fmla="*/ 13 w 16"/>
                <a:gd name="T13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0">
                  <a:moveTo>
                    <a:pt x="13" y="12"/>
                  </a:moveTo>
                  <a:cubicBezTo>
                    <a:pt x="14" y="10"/>
                    <a:pt x="15" y="9"/>
                    <a:pt x="16" y="9"/>
                  </a:cubicBezTo>
                  <a:cubicBezTo>
                    <a:pt x="16" y="8"/>
                    <a:pt x="16" y="8"/>
                    <a:pt x="16" y="7"/>
                  </a:cubicBezTo>
                  <a:cubicBezTo>
                    <a:pt x="16" y="5"/>
                    <a:pt x="16" y="2"/>
                    <a:pt x="15" y="0"/>
                  </a:cubicBezTo>
                  <a:cubicBezTo>
                    <a:pt x="9" y="4"/>
                    <a:pt x="3" y="13"/>
                    <a:pt x="0" y="17"/>
                  </a:cubicBezTo>
                  <a:cubicBezTo>
                    <a:pt x="0" y="26"/>
                    <a:pt x="3" y="33"/>
                    <a:pt x="7" y="40"/>
                  </a:cubicBezTo>
                  <a:cubicBezTo>
                    <a:pt x="7" y="32"/>
                    <a:pt x="7" y="19"/>
                    <a:pt x="13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353"/>
            <p:cNvSpPr>
              <a:spLocks/>
            </p:cNvSpPr>
            <p:nvPr/>
          </p:nvSpPr>
          <p:spPr bwMode="auto">
            <a:xfrm>
              <a:off x="1519238" y="2984500"/>
              <a:ext cx="49213" cy="61912"/>
            </a:xfrm>
            <a:custGeom>
              <a:avLst/>
              <a:gdLst>
                <a:gd name="T0" fmla="*/ 7 w 36"/>
                <a:gd name="T1" fmla="*/ 0 h 45"/>
                <a:gd name="T2" fmla="*/ 6 w 36"/>
                <a:gd name="T3" fmla="*/ 1 h 45"/>
                <a:gd name="T4" fmla="*/ 1 w 36"/>
                <a:gd name="T5" fmla="*/ 32 h 45"/>
                <a:gd name="T6" fmla="*/ 31 w 36"/>
                <a:gd name="T7" fmla="*/ 45 h 45"/>
                <a:gd name="T8" fmla="*/ 36 w 36"/>
                <a:gd name="T9" fmla="*/ 44 h 45"/>
                <a:gd name="T10" fmla="*/ 7 w 36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5">
                  <a:moveTo>
                    <a:pt x="7" y="0"/>
                  </a:moveTo>
                  <a:cubicBezTo>
                    <a:pt x="6" y="0"/>
                    <a:pt x="6" y="1"/>
                    <a:pt x="6" y="1"/>
                  </a:cubicBezTo>
                  <a:cubicBezTo>
                    <a:pt x="0" y="9"/>
                    <a:pt x="1" y="26"/>
                    <a:pt x="1" y="32"/>
                  </a:cubicBezTo>
                  <a:cubicBezTo>
                    <a:pt x="9" y="40"/>
                    <a:pt x="19" y="45"/>
                    <a:pt x="31" y="45"/>
                  </a:cubicBezTo>
                  <a:cubicBezTo>
                    <a:pt x="33" y="45"/>
                    <a:pt x="34" y="44"/>
                    <a:pt x="36" y="44"/>
                  </a:cubicBezTo>
                  <a:cubicBezTo>
                    <a:pt x="17" y="30"/>
                    <a:pt x="10" y="13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354"/>
            <p:cNvSpPr>
              <a:spLocks/>
            </p:cNvSpPr>
            <p:nvPr/>
          </p:nvSpPr>
          <p:spPr bwMode="auto">
            <a:xfrm>
              <a:off x="728663" y="1900238"/>
              <a:ext cx="7938" cy="6350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0 h 5"/>
                <a:gd name="T4" fmla="*/ 0 w 5"/>
                <a:gd name="T5" fmla="*/ 5 h 5"/>
                <a:gd name="T6" fmla="*/ 5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1"/>
                    <a:pt x="5" y="0"/>
                  </a:cubicBezTo>
                  <a:cubicBezTo>
                    <a:pt x="4" y="2"/>
                    <a:pt x="2" y="3"/>
                    <a:pt x="0" y="5"/>
                  </a:cubicBezTo>
                  <a:cubicBezTo>
                    <a:pt x="2" y="4"/>
                    <a:pt x="3" y="4"/>
                    <a:pt x="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355"/>
            <p:cNvSpPr>
              <a:spLocks/>
            </p:cNvSpPr>
            <p:nvPr/>
          </p:nvSpPr>
          <p:spPr bwMode="auto">
            <a:xfrm>
              <a:off x="739775" y="1892300"/>
              <a:ext cx="26988" cy="11112"/>
            </a:xfrm>
            <a:custGeom>
              <a:avLst/>
              <a:gdLst>
                <a:gd name="T0" fmla="*/ 0 w 19"/>
                <a:gd name="T1" fmla="*/ 9 h 9"/>
                <a:gd name="T2" fmla="*/ 19 w 19"/>
                <a:gd name="T3" fmla="*/ 1 h 9"/>
                <a:gd name="T4" fmla="*/ 16 w 19"/>
                <a:gd name="T5" fmla="*/ 0 h 9"/>
                <a:gd name="T6" fmla="*/ 1 w 19"/>
                <a:gd name="T7" fmla="*/ 4 h 9"/>
                <a:gd name="T8" fmla="*/ 0 w 1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">
                  <a:moveTo>
                    <a:pt x="0" y="9"/>
                  </a:moveTo>
                  <a:cubicBezTo>
                    <a:pt x="5" y="8"/>
                    <a:pt x="12" y="6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1" y="0"/>
                    <a:pt x="5" y="2"/>
                    <a:pt x="1" y="4"/>
                  </a:cubicBezTo>
                  <a:cubicBezTo>
                    <a:pt x="0" y="6"/>
                    <a:pt x="0" y="8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356"/>
            <p:cNvSpPr>
              <a:spLocks/>
            </p:cNvSpPr>
            <p:nvPr/>
          </p:nvSpPr>
          <p:spPr bwMode="auto">
            <a:xfrm>
              <a:off x="738188" y="1892300"/>
              <a:ext cx="63500" cy="23812"/>
            </a:xfrm>
            <a:custGeom>
              <a:avLst/>
              <a:gdLst>
                <a:gd name="T0" fmla="*/ 0 w 46"/>
                <a:gd name="T1" fmla="*/ 12 h 17"/>
                <a:gd name="T2" fmla="*/ 0 w 46"/>
                <a:gd name="T3" fmla="*/ 14 h 17"/>
                <a:gd name="T4" fmla="*/ 7 w 46"/>
                <a:gd name="T5" fmla="*/ 12 h 17"/>
                <a:gd name="T6" fmla="*/ 46 w 46"/>
                <a:gd name="T7" fmla="*/ 17 h 17"/>
                <a:gd name="T8" fmla="*/ 25 w 46"/>
                <a:gd name="T9" fmla="*/ 0 h 17"/>
                <a:gd name="T10" fmla="*/ 0 w 46"/>
                <a:gd name="T11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7">
                  <a:moveTo>
                    <a:pt x="0" y="12"/>
                  </a:moveTo>
                  <a:cubicBezTo>
                    <a:pt x="0" y="12"/>
                    <a:pt x="0" y="13"/>
                    <a:pt x="0" y="14"/>
                  </a:cubicBezTo>
                  <a:cubicBezTo>
                    <a:pt x="2" y="13"/>
                    <a:pt x="4" y="12"/>
                    <a:pt x="7" y="12"/>
                  </a:cubicBezTo>
                  <a:cubicBezTo>
                    <a:pt x="18" y="9"/>
                    <a:pt x="32" y="10"/>
                    <a:pt x="46" y="17"/>
                  </a:cubicBezTo>
                  <a:cubicBezTo>
                    <a:pt x="42" y="9"/>
                    <a:pt x="34" y="3"/>
                    <a:pt x="25" y="0"/>
                  </a:cubicBezTo>
                  <a:cubicBezTo>
                    <a:pt x="15" y="7"/>
                    <a:pt x="6" y="10"/>
                    <a:pt x="0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357"/>
            <p:cNvSpPr>
              <a:spLocks/>
            </p:cNvSpPr>
            <p:nvPr/>
          </p:nvSpPr>
          <p:spPr bwMode="auto">
            <a:xfrm>
              <a:off x="717550" y="1909763"/>
              <a:ext cx="17463" cy="19050"/>
            </a:xfrm>
            <a:custGeom>
              <a:avLst/>
              <a:gdLst>
                <a:gd name="T0" fmla="*/ 12 w 12"/>
                <a:gd name="T1" fmla="*/ 4 h 14"/>
                <a:gd name="T2" fmla="*/ 12 w 12"/>
                <a:gd name="T3" fmla="*/ 0 h 14"/>
                <a:gd name="T4" fmla="*/ 7 w 12"/>
                <a:gd name="T5" fmla="*/ 1 h 14"/>
                <a:gd name="T6" fmla="*/ 6 w 12"/>
                <a:gd name="T7" fmla="*/ 1 h 14"/>
                <a:gd name="T8" fmla="*/ 0 w 12"/>
                <a:gd name="T9" fmla="*/ 14 h 14"/>
                <a:gd name="T10" fmla="*/ 12 w 12"/>
                <a:gd name="T1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4">
                  <a:moveTo>
                    <a:pt x="12" y="4"/>
                  </a:moveTo>
                  <a:cubicBezTo>
                    <a:pt x="12" y="3"/>
                    <a:pt x="12" y="1"/>
                    <a:pt x="12" y="0"/>
                  </a:cubicBezTo>
                  <a:cubicBezTo>
                    <a:pt x="10" y="0"/>
                    <a:pt x="8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3" y="5"/>
                    <a:pt x="1" y="9"/>
                    <a:pt x="0" y="14"/>
                  </a:cubicBezTo>
                  <a:cubicBezTo>
                    <a:pt x="2" y="12"/>
                    <a:pt x="6" y="7"/>
                    <a:pt x="1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358"/>
            <p:cNvSpPr>
              <a:spLocks/>
            </p:cNvSpPr>
            <p:nvPr/>
          </p:nvSpPr>
          <p:spPr bwMode="auto">
            <a:xfrm>
              <a:off x="739775" y="1928813"/>
              <a:ext cx="60325" cy="50800"/>
            </a:xfrm>
            <a:custGeom>
              <a:avLst/>
              <a:gdLst>
                <a:gd name="T0" fmla="*/ 2 w 43"/>
                <a:gd name="T1" fmla="*/ 1 h 37"/>
                <a:gd name="T2" fmla="*/ 0 w 43"/>
                <a:gd name="T3" fmla="*/ 2 h 37"/>
                <a:gd name="T4" fmla="*/ 23 w 43"/>
                <a:gd name="T5" fmla="*/ 37 h 37"/>
                <a:gd name="T6" fmla="*/ 43 w 43"/>
                <a:gd name="T7" fmla="*/ 23 h 37"/>
                <a:gd name="T8" fmla="*/ 2 w 43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7">
                  <a:moveTo>
                    <a:pt x="2" y="1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16"/>
                    <a:pt x="10" y="28"/>
                    <a:pt x="23" y="37"/>
                  </a:cubicBezTo>
                  <a:cubicBezTo>
                    <a:pt x="32" y="35"/>
                    <a:pt x="39" y="30"/>
                    <a:pt x="43" y="23"/>
                  </a:cubicBezTo>
                  <a:cubicBezTo>
                    <a:pt x="35" y="16"/>
                    <a:pt x="15" y="0"/>
                    <a:pt x="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359"/>
            <p:cNvSpPr>
              <a:spLocks/>
            </p:cNvSpPr>
            <p:nvPr/>
          </p:nvSpPr>
          <p:spPr bwMode="auto">
            <a:xfrm>
              <a:off x="738188" y="1908175"/>
              <a:ext cx="68263" cy="47625"/>
            </a:xfrm>
            <a:custGeom>
              <a:avLst/>
              <a:gdLst>
                <a:gd name="T0" fmla="*/ 7 w 49"/>
                <a:gd name="T1" fmla="*/ 4 h 35"/>
                <a:gd name="T2" fmla="*/ 0 w 49"/>
                <a:gd name="T3" fmla="*/ 7 h 35"/>
                <a:gd name="T4" fmla="*/ 0 w 49"/>
                <a:gd name="T5" fmla="*/ 14 h 35"/>
                <a:gd name="T6" fmla="*/ 2 w 49"/>
                <a:gd name="T7" fmla="*/ 13 h 35"/>
                <a:gd name="T8" fmla="*/ 46 w 49"/>
                <a:gd name="T9" fmla="*/ 35 h 35"/>
                <a:gd name="T10" fmla="*/ 49 w 49"/>
                <a:gd name="T11" fmla="*/ 21 h 35"/>
                <a:gd name="T12" fmla="*/ 48 w 49"/>
                <a:gd name="T13" fmla="*/ 11 h 35"/>
                <a:gd name="T14" fmla="*/ 7 w 49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5">
                  <a:moveTo>
                    <a:pt x="7" y="4"/>
                  </a:moveTo>
                  <a:cubicBezTo>
                    <a:pt x="5" y="4"/>
                    <a:pt x="2" y="5"/>
                    <a:pt x="0" y="7"/>
                  </a:cubicBezTo>
                  <a:cubicBezTo>
                    <a:pt x="0" y="9"/>
                    <a:pt x="0" y="11"/>
                    <a:pt x="0" y="14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17" y="12"/>
                    <a:pt x="36" y="27"/>
                    <a:pt x="46" y="35"/>
                  </a:cubicBezTo>
                  <a:cubicBezTo>
                    <a:pt x="48" y="31"/>
                    <a:pt x="49" y="26"/>
                    <a:pt x="49" y="21"/>
                  </a:cubicBezTo>
                  <a:cubicBezTo>
                    <a:pt x="49" y="17"/>
                    <a:pt x="49" y="14"/>
                    <a:pt x="48" y="11"/>
                  </a:cubicBezTo>
                  <a:cubicBezTo>
                    <a:pt x="33" y="3"/>
                    <a:pt x="19" y="0"/>
                    <a:pt x="7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360"/>
            <p:cNvSpPr>
              <a:spLocks/>
            </p:cNvSpPr>
            <p:nvPr/>
          </p:nvSpPr>
          <p:spPr bwMode="auto">
            <a:xfrm>
              <a:off x="717550" y="1919288"/>
              <a:ext cx="19050" cy="42862"/>
            </a:xfrm>
            <a:custGeom>
              <a:avLst/>
              <a:gdLst>
                <a:gd name="T0" fmla="*/ 10 w 13"/>
                <a:gd name="T1" fmla="*/ 9 h 31"/>
                <a:gd name="T2" fmla="*/ 13 w 13"/>
                <a:gd name="T3" fmla="*/ 7 h 31"/>
                <a:gd name="T4" fmla="*/ 12 w 13"/>
                <a:gd name="T5" fmla="*/ 6 h 31"/>
                <a:gd name="T6" fmla="*/ 12 w 13"/>
                <a:gd name="T7" fmla="*/ 0 h 31"/>
                <a:gd name="T8" fmla="*/ 0 w 13"/>
                <a:gd name="T9" fmla="*/ 14 h 31"/>
                <a:gd name="T10" fmla="*/ 5 w 13"/>
                <a:gd name="T11" fmla="*/ 31 h 31"/>
                <a:gd name="T12" fmla="*/ 10 w 13"/>
                <a:gd name="T13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1">
                  <a:moveTo>
                    <a:pt x="10" y="9"/>
                  </a:moveTo>
                  <a:cubicBezTo>
                    <a:pt x="11" y="8"/>
                    <a:pt x="12" y="8"/>
                    <a:pt x="13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4"/>
                    <a:pt x="12" y="2"/>
                    <a:pt x="12" y="0"/>
                  </a:cubicBezTo>
                  <a:cubicBezTo>
                    <a:pt x="7" y="4"/>
                    <a:pt x="2" y="10"/>
                    <a:pt x="0" y="14"/>
                  </a:cubicBezTo>
                  <a:cubicBezTo>
                    <a:pt x="0" y="20"/>
                    <a:pt x="2" y="26"/>
                    <a:pt x="5" y="31"/>
                  </a:cubicBezTo>
                  <a:cubicBezTo>
                    <a:pt x="5" y="26"/>
                    <a:pt x="5" y="15"/>
                    <a:pt x="1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361"/>
            <p:cNvSpPr>
              <a:spLocks/>
            </p:cNvSpPr>
            <p:nvPr/>
          </p:nvSpPr>
          <p:spPr bwMode="auto">
            <a:xfrm>
              <a:off x="727075" y="1933575"/>
              <a:ext cx="39688" cy="47625"/>
            </a:xfrm>
            <a:custGeom>
              <a:avLst/>
              <a:gdLst>
                <a:gd name="T0" fmla="*/ 6 w 28"/>
                <a:gd name="T1" fmla="*/ 0 h 35"/>
                <a:gd name="T2" fmla="*/ 5 w 28"/>
                <a:gd name="T3" fmla="*/ 1 h 35"/>
                <a:gd name="T4" fmla="*/ 2 w 28"/>
                <a:gd name="T5" fmla="*/ 25 h 35"/>
                <a:gd name="T6" fmla="*/ 25 w 28"/>
                <a:gd name="T7" fmla="*/ 35 h 35"/>
                <a:gd name="T8" fmla="*/ 28 w 28"/>
                <a:gd name="T9" fmla="*/ 35 h 35"/>
                <a:gd name="T10" fmla="*/ 6 w 28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5">
                  <a:moveTo>
                    <a:pt x="6" y="0"/>
                  </a:moveTo>
                  <a:cubicBezTo>
                    <a:pt x="6" y="0"/>
                    <a:pt x="5" y="1"/>
                    <a:pt x="5" y="1"/>
                  </a:cubicBezTo>
                  <a:cubicBezTo>
                    <a:pt x="0" y="7"/>
                    <a:pt x="1" y="21"/>
                    <a:pt x="2" y="25"/>
                  </a:cubicBezTo>
                  <a:cubicBezTo>
                    <a:pt x="8" y="31"/>
                    <a:pt x="16" y="35"/>
                    <a:pt x="25" y="35"/>
                  </a:cubicBezTo>
                  <a:cubicBezTo>
                    <a:pt x="26" y="35"/>
                    <a:pt x="27" y="35"/>
                    <a:pt x="28" y="35"/>
                  </a:cubicBezTo>
                  <a:cubicBezTo>
                    <a:pt x="14" y="24"/>
                    <a:pt x="8" y="11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362"/>
            <p:cNvSpPr>
              <a:spLocks/>
            </p:cNvSpPr>
            <p:nvPr/>
          </p:nvSpPr>
          <p:spPr bwMode="auto">
            <a:xfrm>
              <a:off x="2352675" y="1614488"/>
              <a:ext cx="6350" cy="476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0 h 4"/>
                <a:gd name="T4" fmla="*/ 0 w 4"/>
                <a:gd name="T5" fmla="*/ 4 h 4"/>
                <a:gd name="T6" fmla="*/ 4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4" y="2"/>
                    <a:pt x="4" y="1"/>
                    <a:pt x="4" y="0"/>
                  </a:cubicBezTo>
                  <a:cubicBezTo>
                    <a:pt x="3" y="1"/>
                    <a:pt x="1" y="2"/>
                    <a:pt x="0" y="4"/>
                  </a:cubicBezTo>
                  <a:cubicBezTo>
                    <a:pt x="1" y="4"/>
                    <a:pt x="2" y="4"/>
                    <a:pt x="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363"/>
            <p:cNvSpPr>
              <a:spLocks/>
            </p:cNvSpPr>
            <p:nvPr/>
          </p:nvSpPr>
          <p:spPr bwMode="auto">
            <a:xfrm>
              <a:off x="2362200" y="1606550"/>
              <a:ext cx="25400" cy="12700"/>
            </a:xfrm>
            <a:custGeom>
              <a:avLst/>
              <a:gdLst>
                <a:gd name="T0" fmla="*/ 0 w 18"/>
                <a:gd name="T1" fmla="*/ 9 h 9"/>
                <a:gd name="T2" fmla="*/ 18 w 18"/>
                <a:gd name="T3" fmla="*/ 1 h 9"/>
                <a:gd name="T4" fmla="*/ 15 w 18"/>
                <a:gd name="T5" fmla="*/ 0 h 9"/>
                <a:gd name="T6" fmla="*/ 1 w 18"/>
                <a:gd name="T7" fmla="*/ 4 h 9"/>
                <a:gd name="T8" fmla="*/ 0 w 1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9">
                  <a:moveTo>
                    <a:pt x="0" y="9"/>
                  </a:moveTo>
                  <a:cubicBezTo>
                    <a:pt x="4" y="8"/>
                    <a:pt x="11" y="5"/>
                    <a:pt x="18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0" y="0"/>
                    <a:pt x="5" y="2"/>
                    <a:pt x="1" y="4"/>
                  </a:cubicBezTo>
                  <a:cubicBezTo>
                    <a:pt x="0" y="5"/>
                    <a:pt x="0" y="7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364"/>
            <p:cNvSpPr>
              <a:spLocks/>
            </p:cNvSpPr>
            <p:nvPr/>
          </p:nvSpPr>
          <p:spPr bwMode="auto">
            <a:xfrm>
              <a:off x="2362200" y="1608138"/>
              <a:ext cx="57150" cy="22225"/>
            </a:xfrm>
            <a:custGeom>
              <a:avLst/>
              <a:gdLst>
                <a:gd name="T0" fmla="*/ 0 w 42"/>
                <a:gd name="T1" fmla="*/ 11 h 16"/>
                <a:gd name="T2" fmla="*/ 0 w 42"/>
                <a:gd name="T3" fmla="*/ 13 h 16"/>
                <a:gd name="T4" fmla="*/ 6 w 42"/>
                <a:gd name="T5" fmla="*/ 11 h 16"/>
                <a:gd name="T6" fmla="*/ 42 w 42"/>
                <a:gd name="T7" fmla="*/ 16 h 16"/>
                <a:gd name="T8" fmla="*/ 22 w 42"/>
                <a:gd name="T9" fmla="*/ 0 h 16"/>
                <a:gd name="T10" fmla="*/ 0 w 42"/>
                <a:gd name="T11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6">
                  <a:moveTo>
                    <a:pt x="0" y="11"/>
                  </a:moveTo>
                  <a:cubicBezTo>
                    <a:pt x="0" y="11"/>
                    <a:pt x="0" y="12"/>
                    <a:pt x="0" y="13"/>
                  </a:cubicBezTo>
                  <a:cubicBezTo>
                    <a:pt x="2" y="12"/>
                    <a:pt x="4" y="11"/>
                    <a:pt x="6" y="11"/>
                  </a:cubicBezTo>
                  <a:cubicBezTo>
                    <a:pt x="17" y="8"/>
                    <a:pt x="29" y="9"/>
                    <a:pt x="42" y="16"/>
                  </a:cubicBezTo>
                  <a:cubicBezTo>
                    <a:pt x="38" y="8"/>
                    <a:pt x="31" y="2"/>
                    <a:pt x="22" y="0"/>
                  </a:cubicBezTo>
                  <a:cubicBezTo>
                    <a:pt x="14" y="7"/>
                    <a:pt x="6" y="9"/>
                    <a:pt x="0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365"/>
            <p:cNvSpPr>
              <a:spLocks/>
            </p:cNvSpPr>
            <p:nvPr/>
          </p:nvSpPr>
          <p:spPr bwMode="auto">
            <a:xfrm>
              <a:off x="2343150" y="1622425"/>
              <a:ext cx="15875" cy="17462"/>
            </a:xfrm>
            <a:custGeom>
              <a:avLst/>
              <a:gdLst>
                <a:gd name="T0" fmla="*/ 10 w 11"/>
                <a:gd name="T1" fmla="*/ 3 h 13"/>
                <a:gd name="T2" fmla="*/ 11 w 11"/>
                <a:gd name="T3" fmla="*/ 0 h 13"/>
                <a:gd name="T4" fmla="*/ 6 w 11"/>
                <a:gd name="T5" fmla="*/ 0 h 13"/>
                <a:gd name="T6" fmla="*/ 5 w 11"/>
                <a:gd name="T7" fmla="*/ 0 h 13"/>
                <a:gd name="T8" fmla="*/ 0 w 11"/>
                <a:gd name="T9" fmla="*/ 13 h 13"/>
                <a:gd name="T10" fmla="*/ 10 w 11"/>
                <a:gd name="T1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10" y="3"/>
                  </a:moveTo>
                  <a:cubicBezTo>
                    <a:pt x="10" y="2"/>
                    <a:pt x="10" y="1"/>
                    <a:pt x="11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8"/>
                    <a:pt x="0" y="13"/>
                  </a:cubicBezTo>
                  <a:cubicBezTo>
                    <a:pt x="1" y="11"/>
                    <a:pt x="5" y="7"/>
                    <a:pt x="1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366"/>
            <p:cNvSpPr>
              <a:spLocks/>
            </p:cNvSpPr>
            <p:nvPr/>
          </p:nvSpPr>
          <p:spPr bwMode="auto">
            <a:xfrm>
              <a:off x="2362200" y="1639888"/>
              <a:ext cx="53975" cy="46037"/>
            </a:xfrm>
            <a:custGeom>
              <a:avLst/>
              <a:gdLst>
                <a:gd name="T0" fmla="*/ 1 w 39"/>
                <a:gd name="T1" fmla="*/ 1 h 33"/>
                <a:gd name="T2" fmla="*/ 0 w 39"/>
                <a:gd name="T3" fmla="*/ 1 h 33"/>
                <a:gd name="T4" fmla="*/ 21 w 39"/>
                <a:gd name="T5" fmla="*/ 33 h 33"/>
                <a:gd name="T6" fmla="*/ 39 w 39"/>
                <a:gd name="T7" fmla="*/ 20 h 33"/>
                <a:gd name="T8" fmla="*/ 1 w 39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3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2" y="14"/>
                    <a:pt x="9" y="25"/>
                    <a:pt x="21" y="33"/>
                  </a:cubicBezTo>
                  <a:cubicBezTo>
                    <a:pt x="29" y="32"/>
                    <a:pt x="35" y="27"/>
                    <a:pt x="39" y="20"/>
                  </a:cubicBezTo>
                  <a:cubicBezTo>
                    <a:pt x="32" y="14"/>
                    <a:pt x="14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367"/>
            <p:cNvSpPr>
              <a:spLocks/>
            </p:cNvSpPr>
            <p:nvPr/>
          </p:nvSpPr>
          <p:spPr bwMode="auto">
            <a:xfrm>
              <a:off x="2362200" y="1620838"/>
              <a:ext cx="61913" cy="44450"/>
            </a:xfrm>
            <a:custGeom>
              <a:avLst/>
              <a:gdLst>
                <a:gd name="T0" fmla="*/ 7 w 45"/>
                <a:gd name="T1" fmla="*/ 3 h 32"/>
                <a:gd name="T2" fmla="*/ 0 w 45"/>
                <a:gd name="T3" fmla="*/ 6 h 32"/>
                <a:gd name="T4" fmla="*/ 0 w 45"/>
                <a:gd name="T5" fmla="*/ 12 h 32"/>
                <a:gd name="T6" fmla="*/ 2 w 45"/>
                <a:gd name="T7" fmla="*/ 12 h 32"/>
                <a:gd name="T8" fmla="*/ 42 w 45"/>
                <a:gd name="T9" fmla="*/ 32 h 32"/>
                <a:gd name="T10" fmla="*/ 45 w 45"/>
                <a:gd name="T11" fmla="*/ 19 h 32"/>
                <a:gd name="T12" fmla="*/ 43 w 45"/>
                <a:gd name="T13" fmla="*/ 10 h 32"/>
                <a:gd name="T14" fmla="*/ 7 w 45"/>
                <a:gd name="T15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2">
                  <a:moveTo>
                    <a:pt x="7" y="3"/>
                  </a:moveTo>
                  <a:cubicBezTo>
                    <a:pt x="4" y="4"/>
                    <a:pt x="2" y="5"/>
                    <a:pt x="0" y="6"/>
                  </a:cubicBezTo>
                  <a:cubicBezTo>
                    <a:pt x="0" y="8"/>
                    <a:pt x="0" y="10"/>
                    <a:pt x="0" y="12"/>
                  </a:cubicBezTo>
                  <a:cubicBezTo>
                    <a:pt x="1" y="12"/>
                    <a:pt x="2" y="12"/>
                    <a:pt x="2" y="12"/>
                  </a:cubicBezTo>
                  <a:cubicBezTo>
                    <a:pt x="15" y="11"/>
                    <a:pt x="33" y="24"/>
                    <a:pt x="42" y="32"/>
                  </a:cubicBezTo>
                  <a:cubicBezTo>
                    <a:pt x="44" y="28"/>
                    <a:pt x="45" y="24"/>
                    <a:pt x="45" y="19"/>
                  </a:cubicBezTo>
                  <a:cubicBezTo>
                    <a:pt x="45" y="16"/>
                    <a:pt x="44" y="12"/>
                    <a:pt x="43" y="10"/>
                  </a:cubicBezTo>
                  <a:cubicBezTo>
                    <a:pt x="30" y="2"/>
                    <a:pt x="17" y="0"/>
                    <a:pt x="7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368"/>
            <p:cNvSpPr>
              <a:spLocks/>
            </p:cNvSpPr>
            <p:nvPr/>
          </p:nvSpPr>
          <p:spPr bwMode="auto">
            <a:xfrm>
              <a:off x="2341563" y="1631950"/>
              <a:ext cx="17463" cy="39687"/>
            </a:xfrm>
            <a:custGeom>
              <a:avLst/>
              <a:gdLst>
                <a:gd name="T0" fmla="*/ 9 w 12"/>
                <a:gd name="T1" fmla="*/ 8 h 28"/>
                <a:gd name="T2" fmla="*/ 12 w 12"/>
                <a:gd name="T3" fmla="*/ 6 h 28"/>
                <a:gd name="T4" fmla="*/ 12 w 12"/>
                <a:gd name="T5" fmla="*/ 5 h 28"/>
                <a:gd name="T6" fmla="*/ 11 w 12"/>
                <a:gd name="T7" fmla="*/ 0 h 28"/>
                <a:gd name="T8" fmla="*/ 0 w 12"/>
                <a:gd name="T9" fmla="*/ 12 h 28"/>
                <a:gd name="T10" fmla="*/ 5 w 12"/>
                <a:gd name="T11" fmla="*/ 28 h 28"/>
                <a:gd name="T12" fmla="*/ 9 w 12"/>
                <a:gd name="T13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8">
                  <a:moveTo>
                    <a:pt x="9" y="8"/>
                  </a:moveTo>
                  <a:cubicBezTo>
                    <a:pt x="10" y="7"/>
                    <a:pt x="11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3"/>
                    <a:pt x="11" y="1"/>
                    <a:pt x="11" y="0"/>
                  </a:cubicBezTo>
                  <a:cubicBezTo>
                    <a:pt x="7" y="2"/>
                    <a:pt x="2" y="9"/>
                    <a:pt x="0" y="12"/>
                  </a:cubicBezTo>
                  <a:cubicBezTo>
                    <a:pt x="0" y="18"/>
                    <a:pt x="2" y="23"/>
                    <a:pt x="5" y="28"/>
                  </a:cubicBezTo>
                  <a:cubicBezTo>
                    <a:pt x="5" y="22"/>
                    <a:pt x="5" y="13"/>
                    <a:pt x="9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369"/>
            <p:cNvSpPr>
              <a:spLocks/>
            </p:cNvSpPr>
            <p:nvPr/>
          </p:nvSpPr>
          <p:spPr bwMode="auto">
            <a:xfrm>
              <a:off x="2351088" y="1643063"/>
              <a:ext cx="36513" cy="44450"/>
            </a:xfrm>
            <a:custGeom>
              <a:avLst/>
              <a:gdLst>
                <a:gd name="T0" fmla="*/ 5 w 26"/>
                <a:gd name="T1" fmla="*/ 0 h 32"/>
                <a:gd name="T2" fmla="*/ 4 w 26"/>
                <a:gd name="T3" fmla="*/ 1 h 32"/>
                <a:gd name="T4" fmla="*/ 1 w 26"/>
                <a:gd name="T5" fmla="*/ 23 h 32"/>
                <a:gd name="T6" fmla="*/ 23 w 26"/>
                <a:gd name="T7" fmla="*/ 32 h 32"/>
                <a:gd name="T8" fmla="*/ 26 w 26"/>
                <a:gd name="T9" fmla="*/ 32 h 32"/>
                <a:gd name="T10" fmla="*/ 5 w 26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32">
                  <a:moveTo>
                    <a:pt x="5" y="0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0" y="7"/>
                    <a:pt x="1" y="19"/>
                    <a:pt x="1" y="23"/>
                  </a:cubicBezTo>
                  <a:cubicBezTo>
                    <a:pt x="7" y="29"/>
                    <a:pt x="14" y="32"/>
                    <a:pt x="23" y="32"/>
                  </a:cubicBezTo>
                  <a:cubicBezTo>
                    <a:pt x="24" y="32"/>
                    <a:pt x="25" y="32"/>
                    <a:pt x="26" y="32"/>
                  </a:cubicBezTo>
                  <a:cubicBezTo>
                    <a:pt x="12" y="22"/>
                    <a:pt x="7" y="10"/>
                    <a:pt x="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370"/>
            <p:cNvSpPr>
              <a:spLocks/>
            </p:cNvSpPr>
            <p:nvPr/>
          </p:nvSpPr>
          <p:spPr bwMode="auto">
            <a:xfrm>
              <a:off x="1909763" y="2017713"/>
              <a:ext cx="3175" cy="4762"/>
            </a:xfrm>
            <a:custGeom>
              <a:avLst/>
              <a:gdLst>
                <a:gd name="T0" fmla="*/ 2 w 3"/>
                <a:gd name="T1" fmla="*/ 2 h 3"/>
                <a:gd name="T2" fmla="*/ 3 w 3"/>
                <a:gd name="T3" fmla="*/ 0 h 3"/>
                <a:gd name="T4" fmla="*/ 0 w 3"/>
                <a:gd name="T5" fmla="*/ 3 h 3"/>
                <a:gd name="T6" fmla="*/ 2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2"/>
                    <a:pt x="2" y="1"/>
                    <a:pt x="3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371"/>
            <p:cNvSpPr>
              <a:spLocks/>
            </p:cNvSpPr>
            <p:nvPr/>
          </p:nvSpPr>
          <p:spPr bwMode="auto">
            <a:xfrm>
              <a:off x="1914525" y="2012950"/>
              <a:ext cx="17463" cy="7937"/>
            </a:xfrm>
            <a:custGeom>
              <a:avLst/>
              <a:gdLst>
                <a:gd name="T0" fmla="*/ 0 w 12"/>
                <a:gd name="T1" fmla="*/ 6 h 6"/>
                <a:gd name="T2" fmla="*/ 12 w 12"/>
                <a:gd name="T3" fmla="*/ 1 h 6"/>
                <a:gd name="T4" fmla="*/ 10 w 12"/>
                <a:gd name="T5" fmla="*/ 0 h 6"/>
                <a:gd name="T6" fmla="*/ 1 w 12"/>
                <a:gd name="T7" fmla="*/ 3 h 6"/>
                <a:gd name="T8" fmla="*/ 0 w 1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6"/>
                  </a:moveTo>
                  <a:cubicBezTo>
                    <a:pt x="3" y="5"/>
                    <a:pt x="8" y="4"/>
                    <a:pt x="12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7" y="0"/>
                    <a:pt x="4" y="1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372"/>
            <p:cNvSpPr>
              <a:spLocks/>
            </p:cNvSpPr>
            <p:nvPr/>
          </p:nvSpPr>
          <p:spPr bwMode="auto">
            <a:xfrm>
              <a:off x="1914525" y="2014538"/>
              <a:ext cx="38100" cy="14287"/>
            </a:xfrm>
            <a:custGeom>
              <a:avLst/>
              <a:gdLst>
                <a:gd name="T0" fmla="*/ 0 w 28"/>
                <a:gd name="T1" fmla="*/ 7 h 11"/>
                <a:gd name="T2" fmla="*/ 0 w 28"/>
                <a:gd name="T3" fmla="*/ 9 h 11"/>
                <a:gd name="T4" fmla="*/ 4 w 28"/>
                <a:gd name="T5" fmla="*/ 7 h 11"/>
                <a:gd name="T6" fmla="*/ 28 w 28"/>
                <a:gd name="T7" fmla="*/ 11 h 11"/>
                <a:gd name="T8" fmla="*/ 15 w 28"/>
                <a:gd name="T9" fmla="*/ 0 h 11"/>
                <a:gd name="T10" fmla="*/ 0 w 28"/>
                <a:gd name="T1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1">
                  <a:moveTo>
                    <a:pt x="0" y="7"/>
                  </a:moveTo>
                  <a:cubicBezTo>
                    <a:pt x="0" y="8"/>
                    <a:pt x="0" y="8"/>
                    <a:pt x="0" y="9"/>
                  </a:cubicBezTo>
                  <a:cubicBezTo>
                    <a:pt x="1" y="8"/>
                    <a:pt x="2" y="8"/>
                    <a:pt x="4" y="7"/>
                  </a:cubicBezTo>
                  <a:cubicBezTo>
                    <a:pt x="11" y="5"/>
                    <a:pt x="19" y="6"/>
                    <a:pt x="28" y="11"/>
                  </a:cubicBezTo>
                  <a:cubicBezTo>
                    <a:pt x="25" y="5"/>
                    <a:pt x="21" y="1"/>
                    <a:pt x="15" y="0"/>
                  </a:cubicBezTo>
                  <a:cubicBezTo>
                    <a:pt x="9" y="4"/>
                    <a:pt x="4" y="6"/>
                    <a:pt x="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373"/>
            <p:cNvSpPr>
              <a:spLocks/>
            </p:cNvSpPr>
            <p:nvPr/>
          </p:nvSpPr>
          <p:spPr bwMode="auto">
            <a:xfrm>
              <a:off x="1900238" y="2024063"/>
              <a:ext cx="11113" cy="12700"/>
            </a:xfrm>
            <a:custGeom>
              <a:avLst/>
              <a:gdLst>
                <a:gd name="T0" fmla="*/ 8 w 8"/>
                <a:gd name="T1" fmla="*/ 3 h 9"/>
                <a:gd name="T2" fmla="*/ 8 w 8"/>
                <a:gd name="T3" fmla="*/ 0 h 9"/>
                <a:gd name="T4" fmla="*/ 5 w 8"/>
                <a:gd name="T5" fmla="*/ 1 h 9"/>
                <a:gd name="T6" fmla="*/ 4 w 8"/>
                <a:gd name="T7" fmla="*/ 1 h 9"/>
                <a:gd name="T8" fmla="*/ 0 w 8"/>
                <a:gd name="T9" fmla="*/ 9 h 9"/>
                <a:gd name="T10" fmla="*/ 8 w 8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8" y="3"/>
                  </a:moveTo>
                  <a:cubicBezTo>
                    <a:pt x="8" y="2"/>
                    <a:pt x="8" y="1"/>
                    <a:pt x="8" y="0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3"/>
                    <a:pt x="1" y="6"/>
                    <a:pt x="0" y="9"/>
                  </a:cubicBezTo>
                  <a:cubicBezTo>
                    <a:pt x="2" y="8"/>
                    <a:pt x="4" y="5"/>
                    <a:pt x="8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374"/>
            <p:cNvSpPr>
              <a:spLocks/>
            </p:cNvSpPr>
            <p:nvPr/>
          </p:nvSpPr>
          <p:spPr bwMode="auto">
            <a:xfrm>
              <a:off x="1914525" y="2036763"/>
              <a:ext cx="38100" cy="31750"/>
            </a:xfrm>
            <a:custGeom>
              <a:avLst/>
              <a:gdLst>
                <a:gd name="T0" fmla="*/ 1 w 27"/>
                <a:gd name="T1" fmla="*/ 1 h 23"/>
                <a:gd name="T2" fmla="*/ 0 w 27"/>
                <a:gd name="T3" fmla="*/ 1 h 23"/>
                <a:gd name="T4" fmla="*/ 15 w 27"/>
                <a:gd name="T5" fmla="*/ 23 h 23"/>
                <a:gd name="T6" fmla="*/ 27 w 27"/>
                <a:gd name="T7" fmla="*/ 14 h 23"/>
                <a:gd name="T8" fmla="*/ 1 w 27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3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2" y="10"/>
                    <a:pt x="7" y="17"/>
                    <a:pt x="15" y="23"/>
                  </a:cubicBezTo>
                  <a:cubicBezTo>
                    <a:pt x="20" y="22"/>
                    <a:pt x="24" y="19"/>
                    <a:pt x="27" y="14"/>
                  </a:cubicBezTo>
                  <a:cubicBezTo>
                    <a:pt x="22" y="10"/>
                    <a:pt x="10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375"/>
            <p:cNvSpPr>
              <a:spLocks/>
            </p:cNvSpPr>
            <p:nvPr/>
          </p:nvSpPr>
          <p:spPr bwMode="auto">
            <a:xfrm>
              <a:off x="1914525" y="2024063"/>
              <a:ext cx="41275" cy="30162"/>
            </a:xfrm>
            <a:custGeom>
              <a:avLst/>
              <a:gdLst>
                <a:gd name="T0" fmla="*/ 4 w 30"/>
                <a:gd name="T1" fmla="*/ 2 h 22"/>
                <a:gd name="T2" fmla="*/ 0 w 30"/>
                <a:gd name="T3" fmla="*/ 4 h 22"/>
                <a:gd name="T4" fmla="*/ 0 w 30"/>
                <a:gd name="T5" fmla="*/ 8 h 22"/>
                <a:gd name="T6" fmla="*/ 1 w 30"/>
                <a:gd name="T7" fmla="*/ 8 h 22"/>
                <a:gd name="T8" fmla="*/ 28 w 30"/>
                <a:gd name="T9" fmla="*/ 22 h 22"/>
                <a:gd name="T10" fmla="*/ 30 w 30"/>
                <a:gd name="T11" fmla="*/ 12 h 22"/>
                <a:gd name="T12" fmla="*/ 29 w 30"/>
                <a:gd name="T13" fmla="*/ 6 h 22"/>
                <a:gd name="T14" fmla="*/ 4 w 30"/>
                <a:gd name="T1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2">
                  <a:moveTo>
                    <a:pt x="4" y="2"/>
                  </a:moveTo>
                  <a:cubicBezTo>
                    <a:pt x="2" y="2"/>
                    <a:pt x="1" y="3"/>
                    <a:pt x="0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0" y="7"/>
                    <a:pt x="22" y="16"/>
                    <a:pt x="28" y="22"/>
                  </a:cubicBezTo>
                  <a:cubicBezTo>
                    <a:pt x="29" y="19"/>
                    <a:pt x="30" y="16"/>
                    <a:pt x="30" y="12"/>
                  </a:cubicBezTo>
                  <a:cubicBezTo>
                    <a:pt x="30" y="10"/>
                    <a:pt x="30" y="8"/>
                    <a:pt x="29" y="6"/>
                  </a:cubicBezTo>
                  <a:cubicBezTo>
                    <a:pt x="20" y="1"/>
                    <a:pt x="11" y="0"/>
                    <a:pt x="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376"/>
            <p:cNvSpPr>
              <a:spLocks/>
            </p:cNvSpPr>
            <p:nvPr/>
          </p:nvSpPr>
          <p:spPr bwMode="auto">
            <a:xfrm>
              <a:off x="1900238" y="2030413"/>
              <a:ext cx="11113" cy="26987"/>
            </a:xfrm>
            <a:custGeom>
              <a:avLst/>
              <a:gdLst>
                <a:gd name="T0" fmla="*/ 6 w 8"/>
                <a:gd name="T1" fmla="*/ 5 h 19"/>
                <a:gd name="T2" fmla="*/ 8 w 8"/>
                <a:gd name="T3" fmla="*/ 4 h 19"/>
                <a:gd name="T4" fmla="*/ 8 w 8"/>
                <a:gd name="T5" fmla="*/ 3 h 19"/>
                <a:gd name="T6" fmla="*/ 8 w 8"/>
                <a:gd name="T7" fmla="*/ 0 h 19"/>
                <a:gd name="T8" fmla="*/ 0 w 8"/>
                <a:gd name="T9" fmla="*/ 8 h 19"/>
                <a:gd name="T10" fmla="*/ 4 w 8"/>
                <a:gd name="T11" fmla="*/ 19 h 19"/>
                <a:gd name="T12" fmla="*/ 6 w 8"/>
                <a:gd name="T1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9">
                  <a:moveTo>
                    <a:pt x="6" y="5"/>
                  </a:moveTo>
                  <a:cubicBezTo>
                    <a:pt x="7" y="5"/>
                    <a:pt x="7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5" y="2"/>
                    <a:pt x="2" y="6"/>
                    <a:pt x="0" y="8"/>
                  </a:cubicBezTo>
                  <a:cubicBezTo>
                    <a:pt x="0" y="12"/>
                    <a:pt x="2" y="16"/>
                    <a:pt x="4" y="19"/>
                  </a:cubicBezTo>
                  <a:cubicBezTo>
                    <a:pt x="3" y="15"/>
                    <a:pt x="4" y="9"/>
                    <a:pt x="6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377"/>
            <p:cNvSpPr>
              <a:spLocks/>
            </p:cNvSpPr>
            <p:nvPr/>
          </p:nvSpPr>
          <p:spPr bwMode="auto">
            <a:xfrm>
              <a:off x="1908175" y="2038350"/>
              <a:ext cx="23813" cy="31750"/>
            </a:xfrm>
            <a:custGeom>
              <a:avLst/>
              <a:gdLst>
                <a:gd name="T0" fmla="*/ 3 w 17"/>
                <a:gd name="T1" fmla="*/ 0 h 22"/>
                <a:gd name="T2" fmla="*/ 3 w 17"/>
                <a:gd name="T3" fmla="*/ 1 h 22"/>
                <a:gd name="T4" fmla="*/ 1 w 17"/>
                <a:gd name="T5" fmla="*/ 15 h 22"/>
                <a:gd name="T6" fmla="*/ 15 w 17"/>
                <a:gd name="T7" fmla="*/ 22 h 22"/>
                <a:gd name="T8" fmla="*/ 17 w 17"/>
                <a:gd name="T9" fmla="*/ 21 h 22"/>
                <a:gd name="T10" fmla="*/ 3 w 17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2">
                  <a:moveTo>
                    <a:pt x="3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0" y="4"/>
                    <a:pt x="0" y="13"/>
                    <a:pt x="1" y="15"/>
                  </a:cubicBezTo>
                  <a:cubicBezTo>
                    <a:pt x="4" y="19"/>
                    <a:pt x="9" y="22"/>
                    <a:pt x="15" y="22"/>
                  </a:cubicBezTo>
                  <a:cubicBezTo>
                    <a:pt x="16" y="22"/>
                    <a:pt x="17" y="21"/>
                    <a:pt x="17" y="21"/>
                  </a:cubicBezTo>
                  <a:cubicBezTo>
                    <a:pt x="8" y="14"/>
                    <a:pt x="5" y="6"/>
                    <a:pt x="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378"/>
            <p:cNvSpPr>
              <a:spLocks/>
            </p:cNvSpPr>
            <p:nvPr/>
          </p:nvSpPr>
          <p:spPr bwMode="auto">
            <a:xfrm>
              <a:off x="1449388" y="3275013"/>
              <a:ext cx="4763" cy="3175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0 h 2"/>
                <a:gd name="T4" fmla="*/ 0 w 3"/>
                <a:gd name="T5" fmla="*/ 2 h 2"/>
                <a:gd name="T6" fmla="*/ 2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379"/>
            <p:cNvSpPr>
              <a:spLocks/>
            </p:cNvSpPr>
            <p:nvPr/>
          </p:nvSpPr>
          <p:spPr bwMode="auto">
            <a:xfrm>
              <a:off x="1455738" y="3270250"/>
              <a:ext cx="17463" cy="7937"/>
            </a:xfrm>
            <a:custGeom>
              <a:avLst/>
              <a:gdLst>
                <a:gd name="T0" fmla="*/ 0 w 13"/>
                <a:gd name="T1" fmla="*/ 6 h 6"/>
                <a:gd name="T2" fmla="*/ 13 w 13"/>
                <a:gd name="T3" fmla="*/ 0 h 6"/>
                <a:gd name="T4" fmla="*/ 10 w 13"/>
                <a:gd name="T5" fmla="*/ 0 h 6"/>
                <a:gd name="T6" fmla="*/ 1 w 13"/>
                <a:gd name="T7" fmla="*/ 2 h 6"/>
                <a:gd name="T8" fmla="*/ 0 w 1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0" y="6"/>
                  </a:moveTo>
                  <a:cubicBezTo>
                    <a:pt x="3" y="5"/>
                    <a:pt x="8" y="3"/>
                    <a:pt x="13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7" y="0"/>
                    <a:pt x="4" y="1"/>
                    <a:pt x="1" y="2"/>
                  </a:cubicBezTo>
                  <a:cubicBezTo>
                    <a:pt x="1" y="3"/>
                    <a:pt x="0" y="4"/>
                    <a:pt x="0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380"/>
            <p:cNvSpPr>
              <a:spLocks/>
            </p:cNvSpPr>
            <p:nvPr/>
          </p:nvSpPr>
          <p:spPr bwMode="auto">
            <a:xfrm>
              <a:off x="1455738" y="3271838"/>
              <a:ext cx="38100" cy="12700"/>
            </a:xfrm>
            <a:custGeom>
              <a:avLst/>
              <a:gdLst>
                <a:gd name="T0" fmla="*/ 0 w 28"/>
                <a:gd name="T1" fmla="*/ 6 h 10"/>
                <a:gd name="T2" fmla="*/ 0 w 28"/>
                <a:gd name="T3" fmla="*/ 8 h 10"/>
                <a:gd name="T4" fmla="*/ 4 w 28"/>
                <a:gd name="T5" fmla="*/ 7 h 10"/>
                <a:gd name="T6" fmla="*/ 28 w 28"/>
                <a:gd name="T7" fmla="*/ 10 h 10"/>
                <a:gd name="T8" fmla="*/ 15 w 28"/>
                <a:gd name="T9" fmla="*/ 0 h 10"/>
                <a:gd name="T10" fmla="*/ 0 w 28"/>
                <a:gd name="T1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0">
                  <a:moveTo>
                    <a:pt x="0" y="6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2" y="7"/>
                    <a:pt x="4" y="7"/>
                  </a:cubicBezTo>
                  <a:cubicBezTo>
                    <a:pt x="11" y="5"/>
                    <a:pt x="19" y="6"/>
                    <a:pt x="28" y="10"/>
                  </a:cubicBezTo>
                  <a:cubicBezTo>
                    <a:pt x="26" y="5"/>
                    <a:pt x="21" y="1"/>
                    <a:pt x="15" y="0"/>
                  </a:cubicBezTo>
                  <a:cubicBezTo>
                    <a:pt x="9" y="4"/>
                    <a:pt x="4" y="6"/>
                    <a:pt x="0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381"/>
            <p:cNvSpPr>
              <a:spLocks/>
            </p:cNvSpPr>
            <p:nvPr/>
          </p:nvSpPr>
          <p:spPr bwMode="auto">
            <a:xfrm>
              <a:off x="1443038" y="3281363"/>
              <a:ext cx="9525" cy="12700"/>
            </a:xfrm>
            <a:custGeom>
              <a:avLst/>
              <a:gdLst>
                <a:gd name="T0" fmla="*/ 7 w 7"/>
                <a:gd name="T1" fmla="*/ 2 h 9"/>
                <a:gd name="T2" fmla="*/ 7 w 7"/>
                <a:gd name="T3" fmla="*/ 0 h 9"/>
                <a:gd name="T4" fmla="*/ 4 w 7"/>
                <a:gd name="T5" fmla="*/ 0 h 9"/>
                <a:gd name="T6" fmla="*/ 3 w 7"/>
                <a:gd name="T7" fmla="*/ 0 h 9"/>
                <a:gd name="T8" fmla="*/ 0 w 7"/>
                <a:gd name="T9" fmla="*/ 9 h 9"/>
                <a:gd name="T10" fmla="*/ 7 w 7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7" y="2"/>
                  </a:moveTo>
                  <a:cubicBezTo>
                    <a:pt x="7" y="1"/>
                    <a:pt x="7" y="1"/>
                    <a:pt x="7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3"/>
                    <a:pt x="0" y="5"/>
                    <a:pt x="0" y="9"/>
                  </a:cubicBezTo>
                  <a:cubicBezTo>
                    <a:pt x="1" y="7"/>
                    <a:pt x="3" y="4"/>
                    <a:pt x="7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382"/>
            <p:cNvSpPr>
              <a:spLocks/>
            </p:cNvSpPr>
            <p:nvPr/>
          </p:nvSpPr>
          <p:spPr bwMode="auto">
            <a:xfrm>
              <a:off x="1455738" y="3292475"/>
              <a:ext cx="36513" cy="31750"/>
            </a:xfrm>
            <a:custGeom>
              <a:avLst/>
              <a:gdLst>
                <a:gd name="T0" fmla="*/ 1 w 27"/>
                <a:gd name="T1" fmla="*/ 1 h 23"/>
                <a:gd name="T2" fmla="*/ 0 w 27"/>
                <a:gd name="T3" fmla="*/ 1 h 23"/>
                <a:gd name="T4" fmla="*/ 15 w 27"/>
                <a:gd name="T5" fmla="*/ 23 h 23"/>
                <a:gd name="T6" fmla="*/ 27 w 27"/>
                <a:gd name="T7" fmla="*/ 15 h 23"/>
                <a:gd name="T8" fmla="*/ 1 w 27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3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2" y="10"/>
                    <a:pt x="7" y="18"/>
                    <a:pt x="15" y="23"/>
                  </a:cubicBezTo>
                  <a:cubicBezTo>
                    <a:pt x="20" y="22"/>
                    <a:pt x="25" y="19"/>
                    <a:pt x="27" y="15"/>
                  </a:cubicBezTo>
                  <a:cubicBezTo>
                    <a:pt x="22" y="10"/>
                    <a:pt x="10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383"/>
            <p:cNvSpPr>
              <a:spLocks/>
            </p:cNvSpPr>
            <p:nvPr/>
          </p:nvSpPr>
          <p:spPr bwMode="auto">
            <a:xfrm>
              <a:off x="1455738" y="3279775"/>
              <a:ext cx="41275" cy="30162"/>
            </a:xfrm>
            <a:custGeom>
              <a:avLst/>
              <a:gdLst>
                <a:gd name="T0" fmla="*/ 4 w 30"/>
                <a:gd name="T1" fmla="*/ 2 h 22"/>
                <a:gd name="T2" fmla="*/ 0 w 30"/>
                <a:gd name="T3" fmla="*/ 4 h 22"/>
                <a:gd name="T4" fmla="*/ 0 w 30"/>
                <a:gd name="T5" fmla="*/ 9 h 22"/>
                <a:gd name="T6" fmla="*/ 1 w 30"/>
                <a:gd name="T7" fmla="*/ 8 h 22"/>
                <a:gd name="T8" fmla="*/ 28 w 30"/>
                <a:gd name="T9" fmla="*/ 22 h 22"/>
                <a:gd name="T10" fmla="*/ 30 w 30"/>
                <a:gd name="T11" fmla="*/ 13 h 22"/>
                <a:gd name="T12" fmla="*/ 29 w 30"/>
                <a:gd name="T13" fmla="*/ 7 h 22"/>
                <a:gd name="T14" fmla="*/ 4 w 30"/>
                <a:gd name="T1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2">
                  <a:moveTo>
                    <a:pt x="4" y="2"/>
                  </a:moveTo>
                  <a:cubicBezTo>
                    <a:pt x="3" y="3"/>
                    <a:pt x="1" y="3"/>
                    <a:pt x="0" y="4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0" y="8"/>
                    <a:pt x="22" y="17"/>
                    <a:pt x="28" y="22"/>
                  </a:cubicBezTo>
                  <a:cubicBezTo>
                    <a:pt x="30" y="19"/>
                    <a:pt x="30" y="16"/>
                    <a:pt x="30" y="13"/>
                  </a:cubicBezTo>
                  <a:cubicBezTo>
                    <a:pt x="30" y="11"/>
                    <a:pt x="30" y="9"/>
                    <a:pt x="29" y="7"/>
                  </a:cubicBezTo>
                  <a:cubicBezTo>
                    <a:pt x="20" y="2"/>
                    <a:pt x="12" y="0"/>
                    <a:pt x="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384"/>
            <p:cNvSpPr>
              <a:spLocks/>
            </p:cNvSpPr>
            <p:nvPr/>
          </p:nvSpPr>
          <p:spPr bwMode="auto">
            <a:xfrm>
              <a:off x="1441450" y="3286125"/>
              <a:ext cx="11113" cy="26987"/>
            </a:xfrm>
            <a:custGeom>
              <a:avLst/>
              <a:gdLst>
                <a:gd name="T0" fmla="*/ 7 w 8"/>
                <a:gd name="T1" fmla="*/ 6 h 19"/>
                <a:gd name="T2" fmla="*/ 8 w 8"/>
                <a:gd name="T3" fmla="*/ 4 h 19"/>
                <a:gd name="T4" fmla="*/ 8 w 8"/>
                <a:gd name="T5" fmla="*/ 4 h 19"/>
                <a:gd name="T6" fmla="*/ 8 w 8"/>
                <a:gd name="T7" fmla="*/ 0 h 19"/>
                <a:gd name="T8" fmla="*/ 0 w 8"/>
                <a:gd name="T9" fmla="*/ 9 h 19"/>
                <a:gd name="T10" fmla="*/ 4 w 8"/>
                <a:gd name="T11" fmla="*/ 19 h 19"/>
                <a:gd name="T12" fmla="*/ 7 w 8"/>
                <a:gd name="T13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9">
                  <a:moveTo>
                    <a:pt x="7" y="6"/>
                  </a:moveTo>
                  <a:cubicBezTo>
                    <a:pt x="7" y="5"/>
                    <a:pt x="8" y="5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1"/>
                    <a:pt x="8" y="0"/>
                  </a:cubicBezTo>
                  <a:cubicBezTo>
                    <a:pt x="5" y="2"/>
                    <a:pt x="2" y="6"/>
                    <a:pt x="0" y="9"/>
                  </a:cubicBezTo>
                  <a:cubicBezTo>
                    <a:pt x="1" y="13"/>
                    <a:pt x="2" y="16"/>
                    <a:pt x="4" y="19"/>
                  </a:cubicBezTo>
                  <a:cubicBezTo>
                    <a:pt x="4" y="16"/>
                    <a:pt x="4" y="9"/>
                    <a:pt x="7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385"/>
            <p:cNvSpPr>
              <a:spLocks/>
            </p:cNvSpPr>
            <p:nvPr/>
          </p:nvSpPr>
          <p:spPr bwMode="auto">
            <a:xfrm>
              <a:off x="1449388" y="3295650"/>
              <a:ext cx="23813" cy="30162"/>
            </a:xfrm>
            <a:custGeom>
              <a:avLst/>
              <a:gdLst>
                <a:gd name="T0" fmla="*/ 4 w 18"/>
                <a:gd name="T1" fmla="*/ 0 h 22"/>
                <a:gd name="T2" fmla="*/ 3 w 18"/>
                <a:gd name="T3" fmla="*/ 1 h 22"/>
                <a:gd name="T4" fmla="*/ 1 w 18"/>
                <a:gd name="T5" fmla="*/ 16 h 22"/>
                <a:gd name="T6" fmla="*/ 15 w 18"/>
                <a:gd name="T7" fmla="*/ 22 h 22"/>
                <a:gd name="T8" fmla="*/ 18 w 18"/>
                <a:gd name="T9" fmla="*/ 22 h 22"/>
                <a:gd name="T10" fmla="*/ 4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4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5"/>
                    <a:pt x="1" y="13"/>
                    <a:pt x="1" y="16"/>
                  </a:cubicBezTo>
                  <a:cubicBezTo>
                    <a:pt x="5" y="20"/>
                    <a:pt x="10" y="22"/>
                    <a:pt x="15" y="22"/>
                  </a:cubicBezTo>
                  <a:cubicBezTo>
                    <a:pt x="16" y="22"/>
                    <a:pt x="17" y="22"/>
                    <a:pt x="18" y="22"/>
                  </a:cubicBezTo>
                  <a:cubicBezTo>
                    <a:pt x="9" y="15"/>
                    <a:pt x="5" y="7"/>
                    <a:pt x="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386"/>
            <p:cNvSpPr>
              <a:spLocks/>
            </p:cNvSpPr>
            <p:nvPr/>
          </p:nvSpPr>
          <p:spPr bwMode="auto">
            <a:xfrm>
              <a:off x="1835150" y="2792413"/>
              <a:ext cx="44450" cy="61912"/>
            </a:xfrm>
            <a:custGeom>
              <a:avLst/>
              <a:gdLst>
                <a:gd name="T0" fmla="*/ 16 w 33"/>
                <a:gd name="T1" fmla="*/ 44 h 44"/>
                <a:gd name="T2" fmla="*/ 33 w 33"/>
                <a:gd name="T3" fmla="*/ 39 h 44"/>
                <a:gd name="T4" fmla="*/ 31 w 33"/>
                <a:gd name="T5" fmla="*/ 16 h 44"/>
                <a:gd name="T6" fmla="*/ 15 w 33"/>
                <a:gd name="T7" fmla="*/ 3 h 44"/>
                <a:gd name="T8" fmla="*/ 7 w 33"/>
                <a:gd name="T9" fmla="*/ 22 h 44"/>
                <a:gd name="T10" fmla="*/ 16 w 33"/>
                <a:gd name="T1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6" y="44"/>
                  </a:moveTo>
                  <a:cubicBezTo>
                    <a:pt x="33" y="39"/>
                    <a:pt x="33" y="39"/>
                    <a:pt x="33" y="39"/>
                  </a:cubicBezTo>
                  <a:cubicBezTo>
                    <a:pt x="32" y="35"/>
                    <a:pt x="32" y="28"/>
                    <a:pt x="31" y="16"/>
                  </a:cubicBezTo>
                  <a:cubicBezTo>
                    <a:pt x="30" y="0"/>
                    <a:pt x="18" y="2"/>
                    <a:pt x="15" y="3"/>
                  </a:cubicBezTo>
                  <a:cubicBezTo>
                    <a:pt x="11" y="3"/>
                    <a:pt x="0" y="8"/>
                    <a:pt x="7" y="22"/>
                  </a:cubicBezTo>
                  <a:cubicBezTo>
                    <a:pt x="11" y="33"/>
                    <a:pt x="14" y="40"/>
                    <a:pt x="16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387"/>
            <p:cNvSpPr>
              <a:spLocks/>
            </p:cNvSpPr>
            <p:nvPr/>
          </p:nvSpPr>
          <p:spPr bwMode="auto">
            <a:xfrm>
              <a:off x="1858963" y="2855913"/>
              <a:ext cx="25400" cy="15875"/>
            </a:xfrm>
            <a:custGeom>
              <a:avLst/>
              <a:gdLst>
                <a:gd name="T0" fmla="*/ 0 w 18"/>
                <a:gd name="T1" fmla="*/ 4 h 12"/>
                <a:gd name="T2" fmla="*/ 1 w 18"/>
                <a:gd name="T3" fmla="*/ 12 h 12"/>
                <a:gd name="T4" fmla="*/ 18 w 18"/>
                <a:gd name="T5" fmla="*/ 7 h 12"/>
                <a:gd name="T6" fmla="*/ 16 w 18"/>
                <a:gd name="T7" fmla="*/ 0 h 12"/>
                <a:gd name="T8" fmla="*/ 0 w 18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2">
                  <a:moveTo>
                    <a:pt x="0" y="4"/>
                  </a:moveTo>
                  <a:cubicBezTo>
                    <a:pt x="0" y="6"/>
                    <a:pt x="0" y="9"/>
                    <a:pt x="1" y="12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4"/>
                    <a:pt x="16" y="2"/>
                    <a:pt x="16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388"/>
            <p:cNvSpPr>
              <a:spLocks/>
            </p:cNvSpPr>
            <p:nvPr/>
          </p:nvSpPr>
          <p:spPr bwMode="auto">
            <a:xfrm>
              <a:off x="1847850" y="2873375"/>
              <a:ext cx="76200" cy="131762"/>
            </a:xfrm>
            <a:custGeom>
              <a:avLst/>
              <a:gdLst>
                <a:gd name="T0" fmla="*/ 34 w 56"/>
                <a:gd name="T1" fmla="*/ 5 h 96"/>
                <a:gd name="T2" fmla="*/ 30 w 56"/>
                <a:gd name="T3" fmla="*/ 0 h 96"/>
                <a:gd name="T4" fmla="*/ 10 w 56"/>
                <a:gd name="T5" fmla="*/ 5 h 96"/>
                <a:gd name="T6" fmla="*/ 9 w 56"/>
                <a:gd name="T7" fmla="*/ 12 h 96"/>
                <a:gd name="T8" fmla="*/ 9 w 56"/>
                <a:gd name="T9" fmla="*/ 57 h 96"/>
                <a:gd name="T10" fmla="*/ 28 w 56"/>
                <a:gd name="T11" fmla="*/ 95 h 96"/>
                <a:gd name="T12" fmla="*/ 56 w 56"/>
                <a:gd name="T13" fmla="*/ 88 h 96"/>
                <a:gd name="T14" fmla="*/ 55 w 56"/>
                <a:gd name="T15" fmla="*/ 46 h 96"/>
                <a:gd name="T16" fmla="*/ 34 w 56"/>
                <a:gd name="T17" fmla="*/ 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96">
                  <a:moveTo>
                    <a:pt x="34" y="5"/>
                  </a:moveTo>
                  <a:cubicBezTo>
                    <a:pt x="33" y="3"/>
                    <a:pt x="31" y="2"/>
                    <a:pt x="30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7"/>
                    <a:pt x="9" y="9"/>
                    <a:pt x="9" y="12"/>
                  </a:cubicBezTo>
                  <a:cubicBezTo>
                    <a:pt x="6" y="24"/>
                    <a:pt x="0" y="39"/>
                    <a:pt x="9" y="57"/>
                  </a:cubicBezTo>
                  <a:cubicBezTo>
                    <a:pt x="19" y="76"/>
                    <a:pt x="28" y="95"/>
                    <a:pt x="28" y="95"/>
                  </a:cubicBezTo>
                  <a:cubicBezTo>
                    <a:pt x="28" y="95"/>
                    <a:pt x="44" y="96"/>
                    <a:pt x="56" y="88"/>
                  </a:cubicBezTo>
                  <a:cubicBezTo>
                    <a:pt x="56" y="88"/>
                    <a:pt x="55" y="66"/>
                    <a:pt x="55" y="46"/>
                  </a:cubicBezTo>
                  <a:cubicBezTo>
                    <a:pt x="55" y="25"/>
                    <a:pt x="42" y="15"/>
                    <a:pt x="3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389"/>
            <p:cNvSpPr>
              <a:spLocks/>
            </p:cNvSpPr>
            <p:nvPr/>
          </p:nvSpPr>
          <p:spPr bwMode="auto">
            <a:xfrm>
              <a:off x="1744663" y="1517650"/>
              <a:ext cx="41275" cy="55562"/>
            </a:xfrm>
            <a:custGeom>
              <a:avLst/>
              <a:gdLst>
                <a:gd name="T0" fmla="*/ 6 w 30"/>
                <a:gd name="T1" fmla="*/ 40 h 40"/>
                <a:gd name="T2" fmla="*/ 24 w 30"/>
                <a:gd name="T3" fmla="*/ 40 h 40"/>
                <a:gd name="T4" fmla="*/ 28 w 30"/>
                <a:gd name="T5" fmla="*/ 17 h 40"/>
                <a:gd name="T6" fmla="*/ 15 w 30"/>
                <a:gd name="T7" fmla="*/ 0 h 40"/>
                <a:gd name="T8" fmla="*/ 3 w 30"/>
                <a:gd name="T9" fmla="*/ 17 h 40"/>
                <a:gd name="T10" fmla="*/ 6 w 30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0">
                  <a:moveTo>
                    <a:pt x="6" y="40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5" y="36"/>
                    <a:pt x="26" y="28"/>
                    <a:pt x="28" y="17"/>
                  </a:cubicBezTo>
                  <a:cubicBezTo>
                    <a:pt x="30" y="1"/>
                    <a:pt x="19" y="0"/>
                    <a:pt x="15" y="0"/>
                  </a:cubicBezTo>
                  <a:cubicBezTo>
                    <a:pt x="12" y="0"/>
                    <a:pt x="0" y="1"/>
                    <a:pt x="3" y="17"/>
                  </a:cubicBezTo>
                  <a:cubicBezTo>
                    <a:pt x="5" y="28"/>
                    <a:pt x="6" y="36"/>
                    <a:pt x="6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390"/>
            <p:cNvSpPr>
              <a:spLocks/>
            </p:cNvSpPr>
            <p:nvPr/>
          </p:nvSpPr>
          <p:spPr bwMode="auto">
            <a:xfrm>
              <a:off x="1752600" y="1581150"/>
              <a:ext cx="25400" cy="9525"/>
            </a:xfrm>
            <a:custGeom>
              <a:avLst/>
              <a:gdLst>
                <a:gd name="T0" fmla="*/ 1 w 18"/>
                <a:gd name="T1" fmla="*/ 0 h 7"/>
                <a:gd name="T2" fmla="*/ 0 w 18"/>
                <a:gd name="T3" fmla="*/ 7 h 7"/>
                <a:gd name="T4" fmla="*/ 18 w 18"/>
                <a:gd name="T5" fmla="*/ 7 h 7"/>
                <a:gd name="T6" fmla="*/ 18 w 18"/>
                <a:gd name="T7" fmla="*/ 0 h 7"/>
                <a:gd name="T8" fmla="*/ 1 w 1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1" y="0"/>
                  </a:moveTo>
                  <a:cubicBezTo>
                    <a:pt x="1" y="2"/>
                    <a:pt x="1" y="4"/>
                    <a:pt x="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4"/>
                    <a:pt x="18" y="2"/>
                    <a:pt x="18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391"/>
            <p:cNvSpPr>
              <a:spLocks/>
            </p:cNvSpPr>
            <p:nvPr/>
          </p:nvSpPr>
          <p:spPr bwMode="auto">
            <a:xfrm>
              <a:off x="1727200" y="1598613"/>
              <a:ext cx="77788" cy="133350"/>
            </a:xfrm>
            <a:custGeom>
              <a:avLst/>
              <a:gdLst>
                <a:gd name="T0" fmla="*/ 41 w 57"/>
                <a:gd name="T1" fmla="*/ 6 h 96"/>
                <a:gd name="T2" fmla="*/ 39 w 57"/>
                <a:gd name="T3" fmla="*/ 0 h 96"/>
                <a:gd name="T4" fmla="*/ 18 w 57"/>
                <a:gd name="T5" fmla="*/ 0 h 96"/>
                <a:gd name="T6" fmla="*/ 15 w 57"/>
                <a:gd name="T7" fmla="*/ 6 h 96"/>
                <a:gd name="T8" fmla="*/ 5 w 57"/>
                <a:gd name="T9" fmla="*/ 51 h 96"/>
                <a:gd name="T10" fmla="*/ 14 w 57"/>
                <a:gd name="T11" fmla="*/ 92 h 96"/>
                <a:gd name="T12" fmla="*/ 43 w 57"/>
                <a:gd name="T13" fmla="*/ 92 h 96"/>
                <a:gd name="T14" fmla="*/ 52 w 57"/>
                <a:gd name="T15" fmla="*/ 51 h 96"/>
                <a:gd name="T16" fmla="*/ 41 w 57"/>
                <a:gd name="T17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6">
                  <a:moveTo>
                    <a:pt x="41" y="6"/>
                  </a:moveTo>
                  <a:cubicBezTo>
                    <a:pt x="40" y="4"/>
                    <a:pt x="40" y="2"/>
                    <a:pt x="3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2"/>
                    <a:pt x="16" y="4"/>
                    <a:pt x="15" y="6"/>
                  </a:cubicBezTo>
                  <a:cubicBezTo>
                    <a:pt x="10" y="18"/>
                    <a:pt x="0" y="31"/>
                    <a:pt x="5" y="51"/>
                  </a:cubicBezTo>
                  <a:cubicBezTo>
                    <a:pt x="9" y="71"/>
                    <a:pt x="14" y="92"/>
                    <a:pt x="14" y="92"/>
                  </a:cubicBezTo>
                  <a:cubicBezTo>
                    <a:pt x="14" y="92"/>
                    <a:pt x="29" y="96"/>
                    <a:pt x="43" y="92"/>
                  </a:cubicBezTo>
                  <a:cubicBezTo>
                    <a:pt x="43" y="92"/>
                    <a:pt x="47" y="71"/>
                    <a:pt x="52" y="51"/>
                  </a:cubicBezTo>
                  <a:cubicBezTo>
                    <a:pt x="57" y="31"/>
                    <a:pt x="47" y="18"/>
                    <a:pt x="41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392"/>
            <p:cNvSpPr>
              <a:spLocks/>
            </p:cNvSpPr>
            <p:nvPr/>
          </p:nvSpPr>
          <p:spPr bwMode="auto">
            <a:xfrm>
              <a:off x="1658938" y="1892300"/>
              <a:ext cx="31750" cy="30162"/>
            </a:xfrm>
            <a:custGeom>
              <a:avLst/>
              <a:gdLst>
                <a:gd name="T0" fmla="*/ 17 w 23"/>
                <a:gd name="T1" fmla="*/ 21 h 21"/>
                <a:gd name="T2" fmla="*/ 23 w 23"/>
                <a:gd name="T3" fmla="*/ 14 h 21"/>
                <a:gd name="T4" fmla="*/ 15 w 23"/>
                <a:gd name="T5" fmla="*/ 6 h 21"/>
                <a:gd name="T6" fmla="*/ 4 w 23"/>
                <a:gd name="T7" fmla="*/ 6 h 21"/>
                <a:gd name="T8" fmla="*/ 7 w 23"/>
                <a:gd name="T9" fmla="*/ 16 h 21"/>
                <a:gd name="T10" fmla="*/ 17 w 2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1">
                  <a:moveTo>
                    <a:pt x="17" y="21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1" y="13"/>
                    <a:pt x="19" y="10"/>
                    <a:pt x="15" y="6"/>
                  </a:cubicBezTo>
                  <a:cubicBezTo>
                    <a:pt x="9" y="0"/>
                    <a:pt x="5" y="5"/>
                    <a:pt x="4" y="6"/>
                  </a:cubicBezTo>
                  <a:cubicBezTo>
                    <a:pt x="3" y="7"/>
                    <a:pt x="0" y="12"/>
                    <a:pt x="7" y="16"/>
                  </a:cubicBezTo>
                  <a:cubicBezTo>
                    <a:pt x="12" y="19"/>
                    <a:pt x="16" y="20"/>
                    <a:pt x="17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393"/>
            <p:cNvSpPr>
              <a:spLocks/>
            </p:cNvSpPr>
            <p:nvPr/>
          </p:nvSpPr>
          <p:spPr bwMode="auto">
            <a:xfrm>
              <a:off x="1687513" y="1914525"/>
              <a:ext cx="11113" cy="12700"/>
            </a:xfrm>
            <a:custGeom>
              <a:avLst/>
              <a:gdLst>
                <a:gd name="T0" fmla="*/ 0 w 8"/>
                <a:gd name="T1" fmla="*/ 7 h 9"/>
                <a:gd name="T2" fmla="*/ 3 w 8"/>
                <a:gd name="T3" fmla="*/ 9 h 9"/>
                <a:gd name="T4" fmla="*/ 8 w 8"/>
                <a:gd name="T5" fmla="*/ 2 h 9"/>
                <a:gd name="T6" fmla="*/ 5 w 8"/>
                <a:gd name="T7" fmla="*/ 0 h 9"/>
                <a:gd name="T8" fmla="*/ 0 w 8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7"/>
                  </a:moveTo>
                  <a:cubicBezTo>
                    <a:pt x="1" y="7"/>
                    <a:pt x="2" y="8"/>
                    <a:pt x="3" y="9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1"/>
                    <a:pt x="5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394"/>
            <p:cNvSpPr>
              <a:spLocks/>
            </p:cNvSpPr>
            <p:nvPr/>
          </p:nvSpPr>
          <p:spPr bwMode="auto">
            <a:xfrm>
              <a:off x="1693863" y="1919288"/>
              <a:ext cx="60325" cy="50800"/>
            </a:xfrm>
            <a:custGeom>
              <a:avLst/>
              <a:gdLst>
                <a:gd name="T0" fmla="*/ 9 w 44"/>
                <a:gd name="T1" fmla="*/ 1 h 37"/>
                <a:gd name="T2" fmla="*/ 6 w 44"/>
                <a:gd name="T3" fmla="*/ 0 h 37"/>
                <a:gd name="T4" fmla="*/ 0 w 44"/>
                <a:gd name="T5" fmla="*/ 9 h 37"/>
                <a:gd name="T6" fmla="*/ 1 w 44"/>
                <a:gd name="T7" fmla="*/ 12 h 37"/>
                <a:gd name="T8" fmla="*/ 16 w 44"/>
                <a:gd name="T9" fmla="*/ 29 h 37"/>
                <a:gd name="T10" fmla="*/ 35 w 44"/>
                <a:gd name="T11" fmla="*/ 37 h 37"/>
                <a:gd name="T12" fmla="*/ 44 w 44"/>
                <a:gd name="T13" fmla="*/ 25 h 37"/>
                <a:gd name="T14" fmla="*/ 30 w 44"/>
                <a:gd name="T15" fmla="*/ 10 h 37"/>
                <a:gd name="T16" fmla="*/ 9 w 44"/>
                <a:gd name="T17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37">
                  <a:moveTo>
                    <a:pt x="9" y="1"/>
                  </a:moveTo>
                  <a:cubicBezTo>
                    <a:pt x="8" y="1"/>
                    <a:pt x="7" y="1"/>
                    <a:pt x="6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4" y="17"/>
                    <a:pt x="7" y="25"/>
                    <a:pt x="16" y="29"/>
                  </a:cubicBezTo>
                  <a:cubicBezTo>
                    <a:pt x="26" y="33"/>
                    <a:pt x="35" y="37"/>
                    <a:pt x="35" y="37"/>
                  </a:cubicBezTo>
                  <a:cubicBezTo>
                    <a:pt x="35" y="37"/>
                    <a:pt x="41" y="32"/>
                    <a:pt x="44" y="25"/>
                  </a:cubicBezTo>
                  <a:cubicBezTo>
                    <a:pt x="44" y="25"/>
                    <a:pt x="37" y="18"/>
                    <a:pt x="30" y="10"/>
                  </a:cubicBezTo>
                  <a:cubicBezTo>
                    <a:pt x="23" y="2"/>
                    <a:pt x="15" y="2"/>
                    <a:pt x="9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395"/>
            <p:cNvSpPr>
              <a:spLocks/>
            </p:cNvSpPr>
            <p:nvPr/>
          </p:nvSpPr>
          <p:spPr bwMode="auto">
            <a:xfrm>
              <a:off x="1492250" y="3070225"/>
              <a:ext cx="28575" cy="31750"/>
            </a:xfrm>
            <a:custGeom>
              <a:avLst/>
              <a:gdLst>
                <a:gd name="T0" fmla="*/ 13 w 20"/>
                <a:gd name="T1" fmla="*/ 23 h 23"/>
                <a:gd name="T2" fmla="*/ 20 w 20"/>
                <a:gd name="T3" fmla="*/ 18 h 23"/>
                <a:gd name="T4" fmla="*/ 16 w 20"/>
                <a:gd name="T5" fmla="*/ 8 h 23"/>
                <a:gd name="T6" fmla="*/ 6 w 20"/>
                <a:gd name="T7" fmla="*/ 3 h 23"/>
                <a:gd name="T8" fmla="*/ 5 w 20"/>
                <a:gd name="T9" fmla="*/ 14 h 23"/>
                <a:gd name="T10" fmla="*/ 13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3" y="23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19" y="16"/>
                    <a:pt x="18" y="13"/>
                    <a:pt x="16" y="8"/>
                  </a:cubicBezTo>
                  <a:cubicBezTo>
                    <a:pt x="13" y="0"/>
                    <a:pt x="8" y="3"/>
                    <a:pt x="6" y="3"/>
                  </a:cubicBezTo>
                  <a:cubicBezTo>
                    <a:pt x="5" y="4"/>
                    <a:pt x="0" y="8"/>
                    <a:pt x="5" y="14"/>
                  </a:cubicBezTo>
                  <a:cubicBezTo>
                    <a:pt x="9" y="18"/>
                    <a:pt x="11" y="21"/>
                    <a:pt x="13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396"/>
            <p:cNvSpPr>
              <a:spLocks/>
            </p:cNvSpPr>
            <p:nvPr/>
          </p:nvSpPr>
          <p:spPr bwMode="auto">
            <a:xfrm>
              <a:off x="1512888" y="3098800"/>
              <a:ext cx="12700" cy="11112"/>
            </a:xfrm>
            <a:custGeom>
              <a:avLst/>
              <a:gdLst>
                <a:gd name="T0" fmla="*/ 0 w 10"/>
                <a:gd name="T1" fmla="*/ 4 h 8"/>
                <a:gd name="T2" fmla="*/ 2 w 10"/>
                <a:gd name="T3" fmla="*/ 8 h 8"/>
                <a:gd name="T4" fmla="*/ 10 w 10"/>
                <a:gd name="T5" fmla="*/ 3 h 8"/>
                <a:gd name="T6" fmla="*/ 8 w 10"/>
                <a:gd name="T7" fmla="*/ 0 h 8"/>
                <a:gd name="T8" fmla="*/ 0 w 10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0" y="4"/>
                  </a:moveTo>
                  <a:cubicBezTo>
                    <a:pt x="1" y="5"/>
                    <a:pt x="1" y="6"/>
                    <a:pt x="2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2"/>
                    <a:pt x="8" y="1"/>
                    <a:pt x="8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397"/>
            <p:cNvSpPr>
              <a:spLocks/>
            </p:cNvSpPr>
            <p:nvPr/>
          </p:nvSpPr>
          <p:spPr bwMode="auto">
            <a:xfrm>
              <a:off x="1516063" y="3106738"/>
              <a:ext cx="46038" cy="63500"/>
            </a:xfrm>
            <a:custGeom>
              <a:avLst/>
              <a:gdLst>
                <a:gd name="T0" fmla="*/ 11 w 33"/>
                <a:gd name="T1" fmla="*/ 2 h 46"/>
                <a:gd name="T2" fmla="*/ 9 w 33"/>
                <a:gd name="T3" fmla="*/ 0 h 46"/>
                <a:gd name="T4" fmla="*/ 0 w 33"/>
                <a:gd name="T5" fmla="*/ 6 h 46"/>
                <a:gd name="T6" fmla="*/ 0 w 33"/>
                <a:gd name="T7" fmla="*/ 9 h 46"/>
                <a:gd name="T8" fmla="*/ 7 w 33"/>
                <a:gd name="T9" fmla="*/ 31 h 46"/>
                <a:gd name="T10" fmla="*/ 21 w 33"/>
                <a:gd name="T11" fmla="*/ 46 h 46"/>
                <a:gd name="T12" fmla="*/ 33 w 33"/>
                <a:gd name="T13" fmla="*/ 39 h 46"/>
                <a:gd name="T14" fmla="*/ 27 w 33"/>
                <a:gd name="T15" fmla="*/ 19 h 46"/>
                <a:gd name="T16" fmla="*/ 11 w 33"/>
                <a:gd name="T17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46">
                  <a:moveTo>
                    <a:pt x="11" y="2"/>
                  </a:moveTo>
                  <a:cubicBezTo>
                    <a:pt x="10" y="2"/>
                    <a:pt x="10" y="1"/>
                    <a:pt x="9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5"/>
                    <a:pt x="0" y="23"/>
                    <a:pt x="7" y="31"/>
                  </a:cubicBezTo>
                  <a:cubicBezTo>
                    <a:pt x="14" y="38"/>
                    <a:pt x="21" y="46"/>
                    <a:pt x="21" y="46"/>
                  </a:cubicBezTo>
                  <a:cubicBezTo>
                    <a:pt x="21" y="46"/>
                    <a:pt x="28" y="44"/>
                    <a:pt x="33" y="39"/>
                  </a:cubicBezTo>
                  <a:cubicBezTo>
                    <a:pt x="33" y="39"/>
                    <a:pt x="30" y="29"/>
                    <a:pt x="27" y="19"/>
                  </a:cubicBezTo>
                  <a:cubicBezTo>
                    <a:pt x="24" y="9"/>
                    <a:pt x="17" y="6"/>
                    <a:pt x="1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398"/>
            <p:cNvSpPr>
              <a:spLocks/>
            </p:cNvSpPr>
            <p:nvPr/>
          </p:nvSpPr>
          <p:spPr bwMode="auto">
            <a:xfrm>
              <a:off x="930275" y="2111375"/>
              <a:ext cx="3262313" cy="906462"/>
            </a:xfrm>
            <a:custGeom>
              <a:avLst/>
              <a:gdLst>
                <a:gd name="T0" fmla="*/ 0 w 2366"/>
                <a:gd name="T1" fmla="*/ 98 h 657"/>
                <a:gd name="T2" fmla="*/ 653 w 2366"/>
                <a:gd name="T3" fmla="*/ 162 h 657"/>
                <a:gd name="T4" fmla="*/ 1583 w 2366"/>
                <a:gd name="T5" fmla="*/ 380 h 657"/>
                <a:gd name="T6" fmla="*/ 2366 w 2366"/>
                <a:gd name="T7" fmla="*/ 405 h 657"/>
                <a:gd name="T8" fmla="*/ 2161 w 2366"/>
                <a:gd name="T9" fmla="*/ 529 h 657"/>
                <a:gd name="T10" fmla="*/ 1675 w 2366"/>
                <a:gd name="T11" fmla="*/ 476 h 657"/>
                <a:gd name="T12" fmla="*/ 896 w 2366"/>
                <a:gd name="T13" fmla="*/ 546 h 657"/>
                <a:gd name="T14" fmla="*/ 115 w 2366"/>
                <a:gd name="T15" fmla="*/ 286 h 657"/>
                <a:gd name="T16" fmla="*/ 0 w 2366"/>
                <a:gd name="T17" fmla="*/ 9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6" h="657">
                  <a:moveTo>
                    <a:pt x="0" y="98"/>
                  </a:moveTo>
                  <a:cubicBezTo>
                    <a:pt x="0" y="98"/>
                    <a:pt x="243" y="0"/>
                    <a:pt x="653" y="162"/>
                  </a:cubicBezTo>
                  <a:cubicBezTo>
                    <a:pt x="1062" y="324"/>
                    <a:pt x="1165" y="550"/>
                    <a:pt x="1583" y="380"/>
                  </a:cubicBezTo>
                  <a:cubicBezTo>
                    <a:pt x="2001" y="209"/>
                    <a:pt x="2366" y="405"/>
                    <a:pt x="2366" y="405"/>
                  </a:cubicBezTo>
                  <a:cubicBezTo>
                    <a:pt x="2366" y="405"/>
                    <a:pt x="2213" y="486"/>
                    <a:pt x="2161" y="529"/>
                  </a:cubicBezTo>
                  <a:cubicBezTo>
                    <a:pt x="2161" y="529"/>
                    <a:pt x="1860" y="407"/>
                    <a:pt x="1675" y="476"/>
                  </a:cubicBezTo>
                  <a:cubicBezTo>
                    <a:pt x="1427" y="568"/>
                    <a:pt x="1195" y="657"/>
                    <a:pt x="896" y="546"/>
                  </a:cubicBezTo>
                  <a:cubicBezTo>
                    <a:pt x="597" y="435"/>
                    <a:pt x="375" y="209"/>
                    <a:pt x="115" y="286"/>
                  </a:cubicBezTo>
                  <a:lnTo>
                    <a:pt x="0" y="9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399"/>
            <p:cNvSpPr>
              <a:spLocks/>
            </p:cNvSpPr>
            <p:nvPr/>
          </p:nvSpPr>
          <p:spPr bwMode="auto">
            <a:xfrm>
              <a:off x="1112838" y="2236788"/>
              <a:ext cx="292100" cy="228600"/>
            </a:xfrm>
            <a:custGeom>
              <a:avLst/>
              <a:gdLst>
                <a:gd name="T0" fmla="*/ 212 w 212"/>
                <a:gd name="T1" fmla="*/ 10 h 165"/>
                <a:gd name="T2" fmla="*/ 171 w 212"/>
                <a:gd name="T3" fmla="*/ 5 h 165"/>
                <a:gd name="T4" fmla="*/ 160 w 212"/>
                <a:gd name="T5" fmla="*/ 67 h 165"/>
                <a:gd name="T6" fmla="*/ 151 w 212"/>
                <a:gd name="T7" fmla="*/ 119 h 165"/>
                <a:gd name="T8" fmla="*/ 151 w 212"/>
                <a:gd name="T9" fmla="*/ 119 h 165"/>
                <a:gd name="T10" fmla="*/ 140 w 212"/>
                <a:gd name="T11" fmla="*/ 67 h 165"/>
                <a:gd name="T12" fmla="*/ 124 w 212"/>
                <a:gd name="T13" fmla="*/ 1 h 165"/>
                <a:gd name="T14" fmla="*/ 95 w 212"/>
                <a:gd name="T15" fmla="*/ 0 h 165"/>
                <a:gd name="T16" fmla="*/ 75 w 212"/>
                <a:gd name="T17" fmla="*/ 68 h 165"/>
                <a:gd name="T18" fmla="*/ 62 w 212"/>
                <a:gd name="T19" fmla="*/ 119 h 165"/>
                <a:gd name="T20" fmla="*/ 61 w 212"/>
                <a:gd name="T21" fmla="*/ 119 h 165"/>
                <a:gd name="T22" fmla="*/ 54 w 212"/>
                <a:gd name="T23" fmla="*/ 68 h 165"/>
                <a:gd name="T24" fmla="*/ 42 w 212"/>
                <a:gd name="T25" fmla="*/ 1 h 165"/>
                <a:gd name="T26" fmla="*/ 0 w 212"/>
                <a:gd name="T27" fmla="*/ 3 h 165"/>
                <a:gd name="T28" fmla="*/ 38 w 212"/>
                <a:gd name="T29" fmla="*/ 160 h 165"/>
                <a:gd name="T30" fmla="*/ 81 w 212"/>
                <a:gd name="T31" fmla="*/ 157 h 165"/>
                <a:gd name="T32" fmla="*/ 94 w 212"/>
                <a:gd name="T33" fmla="*/ 108 h 165"/>
                <a:gd name="T34" fmla="*/ 106 w 212"/>
                <a:gd name="T35" fmla="*/ 60 h 165"/>
                <a:gd name="T36" fmla="*/ 106 w 212"/>
                <a:gd name="T37" fmla="*/ 60 h 165"/>
                <a:gd name="T38" fmla="*/ 116 w 212"/>
                <a:gd name="T39" fmla="*/ 108 h 165"/>
                <a:gd name="T40" fmla="*/ 127 w 212"/>
                <a:gd name="T41" fmla="*/ 158 h 165"/>
                <a:gd name="T42" fmla="*/ 175 w 212"/>
                <a:gd name="T43" fmla="*/ 165 h 165"/>
                <a:gd name="T44" fmla="*/ 212 w 212"/>
                <a:gd name="T45" fmla="*/ 1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2" h="165">
                  <a:moveTo>
                    <a:pt x="212" y="10"/>
                  </a:moveTo>
                  <a:cubicBezTo>
                    <a:pt x="199" y="8"/>
                    <a:pt x="185" y="6"/>
                    <a:pt x="171" y="5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57" y="84"/>
                    <a:pt x="154" y="100"/>
                    <a:pt x="151" y="119"/>
                  </a:cubicBezTo>
                  <a:cubicBezTo>
                    <a:pt x="151" y="119"/>
                    <a:pt x="151" y="119"/>
                    <a:pt x="151" y="119"/>
                  </a:cubicBezTo>
                  <a:cubicBezTo>
                    <a:pt x="148" y="100"/>
                    <a:pt x="144" y="84"/>
                    <a:pt x="140" y="67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14" y="1"/>
                    <a:pt x="104" y="0"/>
                    <a:pt x="95" y="0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70" y="85"/>
                    <a:pt x="65" y="101"/>
                    <a:pt x="62" y="119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59" y="102"/>
                    <a:pt x="57" y="85"/>
                    <a:pt x="54" y="68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27" y="1"/>
                    <a:pt x="13" y="2"/>
                    <a:pt x="0" y="3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52" y="158"/>
                    <a:pt x="67" y="157"/>
                    <a:pt x="81" y="157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8" y="94"/>
                    <a:pt x="102" y="77"/>
                    <a:pt x="106" y="60"/>
                  </a:cubicBezTo>
                  <a:cubicBezTo>
                    <a:pt x="106" y="60"/>
                    <a:pt x="106" y="60"/>
                    <a:pt x="106" y="60"/>
                  </a:cubicBezTo>
                  <a:cubicBezTo>
                    <a:pt x="109" y="78"/>
                    <a:pt x="113" y="95"/>
                    <a:pt x="116" y="10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43" y="160"/>
                    <a:pt x="159" y="162"/>
                    <a:pt x="175" y="165"/>
                  </a:cubicBezTo>
                  <a:lnTo>
                    <a:pt x="212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400"/>
            <p:cNvSpPr>
              <a:spLocks/>
            </p:cNvSpPr>
            <p:nvPr/>
          </p:nvSpPr>
          <p:spPr bwMode="auto">
            <a:xfrm>
              <a:off x="1409700" y="2260600"/>
              <a:ext cx="111125" cy="236537"/>
            </a:xfrm>
            <a:custGeom>
              <a:avLst/>
              <a:gdLst>
                <a:gd name="T0" fmla="*/ 0 w 80"/>
                <a:gd name="T1" fmla="*/ 158 h 171"/>
                <a:gd name="T2" fmla="*/ 43 w 80"/>
                <a:gd name="T3" fmla="*/ 171 h 171"/>
                <a:gd name="T4" fmla="*/ 80 w 80"/>
                <a:gd name="T5" fmla="*/ 8 h 171"/>
                <a:gd name="T6" fmla="*/ 38 w 80"/>
                <a:gd name="T7" fmla="*/ 0 h 171"/>
                <a:gd name="T8" fmla="*/ 0 w 80"/>
                <a:gd name="T9" fmla="*/ 15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71">
                  <a:moveTo>
                    <a:pt x="0" y="158"/>
                  </a:moveTo>
                  <a:cubicBezTo>
                    <a:pt x="15" y="162"/>
                    <a:pt x="29" y="166"/>
                    <a:pt x="43" y="17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66" y="5"/>
                    <a:pt x="52" y="2"/>
                    <a:pt x="38" y="0"/>
                  </a:cubicBezTo>
                  <a:lnTo>
                    <a:pt x="0" y="1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401"/>
            <p:cNvSpPr>
              <a:spLocks/>
            </p:cNvSpPr>
            <p:nvPr/>
          </p:nvSpPr>
          <p:spPr bwMode="auto">
            <a:xfrm>
              <a:off x="1498600" y="2287588"/>
              <a:ext cx="273050" cy="301625"/>
            </a:xfrm>
            <a:custGeom>
              <a:avLst/>
              <a:gdLst>
                <a:gd name="T0" fmla="*/ 198 w 198"/>
                <a:gd name="T1" fmla="*/ 43 h 219"/>
                <a:gd name="T2" fmla="*/ 156 w 198"/>
                <a:gd name="T3" fmla="*/ 28 h 219"/>
                <a:gd name="T4" fmla="*/ 139 w 198"/>
                <a:gd name="T5" fmla="*/ 80 h 219"/>
                <a:gd name="T6" fmla="*/ 117 w 198"/>
                <a:gd name="T7" fmla="*/ 150 h 219"/>
                <a:gd name="T8" fmla="*/ 117 w 198"/>
                <a:gd name="T9" fmla="*/ 150 h 219"/>
                <a:gd name="T10" fmla="*/ 109 w 198"/>
                <a:gd name="T11" fmla="*/ 98 h 219"/>
                <a:gd name="T12" fmla="*/ 97 w 198"/>
                <a:gd name="T13" fmla="*/ 9 h 219"/>
                <a:gd name="T14" fmla="*/ 61 w 198"/>
                <a:gd name="T15" fmla="*/ 0 h 219"/>
                <a:gd name="T16" fmla="*/ 0 w 198"/>
                <a:gd name="T17" fmla="*/ 159 h 219"/>
                <a:gd name="T18" fmla="*/ 40 w 198"/>
                <a:gd name="T19" fmla="*/ 176 h 219"/>
                <a:gd name="T20" fmla="*/ 52 w 198"/>
                <a:gd name="T21" fmla="*/ 141 h 219"/>
                <a:gd name="T22" fmla="*/ 74 w 198"/>
                <a:gd name="T23" fmla="*/ 72 h 219"/>
                <a:gd name="T24" fmla="*/ 75 w 198"/>
                <a:gd name="T25" fmla="*/ 72 h 219"/>
                <a:gd name="T26" fmla="*/ 81 w 198"/>
                <a:gd name="T27" fmla="*/ 126 h 219"/>
                <a:gd name="T28" fmla="*/ 93 w 198"/>
                <a:gd name="T29" fmla="*/ 200 h 219"/>
                <a:gd name="T30" fmla="*/ 130 w 198"/>
                <a:gd name="T31" fmla="*/ 219 h 219"/>
                <a:gd name="T32" fmla="*/ 198 w 198"/>
                <a:gd name="T33" fmla="*/ 4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8" h="219">
                  <a:moveTo>
                    <a:pt x="198" y="43"/>
                  </a:moveTo>
                  <a:cubicBezTo>
                    <a:pt x="184" y="37"/>
                    <a:pt x="170" y="33"/>
                    <a:pt x="156" y="28"/>
                  </a:cubicBezTo>
                  <a:cubicBezTo>
                    <a:pt x="139" y="80"/>
                    <a:pt x="139" y="80"/>
                    <a:pt x="139" y="80"/>
                  </a:cubicBezTo>
                  <a:cubicBezTo>
                    <a:pt x="129" y="107"/>
                    <a:pt x="122" y="134"/>
                    <a:pt x="117" y="150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5" y="135"/>
                    <a:pt x="112" y="112"/>
                    <a:pt x="109" y="98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85" y="6"/>
                    <a:pt x="73" y="3"/>
                    <a:pt x="61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3" y="164"/>
                    <a:pt x="26" y="170"/>
                    <a:pt x="40" y="176"/>
                  </a:cubicBezTo>
                  <a:cubicBezTo>
                    <a:pt x="52" y="141"/>
                    <a:pt x="52" y="141"/>
                    <a:pt x="52" y="141"/>
                  </a:cubicBezTo>
                  <a:cubicBezTo>
                    <a:pt x="63" y="111"/>
                    <a:pt x="70" y="88"/>
                    <a:pt x="74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88"/>
                    <a:pt x="78" y="110"/>
                    <a:pt x="81" y="126"/>
                  </a:cubicBezTo>
                  <a:cubicBezTo>
                    <a:pt x="93" y="200"/>
                    <a:pt x="93" y="200"/>
                    <a:pt x="93" y="200"/>
                  </a:cubicBezTo>
                  <a:cubicBezTo>
                    <a:pt x="105" y="206"/>
                    <a:pt x="118" y="213"/>
                    <a:pt x="130" y="219"/>
                  </a:cubicBezTo>
                  <a:lnTo>
                    <a:pt x="198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402"/>
            <p:cNvSpPr>
              <a:spLocks/>
            </p:cNvSpPr>
            <p:nvPr/>
          </p:nvSpPr>
          <p:spPr bwMode="auto">
            <a:xfrm>
              <a:off x="1698625" y="2363788"/>
              <a:ext cx="304800" cy="331787"/>
            </a:xfrm>
            <a:custGeom>
              <a:avLst/>
              <a:gdLst>
                <a:gd name="T0" fmla="*/ 221 w 221"/>
                <a:gd name="T1" fmla="*/ 60 h 241"/>
                <a:gd name="T2" fmla="*/ 178 w 221"/>
                <a:gd name="T3" fmla="*/ 40 h 241"/>
                <a:gd name="T4" fmla="*/ 151 w 221"/>
                <a:gd name="T5" fmla="*/ 102 h 241"/>
                <a:gd name="T6" fmla="*/ 121 w 221"/>
                <a:gd name="T7" fmla="*/ 172 h 241"/>
                <a:gd name="T8" fmla="*/ 120 w 221"/>
                <a:gd name="T9" fmla="*/ 171 h 241"/>
                <a:gd name="T10" fmla="*/ 119 w 221"/>
                <a:gd name="T11" fmla="*/ 117 h 241"/>
                <a:gd name="T12" fmla="*/ 122 w 221"/>
                <a:gd name="T13" fmla="*/ 15 h 241"/>
                <a:gd name="T14" fmla="*/ 88 w 221"/>
                <a:gd name="T15" fmla="*/ 1 h 241"/>
                <a:gd name="T16" fmla="*/ 85 w 221"/>
                <a:gd name="T17" fmla="*/ 0 h 241"/>
                <a:gd name="T18" fmla="*/ 0 w 221"/>
                <a:gd name="T19" fmla="*/ 171 h 241"/>
                <a:gd name="T20" fmla="*/ 37 w 221"/>
                <a:gd name="T21" fmla="*/ 191 h 241"/>
                <a:gd name="T22" fmla="*/ 55 w 221"/>
                <a:gd name="T23" fmla="*/ 155 h 241"/>
                <a:gd name="T24" fmla="*/ 86 w 221"/>
                <a:gd name="T25" fmla="*/ 86 h 241"/>
                <a:gd name="T26" fmla="*/ 86 w 221"/>
                <a:gd name="T27" fmla="*/ 87 h 241"/>
                <a:gd name="T28" fmla="*/ 86 w 221"/>
                <a:gd name="T29" fmla="*/ 142 h 241"/>
                <a:gd name="T30" fmla="*/ 88 w 221"/>
                <a:gd name="T31" fmla="*/ 219 h 241"/>
                <a:gd name="T32" fmla="*/ 128 w 221"/>
                <a:gd name="T33" fmla="*/ 241 h 241"/>
                <a:gd name="T34" fmla="*/ 221 w 221"/>
                <a:gd name="T35" fmla="*/ 6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1" h="241">
                  <a:moveTo>
                    <a:pt x="221" y="60"/>
                  </a:moveTo>
                  <a:cubicBezTo>
                    <a:pt x="207" y="53"/>
                    <a:pt x="193" y="47"/>
                    <a:pt x="178" y="40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38" y="129"/>
                    <a:pt x="128" y="156"/>
                    <a:pt x="121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1" y="156"/>
                    <a:pt x="120" y="131"/>
                    <a:pt x="119" y="117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11" y="10"/>
                    <a:pt x="99" y="5"/>
                    <a:pt x="88" y="1"/>
                  </a:cubicBezTo>
                  <a:cubicBezTo>
                    <a:pt x="87" y="0"/>
                    <a:pt x="86" y="0"/>
                    <a:pt x="85" y="0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2" y="178"/>
                    <a:pt x="25" y="185"/>
                    <a:pt x="37" y="191"/>
                  </a:cubicBezTo>
                  <a:cubicBezTo>
                    <a:pt x="55" y="155"/>
                    <a:pt x="55" y="155"/>
                    <a:pt x="55" y="155"/>
                  </a:cubicBezTo>
                  <a:cubicBezTo>
                    <a:pt x="70" y="125"/>
                    <a:pt x="80" y="102"/>
                    <a:pt x="86" y="86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5" y="102"/>
                    <a:pt x="85" y="126"/>
                    <a:pt x="86" y="142"/>
                  </a:cubicBezTo>
                  <a:cubicBezTo>
                    <a:pt x="88" y="219"/>
                    <a:pt x="88" y="219"/>
                    <a:pt x="88" y="219"/>
                  </a:cubicBezTo>
                  <a:cubicBezTo>
                    <a:pt x="102" y="226"/>
                    <a:pt x="115" y="233"/>
                    <a:pt x="128" y="241"/>
                  </a:cubicBezTo>
                  <a:lnTo>
                    <a:pt x="221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403"/>
            <p:cNvSpPr>
              <a:spLocks/>
            </p:cNvSpPr>
            <p:nvPr/>
          </p:nvSpPr>
          <p:spPr bwMode="auto">
            <a:xfrm>
              <a:off x="1911350" y="2463800"/>
              <a:ext cx="250825" cy="315912"/>
            </a:xfrm>
            <a:custGeom>
              <a:avLst/>
              <a:gdLst>
                <a:gd name="T0" fmla="*/ 169 w 182"/>
                <a:gd name="T1" fmla="*/ 74 h 229"/>
                <a:gd name="T2" fmla="*/ 182 w 182"/>
                <a:gd name="T3" fmla="*/ 49 h 229"/>
                <a:gd name="T4" fmla="*/ 91 w 182"/>
                <a:gd name="T5" fmla="*/ 0 h 229"/>
                <a:gd name="T6" fmla="*/ 0 w 182"/>
                <a:gd name="T7" fmla="*/ 182 h 229"/>
                <a:gd name="T8" fmla="*/ 94 w 182"/>
                <a:gd name="T9" fmla="*/ 229 h 229"/>
                <a:gd name="T10" fmla="*/ 112 w 182"/>
                <a:gd name="T11" fmla="*/ 194 h 229"/>
                <a:gd name="T12" fmla="*/ 58 w 182"/>
                <a:gd name="T13" fmla="*/ 169 h 229"/>
                <a:gd name="T14" fmla="*/ 85 w 182"/>
                <a:gd name="T15" fmla="*/ 117 h 229"/>
                <a:gd name="T16" fmla="*/ 132 w 182"/>
                <a:gd name="T17" fmla="*/ 140 h 229"/>
                <a:gd name="T18" fmla="*/ 143 w 182"/>
                <a:gd name="T19" fmla="*/ 117 h 229"/>
                <a:gd name="T20" fmla="*/ 95 w 182"/>
                <a:gd name="T21" fmla="*/ 95 h 229"/>
                <a:gd name="T22" fmla="*/ 119 w 182"/>
                <a:gd name="T23" fmla="*/ 50 h 229"/>
                <a:gd name="T24" fmla="*/ 169 w 182"/>
                <a:gd name="T25" fmla="*/ 7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229">
                  <a:moveTo>
                    <a:pt x="169" y="74"/>
                  </a:moveTo>
                  <a:cubicBezTo>
                    <a:pt x="182" y="49"/>
                    <a:pt x="182" y="49"/>
                    <a:pt x="182" y="49"/>
                  </a:cubicBezTo>
                  <a:cubicBezTo>
                    <a:pt x="154" y="33"/>
                    <a:pt x="123" y="16"/>
                    <a:pt x="91" y="0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31" y="198"/>
                    <a:pt x="62" y="214"/>
                    <a:pt x="94" y="229"/>
                  </a:cubicBezTo>
                  <a:cubicBezTo>
                    <a:pt x="112" y="194"/>
                    <a:pt x="112" y="194"/>
                    <a:pt x="112" y="194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132" y="140"/>
                    <a:pt x="132" y="140"/>
                    <a:pt x="132" y="140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119" y="50"/>
                    <a:pt x="119" y="50"/>
                    <a:pt x="119" y="50"/>
                  </a:cubicBezTo>
                  <a:lnTo>
                    <a:pt x="169" y="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404"/>
            <p:cNvSpPr>
              <a:spLocks noEditPoints="1"/>
            </p:cNvSpPr>
            <p:nvPr/>
          </p:nvSpPr>
          <p:spPr bwMode="auto">
            <a:xfrm>
              <a:off x="2078038" y="2549525"/>
              <a:ext cx="246063" cy="315912"/>
            </a:xfrm>
            <a:custGeom>
              <a:avLst/>
              <a:gdLst>
                <a:gd name="T0" fmla="*/ 171 w 179"/>
                <a:gd name="T1" fmla="*/ 54 h 230"/>
                <a:gd name="T2" fmla="*/ 123 w 179"/>
                <a:gd name="T3" fmla="*/ 19 h 230"/>
                <a:gd name="T4" fmla="*/ 81 w 179"/>
                <a:gd name="T5" fmla="*/ 0 h 230"/>
                <a:gd name="T6" fmla="*/ 0 w 179"/>
                <a:gd name="T7" fmla="*/ 179 h 230"/>
                <a:gd name="T8" fmla="*/ 36 w 179"/>
                <a:gd name="T9" fmla="*/ 196 h 230"/>
                <a:gd name="T10" fmla="*/ 77 w 179"/>
                <a:gd name="T11" fmla="*/ 107 h 230"/>
                <a:gd name="T12" fmla="*/ 83 w 179"/>
                <a:gd name="T13" fmla="*/ 109 h 230"/>
                <a:gd name="T14" fmla="*/ 95 w 179"/>
                <a:gd name="T15" fmla="*/ 139 h 230"/>
                <a:gd name="T16" fmla="*/ 80 w 179"/>
                <a:gd name="T17" fmla="*/ 217 h 230"/>
                <a:gd name="T18" fmla="*/ 123 w 179"/>
                <a:gd name="T19" fmla="*/ 230 h 230"/>
                <a:gd name="T20" fmla="*/ 132 w 179"/>
                <a:gd name="T21" fmla="*/ 152 h 230"/>
                <a:gd name="T22" fmla="*/ 121 w 179"/>
                <a:gd name="T23" fmla="*/ 116 h 230"/>
                <a:gd name="T24" fmla="*/ 121 w 179"/>
                <a:gd name="T25" fmla="*/ 116 h 230"/>
                <a:gd name="T26" fmla="*/ 166 w 179"/>
                <a:gd name="T27" fmla="*/ 92 h 230"/>
                <a:gd name="T28" fmla="*/ 171 w 179"/>
                <a:gd name="T29" fmla="*/ 54 h 230"/>
                <a:gd name="T30" fmla="*/ 126 w 179"/>
                <a:gd name="T31" fmla="*/ 83 h 230"/>
                <a:gd name="T32" fmla="*/ 93 w 179"/>
                <a:gd name="T33" fmla="*/ 91 h 230"/>
                <a:gd name="T34" fmla="*/ 86 w 179"/>
                <a:gd name="T35" fmla="*/ 88 h 230"/>
                <a:gd name="T36" fmla="*/ 103 w 179"/>
                <a:gd name="T37" fmla="*/ 51 h 230"/>
                <a:gd name="T38" fmla="*/ 112 w 179"/>
                <a:gd name="T39" fmla="*/ 54 h 230"/>
                <a:gd name="T40" fmla="*/ 126 w 179"/>
                <a:gd name="T41" fmla="*/ 8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230">
                  <a:moveTo>
                    <a:pt x="171" y="54"/>
                  </a:moveTo>
                  <a:cubicBezTo>
                    <a:pt x="162" y="41"/>
                    <a:pt x="143" y="28"/>
                    <a:pt x="123" y="19"/>
                  </a:cubicBezTo>
                  <a:cubicBezTo>
                    <a:pt x="109" y="13"/>
                    <a:pt x="94" y="4"/>
                    <a:pt x="81" y="0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36" y="196"/>
                    <a:pt x="36" y="196"/>
                    <a:pt x="36" y="196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95" y="115"/>
                    <a:pt x="99" y="122"/>
                    <a:pt x="95" y="139"/>
                  </a:cubicBezTo>
                  <a:cubicBezTo>
                    <a:pt x="91" y="154"/>
                    <a:pt x="83" y="193"/>
                    <a:pt x="80" y="217"/>
                  </a:cubicBezTo>
                  <a:cubicBezTo>
                    <a:pt x="123" y="230"/>
                    <a:pt x="123" y="230"/>
                    <a:pt x="123" y="230"/>
                  </a:cubicBezTo>
                  <a:cubicBezTo>
                    <a:pt x="126" y="204"/>
                    <a:pt x="130" y="167"/>
                    <a:pt x="132" y="152"/>
                  </a:cubicBezTo>
                  <a:cubicBezTo>
                    <a:pt x="135" y="136"/>
                    <a:pt x="132" y="126"/>
                    <a:pt x="121" y="116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43" y="119"/>
                    <a:pt x="159" y="105"/>
                    <a:pt x="166" y="92"/>
                  </a:cubicBezTo>
                  <a:cubicBezTo>
                    <a:pt x="171" y="81"/>
                    <a:pt x="179" y="66"/>
                    <a:pt x="171" y="54"/>
                  </a:cubicBezTo>
                  <a:close/>
                  <a:moveTo>
                    <a:pt x="126" y="83"/>
                  </a:moveTo>
                  <a:cubicBezTo>
                    <a:pt x="121" y="94"/>
                    <a:pt x="108" y="98"/>
                    <a:pt x="93" y="91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5" y="51"/>
                    <a:pt x="109" y="52"/>
                    <a:pt x="112" y="54"/>
                  </a:cubicBezTo>
                  <a:cubicBezTo>
                    <a:pt x="128" y="62"/>
                    <a:pt x="131" y="72"/>
                    <a:pt x="126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7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438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440" name="矩形 439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441" name="椭圆 440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439" name="文本框 438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>
                  <a:solidFill>
                    <a:schemeClr val="bg1"/>
                  </a:solidFill>
                  <a:latin typeface="Agency FB" panose="020B0503020202020204" pitchFamily="34" charset="0"/>
                  <a:cs typeface="Arial" panose="020B0604020202020204" pitchFamily="34" charset="0"/>
                  <a:sym typeface="+mn-lt"/>
                </a:rPr>
                <a:t>01</a:t>
              </a:r>
              <a:endParaRPr lang="zh-CN" altLang="en-US" sz="3375" spc="316" dirty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442" name="文本框 12"/>
          <p:cNvSpPr txBox="1">
            <a:spLocks noChangeArrowheads="1"/>
          </p:cNvSpPr>
          <p:nvPr/>
        </p:nvSpPr>
        <p:spPr bwMode="auto">
          <a:xfrm>
            <a:off x="1892228" y="528061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7515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3" grpId="0"/>
      <p:bldP spid="29" grpId="0"/>
      <p:bldP spid="31" grpId="0"/>
      <p:bldP spid="35" grpId="0"/>
      <p:bldP spid="24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1514416" y="1976806"/>
            <a:ext cx="2098737" cy="2947096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3536316" y="1976806"/>
            <a:ext cx="2098737" cy="2947096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864805" y="3081967"/>
            <a:ext cx="1599038" cy="1841936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2463842" y="1608420"/>
            <a:ext cx="2361080" cy="3315483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4607819" y="2488645"/>
            <a:ext cx="2098737" cy="24352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5600125" y="1976806"/>
            <a:ext cx="2098737" cy="2947096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6898807" y="3081967"/>
            <a:ext cx="1599038" cy="1841936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7718729" y="1976806"/>
            <a:ext cx="2098737" cy="2947096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9881412" y="1976806"/>
            <a:ext cx="2098737" cy="2947096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8710083" y="1608420"/>
            <a:ext cx="2361080" cy="3315483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136"/>
          <p:cNvGrpSpPr/>
          <p:nvPr/>
        </p:nvGrpSpPr>
        <p:grpSpPr>
          <a:xfrm>
            <a:off x="1197440" y="5114278"/>
            <a:ext cx="846386" cy="936304"/>
            <a:chOff x="937069" y="3281022"/>
            <a:chExt cx="601909" cy="66585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120"/>
            <p:cNvGrpSpPr/>
            <p:nvPr/>
          </p:nvGrpSpPr>
          <p:grpSpPr>
            <a:xfrm>
              <a:off x="937069" y="3475474"/>
              <a:ext cx="601909" cy="471401"/>
              <a:chOff x="994676" y="3705902"/>
              <a:chExt cx="601909" cy="471401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994676" y="4056922"/>
                <a:ext cx="601909" cy="1203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100" b="1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1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60" name="Straight Connector 59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137"/>
          <p:cNvGrpSpPr/>
          <p:nvPr/>
        </p:nvGrpSpPr>
        <p:grpSpPr>
          <a:xfrm>
            <a:off x="2236331" y="5114273"/>
            <a:ext cx="846386" cy="1393479"/>
            <a:chOff x="1594410" y="3281022"/>
            <a:chExt cx="601909" cy="990974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07"/>
            <p:cNvGrpSpPr/>
            <p:nvPr/>
          </p:nvGrpSpPr>
          <p:grpSpPr>
            <a:xfrm>
              <a:off x="1594410" y="3475474"/>
              <a:ext cx="601909" cy="796522"/>
              <a:chOff x="1643206" y="3705902"/>
              <a:chExt cx="601909" cy="796522"/>
            </a:xfrm>
          </p:grpSpPr>
          <p:cxnSp>
            <p:nvCxnSpPr>
              <p:cNvPr id="64" name="Straight Connector 63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>
                <a:off x="1643206" y="4382042"/>
                <a:ext cx="601909" cy="1203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100" b="1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1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136"/>
          <p:cNvGrpSpPr/>
          <p:nvPr/>
        </p:nvGrpSpPr>
        <p:grpSpPr>
          <a:xfrm>
            <a:off x="3275226" y="5114278"/>
            <a:ext cx="846386" cy="936304"/>
            <a:chOff x="937069" y="3281022"/>
            <a:chExt cx="601909" cy="66585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4" name="Group 120"/>
            <p:cNvGrpSpPr/>
            <p:nvPr/>
          </p:nvGrpSpPr>
          <p:grpSpPr>
            <a:xfrm>
              <a:off x="937069" y="3475474"/>
              <a:ext cx="601909" cy="471401"/>
              <a:chOff x="994676" y="3705902"/>
              <a:chExt cx="601909" cy="471401"/>
            </a:xfrm>
          </p:grpSpPr>
          <p:sp>
            <p:nvSpPr>
              <p:cNvPr id="104" name="TextBox 103"/>
              <p:cNvSpPr txBox="1"/>
              <p:nvPr/>
            </p:nvSpPr>
            <p:spPr>
              <a:xfrm>
                <a:off x="994676" y="4056922"/>
                <a:ext cx="601909" cy="1203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100" b="1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1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Group 137"/>
          <p:cNvGrpSpPr/>
          <p:nvPr/>
        </p:nvGrpSpPr>
        <p:grpSpPr>
          <a:xfrm>
            <a:off x="4314117" y="5114273"/>
            <a:ext cx="846386" cy="1393479"/>
            <a:chOff x="1594410" y="3281022"/>
            <a:chExt cx="601909" cy="990974"/>
          </a:xfrm>
        </p:grpSpPr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" name="Group 107"/>
            <p:cNvGrpSpPr/>
            <p:nvPr/>
          </p:nvGrpSpPr>
          <p:grpSpPr>
            <a:xfrm>
              <a:off x="1594410" y="3475474"/>
              <a:ext cx="601909" cy="796522"/>
              <a:chOff x="1643206" y="3705902"/>
              <a:chExt cx="601909" cy="796522"/>
            </a:xfrm>
          </p:grpSpPr>
          <p:cxnSp>
            <p:nvCxnSpPr>
              <p:cNvPr id="109" name="Straight Connector 10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/>
              <p:cNvSpPr txBox="1"/>
              <p:nvPr/>
            </p:nvSpPr>
            <p:spPr>
              <a:xfrm>
                <a:off x="1643206" y="4382042"/>
                <a:ext cx="601909" cy="1203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100" b="1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1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136"/>
          <p:cNvGrpSpPr/>
          <p:nvPr/>
        </p:nvGrpSpPr>
        <p:grpSpPr>
          <a:xfrm>
            <a:off x="5353012" y="5114278"/>
            <a:ext cx="846386" cy="936304"/>
            <a:chOff x="937069" y="3281022"/>
            <a:chExt cx="601909" cy="66585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9" name="Group 120"/>
            <p:cNvGrpSpPr/>
            <p:nvPr/>
          </p:nvGrpSpPr>
          <p:grpSpPr>
            <a:xfrm>
              <a:off x="937069" y="3475474"/>
              <a:ext cx="601909" cy="471401"/>
              <a:chOff x="994676" y="3705902"/>
              <a:chExt cx="601909" cy="471401"/>
            </a:xfrm>
          </p:grpSpPr>
          <p:sp>
            <p:nvSpPr>
              <p:cNvPr id="114" name="TextBox 113"/>
              <p:cNvSpPr txBox="1"/>
              <p:nvPr/>
            </p:nvSpPr>
            <p:spPr>
              <a:xfrm>
                <a:off x="994676" y="4056922"/>
                <a:ext cx="601909" cy="1203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100" b="1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1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15" name="Straight Connector 11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Group 137"/>
          <p:cNvGrpSpPr/>
          <p:nvPr/>
        </p:nvGrpSpPr>
        <p:grpSpPr>
          <a:xfrm>
            <a:off x="6391903" y="5114273"/>
            <a:ext cx="846386" cy="1393479"/>
            <a:chOff x="1594410" y="3281022"/>
            <a:chExt cx="601909" cy="990974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07"/>
            <p:cNvGrpSpPr/>
            <p:nvPr/>
          </p:nvGrpSpPr>
          <p:grpSpPr>
            <a:xfrm>
              <a:off x="1594410" y="3475474"/>
              <a:ext cx="601909" cy="796522"/>
              <a:chOff x="1643206" y="3705902"/>
              <a:chExt cx="601909" cy="796522"/>
            </a:xfrm>
          </p:grpSpPr>
          <p:cxnSp>
            <p:nvCxnSpPr>
              <p:cNvPr id="119" name="Straight Connector 11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1643206" y="4382042"/>
                <a:ext cx="601909" cy="1203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100" b="1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1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136"/>
          <p:cNvGrpSpPr/>
          <p:nvPr/>
        </p:nvGrpSpPr>
        <p:grpSpPr>
          <a:xfrm>
            <a:off x="7430799" y="5114278"/>
            <a:ext cx="846386" cy="936304"/>
            <a:chOff x="937069" y="3281022"/>
            <a:chExt cx="601909" cy="665853"/>
          </a:xfrm>
        </p:grpSpPr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Group 120"/>
            <p:cNvGrpSpPr/>
            <p:nvPr/>
          </p:nvGrpSpPr>
          <p:grpSpPr>
            <a:xfrm>
              <a:off x="937069" y="3475474"/>
              <a:ext cx="601909" cy="471401"/>
              <a:chOff x="994676" y="3705902"/>
              <a:chExt cx="601909" cy="471401"/>
            </a:xfrm>
          </p:grpSpPr>
          <p:sp>
            <p:nvSpPr>
              <p:cNvPr id="124" name="TextBox 123"/>
              <p:cNvSpPr txBox="1"/>
              <p:nvPr/>
            </p:nvSpPr>
            <p:spPr>
              <a:xfrm>
                <a:off x="994676" y="4056922"/>
                <a:ext cx="601909" cy="1203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100" b="1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1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25" name="Straight Connector 12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oup 137"/>
          <p:cNvGrpSpPr/>
          <p:nvPr/>
        </p:nvGrpSpPr>
        <p:grpSpPr>
          <a:xfrm>
            <a:off x="8469690" y="5114273"/>
            <a:ext cx="846386" cy="1393479"/>
            <a:chOff x="1594410" y="3281022"/>
            <a:chExt cx="601909" cy="990974"/>
          </a:xfrm>
        </p:grpSpPr>
        <p:sp>
          <p:nvSpPr>
            <p:cNvPr id="127" name="Oval 12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6" name="Group 127"/>
            <p:cNvGrpSpPr/>
            <p:nvPr/>
          </p:nvGrpSpPr>
          <p:grpSpPr>
            <a:xfrm>
              <a:off x="1594410" y="3475474"/>
              <a:ext cx="601909" cy="796522"/>
              <a:chOff x="1643206" y="3705902"/>
              <a:chExt cx="601909" cy="796522"/>
            </a:xfrm>
          </p:grpSpPr>
          <p:cxnSp>
            <p:nvCxnSpPr>
              <p:cNvPr id="129" name="Straight Connector 12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TextBox 129"/>
              <p:cNvSpPr txBox="1"/>
              <p:nvPr/>
            </p:nvSpPr>
            <p:spPr>
              <a:xfrm>
                <a:off x="1643206" y="4382042"/>
                <a:ext cx="601909" cy="1203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100" b="1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1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Group 136"/>
          <p:cNvGrpSpPr/>
          <p:nvPr/>
        </p:nvGrpSpPr>
        <p:grpSpPr>
          <a:xfrm>
            <a:off x="9508585" y="5114278"/>
            <a:ext cx="846386" cy="936304"/>
            <a:chOff x="937069" y="3281022"/>
            <a:chExt cx="601909" cy="665853"/>
          </a:xfrm>
        </p:grpSpPr>
        <p:sp>
          <p:nvSpPr>
            <p:cNvPr id="132" name="Oval 13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5" name="Group 120"/>
            <p:cNvGrpSpPr/>
            <p:nvPr/>
          </p:nvGrpSpPr>
          <p:grpSpPr>
            <a:xfrm>
              <a:off x="937069" y="3475474"/>
              <a:ext cx="601909" cy="471401"/>
              <a:chOff x="994676" y="3705902"/>
              <a:chExt cx="601909" cy="471401"/>
            </a:xfrm>
          </p:grpSpPr>
          <p:sp>
            <p:nvSpPr>
              <p:cNvPr id="134" name="TextBox 133"/>
              <p:cNvSpPr txBox="1"/>
              <p:nvPr/>
            </p:nvSpPr>
            <p:spPr>
              <a:xfrm>
                <a:off x="994676" y="4056922"/>
                <a:ext cx="601909" cy="1203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100" b="1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1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35" name="Straight Connector 13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 137"/>
          <p:cNvGrpSpPr/>
          <p:nvPr/>
        </p:nvGrpSpPr>
        <p:grpSpPr>
          <a:xfrm>
            <a:off x="10547472" y="5114273"/>
            <a:ext cx="846386" cy="1393479"/>
            <a:chOff x="1594410" y="3281022"/>
            <a:chExt cx="601909" cy="990974"/>
          </a:xfrm>
        </p:grpSpPr>
        <p:sp>
          <p:nvSpPr>
            <p:cNvPr id="137" name="Oval 13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7"/>
            <p:cNvGrpSpPr/>
            <p:nvPr/>
          </p:nvGrpSpPr>
          <p:grpSpPr>
            <a:xfrm>
              <a:off x="1594410" y="3475474"/>
              <a:ext cx="601909" cy="796522"/>
              <a:chOff x="1643206" y="3705902"/>
              <a:chExt cx="601909" cy="796522"/>
            </a:xfrm>
          </p:grpSpPr>
          <p:cxnSp>
            <p:nvCxnSpPr>
              <p:cNvPr id="139" name="Straight Connector 13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TextBox 139"/>
              <p:cNvSpPr txBox="1"/>
              <p:nvPr/>
            </p:nvSpPr>
            <p:spPr>
              <a:xfrm>
                <a:off x="1643206" y="4382042"/>
                <a:ext cx="601909" cy="1203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100" b="1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1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63" name="直接连接符 62"/>
          <p:cNvCxnSpPr/>
          <p:nvPr/>
        </p:nvCxnSpPr>
        <p:spPr>
          <a:xfrm>
            <a:off x="0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67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69" name="矩形 68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68" name="文本框 67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>
                  <a:solidFill>
                    <a:schemeClr val="bg1"/>
                  </a:solidFill>
                  <a:latin typeface="Agency FB" panose="020B0503020202020204" pitchFamily="34" charset="0"/>
                  <a:cs typeface="Arial" panose="020B0604020202020204" pitchFamily="34" charset="0"/>
                  <a:sym typeface="+mn-lt"/>
                </a:rPr>
                <a:t>01</a:t>
              </a:r>
              <a:endParaRPr lang="zh-CN" altLang="en-US" sz="3375" spc="316" dirty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71" name="文本框 12"/>
          <p:cNvSpPr txBox="1">
            <a:spLocks noChangeArrowheads="1"/>
          </p:cNvSpPr>
          <p:nvPr/>
        </p:nvSpPr>
        <p:spPr bwMode="auto">
          <a:xfrm>
            <a:off x="1892228" y="528061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61643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7" grpId="0" animBg="1"/>
      <p:bldP spid="22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540517" y="2058372"/>
            <a:ext cx="5757696" cy="4146050"/>
            <a:chOff x="4063906" y="1219200"/>
            <a:chExt cx="4991194" cy="3594100"/>
          </a:xfrm>
        </p:grpSpPr>
        <p:sp>
          <p:nvSpPr>
            <p:cNvPr id="6" name="Oval 5"/>
            <p:cNvSpPr/>
            <p:nvPr/>
          </p:nvSpPr>
          <p:spPr bwMode="auto">
            <a:xfrm>
              <a:off x="4063906" y="3660816"/>
              <a:ext cx="4991194" cy="934066"/>
            </a:xfrm>
            <a:prstGeom prst="ellipse">
              <a:avLst/>
            </a:prstGeom>
            <a:gradFill flip="none" rotWithShape="1">
              <a:gsLst>
                <a:gs pos="100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altLang="id-ID" sz="9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4325938" y="1219200"/>
              <a:ext cx="4175125" cy="3594100"/>
              <a:chOff x="4325938" y="1219200"/>
              <a:chExt cx="4175125" cy="3594100"/>
            </a:xfrm>
          </p:grpSpPr>
          <p:sp>
            <p:nvSpPr>
              <p:cNvPr id="8" name="Freeform 7"/>
              <p:cNvSpPr>
                <a:spLocks noChangeArrowheads="1"/>
              </p:cNvSpPr>
              <p:nvPr/>
            </p:nvSpPr>
            <p:spPr bwMode="auto">
              <a:xfrm>
                <a:off x="5965825" y="1476375"/>
                <a:ext cx="889000" cy="1911350"/>
              </a:xfrm>
              <a:custGeom>
                <a:avLst/>
                <a:gdLst>
                  <a:gd name="T0" fmla="*/ 521920 w 772584"/>
                  <a:gd name="T1" fmla="*/ 1716301 h 1663700"/>
                  <a:gd name="T2" fmla="*/ 463387 w 772584"/>
                  <a:gd name="T3" fmla="*/ 1380820 h 1663700"/>
                  <a:gd name="T4" fmla="*/ 478021 w 772584"/>
                  <a:gd name="T5" fmla="*/ 1118270 h 1663700"/>
                  <a:gd name="T6" fmla="*/ 756052 w 772584"/>
                  <a:gd name="T7" fmla="*/ 782790 h 1663700"/>
                  <a:gd name="T8" fmla="*/ 873118 w 772584"/>
                  <a:gd name="T9" fmla="*/ 666100 h 1663700"/>
                  <a:gd name="T10" fmla="*/ 653620 w 772584"/>
                  <a:gd name="T11" fmla="*/ 826547 h 1663700"/>
                  <a:gd name="T12" fmla="*/ 478021 w 772584"/>
                  <a:gd name="T13" fmla="*/ 1030754 h 1663700"/>
                  <a:gd name="T14" fmla="*/ 478021 w 772584"/>
                  <a:gd name="T15" fmla="*/ 914065 h 1663700"/>
                  <a:gd name="T16" fmla="*/ 507287 w 772584"/>
                  <a:gd name="T17" fmla="*/ 491067 h 1663700"/>
                  <a:gd name="T18" fmla="*/ 609720 w 772584"/>
                  <a:gd name="T19" fmla="*/ 286861 h 1663700"/>
                  <a:gd name="T20" fmla="*/ 785319 w 772584"/>
                  <a:gd name="T21" fmla="*/ 97241 h 1663700"/>
                  <a:gd name="T22" fmla="*/ 507287 w 772584"/>
                  <a:gd name="T23" fmla="*/ 301447 h 1663700"/>
                  <a:gd name="T24" fmla="*/ 360955 w 772584"/>
                  <a:gd name="T25" fmla="*/ 9724 h 1663700"/>
                  <a:gd name="T26" fmla="*/ 434121 w 772584"/>
                  <a:gd name="T27" fmla="*/ 359792 h 1663700"/>
                  <a:gd name="T28" fmla="*/ 434121 w 772584"/>
                  <a:gd name="T29" fmla="*/ 651515 h 1663700"/>
                  <a:gd name="T30" fmla="*/ 404854 w 772584"/>
                  <a:gd name="T31" fmla="*/ 986995 h 1663700"/>
                  <a:gd name="T32" fmla="*/ 156088 w 772584"/>
                  <a:gd name="T33" fmla="*/ 680686 h 1663700"/>
                  <a:gd name="T34" fmla="*/ 9755 w 772584"/>
                  <a:gd name="T35" fmla="*/ 476481 h 1663700"/>
                  <a:gd name="T36" fmla="*/ 214622 w 772584"/>
                  <a:gd name="T37" fmla="*/ 826547 h 1663700"/>
                  <a:gd name="T38" fmla="*/ 390221 w 772584"/>
                  <a:gd name="T39" fmla="*/ 1103684 h 1663700"/>
                  <a:gd name="T40" fmla="*/ 390221 w 772584"/>
                  <a:gd name="T41" fmla="*/ 1789231 h 1663700"/>
                  <a:gd name="T42" fmla="*/ 507287 w 772584"/>
                  <a:gd name="T43" fmla="*/ 1832990 h 1663700"/>
                  <a:gd name="T44" fmla="*/ 585331 w 772584"/>
                  <a:gd name="T45" fmla="*/ 1832990 h 1663700"/>
                  <a:gd name="T46" fmla="*/ 565820 w 772584"/>
                  <a:gd name="T47" fmla="*/ 1755198 h 1663700"/>
                  <a:gd name="T48" fmla="*/ 521920 w 772584"/>
                  <a:gd name="T49" fmla="*/ 1716301 h 16637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772584"/>
                  <a:gd name="T76" fmla="*/ 0 h 1663700"/>
                  <a:gd name="T77" fmla="*/ 772584 w 772584"/>
                  <a:gd name="T78" fmla="*/ 1663700 h 166370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772584" h="1663700">
                    <a:moveTo>
                      <a:pt x="452967" y="1494367"/>
                    </a:moveTo>
                    <a:cubicBezTo>
                      <a:pt x="438150" y="1440039"/>
                      <a:pt x="408517" y="1289050"/>
                      <a:pt x="402167" y="1202267"/>
                    </a:cubicBezTo>
                    <a:cubicBezTo>
                      <a:pt x="395817" y="1115484"/>
                      <a:pt x="372534" y="1060450"/>
                      <a:pt x="414867" y="973667"/>
                    </a:cubicBezTo>
                    <a:cubicBezTo>
                      <a:pt x="457200" y="886884"/>
                      <a:pt x="599017" y="747184"/>
                      <a:pt x="656167" y="681567"/>
                    </a:cubicBezTo>
                    <a:cubicBezTo>
                      <a:pt x="713317" y="615950"/>
                      <a:pt x="772584" y="573617"/>
                      <a:pt x="757767" y="579967"/>
                    </a:cubicBezTo>
                    <a:cubicBezTo>
                      <a:pt x="742950" y="586317"/>
                      <a:pt x="624417" y="666750"/>
                      <a:pt x="567267" y="719667"/>
                    </a:cubicBezTo>
                    <a:cubicBezTo>
                      <a:pt x="510117" y="772584"/>
                      <a:pt x="440267" y="884767"/>
                      <a:pt x="414867" y="897467"/>
                    </a:cubicBezTo>
                    <a:cubicBezTo>
                      <a:pt x="389467" y="910167"/>
                      <a:pt x="410634" y="874184"/>
                      <a:pt x="414867" y="795867"/>
                    </a:cubicBezTo>
                    <a:cubicBezTo>
                      <a:pt x="419100" y="717550"/>
                      <a:pt x="421217" y="518584"/>
                      <a:pt x="440267" y="427567"/>
                    </a:cubicBezTo>
                    <a:cubicBezTo>
                      <a:pt x="459317" y="336550"/>
                      <a:pt x="488950" y="306917"/>
                      <a:pt x="529167" y="249767"/>
                    </a:cubicBezTo>
                    <a:cubicBezTo>
                      <a:pt x="569384" y="192617"/>
                      <a:pt x="696384" y="82550"/>
                      <a:pt x="681567" y="84667"/>
                    </a:cubicBezTo>
                    <a:cubicBezTo>
                      <a:pt x="666750" y="86784"/>
                      <a:pt x="501650" y="275167"/>
                      <a:pt x="440267" y="262467"/>
                    </a:cubicBezTo>
                    <a:cubicBezTo>
                      <a:pt x="378884" y="249767"/>
                      <a:pt x="323850" y="0"/>
                      <a:pt x="313267" y="8467"/>
                    </a:cubicBezTo>
                    <a:cubicBezTo>
                      <a:pt x="302684" y="16934"/>
                      <a:pt x="366184" y="220134"/>
                      <a:pt x="376767" y="313267"/>
                    </a:cubicBezTo>
                    <a:cubicBezTo>
                      <a:pt x="387350" y="406400"/>
                      <a:pt x="381000" y="476250"/>
                      <a:pt x="376767" y="567267"/>
                    </a:cubicBezTo>
                    <a:cubicBezTo>
                      <a:pt x="372534" y="658284"/>
                      <a:pt x="391584" y="855134"/>
                      <a:pt x="351367" y="859367"/>
                    </a:cubicBezTo>
                    <a:cubicBezTo>
                      <a:pt x="311150" y="863600"/>
                      <a:pt x="192617" y="666750"/>
                      <a:pt x="135467" y="592667"/>
                    </a:cubicBezTo>
                    <a:cubicBezTo>
                      <a:pt x="78317" y="518584"/>
                      <a:pt x="0" y="393700"/>
                      <a:pt x="8467" y="414867"/>
                    </a:cubicBezTo>
                    <a:cubicBezTo>
                      <a:pt x="16934" y="436034"/>
                      <a:pt x="131234" y="628650"/>
                      <a:pt x="186267" y="719667"/>
                    </a:cubicBezTo>
                    <a:cubicBezTo>
                      <a:pt x="241300" y="810684"/>
                      <a:pt x="313267" y="821267"/>
                      <a:pt x="338667" y="960967"/>
                    </a:cubicBezTo>
                    <a:cubicBezTo>
                      <a:pt x="364067" y="1100667"/>
                      <a:pt x="321734" y="1452034"/>
                      <a:pt x="338667" y="1557867"/>
                    </a:cubicBezTo>
                    <a:cubicBezTo>
                      <a:pt x="355600" y="1663700"/>
                      <a:pt x="412045" y="1589617"/>
                      <a:pt x="440267" y="1595967"/>
                    </a:cubicBezTo>
                    <a:cubicBezTo>
                      <a:pt x="468489" y="1602317"/>
                      <a:pt x="499533" y="1607256"/>
                      <a:pt x="508000" y="1595967"/>
                    </a:cubicBezTo>
                    <a:cubicBezTo>
                      <a:pt x="516467" y="1584678"/>
                      <a:pt x="525639" y="1591733"/>
                      <a:pt x="491067" y="1528234"/>
                    </a:cubicBezTo>
                    <a:cubicBezTo>
                      <a:pt x="498828" y="1545168"/>
                      <a:pt x="467784" y="1493661"/>
                      <a:pt x="452967" y="149436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>
                      <a:lumMod val="89000"/>
                    </a:schemeClr>
                  </a:gs>
                  <a:gs pos="23000">
                    <a:schemeClr val="accent5">
                      <a:lumMod val="89000"/>
                    </a:schemeClr>
                  </a:gs>
                  <a:gs pos="69000">
                    <a:schemeClr val="accent5">
                      <a:lumMod val="75000"/>
                    </a:schemeClr>
                  </a:gs>
                  <a:gs pos="97000">
                    <a:schemeClr val="accent5">
                      <a:lumMod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dist="23000" dir="5400000" rotWithShape="0">
                  <a:srgbClr val="808080">
                    <a:alpha val="34998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 ea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altLang="id-ID" sz="900">
                  <a:solidFill>
                    <a:srgbClr val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9" name="Group 92"/>
              <p:cNvGrpSpPr>
                <a:grpSpLocks/>
              </p:cNvGrpSpPr>
              <p:nvPr/>
            </p:nvGrpSpPr>
            <p:grpSpPr bwMode="auto">
              <a:xfrm>
                <a:off x="6732588" y="1738313"/>
                <a:ext cx="884237" cy="488950"/>
                <a:chOff x="6732587" y="1738313"/>
                <a:chExt cx="884238" cy="488950"/>
              </a:xfrm>
            </p:grpSpPr>
            <p:sp>
              <p:nvSpPr>
                <p:cNvPr id="86" name="Freeform 85"/>
                <p:cNvSpPr/>
                <p:nvPr/>
              </p:nvSpPr>
              <p:spPr bwMode="auto">
                <a:xfrm>
                  <a:off x="6751637" y="1743075"/>
                  <a:ext cx="865188" cy="473075"/>
                </a:xfrm>
                <a:custGeom>
                  <a:avLst/>
                  <a:gdLst>
                    <a:gd name="connsiteX0" fmla="*/ 11642 w 753534"/>
                    <a:gd name="connsiteY0" fmla="*/ 392642 h 411692"/>
                    <a:gd name="connsiteX1" fmla="*/ 5292 w 753534"/>
                    <a:gd name="connsiteY1" fmla="*/ 284692 h 411692"/>
                    <a:gd name="connsiteX2" fmla="*/ 43392 w 753534"/>
                    <a:gd name="connsiteY2" fmla="*/ 195792 h 411692"/>
                    <a:gd name="connsiteX3" fmla="*/ 125942 w 753534"/>
                    <a:gd name="connsiteY3" fmla="*/ 113242 h 411692"/>
                    <a:gd name="connsiteX4" fmla="*/ 291042 w 753534"/>
                    <a:gd name="connsiteY4" fmla="*/ 30692 h 411692"/>
                    <a:gd name="connsiteX5" fmla="*/ 456142 w 753534"/>
                    <a:gd name="connsiteY5" fmla="*/ 5292 h 411692"/>
                    <a:gd name="connsiteX6" fmla="*/ 684742 w 753534"/>
                    <a:gd name="connsiteY6" fmla="*/ 62442 h 411692"/>
                    <a:gd name="connsiteX7" fmla="*/ 748242 w 753534"/>
                    <a:gd name="connsiteY7" fmla="*/ 100542 h 411692"/>
                    <a:gd name="connsiteX8" fmla="*/ 652992 w 753534"/>
                    <a:gd name="connsiteY8" fmla="*/ 94192 h 411692"/>
                    <a:gd name="connsiteX9" fmla="*/ 564092 w 753534"/>
                    <a:gd name="connsiteY9" fmla="*/ 138642 h 411692"/>
                    <a:gd name="connsiteX10" fmla="*/ 379942 w 753534"/>
                    <a:gd name="connsiteY10" fmla="*/ 278342 h 411692"/>
                    <a:gd name="connsiteX11" fmla="*/ 208492 w 753534"/>
                    <a:gd name="connsiteY11" fmla="*/ 360892 h 411692"/>
                    <a:gd name="connsiteX12" fmla="*/ 68792 w 753534"/>
                    <a:gd name="connsiteY12" fmla="*/ 398992 h 411692"/>
                    <a:gd name="connsiteX13" fmla="*/ 11642 w 753534"/>
                    <a:gd name="connsiteY13" fmla="*/ 392642 h 411692"/>
                    <a:gd name="connsiteX0" fmla="*/ 11642 w 753534"/>
                    <a:gd name="connsiteY0" fmla="*/ 392642 h 411692"/>
                    <a:gd name="connsiteX1" fmla="*/ 5292 w 753534"/>
                    <a:gd name="connsiteY1" fmla="*/ 284692 h 411692"/>
                    <a:gd name="connsiteX2" fmla="*/ 43392 w 753534"/>
                    <a:gd name="connsiteY2" fmla="*/ 195792 h 411692"/>
                    <a:gd name="connsiteX3" fmla="*/ 125942 w 753534"/>
                    <a:gd name="connsiteY3" fmla="*/ 113242 h 411692"/>
                    <a:gd name="connsiteX4" fmla="*/ 291042 w 753534"/>
                    <a:gd name="connsiteY4" fmla="*/ 30692 h 411692"/>
                    <a:gd name="connsiteX5" fmla="*/ 456142 w 753534"/>
                    <a:gd name="connsiteY5" fmla="*/ 5292 h 411692"/>
                    <a:gd name="connsiteX6" fmla="*/ 684742 w 753534"/>
                    <a:gd name="connsiteY6" fmla="*/ 62442 h 411692"/>
                    <a:gd name="connsiteX7" fmla="*/ 748242 w 753534"/>
                    <a:gd name="connsiteY7" fmla="*/ 100542 h 411692"/>
                    <a:gd name="connsiteX8" fmla="*/ 652992 w 753534"/>
                    <a:gd name="connsiteY8" fmla="*/ 94192 h 411692"/>
                    <a:gd name="connsiteX9" fmla="*/ 564092 w 753534"/>
                    <a:gd name="connsiteY9" fmla="*/ 138642 h 411692"/>
                    <a:gd name="connsiteX10" fmla="*/ 379942 w 753534"/>
                    <a:gd name="connsiteY10" fmla="*/ 278342 h 411692"/>
                    <a:gd name="connsiteX11" fmla="*/ 208492 w 753534"/>
                    <a:gd name="connsiteY11" fmla="*/ 360892 h 411692"/>
                    <a:gd name="connsiteX12" fmla="*/ 68792 w 753534"/>
                    <a:gd name="connsiteY12" fmla="*/ 398992 h 411692"/>
                    <a:gd name="connsiteX13" fmla="*/ 11642 w 753534"/>
                    <a:gd name="connsiteY13" fmla="*/ 392642 h 411692"/>
                    <a:gd name="connsiteX0" fmla="*/ 11642 w 753534"/>
                    <a:gd name="connsiteY0" fmla="*/ 392642 h 411692"/>
                    <a:gd name="connsiteX1" fmla="*/ 5292 w 753534"/>
                    <a:gd name="connsiteY1" fmla="*/ 284692 h 411692"/>
                    <a:gd name="connsiteX2" fmla="*/ 43392 w 753534"/>
                    <a:gd name="connsiteY2" fmla="*/ 195792 h 411692"/>
                    <a:gd name="connsiteX3" fmla="*/ 125942 w 753534"/>
                    <a:gd name="connsiteY3" fmla="*/ 113242 h 411692"/>
                    <a:gd name="connsiteX4" fmla="*/ 291042 w 753534"/>
                    <a:gd name="connsiteY4" fmla="*/ 30692 h 411692"/>
                    <a:gd name="connsiteX5" fmla="*/ 456142 w 753534"/>
                    <a:gd name="connsiteY5" fmla="*/ 5292 h 411692"/>
                    <a:gd name="connsiteX6" fmla="*/ 684742 w 753534"/>
                    <a:gd name="connsiteY6" fmla="*/ 62442 h 411692"/>
                    <a:gd name="connsiteX7" fmla="*/ 748242 w 753534"/>
                    <a:gd name="connsiteY7" fmla="*/ 100542 h 411692"/>
                    <a:gd name="connsiteX8" fmla="*/ 652992 w 753534"/>
                    <a:gd name="connsiteY8" fmla="*/ 94192 h 411692"/>
                    <a:gd name="connsiteX9" fmla="*/ 564092 w 753534"/>
                    <a:gd name="connsiteY9" fmla="*/ 138642 h 411692"/>
                    <a:gd name="connsiteX10" fmla="*/ 379942 w 753534"/>
                    <a:gd name="connsiteY10" fmla="*/ 278342 h 411692"/>
                    <a:gd name="connsiteX11" fmla="*/ 208492 w 753534"/>
                    <a:gd name="connsiteY11" fmla="*/ 360892 h 411692"/>
                    <a:gd name="connsiteX12" fmla="*/ 68792 w 753534"/>
                    <a:gd name="connsiteY12" fmla="*/ 398992 h 411692"/>
                    <a:gd name="connsiteX13" fmla="*/ 11642 w 753534"/>
                    <a:gd name="connsiteY13" fmla="*/ 392642 h 411692"/>
                    <a:gd name="connsiteX0" fmla="*/ 11642 w 753534"/>
                    <a:gd name="connsiteY0" fmla="*/ 392642 h 411692"/>
                    <a:gd name="connsiteX1" fmla="*/ 5292 w 753534"/>
                    <a:gd name="connsiteY1" fmla="*/ 284692 h 411692"/>
                    <a:gd name="connsiteX2" fmla="*/ 43392 w 753534"/>
                    <a:gd name="connsiteY2" fmla="*/ 195792 h 411692"/>
                    <a:gd name="connsiteX3" fmla="*/ 125942 w 753534"/>
                    <a:gd name="connsiteY3" fmla="*/ 113242 h 411692"/>
                    <a:gd name="connsiteX4" fmla="*/ 291042 w 753534"/>
                    <a:gd name="connsiteY4" fmla="*/ 30692 h 411692"/>
                    <a:gd name="connsiteX5" fmla="*/ 456142 w 753534"/>
                    <a:gd name="connsiteY5" fmla="*/ 5292 h 411692"/>
                    <a:gd name="connsiteX6" fmla="*/ 684742 w 753534"/>
                    <a:gd name="connsiteY6" fmla="*/ 62442 h 411692"/>
                    <a:gd name="connsiteX7" fmla="*/ 748242 w 753534"/>
                    <a:gd name="connsiteY7" fmla="*/ 100542 h 411692"/>
                    <a:gd name="connsiteX8" fmla="*/ 652992 w 753534"/>
                    <a:gd name="connsiteY8" fmla="*/ 94192 h 411692"/>
                    <a:gd name="connsiteX9" fmla="*/ 564092 w 753534"/>
                    <a:gd name="connsiteY9" fmla="*/ 138642 h 411692"/>
                    <a:gd name="connsiteX10" fmla="*/ 379942 w 753534"/>
                    <a:gd name="connsiteY10" fmla="*/ 278342 h 411692"/>
                    <a:gd name="connsiteX11" fmla="*/ 208492 w 753534"/>
                    <a:gd name="connsiteY11" fmla="*/ 360892 h 411692"/>
                    <a:gd name="connsiteX12" fmla="*/ 68792 w 753534"/>
                    <a:gd name="connsiteY12" fmla="*/ 398992 h 411692"/>
                    <a:gd name="connsiteX13" fmla="*/ 11642 w 753534"/>
                    <a:gd name="connsiteY13" fmla="*/ 392642 h 411692"/>
                    <a:gd name="connsiteX0" fmla="*/ 11642 w 753534"/>
                    <a:gd name="connsiteY0" fmla="*/ 392642 h 411692"/>
                    <a:gd name="connsiteX1" fmla="*/ 5292 w 753534"/>
                    <a:gd name="connsiteY1" fmla="*/ 284692 h 411692"/>
                    <a:gd name="connsiteX2" fmla="*/ 43392 w 753534"/>
                    <a:gd name="connsiteY2" fmla="*/ 195792 h 411692"/>
                    <a:gd name="connsiteX3" fmla="*/ 125942 w 753534"/>
                    <a:gd name="connsiteY3" fmla="*/ 113242 h 411692"/>
                    <a:gd name="connsiteX4" fmla="*/ 291042 w 753534"/>
                    <a:gd name="connsiteY4" fmla="*/ 30692 h 411692"/>
                    <a:gd name="connsiteX5" fmla="*/ 456142 w 753534"/>
                    <a:gd name="connsiteY5" fmla="*/ 5292 h 411692"/>
                    <a:gd name="connsiteX6" fmla="*/ 684742 w 753534"/>
                    <a:gd name="connsiteY6" fmla="*/ 62442 h 411692"/>
                    <a:gd name="connsiteX7" fmla="*/ 748242 w 753534"/>
                    <a:gd name="connsiteY7" fmla="*/ 100542 h 411692"/>
                    <a:gd name="connsiteX8" fmla="*/ 652992 w 753534"/>
                    <a:gd name="connsiteY8" fmla="*/ 94192 h 411692"/>
                    <a:gd name="connsiteX9" fmla="*/ 564092 w 753534"/>
                    <a:gd name="connsiteY9" fmla="*/ 138642 h 411692"/>
                    <a:gd name="connsiteX10" fmla="*/ 379942 w 753534"/>
                    <a:gd name="connsiteY10" fmla="*/ 278342 h 411692"/>
                    <a:gd name="connsiteX11" fmla="*/ 208492 w 753534"/>
                    <a:gd name="connsiteY11" fmla="*/ 360892 h 411692"/>
                    <a:gd name="connsiteX12" fmla="*/ 68792 w 753534"/>
                    <a:gd name="connsiteY12" fmla="*/ 398992 h 411692"/>
                    <a:gd name="connsiteX13" fmla="*/ 11642 w 753534"/>
                    <a:gd name="connsiteY13" fmla="*/ 392642 h 411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53534" h="411692">
                      <a:moveTo>
                        <a:pt x="11642" y="392642"/>
                      </a:moveTo>
                      <a:cubicBezTo>
                        <a:pt x="1059" y="373592"/>
                        <a:pt x="0" y="317500"/>
                        <a:pt x="5292" y="284692"/>
                      </a:cubicBezTo>
                      <a:cubicBezTo>
                        <a:pt x="10584" y="251884"/>
                        <a:pt x="23284" y="224367"/>
                        <a:pt x="43392" y="195792"/>
                      </a:cubicBezTo>
                      <a:cubicBezTo>
                        <a:pt x="63500" y="167217"/>
                        <a:pt x="84667" y="140759"/>
                        <a:pt x="125942" y="113242"/>
                      </a:cubicBezTo>
                      <a:cubicBezTo>
                        <a:pt x="167217" y="85725"/>
                        <a:pt x="236009" y="48684"/>
                        <a:pt x="291042" y="30692"/>
                      </a:cubicBezTo>
                      <a:cubicBezTo>
                        <a:pt x="346075" y="12700"/>
                        <a:pt x="390525" y="0"/>
                        <a:pt x="456142" y="5292"/>
                      </a:cubicBezTo>
                      <a:cubicBezTo>
                        <a:pt x="521759" y="10584"/>
                        <a:pt x="636059" y="46567"/>
                        <a:pt x="684742" y="62442"/>
                      </a:cubicBezTo>
                      <a:cubicBezTo>
                        <a:pt x="733425" y="78317"/>
                        <a:pt x="753534" y="95250"/>
                        <a:pt x="748242" y="100542"/>
                      </a:cubicBezTo>
                      <a:cubicBezTo>
                        <a:pt x="742950" y="105834"/>
                        <a:pt x="683684" y="87842"/>
                        <a:pt x="652992" y="94192"/>
                      </a:cubicBezTo>
                      <a:cubicBezTo>
                        <a:pt x="622300" y="100542"/>
                        <a:pt x="609600" y="107950"/>
                        <a:pt x="564092" y="138642"/>
                      </a:cubicBezTo>
                      <a:cubicBezTo>
                        <a:pt x="518584" y="169334"/>
                        <a:pt x="477309" y="222250"/>
                        <a:pt x="379942" y="278342"/>
                      </a:cubicBezTo>
                      <a:cubicBezTo>
                        <a:pt x="307975" y="321734"/>
                        <a:pt x="260350" y="340784"/>
                        <a:pt x="208492" y="360892"/>
                      </a:cubicBezTo>
                      <a:cubicBezTo>
                        <a:pt x="156634" y="381000"/>
                        <a:pt x="101600" y="393700"/>
                        <a:pt x="68792" y="398992"/>
                      </a:cubicBezTo>
                      <a:cubicBezTo>
                        <a:pt x="35984" y="404284"/>
                        <a:pt x="22225" y="411692"/>
                        <a:pt x="11642" y="39264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accent4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7" name="Freeform 86"/>
                <p:cNvSpPr/>
                <p:nvPr/>
              </p:nvSpPr>
              <p:spPr bwMode="auto">
                <a:xfrm>
                  <a:off x="6732587" y="1738313"/>
                  <a:ext cx="873126" cy="488950"/>
                </a:xfrm>
                <a:custGeom>
                  <a:avLst/>
                  <a:gdLst>
                    <a:gd name="connsiteX0" fmla="*/ 33867 w 759884"/>
                    <a:gd name="connsiteY0" fmla="*/ 408517 h 424392"/>
                    <a:gd name="connsiteX1" fmla="*/ 218017 w 759884"/>
                    <a:gd name="connsiteY1" fmla="*/ 243417 h 424392"/>
                    <a:gd name="connsiteX2" fmla="*/ 357717 w 759884"/>
                    <a:gd name="connsiteY2" fmla="*/ 141817 h 424392"/>
                    <a:gd name="connsiteX3" fmla="*/ 497417 w 759884"/>
                    <a:gd name="connsiteY3" fmla="*/ 91017 h 424392"/>
                    <a:gd name="connsiteX4" fmla="*/ 662517 w 759884"/>
                    <a:gd name="connsiteY4" fmla="*/ 71967 h 424392"/>
                    <a:gd name="connsiteX5" fmla="*/ 757767 w 759884"/>
                    <a:gd name="connsiteY5" fmla="*/ 97367 h 424392"/>
                    <a:gd name="connsiteX6" fmla="*/ 649817 w 759884"/>
                    <a:gd name="connsiteY6" fmla="*/ 40217 h 424392"/>
                    <a:gd name="connsiteX7" fmla="*/ 465667 w 759884"/>
                    <a:gd name="connsiteY7" fmla="*/ 2117 h 424392"/>
                    <a:gd name="connsiteX8" fmla="*/ 281517 w 759884"/>
                    <a:gd name="connsiteY8" fmla="*/ 27517 h 424392"/>
                    <a:gd name="connsiteX9" fmla="*/ 135467 w 759884"/>
                    <a:gd name="connsiteY9" fmla="*/ 103717 h 424392"/>
                    <a:gd name="connsiteX10" fmla="*/ 46567 w 759884"/>
                    <a:gd name="connsiteY10" fmla="*/ 205317 h 424392"/>
                    <a:gd name="connsiteX11" fmla="*/ 14817 w 759884"/>
                    <a:gd name="connsiteY11" fmla="*/ 338667 h 424392"/>
                    <a:gd name="connsiteX12" fmla="*/ 33867 w 759884"/>
                    <a:gd name="connsiteY12" fmla="*/ 408517 h 424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59884" h="424392">
                      <a:moveTo>
                        <a:pt x="33867" y="408517"/>
                      </a:moveTo>
                      <a:cubicBezTo>
                        <a:pt x="67734" y="392642"/>
                        <a:pt x="164042" y="287867"/>
                        <a:pt x="218017" y="243417"/>
                      </a:cubicBezTo>
                      <a:cubicBezTo>
                        <a:pt x="271992" y="198967"/>
                        <a:pt x="311150" y="167217"/>
                        <a:pt x="357717" y="141817"/>
                      </a:cubicBezTo>
                      <a:cubicBezTo>
                        <a:pt x="404284" y="116417"/>
                        <a:pt x="446617" y="102659"/>
                        <a:pt x="497417" y="91017"/>
                      </a:cubicBezTo>
                      <a:cubicBezTo>
                        <a:pt x="548217" y="79375"/>
                        <a:pt x="619125" y="70909"/>
                        <a:pt x="662517" y="71967"/>
                      </a:cubicBezTo>
                      <a:cubicBezTo>
                        <a:pt x="705909" y="73025"/>
                        <a:pt x="759884" y="102659"/>
                        <a:pt x="757767" y="97367"/>
                      </a:cubicBezTo>
                      <a:cubicBezTo>
                        <a:pt x="755650" y="92075"/>
                        <a:pt x="698500" y="56092"/>
                        <a:pt x="649817" y="40217"/>
                      </a:cubicBezTo>
                      <a:cubicBezTo>
                        <a:pt x="601134" y="24342"/>
                        <a:pt x="527050" y="4234"/>
                        <a:pt x="465667" y="2117"/>
                      </a:cubicBezTo>
                      <a:cubicBezTo>
                        <a:pt x="404284" y="0"/>
                        <a:pt x="336550" y="10584"/>
                        <a:pt x="281517" y="27517"/>
                      </a:cubicBezTo>
                      <a:cubicBezTo>
                        <a:pt x="226484" y="44450"/>
                        <a:pt x="174625" y="74084"/>
                        <a:pt x="135467" y="103717"/>
                      </a:cubicBezTo>
                      <a:cubicBezTo>
                        <a:pt x="96309" y="133350"/>
                        <a:pt x="66675" y="166159"/>
                        <a:pt x="46567" y="205317"/>
                      </a:cubicBezTo>
                      <a:cubicBezTo>
                        <a:pt x="26459" y="244475"/>
                        <a:pt x="17992" y="302684"/>
                        <a:pt x="14817" y="338667"/>
                      </a:cubicBezTo>
                      <a:cubicBezTo>
                        <a:pt x="11642" y="374650"/>
                        <a:pt x="0" y="424392"/>
                        <a:pt x="33867" y="408517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0" name="Group 9"/>
              <p:cNvGrpSpPr>
                <a:grpSpLocks/>
              </p:cNvGrpSpPr>
              <p:nvPr/>
            </p:nvGrpSpPr>
            <p:grpSpPr bwMode="auto">
              <a:xfrm flipH="1">
                <a:off x="5407025" y="1701800"/>
                <a:ext cx="633413" cy="349250"/>
                <a:chOff x="1763183" y="2417233"/>
                <a:chExt cx="769409" cy="424392"/>
              </a:xfrm>
            </p:grpSpPr>
            <p:sp>
              <p:nvSpPr>
                <p:cNvPr id="84" name="Freeform 7"/>
                <p:cNvSpPr/>
                <p:nvPr/>
              </p:nvSpPr>
              <p:spPr>
                <a:xfrm>
                  <a:off x="1778610" y="2421091"/>
                  <a:ext cx="753982" cy="410889"/>
                </a:xfrm>
                <a:custGeom>
                  <a:avLst/>
                  <a:gdLst>
                    <a:gd name="connsiteX0" fmla="*/ 11642 w 753534"/>
                    <a:gd name="connsiteY0" fmla="*/ 392642 h 411692"/>
                    <a:gd name="connsiteX1" fmla="*/ 5292 w 753534"/>
                    <a:gd name="connsiteY1" fmla="*/ 284692 h 411692"/>
                    <a:gd name="connsiteX2" fmla="*/ 43392 w 753534"/>
                    <a:gd name="connsiteY2" fmla="*/ 195792 h 411692"/>
                    <a:gd name="connsiteX3" fmla="*/ 125942 w 753534"/>
                    <a:gd name="connsiteY3" fmla="*/ 113242 h 411692"/>
                    <a:gd name="connsiteX4" fmla="*/ 291042 w 753534"/>
                    <a:gd name="connsiteY4" fmla="*/ 30692 h 411692"/>
                    <a:gd name="connsiteX5" fmla="*/ 456142 w 753534"/>
                    <a:gd name="connsiteY5" fmla="*/ 5292 h 411692"/>
                    <a:gd name="connsiteX6" fmla="*/ 684742 w 753534"/>
                    <a:gd name="connsiteY6" fmla="*/ 62442 h 411692"/>
                    <a:gd name="connsiteX7" fmla="*/ 748242 w 753534"/>
                    <a:gd name="connsiteY7" fmla="*/ 100542 h 411692"/>
                    <a:gd name="connsiteX8" fmla="*/ 652992 w 753534"/>
                    <a:gd name="connsiteY8" fmla="*/ 94192 h 411692"/>
                    <a:gd name="connsiteX9" fmla="*/ 564092 w 753534"/>
                    <a:gd name="connsiteY9" fmla="*/ 138642 h 411692"/>
                    <a:gd name="connsiteX10" fmla="*/ 379942 w 753534"/>
                    <a:gd name="connsiteY10" fmla="*/ 278342 h 411692"/>
                    <a:gd name="connsiteX11" fmla="*/ 208492 w 753534"/>
                    <a:gd name="connsiteY11" fmla="*/ 360892 h 411692"/>
                    <a:gd name="connsiteX12" fmla="*/ 68792 w 753534"/>
                    <a:gd name="connsiteY12" fmla="*/ 398992 h 411692"/>
                    <a:gd name="connsiteX13" fmla="*/ 11642 w 753534"/>
                    <a:gd name="connsiteY13" fmla="*/ 392642 h 411692"/>
                    <a:gd name="connsiteX0" fmla="*/ 11642 w 753534"/>
                    <a:gd name="connsiteY0" fmla="*/ 392642 h 411692"/>
                    <a:gd name="connsiteX1" fmla="*/ 5292 w 753534"/>
                    <a:gd name="connsiteY1" fmla="*/ 284692 h 411692"/>
                    <a:gd name="connsiteX2" fmla="*/ 43392 w 753534"/>
                    <a:gd name="connsiteY2" fmla="*/ 195792 h 411692"/>
                    <a:gd name="connsiteX3" fmla="*/ 125942 w 753534"/>
                    <a:gd name="connsiteY3" fmla="*/ 113242 h 411692"/>
                    <a:gd name="connsiteX4" fmla="*/ 291042 w 753534"/>
                    <a:gd name="connsiteY4" fmla="*/ 30692 h 411692"/>
                    <a:gd name="connsiteX5" fmla="*/ 456142 w 753534"/>
                    <a:gd name="connsiteY5" fmla="*/ 5292 h 411692"/>
                    <a:gd name="connsiteX6" fmla="*/ 684742 w 753534"/>
                    <a:gd name="connsiteY6" fmla="*/ 62442 h 411692"/>
                    <a:gd name="connsiteX7" fmla="*/ 748242 w 753534"/>
                    <a:gd name="connsiteY7" fmla="*/ 100542 h 411692"/>
                    <a:gd name="connsiteX8" fmla="*/ 652992 w 753534"/>
                    <a:gd name="connsiteY8" fmla="*/ 94192 h 411692"/>
                    <a:gd name="connsiteX9" fmla="*/ 564092 w 753534"/>
                    <a:gd name="connsiteY9" fmla="*/ 138642 h 411692"/>
                    <a:gd name="connsiteX10" fmla="*/ 379942 w 753534"/>
                    <a:gd name="connsiteY10" fmla="*/ 278342 h 411692"/>
                    <a:gd name="connsiteX11" fmla="*/ 208492 w 753534"/>
                    <a:gd name="connsiteY11" fmla="*/ 360892 h 411692"/>
                    <a:gd name="connsiteX12" fmla="*/ 68792 w 753534"/>
                    <a:gd name="connsiteY12" fmla="*/ 398992 h 411692"/>
                    <a:gd name="connsiteX13" fmla="*/ 11642 w 753534"/>
                    <a:gd name="connsiteY13" fmla="*/ 392642 h 411692"/>
                    <a:gd name="connsiteX0" fmla="*/ 11642 w 753534"/>
                    <a:gd name="connsiteY0" fmla="*/ 392642 h 411692"/>
                    <a:gd name="connsiteX1" fmla="*/ 5292 w 753534"/>
                    <a:gd name="connsiteY1" fmla="*/ 284692 h 411692"/>
                    <a:gd name="connsiteX2" fmla="*/ 43392 w 753534"/>
                    <a:gd name="connsiteY2" fmla="*/ 195792 h 411692"/>
                    <a:gd name="connsiteX3" fmla="*/ 125942 w 753534"/>
                    <a:gd name="connsiteY3" fmla="*/ 113242 h 411692"/>
                    <a:gd name="connsiteX4" fmla="*/ 291042 w 753534"/>
                    <a:gd name="connsiteY4" fmla="*/ 30692 h 411692"/>
                    <a:gd name="connsiteX5" fmla="*/ 456142 w 753534"/>
                    <a:gd name="connsiteY5" fmla="*/ 5292 h 411692"/>
                    <a:gd name="connsiteX6" fmla="*/ 684742 w 753534"/>
                    <a:gd name="connsiteY6" fmla="*/ 62442 h 411692"/>
                    <a:gd name="connsiteX7" fmla="*/ 748242 w 753534"/>
                    <a:gd name="connsiteY7" fmla="*/ 100542 h 411692"/>
                    <a:gd name="connsiteX8" fmla="*/ 652992 w 753534"/>
                    <a:gd name="connsiteY8" fmla="*/ 94192 h 411692"/>
                    <a:gd name="connsiteX9" fmla="*/ 564092 w 753534"/>
                    <a:gd name="connsiteY9" fmla="*/ 138642 h 411692"/>
                    <a:gd name="connsiteX10" fmla="*/ 379942 w 753534"/>
                    <a:gd name="connsiteY10" fmla="*/ 278342 h 411692"/>
                    <a:gd name="connsiteX11" fmla="*/ 208492 w 753534"/>
                    <a:gd name="connsiteY11" fmla="*/ 360892 h 411692"/>
                    <a:gd name="connsiteX12" fmla="*/ 68792 w 753534"/>
                    <a:gd name="connsiteY12" fmla="*/ 398992 h 411692"/>
                    <a:gd name="connsiteX13" fmla="*/ 11642 w 753534"/>
                    <a:gd name="connsiteY13" fmla="*/ 392642 h 411692"/>
                    <a:gd name="connsiteX0" fmla="*/ 11642 w 753534"/>
                    <a:gd name="connsiteY0" fmla="*/ 392642 h 411692"/>
                    <a:gd name="connsiteX1" fmla="*/ 5292 w 753534"/>
                    <a:gd name="connsiteY1" fmla="*/ 284692 h 411692"/>
                    <a:gd name="connsiteX2" fmla="*/ 43392 w 753534"/>
                    <a:gd name="connsiteY2" fmla="*/ 195792 h 411692"/>
                    <a:gd name="connsiteX3" fmla="*/ 125942 w 753534"/>
                    <a:gd name="connsiteY3" fmla="*/ 113242 h 411692"/>
                    <a:gd name="connsiteX4" fmla="*/ 291042 w 753534"/>
                    <a:gd name="connsiteY4" fmla="*/ 30692 h 411692"/>
                    <a:gd name="connsiteX5" fmla="*/ 456142 w 753534"/>
                    <a:gd name="connsiteY5" fmla="*/ 5292 h 411692"/>
                    <a:gd name="connsiteX6" fmla="*/ 684742 w 753534"/>
                    <a:gd name="connsiteY6" fmla="*/ 62442 h 411692"/>
                    <a:gd name="connsiteX7" fmla="*/ 748242 w 753534"/>
                    <a:gd name="connsiteY7" fmla="*/ 100542 h 411692"/>
                    <a:gd name="connsiteX8" fmla="*/ 652992 w 753534"/>
                    <a:gd name="connsiteY8" fmla="*/ 94192 h 411692"/>
                    <a:gd name="connsiteX9" fmla="*/ 564092 w 753534"/>
                    <a:gd name="connsiteY9" fmla="*/ 138642 h 411692"/>
                    <a:gd name="connsiteX10" fmla="*/ 379942 w 753534"/>
                    <a:gd name="connsiteY10" fmla="*/ 278342 h 411692"/>
                    <a:gd name="connsiteX11" fmla="*/ 208492 w 753534"/>
                    <a:gd name="connsiteY11" fmla="*/ 360892 h 411692"/>
                    <a:gd name="connsiteX12" fmla="*/ 68792 w 753534"/>
                    <a:gd name="connsiteY12" fmla="*/ 398992 h 411692"/>
                    <a:gd name="connsiteX13" fmla="*/ 11642 w 753534"/>
                    <a:gd name="connsiteY13" fmla="*/ 392642 h 411692"/>
                    <a:gd name="connsiteX0" fmla="*/ 11642 w 753534"/>
                    <a:gd name="connsiteY0" fmla="*/ 392642 h 411692"/>
                    <a:gd name="connsiteX1" fmla="*/ 5292 w 753534"/>
                    <a:gd name="connsiteY1" fmla="*/ 284692 h 411692"/>
                    <a:gd name="connsiteX2" fmla="*/ 43392 w 753534"/>
                    <a:gd name="connsiteY2" fmla="*/ 195792 h 411692"/>
                    <a:gd name="connsiteX3" fmla="*/ 125942 w 753534"/>
                    <a:gd name="connsiteY3" fmla="*/ 113242 h 411692"/>
                    <a:gd name="connsiteX4" fmla="*/ 291042 w 753534"/>
                    <a:gd name="connsiteY4" fmla="*/ 30692 h 411692"/>
                    <a:gd name="connsiteX5" fmla="*/ 456142 w 753534"/>
                    <a:gd name="connsiteY5" fmla="*/ 5292 h 411692"/>
                    <a:gd name="connsiteX6" fmla="*/ 684742 w 753534"/>
                    <a:gd name="connsiteY6" fmla="*/ 62442 h 411692"/>
                    <a:gd name="connsiteX7" fmla="*/ 748242 w 753534"/>
                    <a:gd name="connsiteY7" fmla="*/ 100542 h 411692"/>
                    <a:gd name="connsiteX8" fmla="*/ 652992 w 753534"/>
                    <a:gd name="connsiteY8" fmla="*/ 94192 h 411692"/>
                    <a:gd name="connsiteX9" fmla="*/ 564092 w 753534"/>
                    <a:gd name="connsiteY9" fmla="*/ 138642 h 411692"/>
                    <a:gd name="connsiteX10" fmla="*/ 379942 w 753534"/>
                    <a:gd name="connsiteY10" fmla="*/ 278342 h 411692"/>
                    <a:gd name="connsiteX11" fmla="*/ 208492 w 753534"/>
                    <a:gd name="connsiteY11" fmla="*/ 360892 h 411692"/>
                    <a:gd name="connsiteX12" fmla="*/ 68792 w 753534"/>
                    <a:gd name="connsiteY12" fmla="*/ 398992 h 411692"/>
                    <a:gd name="connsiteX13" fmla="*/ 11642 w 753534"/>
                    <a:gd name="connsiteY13" fmla="*/ 392642 h 411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53534" h="411692">
                      <a:moveTo>
                        <a:pt x="11642" y="392642"/>
                      </a:moveTo>
                      <a:cubicBezTo>
                        <a:pt x="1059" y="373592"/>
                        <a:pt x="0" y="317500"/>
                        <a:pt x="5292" y="284692"/>
                      </a:cubicBezTo>
                      <a:cubicBezTo>
                        <a:pt x="10584" y="251884"/>
                        <a:pt x="23284" y="224367"/>
                        <a:pt x="43392" y="195792"/>
                      </a:cubicBezTo>
                      <a:cubicBezTo>
                        <a:pt x="63500" y="167217"/>
                        <a:pt x="84667" y="140759"/>
                        <a:pt x="125942" y="113242"/>
                      </a:cubicBezTo>
                      <a:cubicBezTo>
                        <a:pt x="167217" y="85725"/>
                        <a:pt x="236009" y="48684"/>
                        <a:pt x="291042" y="30692"/>
                      </a:cubicBezTo>
                      <a:cubicBezTo>
                        <a:pt x="346075" y="12700"/>
                        <a:pt x="390525" y="0"/>
                        <a:pt x="456142" y="5292"/>
                      </a:cubicBezTo>
                      <a:cubicBezTo>
                        <a:pt x="521759" y="10584"/>
                        <a:pt x="636059" y="46567"/>
                        <a:pt x="684742" y="62442"/>
                      </a:cubicBezTo>
                      <a:cubicBezTo>
                        <a:pt x="733425" y="78317"/>
                        <a:pt x="753534" y="95250"/>
                        <a:pt x="748242" y="100542"/>
                      </a:cubicBezTo>
                      <a:cubicBezTo>
                        <a:pt x="742950" y="105834"/>
                        <a:pt x="683684" y="87842"/>
                        <a:pt x="652992" y="94192"/>
                      </a:cubicBezTo>
                      <a:cubicBezTo>
                        <a:pt x="622300" y="100542"/>
                        <a:pt x="609600" y="107950"/>
                        <a:pt x="564092" y="138642"/>
                      </a:cubicBezTo>
                      <a:cubicBezTo>
                        <a:pt x="518584" y="169334"/>
                        <a:pt x="477309" y="222250"/>
                        <a:pt x="379942" y="278342"/>
                      </a:cubicBezTo>
                      <a:cubicBezTo>
                        <a:pt x="307975" y="321734"/>
                        <a:pt x="260350" y="340784"/>
                        <a:pt x="208492" y="360892"/>
                      </a:cubicBezTo>
                      <a:cubicBezTo>
                        <a:pt x="156634" y="381000"/>
                        <a:pt x="101600" y="393700"/>
                        <a:pt x="68792" y="398992"/>
                      </a:cubicBezTo>
                      <a:cubicBezTo>
                        <a:pt x="35984" y="404284"/>
                        <a:pt x="22225" y="411692"/>
                        <a:pt x="11642" y="39264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accent2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Freeform 8"/>
                <p:cNvSpPr/>
                <p:nvPr/>
              </p:nvSpPr>
              <p:spPr>
                <a:xfrm>
                  <a:off x="1763183" y="2417233"/>
                  <a:ext cx="759767" cy="424392"/>
                </a:xfrm>
                <a:custGeom>
                  <a:avLst/>
                  <a:gdLst>
                    <a:gd name="connsiteX0" fmla="*/ 33867 w 759884"/>
                    <a:gd name="connsiteY0" fmla="*/ 408517 h 424392"/>
                    <a:gd name="connsiteX1" fmla="*/ 218017 w 759884"/>
                    <a:gd name="connsiteY1" fmla="*/ 243417 h 424392"/>
                    <a:gd name="connsiteX2" fmla="*/ 357717 w 759884"/>
                    <a:gd name="connsiteY2" fmla="*/ 141817 h 424392"/>
                    <a:gd name="connsiteX3" fmla="*/ 497417 w 759884"/>
                    <a:gd name="connsiteY3" fmla="*/ 91017 h 424392"/>
                    <a:gd name="connsiteX4" fmla="*/ 662517 w 759884"/>
                    <a:gd name="connsiteY4" fmla="*/ 71967 h 424392"/>
                    <a:gd name="connsiteX5" fmla="*/ 757767 w 759884"/>
                    <a:gd name="connsiteY5" fmla="*/ 97367 h 424392"/>
                    <a:gd name="connsiteX6" fmla="*/ 649817 w 759884"/>
                    <a:gd name="connsiteY6" fmla="*/ 40217 h 424392"/>
                    <a:gd name="connsiteX7" fmla="*/ 465667 w 759884"/>
                    <a:gd name="connsiteY7" fmla="*/ 2117 h 424392"/>
                    <a:gd name="connsiteX8" fmla="*/ 281517 w 759884"/>
                    <a:gd name="connsiteY8" fmla="*/ 27517 h 424392"/>
                    <a:gd name="connsiteX9" fmla="*/ 135467 w 759884"/>
                    <a:gd name="connsiteY9" fmla="*/ 103717 h 424392"/>
                    <a:gd name="connsiteX10" fmla="*/ 46567 w 759884"/>
                    <a:gd name="connsiteY10" fmla="*/ 205317 h 424392"/>
                    <a:gd name="connsiteX11" fmla="*/ 14817 w 759884"/>
                    <a:gd name="connsiteY11" fmla="*/ 338667 h 424392"/>
                    <a:gd name="connsiteX12" fmla="*/ 33867 w 759884"/>
                    <a:gd name="connsiteY12" fmla="*/ 408517 h 424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59884" h="424392">
                      <a:moveTo>
                        <a:pt x="33867" y="408517"/>
                      </a:moveTo>
                      <a:cubicBezTo>
                        <a:pt x="67734" y="392642"/>
                        <a:pt x="164042" y="287867"/>
                        <a:pt x="218017" y="243417"/>
                      </a:cubicBezTo>
                      <a:cubicBezTo>
                        <a:pt x="271992" y="198967"/>
                        <a:pt x="311150" y="167217"/>
                        <a:pt x="357717" y="141817"/>
                      </a:cubicBezTo>
                      <a:cubicBezTo>
                        <a:pt x="404284" y="116417"/>
                        <a:pt x="446617" y="102659"/>
                        <a:pt x="497417" y="91017"/>
                      </a:cubicBezTo>
                      <a:cubicBezTo>
                        <a:pt x="548217" y="79375"/>
                        <a:pt x="619125" y="70909"/>
                        <a:pt x="662517" y="71967"/>
                      </a:cubicBezTo>
                      <a:cubicBezTo>
                        <a:pt x="705909" y="73025"/>
                        <a:pt x="759884" y="102659"/>
                        <a:pt x="757767" y="97367"/>
                      </a:cubicBezTo>
                      <a:cubicBezTo>
                        <a:pt x="755650" y="92075"/>
                        <a:pt x="698500" y="56092"/>
                        <a:pt x="649817" y="40217"/>
                      </a:cubicBezTo>
                      <a:cubicBezTo>
                        <a:pt x="601134" y="24342"/>
                        <a:pt x="527050" y="4234"/>
                        <a:pt x="465667" y="2117"/>
                      </a:cubicBezTo>
                      <a:cubicBezTo>
                        <a:pt x="404284" y="0"/>
                        <a:pt x="336550" y="10584"/>
                        <a:pt x="281517" y="27517"/>
                      </a:cubicBezTo>
                      <a:cubicBezTo>
                        <a:pt x="226484" y="44450"/>
                        <a:pt x="174625" y="74084"/>
                        <a:pt x="135467" y="103717"/>
                      </a:cubicBezTo>
                      <a:cubicBezTo>
                        <a:pt x="96309" y="133350"/>
                        <a:pt x="66675" y="166159"/>
                        <a:pt x="46567" y="205317"/>
                      </a:cubicBezTo>
                      <a:cubicBezTo>
                        <a:pt x="26459" y="244475"/>
                        <a:pt x="17992" y="302684"/>
                        <a:pt x="14817" y="338667"/>
                      </a:cubicBezTo>
                      <a:cubicBezTo>
                        <a:pt x="11642" y="374650"/>
                        <a:pt x="0" y="424392"/>
                        <a:pt x="33867" y="40851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1" name="Group 10"/>
              <p:cNvGrpSpPr>
                <a:grpSpLocks/>
              </p:cNvGrpSpPr>
              <p:nvPr/>
            </p:nvGrpSpPr>
            <p:grpSpPr bwMode="auto">
              <a:xfrm>
                <a:off x="6748463" y="1263650"/>
                <a:ext cx="635000" cy="350838"/>
                <a:chOff x="1763183" y="2417233"/>
                <a:chExt cx="769409" cy="424392"/>
              </a:xfrm>
            </p:grpSpPr>
            <p:sp>
              <p:nvSpPr>
                <p:cNvPr id="82" name="Freeform 81"/>
                <p:cNvSpPr/>
                <p:nvPr/>
              </p:nvSpPr>
              <p:spPr>
                <a:xfrm>
                  <a:off x="1782418" y="2421074"/>
                  <a:ext cx="750174" cy="410949"/>
                </a:xfrm>
                <a:custGeom>
                  <a:avLst/>
                  <a:gdLst>
                    <a:gd name="connsiteX0" fmla="*/ 11642 w 753534"/>
                    <a:gd name="connsiteY0" fmla="*/ 392642 h 411692"/>
                    <a:gd name="connsiteX1" fmla="*/ 5292 w 753534"/>
                    <a:gd name="connsiteY1" fmla="*/ 284692 h 411692"/>
                    <a:gd name="connsiteX2" fmla="*/ 43392 w 753534"/>
                    <a:gd name="connsiteY2" fmla="*/ 195792 h 411692"/>
                    <a:gd name="connsiteX3" fmla="*/ 125942 w 753534"/>
                    <a:gd name="connsiteY3" fmla="*/ 113242 h 411692"/>
                    <a:gd name="connsiteX4" fmla="*/ 291042 w 753534"/>
                    <a:gd name="connsiteY4" fmla="*/ 30692 h 411692"/>
                    <a:gd name="connsiteX5" fmla="*/ 456142 w 753534"/>
                    <a:gd name="connsiteY5" fmla="*/ 5292 h 411692"/>
                    <a:gd name="connsiteX6" fmla="*/ 684742 w 753534"/>
                    <a:gd name="connsiteY6" fmla="*/ 62442 h 411692"/>
                    <a:gd name="connsiteX7" fmla="*/ 748242 w 753534"/>
                    <a:gd name="connsiteY7" fmla="*/ 100542 h 411692"/>
                    <a:gd name="connsiteX8" fmla="*/ 652992 w 753534"/>
                    <a:gd name="connsiteY8" fmla="*/ 94192 h 411692"/>
                    <a:gd name="connsiteX9" fmla="*/ 564092 w 753534"/>
                    <a:gd name="connsiteY9" fmla="*/ 138642 h 411692"/>
                    <a:gd name="connsiteX10" fmla="*/ 379942 w 753534"/>
                    <a:gd name="connsiteY10" fmla="*/ 278342 h 411692"/>
                    <a:gd name="connsiteX11" fmla="*/ 208492 w 753534"/>
                    <a:gd name="connsiteY11" fmla="*/ 360892 h 411692"/>
                    <a:gd name="connsiteX12" fmla="*/ 68792 w 753534"/>
                    <a:gd name="connsiteY12" fmla="*/ 398992 h 411692"/>
                    <a:gd name="connsiteX13" fmla="*/ 11642 w 753534"/>
                    <a:gd name="connsiteY13" fmla="*/ 392642 h 411692"/>
                    <a:gd name="connsiteX0" fmla="*/ 11642 w 753534"/>
                    <a:gd name="connsiteY0" fmla="*/ 392642 h 411692"/>
                    <a:gd name="connsiteX1" fmla="*/ 5292 w 753534"/>
                    <a:gd name="connsiteY1" fmla="*/ 284692 h 411692"/>
                    <a:gd name="connsiteX2" fmla="*/ 43392 w 753534"/>
                    <a:gd name="connsiteY2" fmla="*/ 195792 h 411692"/>
                    <a:gd name="connsiteX3" fmla="*/ 125942 w 753534"/>
                    <a:gd name="connsiteY3" fmla="*/ 113242 h 411692"/>
                    <a:gd name="connsiteX4" fmla="*/ 291042 w 753534"/>
                    <a:gd name="connsiteY4" fmla="*/ 30692 h 411692"/>
                    <a:gd name="connsiteX5" fmla="*/ 456142 w 753534"/>
                    <a:gd name="connsiteY5" fmla="*/ 5292 h 411692"/>
                    <a:gd name="connsiteX6" fmla="*/ 684742 w 753534"/>
                    <a:gd name="connsiteY6" fmla="*/ 62442 h 411692"/>
                    <a:gd name="connsiteX7" fmla="*/ 748242 w 753534"/>
                    <a:gd name="connsiteY7" fmla="*/ 100542 h 411692"/>
                    <a:gd name="connsiteX8" fmla="*/ 652992 w 753534"/>
                    <a:gd name="connsiteY8" fmla="*/ 94192 h 411692"/>
                    <a:gd name="connsiteX9" fmla="*/ 564092 w 753534"/>
                    <a:gd name="connsiteY9" fmla="*/ 138642 h 411692"/>
                    <a:gd name="connsiteX10" fmla="*/ 379942 w 753534"/>
                    <a:gd name="connsiteY10" fmla="*/ 278342 h 411692"/>
                    <a:gd name="connsiteX11" fmla="*/ 208492 w 753534"/>
                    <a:gd name="connsiteY11" fmla="*/ 360892 h 411692"/>
                    <a:gd name="connsiteX12" fmla="*/ 68792 w 753534"/>
                    <a:gd name="connsiteY12" fmla="*/ 398992 h 411692"/>
                    <a:gd name="connsiteX13" fmla="*/ 11642 w 753534"/>
                    <a:gd name="connsiteY13" fmla="*/ 392642 h 411692"/>
                    <a:gd name="connsiteX0" fmla="*/ 11642 w 753534"/>
                    <a:gd name="connsiteY0" fmla="*/ 392642 h 411692"/>
                    <a:gd name="connsiteX1" fmla="*/ 5292 w 753534"/>
                    <a:gd name="connsiteY1" fmla="*/ 284692 h 411692"/>
                    <a:gd name="connsiteX2" fmla="*/ 43392 w 753534"/>
                    <a:gd name="connsiteY2" fmla="*/ 195792 h 411692"/>
                    <a:gd name="connsiteX3" fmla="*/ 125942 w 753534"/>
                    <a:gd name="connsiteY3" fmla="*/ 113242 h 411692"/>
                    <a:gd name="connsiteX4" fmla="*/ 291042 w 753534"/>
                    <a:gd name="connsiteY4" fmla="*/ 30692 h 411692"/>
                    <a:gd name="connsiteX5" fmla="*/ 456142 w 753534"/>
                    <a:gd name="connsiteY5" fmla="*/ 5292 h 411692"/>
                    <a:gd name="connsiteX6" fmla="*/ 684742 w 753534"/>
                    <a:gd name="connsiteY6" fmla="*/ 62442 h 411692"/>
                    <a:gd name="connsiteX7" fmla="*/ 748242 w 753534"/>
                    <a:gd name="connsiteY7" fmla="*/ 100542 h 411692"/>
                    <a:gd name="connsiteX8" fmla="*/ 652992 w 753534"/>
                    <a:gd name="connsiteY8" fmla="*/ 94192 h 411692"/>
                    <a:gd name="connsiteX9" fmla="*/ 564092 w 753534"/>
                    <a:gd name="connsiteY9" fmla="*/ 138642 h 411692"/>
                    <a:gd name="connsiteX10" fmla="*/ 379942 w 753534"/>
                    <a:gd name="connsiteY10" fmla="*/ 278342 h 411692"/>
                    <a:gd name="connsiteX11" fmla="*/ 208492 w 753534"/>
                    <a:gd name="connsiteY11" fmla="*/ 360892 h 411692"/>
                    <a:gd name="connsiteX12" fmla="*/ 68792 w 753534"/>
                    <a:gd name="connsiteY12" fmla="*/ 398992 h 411692"/>
                    <a:gd name="connsiteX13" fmla="*/ 11642 w 753534"/>
                    <a:gd name="connsiteY13" fmla="*/ 392642 h 411692"/>
                    <a:gd name="connsiteX0" fmla="*/ 11642 w 753534"/>
                    <a:gd name="connsiteY0" fmla="*/ 392642 h 411692"/>
                    <a:gd name="connsiteX1" fmla="*/ 5292 w 753534"/>
                    <a:gd name="connsiteY1" fmla="*/ 284692 h 411692"/>
                    <a:gd name="connsiteX2" fmla="*/ 43392 w 753534"/>
                    <a:gd name="connsiteY2" fmla="*/ 195792 h 411692"/>
                    <a:gd name="connsiteX3" fmla="*/ 125942 w 753534"/>
                    <a:gd name="connsiteY3" fmla="*/ 113242 h 411692"/>
                    <a:gd name="connsiteX4" fmla="*/ 291042 w 753534"/>
                    <a:gd name="connsiteY4" fmla="*/ 30692 h 411692"/>
                    <a:gd name="connsiteX5" fmla="*/ 456142 w 753534"/>
                    <a:gd name="connsiteY5" fmla="*/ 5292 h 411692"/>
                    <a:gd name="connsiteX6" fmla="*/ 684742 w 753534"/>
                    <a:gd name="connsiteY6" fmla="*/ 62442 h 411692"/>
                    <a:gd name="connsiteX7" fmla="*/ 748242 w 753534"/>
                    <a:gd name="connsiteY7" fmla="*/ 100542 h 411692"/>
                    <a:gd name="connsiteX8" fmla="*/ 652992 w 753534"/>
                    <a:gd name="connsiteY8" fmla="*/ 94192 h 411692"/>
                    <a:gd name="connsiteX9" fmla="*/ 564092 w 753534"/>
                    <a:gd name="connsiteY9" fmla="*/ 138642 h 411692"/>
                    <a:gd name="connsiteX10" fmla="*/ 379942 w 753534"/>
                    <a:gd name="connsiteY10" fmla="*/ 278342 h 411692"/>
                    <a:gd name="connsiteX11" fmla="*/ 208492 w 753534"/>
                    <a:gd name="connsiteY11" fmla="*/ 360892 h 411692"/>
                    <a:gd name="connsiteX12" fmla="*/ 68792 w 753534"/>
                    <a:gd name="connsiteY12" fmla="*/ 398992 h 411692"/>
                    <a:gd name="connsiteX13" fmla="*/ 11642 w 753534"/>
                    <a:gd name="connsiteY13" fmla="*/ 392642 h 411692"/>
                    <a:gd name="connsiteX0" fmla="*/ 11642 w 753534"/>
                    <a:gd name="connsiteY0" fmla="*/ 392642 h 411692"/>
                    <a:gd name="connsiteX1" fmla="*/ 5292 w 753534"/>
                    <a:gd name="connsiteY1" fmla="*/ 284692 h 411692"/>
                    <a:gd name="connsiteX2" fmla="*/ 43392 w 753534"/>
                    <a:gd name="connsiteY2" fmla="*/ 195792 h 411692"/>
                    <a:gd name="connsiteX3" fmla="*/ 125942 w 753534"/>
                    <a:gd name="connsiteY3" fmla="*/ 113242 h 411692"/>
                    <a:gd name="connsiteX4" fmla="*/ 291042 w 753534"/>
                    <a:gd name="connsiteY4" fmla="*/ 30692 h 411692"/>
                    <a:gd name="connsiteX5" fmla="*/ 456142 w 753534"/>
                    <a:gd name="connsiteY5" fmla="*/ 5292 h 411692"/>
                    <a:gd name="connsiteX6" fmla="*/ 684742 w 753534"/>
                    <a:gd name="connsiteY6" fmla="*/ 62442 h 411692"/>
                    <a:gd name="connsiteX7" fmla="*/ 748242 w 753534"/>
                    <a:gd name="connsiteY7" fmla="*/ 100542 h 411692"/>
                    <a:gd name="connsiteX8" fmla="*/ 652992 w 753534"/>
                    <a:gd name="connsiteY8" fmla="*/ 94192 h 411692"/>
                    <a:gd name="connsiteX9" fmla="*/ 564092 w 753534"/>
                    <a:gd name="connsiteY9" fmla="*/ 138642 h 411692"/>
                    <a:gd name="connsiteX10" fmla="*/ 379942 w 753534"/>
                    <a:gd name="connsiteY10" fmla="*/ 278342 h 411692"/>
                    <a:gd name="connsiteX11" fmla="*/ 208492 w 753534"/>
                    <a:gd name="connsiteY11" fmla="*/ 360892 h 411692"/>
                    <a:gd name="connsiteX12" fmla="*/ 68792 w 753534"/>
                    <a:gd name="connsiteY12" fmla="*/ 398992 h 411692"/>
                    <a:gd name="connsiteX13" fmla="*/ 11642 w 753534"/>
                    <a:gd name="connsiteY13" fmla="*/ 392642 h 411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53534" h="411692">
                      <a:moveTo>
                        <a:pt x="11642" y="392642"/>
                      </a:moveTo>
                      <a:cubicBezTo>
                        <a:pt x="1059" y="373592"/>
                        <a:pt x="0" y="317500"/>
                        <a:pt x="5292" y="284692"/>
                      </a:cubicBezTo>
                      <a:cubicBezTo>
                        <a:pt x="10584" y="251884"/>
                        <a:pt x="23284" y="224367"/>
                        <a:pt x="43392" y="195792"/>
                      </a:cubicBezTo>
                      <a:cubicBezTo>
                        <a:pt x="63500" y="167217"/>
                        <a:pt x="84667" y="140759"/>
                        <a:pt x="125942" y="113242"/>
                      </a:cubicBezTo>
                      <a:cubicBezTo>
                        <a:pt x="167217" y="85725"/>
                        <a:pt x="236009" y="48684"/>
                        <a:pt x="291042" y="30692"/>
                      </a:cubicBezTo>
                      <a:cubicBezTo>
                        <a:pt x="346075" y="12700"/>
                        <a:pt x="390525" y="0"/>
                        <a:pt x="456142" y="5292"/>
                      </a:cubicBezTo>
                      <a:cubicBezTo>
                        <a:pt x="521759" y="10584"/>
                        <a:pt x="636059" y="46567"/>
                        <a:pt x="684742" y="62442"/>
                      </a:cubicBezTo>
                      <a:cubicBezTo>
                        <a:pt x="733425" y="78317"/>
                        <a:pt x="753534" y="95250"/>
                        <a:pt x="748242" y="100542"/>
                      </a:cubicBezTo>
                      <a:cubicBezTo>
                        <a:pt x="742950" y="105834"/>
                        <a:pt x="683684" y="87842"/>
                        <a:pt x="652992" y="94192"/>
                      </a:cubicBezTo>
                      <a:cubicBezTo>
                        <a:pt x="622300" y="100542"/>
                        <a:pt x="609600" y="107950"/>
                        <a:pt x="564092" y="138642"/>
                      </a:cubicBezTo>
                      <a:cubicBezTo>
                        <a:pt x="518584" y="169334"/>
                        <a:pt x="477309" y="222250"/>
                        <a:pt x="379942" y="278342"/>
                      </a:cubicBezTo>
                      <a:cubicBezTo>
                        <a:pt x="307975" y="321734"/>
                        <a:pt x="260350" y="340784"/>
                        <a:pt x="208492" y="360892"/>
                      </a:cubicBezTo>
                      <a:cubicBezTo>
                        <a:pt x="156634" y="381000"/>
                        <a:pt x="101600" y="393700"/>
                        <a:pt x="68792" y="398992"/>
                      </a:cubicBezTo>
                      <a:cubicBezTo>
                        <a:pt x="35984" y="404284"/>
                        <a:pt x="22225" y="411692"/>
                        <a:pt x="11642" y="39264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accent3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3" name="Freeform 82"/>
                <p:cNvSpPr/>
                <p:nvPr/>
              </p:nvSpPr>
              <p:spPr>
                <a:xfrm>
                  <a:off x="1767030" y="2417233"/>
                  <a:ext cx="755944" cy="424392"/>
                </a:xfrm>
                <a:custGeom>
                  <a:avLst/>
                  <a:gdLst>
                    <a:gd name="connsiteX0" fmla="*/ 33867 w 759884"/>
                    <a:gd name="connsiteY0" fmla="*/ 408517 h 424392"/>
                    <a:gd name="connsiteX1" fmla="*/ 218017 w 759884"/>
                    <a:gd name="connsiteY1" fmla="*/ 243417 h 424392"/>
                    <a:gd name="connsiteX2" fmla="*/ 357717 w 759884"/>
                    <a:gd name="connsiteY2" fmla="*/ 141817 h 424392"/>
                    <a:gd name="connsiteX3" fmla="*/ 497417 w 759884"/>
                    <a:gd name="connsiteY3" fmla="*/ 91017 h 424392"/>
                    <a:gd name="connsiteX4" fmla="*/ 662517 w 759884"/>
                    <a:gd name="connsiteY4" fmla="*/ 71967 h 424392"/>
                    <a:gd name="connsiteX5" fmla="*/ 757767 w 759884"/>
                    <a:gd name="connsiteY5" fmla="*/ 97367 h 424392"/>
                    <a:gd name="connsiteX6" fmla="*/ 649817 w 759884"/>
                    <a:gd name="connsiteY6" fmla="*/ 40217 h 424392"/>
                    <a:gd name="connsiteX7" fmla="*/ 465667 w 759884"/>
                    <a:gd name="connsiteY7" fmla="*/ 2117 h 424392"/>
                    <a:gd name="connsiteX8" fmla="*/ 281517 w 759884"/>
                    <a:gd name="connsiteY8" fmla="*/ 27517 h 424392"/>
                    <a:gd name="connsiteX9" fmla="*/ 135467 w 759884"/>
                    <a:gd name="connsiteY9" fmla="*/ 103717 h 424392"/>
                    <a:gd name="connsiteX10" fmla="*/ 46567 w 759884"/>
                    <a:gd name="connsiteY10" fmla="*/ 205317 h 424392"/>
                    <a:gd name="connsiteX11" fmla="*/ 14817 w 759884"/>
                    <a:gd name="connsiteY11" fmla="*/ 338667 h 424392"/>
                    <a:gd name="connsiteX12" fmla="*/ 33867 w 759884"/>
                    <a:gd name="connsiteY12" fmla="*/ 408517 h 424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59884" h="424392">
                      <a:moveTo>
                        <a:pt x="33867" y="408517"/>
                      </a:moveTo>
                      <a:cubicBezTo>
                        <a:pt x="67734" y="392642"/>
                        <a:pt x="164042" y="287867"/>
                        <a:pt x="218017" y="243417"/>
                      </a:cubicBezTo>
                      <a:cubicBezTo>
                        <a:pt x="271992" y="198967"/>
                        <a:pt x="311150" y="167217"/>
                        <a:pt x="357717" y="141817"/>
                      </a:cubicBezTo>
                      <a:cubicBezTo>
                        <a:pt x="404284" y="116417"/>
                        <a:pt x="446617" y="102659"/>
                        <a:pt x="497417" y="91017"/>
                      </a:cubicBezTo>
                      <a:cubicBezTo>
                        <a:pt x="548217" y="79375"/>
                        <a:pt x="619125" y="70909"/>
                        <a:pt x="662517" y="71967"/>
                      </a:cubicBezTo>
                      <a:cubicBezTo>
                        <a:pt x="705909" y="73025"/>
                        <a:pt x="759884" y="102659"/>
                        <a:pt x="757767" y="97367"/>
                      </a:cubicBezTo>
                      <a:cubicBezTo>
                        <a:pt x="755650" y="92075"/>
                        <a:pt x="698500" y="56092"/>
                        <a:pt x="649817" y="40217"/>
                      </a:cubicBezTo>
                      <a:cubicBezTo>
                        <a:pt x="601134" y="24342"/>
                        <a:pt x="527050" y="4234"/>
                        <a:pt x="465667" y="2117"/>
                      </a:cubicBezTo>
                      <a:cubicBezTo>
                        <a:pt x="404284" y="0"/>
                        <a:pt x="336550" y="10584"/>
                        <a:pt x="281517" y="27517"/>
                      </a:cubicBezTo>
                      <a:cubicBezTo>
                        <a:pt x="226484" y="44450"/>
                        <a:pt x="174625" y="74084"/>
                        <a:pt x="135467" y="103717"/>
                      </a:cubicBezTo>
                      <a:cubicBezTo>
                        <a:pt x="96309" y="133350"/>
                        <a:pt x="66675" y="166159"/>
                        <a:pt x="46567" y="205317"/>
                      </a:cubicBezTo>
                      <a:cubicBezTo>
                        <a:pt x="26459" y="244475"/>
                        <a:pt x="17992" y="302684"/>
                        <a:pt x="14817" y="338667"/>
                      </a:cubicBezTo>
                      <a:cubicBezTo>
                        <a:pt x="11642" y="374650"/>
                        <a:pt x="0" y="424392"/>
                        <a:pt x="33867" y="40851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" name="Teardrop 11"/>
              <p:cNvSpPr/>
              <p:nvPr/>
            </p:nvSpPr>
            <p:spPr bwMode="auto">
              <a:xfrm rot="15224640">
                <a:off x="6060281" y="1237457"/>
                <a:ext cx="360363" cy="323850"/>
              </a:xfrm>
              <a:prstGeom prst="teardrop">
                <a:avLst/>
              </a:prstGeom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 ea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altLang="id-ID" sz="900">
                  <a:solidFill>
                    <a:srgbClr val="FFFFFF"/>
                  </a:solidFill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3" name="Group 287"/>
              <p:cNvGrpSpPr>
                <a:grpSpLocks/>
              </p:cNvGrpSpPr>
              <p:nvPr/>
            </p:nvGrpSpPr>
            <p:grpSpPr bwMode="auto">
              <a:xfrm>
                <a:off x="4851400" y="4267200"/>
                <a:ext cx="1095375" cy="312738"/>
                <a:chOff x="2209800" y="4160516"/>
                <a:chExt cx="952500" cy="271346"/>
              </a:xfrm>
            </p:grpSpPr>
            <p:sp>
              <p:nvSpPr>
                <p:cNvPr id="80" name="Freeform 79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1" name="Oval 80"/>
                <p:cNvSpPr/>
                <p:nvPr/>
              </p:nvSpPr>
              <p:spPr>
                <a:xfrm>
                  <a:off x="2218083" y="4182554"/>
                  <a:ext cx="935935" cy="187325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4" name="Group 223"/>
              <p:cNvGrpSpPr>
                <a:grpSpLocks/>
              </p:cNvGrpSpPr>
              <p:nvPr/>
            </p:nvGrpSpPr>
            <p:grpSpPr bwMode="auto">
              <a:xfrm>
                <a:off x="4325938" y="4106863"/>
                <a:ext cx="1095375" cy="312737"/>
                <a:chOff x="2209800" y="4160516"/>
                <a:chExt cx="952500" cy="271346"/>
              </a:xfrm>
            </p:grpSpPr>
            <p:sp>
              <p:nvSpPr>
                <p:cNvPr id="78" name="Freeform 77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9" name="Oval 78"/>
                <p:cNvSpPr/>
                <p:nvPr/>
              </p:nvSpPr>
              <p:spPr>
                <a:xfrm>
                  <a:off x="2218083" y="4182554"/>
                  <a:ext cx="935935" cy="187325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5" name="Group 224"/>
              <p:cNvGrpSpPr>
                <a:grpSpLocks/>
              </p:cNvGrpSpPr>
              <p:nvPr/>
            </p:nvGrpSpPr>
            <p:grpSpPr bwMode="auto">
              <a:xfrm>
                <a:off x="4705350" y="4033838"/>
                <a:ext cx="1095375" cy="312737"/>
                <a:chOff x="2209800" y="4160516"/>
                <a:chExt cx="952500" cy="271346"/>
              </a:xfrm>
            </p:grpSpPr>
            <p:sp>
              <p:nvSpPr>
                <p:cNvPr id="76" name="Freeform 75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7" name="Oval 76"/>
                <p:cNvSpPr/>
                <p:nvPr/>
              </p:nvSpPr>
              <p:spPr>
                <a:xfrm>
                  <a:off x="2218083" y="4182554"/>
                  <a:ext cx="935935" cy="187325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6" name="Group 227"/>
              <p:cNvGrpSpPr>
                <a:grpSpLocks/>
              </p:cNvGrpSpPr>
              <p:nvPr/>
            </p:nvGrpSpPr>
            <p:grpSpPr bwMode="auto">
              <a:xfrm>
                <a:off x="4502150" y="3932238"/>
                <a:ext cx="1093788" cy="311150"/>
                <a:chOff x="2209800" y="4160516"/>
                <a:chExt cx="952500" cy="271346"/>
              </a:xfrm>
            </p:grpSpPr>
            <p:sp>
              <p:nvSpPr>
                <p:cNvPr id="74" name="Freeform 73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5" name="Oval 74"/>
                <p:cNvSpPr/>
                <p:nvPr/>
              </p:nvSpPr>
              <p:spPr>
                <a:xfrm>
                  <a:off x="2218095" y="4182667"/>
                  <a:ext cx="935911" cy="186896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Group 230"/>
              <p:cNvGrpSpPr>
                <a:grpSpLocks/>
              </p:cNvGrpSpPr>
              <p:nvPr/>
            </p:nvGrpSpPr>
            <p:grpSpPr bwMode="auto">
              <a:xfrm>
                <a:off x="5303838" y="4122738"/>
                <a:ext cx="1095375" cy="311150"/>
                <a:chOff x="2209800" y="4160516"/>
                <a:chExt cx="952500" cy="271346"/>
              </a:xfrm>
            </p:grpSpPr>
            <p:sp>
              <p:nvSpPr>
                <p:cNvPr id="72" name="Freeform 71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3" name="Oval 72"/>
                <p:cNvSpPr/>
                <p:nvPr/>
              </p:nvSpPr>
              <p:spPr>
                <a:xfrm>
                  <a:off x="2218083" y="4182667"/>
                  <a:ext cx="935935" cy="186896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Group 233"/>
              <p:cNvGrpSpPr>
                <a:grpSpLocks/>
              </p:cNvGrpSpPr>
              <p:nvPr/>
            </p:nvGrpSpPr>
            <p:grpSpPr bwMode="auto">
              <a:xfrm>
                <a:off x="5537200" y="3946525"/>
                <a:ext cx="1095375" cy="312738"/>
                <a:chOff x="2209800" y="4160516"/>
                <a:chExt cx="952500" cy="271346"/>
              </a:xfrm>
            </p:grpSpPr>
            <p:sp>
              <p:nvSpPr>
                <p:cNvPr id="70" name="Freeform 69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Oval 70"/>
                <p:cNvSpPr/>
                <p:nvPr/>
              </p:nvSpPr>
              <p:spPr>
                <a:xfrm>
                  <a:off x="2218083" y="4182554"/>
                  <a:ext cx="935935" cy="187325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Group 236"/>
              <p:cNvGrpSpPr>
                <a:grpSpLocks/>
              </p:cNvGrpSpPr>
              <p:nvPr/>
            </p:nvGrpSpPr>
            <p:grpSpPr bwMode="auto">
              <a:xfrm>
                <a:off x="6194425" y="4137025"/>
                <a:ext cx="1095375" cy="311150"/>
                <a:chOff x="2209800" y="4160516"/>
                <a:chExt cx="952500" cy="271346"/>
              </a:xfrm>
            </p:grpSpPr>
            <p:sp>
              <p:nvSpPr>
                <p:cNvPr id="68" name="Freeform 67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Oval 68"/>
                <p:cNvSpPr/>
                <p:nvPr/>
              </p:nvSpPr>
              <p:spPr>
                <a:xfrm>
                  <a:off x="2218083" y="4182667"/>
                  <a:ext cx="935935" cy="186897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Group 239"/>
              <p:cNvGrpSpPr>
                <a:grpSpLocks/>
              </p:cNvGrpSpPr>
              <p:nvPr/>
            </p:nvGrpSpPr>
            <p:grpSpPr bwMode="auto">
              <a:xfrm>
                <a:off x="6427788" y="3917950"/>
                <a:ext cx="1095375" cy="311150"/>
                <a:chOff x="2209800" y="4160516"/>
                <a:chExt cx="952500" cy="271346"/>
              </a:xfrm>
            </p:grpSpPr>
            <p:sp>
              <p:nvSpPr>
                <p:cNvPr id="66" name="Freeform 65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Oval 66"/>
                <p:cNvSpPr/>
                <p:nvPr/>
              </p:nvSpPr>
              <p:spPr>
                <a:xfrm>
                  <a:off x="2218083" y="4182667"/>
                  <a:ext cx="935935" cy="186897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1" name="Group 242"/>
              <p:cNvGrpSpPr>
                <a:grpSpLocks/>
              </p:cNvGrpSpPr>
              <p:nvPr/>
            </p:nvGrpSpPr>
            <p:grpSpPr bwMode="auto">
              <a:xfrm>
                <a:off x="6997700" y="4106863"/>
                <a:ext cx="1093788" cy="312737"/>
                <a:chOff x="2209800" y="4160516"/>
                <a:chExt cx="952500" cy="271346"/>
              </a:xfrm>
            </p:grpSpPr>
            <p:sp>
              <p:nvSpPr>
                <p:cNvPr id="64" name="Freeform 63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Oval 64"/>
                <p:cNvSpPr/>
                <p:nvPr/>
              </p:nvSpPr>
              <p:spPr>
                <a:xfrm>
                  <a:off x="2218095" y="4182554"/>
                  <a:ext cx="935911" cy="187325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2" name="Group 245"/>
              <p:cNvGrpSpPr>
                <a:grpSpLocks/>
              </p:cNvGrpSpPr>
              <p:nvPr/>
            </p:nvGrpSpPr>
            <p:grpSpPr bwMode="auto">
              <a:xfrm>
                <a:off x="7405688" y="3844925"/>
                <a:ext cx="1095375" cy="311150"/>
                <a:chOff x="2209800" y="4160516"/>
                <a:chExt cx="952500" cy="271346"/>
              </a:xfrm>
            </p:grpSpPr>
            <p:sp>
              <p:nvSpPr>
                <p:cNvPr id="62" name="Freeform 61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Oval 62"/>
                <p:cNvSpPr/>
                <p:nvPr/>
              </p:nvSpPr>
              <p:spPr>
                <a:xfrm>
                  <a:off x="2218083" y="4182667"/>
                  <a:ext cx="935935" cy="186897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3" name="Group 248"/>
              <p:cNvGrpSpPr>
                <a:grpSpLocks/>
              </p:cNvGrpSpPr>
              <p:nvPr/>
            </p:nvGrpSpPr>
            <p:grpSpPr bwMode="auto">
              <a:xfrm>
                <a:off x="7026275" y="3932238"/>
                <a:ext cx="1095375" cy="311150"/>
                <a:chOff x="2209800" y="4160516"/>
                <a:chExt cx="952500" cy="271346"/>
              </a:xfrm>
            </p:grpSpPr>
            <p:sp>
              <p:nvSpPr>
                <p:cNvPr id="60" name="Freeform 59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Oval 60"/>
                <p:cNvSpPr/>
                <p:nvPr/>
              </p:nvSpPr>
              <p:spPr>
                <a:xfrm>
                  <a:off x="2218083" y="4182667"/>
                  <a:ext cx="935935" cy="186896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4" name="Group 251"/>
              <p:cNvGrpSpPr>
                <a:grpSpLocks/>
              </p:cNvGrpSpPr>
              <p:nvPr/>
            </p:nvGrpSpPr>
            <p:grpSpPr bwMode="auto">
              <a:xfrm>
                <a:off x="6034088" y="3786188"/>
                <a:ext cx="1095375" cy="312737"/>
                <a:chOff x="2209800" y="4160516"/>
                <a:chExt cx="952500" cy="271346"/>
              </a:xfrm>
            </p:grpSpPr>
            <p:sp>
              <p:nvSpPr>
                <p:cNvPr id="58" name="Freeform 57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>
                  <a:off x="2218083" y="4182554"/>
                  <a:ext cx="935935" cy="187325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5" name="Group 254"/>
              <p:cNvGrpSpPr>
                <a:grpSpLocks/>
              </p:cNvGrpSpPr>
              <p:nvPr/>
            </p:nvGrpSpPr>
            <p:grpSpPr bwMode="auto">
              <a:xfrm>
                <a:off x="5157788" y="3800475"/>
                <a:ext cx="1095375" cy="312738"/>
                <a:chOff x="2209800" y="4160516"/>
                <a:chExt cx="952500" cy="271346"/>
              </a:xfrm>
            </p:grpSpPr>
            <p:sp>
              <p:nvSpPr>
                <p:cNvPr id="56" name="Freeform 55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Oval 56"/>
                <p:cNvSpPr/>
                <p:nvPr/>
              </p:nvSpPr>
              <p:spPr>
                <a:xfrm>
                  <a:off x="2218083" y="4182554"/>
                  <a:ext cx="935935" cy="187325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6" name="Group 257"/>
              <p:cNvGrpSpPr>
                <a:grpSpLocks/>
              </p:cNvGrpSpPr>
              <p:nvPr/>
            </p:nvGrpSpPr>
            <p:grpSpPr bwMode="auto">
              <a:xfrm>
                <a:off x="4749800" y="3727450"/>
                <a:ext cx="1095375" cy="312738"/>
                <a:chOff x="2209800" y="4160516"/>
                <a:chExt cx="952500" cy="271346"/>
              </a:xfrm>
            </p:grpSpPr>
            <p:sp>
              <p:nvSpPr>
                <p:cNvPr id="54" name="Freeform 53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Oval 54"/>
                <p:cNvSpPr/>
                <p:nvPr/>
              </p:nvSpPr>
              <p:spPr>
                <a:xfrm>
                  <a:off x="2218083" y="4182554"/>
                  <a:ext cx="935935" cy="187325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7" name="Group 260"/>
              <p:cNvGrpSpPr>
                <a:grpSpLocks/>
              </p:cNvGrpSpPr>
              <p:nvPr/>
            </p:nvGrpSpPr>
            <p:grpSpPr bwMode="auto">
              <a:xfrm>
                <a:off x="5319713" y="3597275"/>
                <a:ext cx="1093787" cy="311150"/>
                <a:chOff x="2209800" y="4160516"/>
                <a:chExt cx="952500" cy="271346"/>
              </a:xfrm>
            </p:grpSpPr>
            <p:sp>
              <p:nvSpPr>
                <p:cNvPr id="52" name="Freeform 51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Oval 52"/>
                <p:cNvSpPr/>
                <p:nvPr/>
              </p:nvSpPr>
              <p:spPr>
                <a:xfrm>
                  <a:off x="2218095" y="4182667"/>
                  <a:ext cx="935911" cy="186897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8" name="Group 263"/>
              <p:cNvGrpSpPr>
                <a:grpSpLocks/>
              </p:cNvGrpSpPr>
              <p:nvPr/>
            </p:nvGrpSpPr>
            <p:grpSpPr bwMode="auto">
              <a:xfrm>
                <a:off x="6135688" y="3581400"/>
                <a:ext cx="1095375" cy="312738"/>
                <a:chOff x="2209800" y="4160516"/>
                <a:chExt cx="952500" cy="271346"/>
              </a:xfrm>
            </p:grpSpPr>
            <p:sp>
              <p:nvSpPr>
                <p:cNvPr id="50" name="Freeform 49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>
                  <a:off x="2218083" y="4182554"/>
                  <a:ext cx="935935" cy="187325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9" name="Group 266"/>
              <p:cNvGrpSpPr>
                <a:grpSpLocks/>
              </p:cNvGrpSpPr>
              <p:nvPr/>
            </p:nvGrpSpPr>
            <p:grpSpPr bwMode="auto">
              <a:xfrm>
                <a:off x="6938963" y="3713163"/>
                <a:ext cx="1093787" cy="312737"/>
                <a:chOff x="2209800" y="4160516"/>
                <a:chExt cx="952500" cy="271346"/>
              </a:xfrm>
            </p:grpSpPr>
            <p:sp>
              <p:nvSpPr>
                <p:cNvPr id="48" name="Freeform 47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Oval 48"/>
                <p:cNvSpPr/>
                <p:nvPr/>
              </p:nvSpPr>
              <p:spPr>
                <a:xfrm>
                  <a:off x="2218095" y="4182554"/>
                  <a:ext cx="935911" cy="187325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0" name="Group 269"/>
              <p:cNvGrpSpPr>
                <a:grpSpLocks/>
              </p:cNvGrpSpPr>
              <p:nvPr/>
            </p:nvGrpSpPr>
            <p:grpSpPr bwMode="auto">
              <a:xfrm>
                <a:off x="6967538" y="3524250"/>
                <a:ext cx="1095375" cy="311150"/>
                <a:chOff x="2209800" y="4160516"/>
                <a:chExt cx="952500" cy="271346"/>
              </a:xfrm>
            </p:grpSpPr>
            <p:sp>
              <p:nvSpPr>
                <p:cNvPr id="46" name="Freeform 45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7" name="Oval 46"/>
                <p:cNvSpPr/>
                <p:nvPr/>
              </p:nvSpPr>
              <p:spPr>
                <a:xfrm>
                  <a:off x="2218083" y="4182667"/>
                  <a:ext cx="935935" cy="186897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1" name="Group 272"/>
              <p:cNvGrpSpPr>
                <a:grpSpLocks/>
              </p:cNvGrpSpPr>
              <p:nvPr/>
            </p:nvGrpSpPr>
            <p:grpSpPr bwMode="auto">
              <a:xfrm>
                <a:off x="6311900" y="3378200"/>
                <a:ext cx="1093788" cy="311150"/>
                <a:chOff x="2209800" y="4160516"/>
                <a:chExt cx="952500" cy="271346"/>
              </a:xfrm>
            </p:grpSpPr>
            <p:sp>
              <p:nvSpPr>
                <p:cNvPr id="44" name="Freeform 43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5" name="Oval 44"/>
                <p:cNvSpPr/>
                <p:nvPr/>
              </p:nvSpPr>
              <p:spPr>
                <a:xfrm>
                  <a:off x="2218095" y="4182667"/>
                  <a:ext cx="935911" cy="186897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2" name="Group 275"/>
              <p:cNvGrpSpPr>
                <a:grpSpLocks/>
              </p:cNvGrpSpPr>
              <p:nvPr/>
            </p:nvGrpSpPr>
            <p:grpSpPr bwMode="auto">
              <a:xfrm>
                <a:off x="5522913" y="3435350"/>
                <a:ext cx="1095375" cy="312738"/>
                <a:chOff x="2209800" y="4160516"/>
                <a:chExt cx="952500" cy="271346"/>
              </a:xfrm>
            </p:grpSpPr>
            <p:sp>
              <p:nvSpPr>
                <p:cNvPr id="42" name="Freeform 41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3" name="Oval 42"/>
                <p:cNvSpPr/>
                <p:nvPr/>
              </p:nvSpPr>
              <p:spPr>
                <a:xfrm>
                  <a:off x="2218083" y="4182554"/>
                  <a:ext cx="935935" cy="187325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3" name="Group 278"/>
              <p:cNvGrpSpPr>
                <a:grpSpLocks/>
              </p:cNvGrpSpPr>
              <p:nvPr/>
            </p:nvGrpSpPr>
            <p:grpSpPr bwMode="auto">
              <a:xfrm>
                <a:off x="5392738" y="3348038"/>
                <a:ext cx="1093787" cy="312737"/>
                <a:chOff x="2209800" y="4160516"/>
                <a:chExt cx="952500" cy="271346"/>
              </a:xfrm>
            </p:grpSpPr>
            <p:sp>
              <p:nvSpPr>
                <p:cNvPr id="40" name="Freeform 39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2218095" y="4182554"/>
                  <a:ext cx="935911" cy="187325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4" name="Group 281"/>
              <p:cNvGrpSpPr>
                <a:grpSpLocks/>
              </p:cNvGrpSpPr>
              <p:nvPr/>
            </p:nvGrpSpPr>
            <p:grpSpPr bwMode="auto">
              <a:xfrm>
                <a:off x="5989638" y="3217863"/>
                <a:ext cx="1095375" cy="311150"/>
                <a:chOff x="2209800" y="4160516"/>
                <a:chExt cx="952500" cy="271346"/>
              </a:xfrm>
            </p:grpSpPr>
            <p:sp>
              <p:nvSpPr>
                <p:cNvPr id="38" name="Freeform 37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Oval 38"/>
                <p:cNvSpPr/>
                <p:nvPr/>
              </p:nvSpPr>
              <p:spPr>
                <a:xfrm>
                  <a:off x="2218083" y="4182667"/>
                  <a:ext cx="935935" cy="186896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5" name="Group 290"/>
              <p:cNvGrpSpPr>
                <a:grpSpLocks/>
              </p:cNvGrpSpPr>
              <p:nvPr/>
            </p:nvGrpSpPr>
            <p:grpSpPr bwMode="auto">
              <a:xfrm>
                <a:off x="6107113" y="4502150"/>
                <a:ext cx="1093787" cy="311150"/>
                <a:chOff x="2209800" y="4160516"/>
                <a:chExt cx="952500" cy="271346"/>
              </a:xfrm>
            </p:grpSpPr>
            <p:sp>
              <p:nvSpPr>
                <p:cNvPr id="36" name="Freeform 35"/>
                <p:cNvSpPr/>
                <p:nvPr/>
              </p:nvSpPr>
              <p:spPr>
                <a:xfrm>
                  <a:off x="2209800" y="4160516"/>
                  <a:ext cx="952500" cy="271346"/>
                </a:xfrm>
                <a:custGeom>
                  <a:avLst/>
                  <a:gdLst>
                    <a:gd name="connsiteX0" fmla="*/ 0 w 4572000"/>
                    <a:gd name="connsiteY0" fmla="*/ 457200 h 914400"/>
                    <a:gd name="connsiteX1" fmla="*/ 2286000 w 4572000"/>
                    <a:gd name="connsiteY1" fmla="*/ 0 h 914400"/>
                    <a:gd name="connsiteX2" fmla="*/ 4572000 w 4572000"/>
                    <a:gd name="connsiteY2" fmla="*/ 457200 h 914400"/>
                    <a:gd name="connsiteX3" fmla="*/ 2286000 w 4572000"/>
                    <a:gd name="connsiteY3" fmla="*/ 914400 h 914400"/>
                    <a:gd name="connsiteX4" fmla="*/ 0 w 4572000"/>
                    <a:gd name="connsiteY4" fmla="*/ 457200 h 914400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10100"/>
                    <a:gd name="connsiteY0" fmla="*/ 868455 h 1325655"/>
                    <a:gd name="connsiteX1" fmla="*/ 2324100 w 4610100"/>
                    <a:gd name="connsiteY1" fmla="*/ 411255 h 1325655"/>
                    <a:gd name="connsiteX2" fmla="*/ 4610100 w 4610100"/>
                    <a:gd name="connsiteY2" fmla="*/ 868455 h 1325655"/>
                    <a:gd name="connsiteX3" fmla="*/ 2324100 w 4610100"/>
                    <a:gd name="connsiteY3" fmla="*/ 1325655 h 1325655"/>
                    <a:gd name="connsiteX4" fmla="*/ 38100 w 4610100"/>
                    <a:gd name="connsiteY4" fmla="*/ 868455 h 1325655"/>
                    <a:gd name="connsiteX0" fmla="*/ 38100 w 4629150"/>
                    <a:gd name="connsiteY0" fmla="*/ 868455 h 1325655"/>
                    <a:gd name="connsiteX1" fmla="*/ 2324100 w 4629150"/>
                    <a:gd name="connsiteY1" fmla="*/ 411255 h 1325655"/>
                    <a:gd name="connsiteX2" fmla="*/ 4610100 w 4629150"/>
                    <a:gd name="connsiteY2" fmla="*/ 868455 h 1325655"/>
                    <a:gd name="connsiteX3" fmla="*/ 2324100 w 4629150"/>
                    <a:gd name="connsiteY3" fmla="*/ 1325655 h 1325655"/>
                    <a:gd name="connsiteX4" fmla="*/ 38100 w 4629150"/>
                    <a:gd name="connsiteY4" fmla="*/ 868455 h 1325655"/>
                    <a:gd name="connsiteX0" fmla="*/ 38100 w 4653423"/>
                    <a:gd name="connsiteY0" fmla="*/ 868455 h 1325655"/>
                    <a:gd name="connsiteX1" fmla="*/ 2324100 w 4653423"/>
                    <a:gd name="connsiteY1" fmla="*/ 411255 h 1325655"/>
                    <a:gd name="connsiteX2" fmla="*/ 4610100 w 4653423"/>
                    <a:gd name="connsiteY2" fmla="*/ 868455 h 1325655"/>
                    <a:gd name="connsiteX3" fmla="*/ 2324100 w 4653423"/>
                    <a:gd name="connsiteY3" fmla="*/ 1325655 h 1325655"/>
                    <a:gd name="connsiteX4" fmla="*/ 38100 w 4653423"/>
                    <a:gd name="connsiteY4" fmla="*/ 868455 h 13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53423" h="1325655">
                      <a:moveTo>
                        <a:pt x="38100" y="868455"/>
                      </a:moveTo>
                      <a:cubicBezTo>
                        <a:pt x="0" y="0"/>
                        <a:pt x="121777" y="849405"/>
                        <a:pt x="2324100" y="411255"/>
                      </a:cubicBezTo>
                      <a:cubicBezTo>
                        <a:pt x="4653423" y="830355"/>
                        <a:pt x="4629150" y="31750"/>
                        <a:pt x="4610100" y="868455"/>
                      </a:cubicBezTo>
                      <a:cubicBezTo>
                        <a:pt x="4610100" y="1120960"/>
                        <a:pt x="3586623" y="1325655"/>
                        <a:pt x="2324100" y="1325655"/>
                      </a:cubicBezTo>
                      <a:cubicBezTo>
                        <a:pt x="1061577" y="1325655"/>
                        <a:pt x="38100" y="1120960"/>
                        <a:pt x="38100" y="86845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5300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" name="Oval 36"/>
                <p:cNvSpPr/>
                <p:nvPr/>
              </p:nvSpPr>
              <p:spPr>
                <a:xfrm>
                  <a:off x="2218095" y="4182667"/>
                  <a:ext cx="935911" cy="186897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just" eaLnBrk="1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altLang="id-ID" sz="900">
                    <a:solidFill>
                      <a:srgbClr val="FFFFFF"/>
                    </a:solidFill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88" name="Elbow Connector 87"/>
          <p:cNvCxnSpPr/>
          <p:nvPr/>
        </p:nvCxnSpPr>
        <p:spPr>
          <a:xfrm>
            <a:off x="7079740" y="2253500"/>
            <a:ext cx="1786336" cy="335971"/>
          </a:xfrm>
          <a:prstGeom prst="bentConnector3">
            <a:avLst>
              <a:gd name="adj1" fmla="val 100614"/>
            </a:avLst>
          </a:prstGeom>
          <a:ln w="12700"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Group 88"/>
          <p:cNvGrpSpPr/>
          <p:nvPr/>
        </p:nvGrpSpPr>
        <p:grpSpPr>
          <a:xfrm>
            <a:off x="9018326" y="2203250"/>
            <a:ext cx="2557157" cy="986583"/>
            <a:chOff x="8116851" y="2367873"/>
            <a:chExt cx="2750796" cy="855242"/>
          </a:xfrm>
        </p:grpSpPr>
        <p:sp>
          <p:nvSpPr>
            <p:cNvPr id="90" name="Rectangle 1436"/>
            <p:cNvSpPr>
              <a:spLocks noChangeArrowheads="1"/>
            </p:cNvSpPr>
            <p:nvPr/>
          </p:nvSpPr>
          <p:spPr bwMode="auto">
            <a:xfrm>
              <a:off x="8197721" y="2367873"/>
              <a:ext cx="1351921" cy="18676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1054842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Content Placeholder 2"/>
            <p:cNvSpPr txBox="1">
              <a:spLocks/>
            </p:cNvSpPr>
            <p:nvPr/>
          </p:nvSpPr>
          <p:spPr>
            <a:xfrm>
              <a:off x="8116851" y="2590506"/>
              <a:ext cx="2750796" cy="632609"/>
            </a:xfrm>
            <a:prstGeom prst="rect">
              <a:avLst/>
            </a:prstGeom>
          </p:spPr>
          <p:txBody>
            <a:bodyPr vert="horz" wrap="square" lIns="105484" tIns="52741" rIns="105484" bIns="52741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9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92" name="Elbow Connector 91"/>
          <p:cNvCxnSpPr/>
          <p:nvPr/>
        </p:nvCxnSpPr>
        <p:spPr>
          <a:xfrm>
            <a:off x="7025594" y="3032274"/>
            <a:ext cx="2094374" cy="1263939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Group 92"/>
          <p:cNvGrpSpPr/>
          <p:nvPr/>
        </p:nvGrpSpPr>
        <p:grpSpPr>
          <a:xfrm>
            <a:off x="9247402" y="4187165"/>
            <a:ext cx="2557157" cy="986583"/>
            <a:chOff x="8116851" y="2367873"/>
            <a:chExt cx="2750796" cy="855242"/>
          </a:xfrm>
        </p:grpSpPr>
        <p:sp>
          <p:nvSpPr>
            <p:cNvPr id="94" name="Rectangle 1436"/>
            <p:cNvSpPr>
              <a:spLocks noChangeArrowheads="1"/>
            </p:cNvSpPr>
            <p:nvPr/>
          </p:nvSpPr>
          <p:spPr bwMode="auto">
            <a:xfrm>
              <a:off x="8197721" y="2367873"/>
              <a:ext cx="1351921" cy="18676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1054842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Content Placeholder 2"/>
            <p:cNvSpPr txBox="1">
              <a:spLocks/>
            </p:cNvSpPr>
            <p:nvPr/>
          </p:nvSpPr>
          <p:spPr>
            <a:xfrm>
              <a:off x="8116851" y="2590506"/>
              <a:ext cx="2750796" cy="632609"/>
            </a:xfrm>
            <a:prstGeom prst="rect">
              <a:avLst/>
            </a:prstGeom>
          </p:spPr>
          <p:txBody>
            <a:bodyPr vert="horz" wrap="square" lIns="105484" tIns="52741" rIns="105484" bIns="52741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9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96" name="Elbow Connector 95"/>
          <p:cNvCxnSpPr/>
          <p:nvPr/>
        </p:nvCxnSpPr>
        <p:spPr>
          <a:xfrm rot="10800000" flipV="1">
            <a:off x="4331743" y="2223006"/>
            <a:ext cx="1640808" cy="268644"/>
          </a:xfrm>
          <a:prstGeom prst="bentConnector3">
            <a:avLst>
              <a:gd name="adj1" fmla="val 100001"/>
            </a:avLst>
          </a:prstGeom>
          <a:ln w="12700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Elbow Connector 96"/>
          <p:cNvCxnSpPr/>
          <p:nvPr/>
        </p:nvCxnSpPr>
        <p:spPr>
          <a:xfrm rot="10800000" flipV="1">
            <a:off x="3458536" y="2800907"/>
            <a:ext cx="1970703" cy="1382706"/>
          </a:xfrm>
          <a:prstGeom prst="bentConnector3">
            <a:avLst>
              <a:gd name="adj1" fmla="val 34707"/>
            </a:avLst>
          </a:prstGeom>
          <a:ln w="127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1674442" y="2164907"/>
            <a:ext cx="2557157" cy="986583"/>
            <a:chOff x="8116851" y="2367873"/>
            <a:chExt cx="2750796" cy="855242"/>
          </a:xfrm>
        </p:grpSpPr>
        <p:sp>
          <p:nvSpPr>
            <p:cNvPr id="99" name="Rectangle 1436"/>
            <p:cNvSpPr>
              <a:spLocks noChangeArrowheads="1"/>
            </p:cNvSpPr>
            <p:nvPr/>
          </p:nvSpPr>
          <p:spPr bwMode="auto">
            <a:xfrm>
              <a:off x="9425266" y="2367873"/>
              <a:ext cx="1351921" cy="18676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r" defTabSz="1054842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Content Placeholder 2"/>
            <p:cNvSpPr txBox="1">
              <a:spLocks/>
            </p:cNvSpPr>
            <p:nvPr/>
          </p:nvSpPr>
          <p:spPr>
            <a:xfrm>
              <a:off x="8116851" y="2590506"/>
              <a:ext cx="2750796" cy="632609"/>
            </a:xfrm>
            <a:prstGeom prst="rect">
              <a:avLst/>
            </a:prstGeom>
          </p:spPr>
          <p:txBody>
            <a:bodyPr vert="horz" wrap="square" lIns="105484" tIns="52741" rIns="105484" bIns="52741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9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827860" y="4053126"/>
            <a:ext cx="2557157" cy="986583"/>
            <a:chOff x="8116851" y="2367873"/>
            <a:chExt cx="2750796" cy="855242"/>
          </a:xfrm>
        </p:grpSpPr>
        <p:sp>
          <p:nvSpPr>
            <p:cNvPr id="102" name="Rectangle 1436"/>
            <p:cNvSpPr>
              <a:spLocks noChangeArrowheads="1"/>
            </p:cNvSpPr>
            <p:nvPr/>
          </p:nvSpPr>
          <p:spPr bwMode="auto">
            <a:xfrm>
              <a:off x="9497691" y="2367873"/>
              <a:ext cx="1351921" cy="18676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r" defTabSz="1054842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Content Placeholder 2"/>
            <p:cNvSpPr txBox="1">
              <a:spLocks/>
            </p:cNvSpPr>
            <p:nvPr/>
          </p:nvSpPr>
          <p:spPr>
            <a:xfrm>
              <a:off x="8116851" y="2590506"/>
              <a:ext cx="2750796" cy="632609"/>
            </a:xfrm>
            <a:prstGeom prst="rect">
              <a:avLst/>
            </a:prstGeom>
          </p:spPr>
          <p:txBody>
            <a:bodyPr vert="horz" wrap="square" lIns="105484" tIns="52741" rIns="105484" bIns="52741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9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9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</a:t>
              </a:r>
              <a:r>
                <a:rPr lang="zh-CN" altLang="en-US" sz="9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文字内容，也可以直接复制你的内容到此。请替换文字内容</a:t>
              </a:r>
              <a:r>
                <a:rPr lang="zh-CN" altLang="en-US" sz="9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</a:t>
              </a:r>
              <a:r>
                <a:rPr lang="zh-CN" altLang="en-US" sz="9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文字内容，也可以直接复制你的内容到此。</a:t>
              </a:r>
              <a:endParaRPr lang="en-US" altLang="zh-CN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04" name="直接连接符 103"/>
          <p:cNvCxnSpPr/>
          <p:nvPr/>
        </p:nvCxnSpPr>
        <p:spPr>
          <a:xfrm>
            <a:off x="0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106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108" name="矩形 107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107" name="文本框 106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latin typeface="Agency FB" panose="020B0503020202020204" pitchFamily="34" charset="0"/>
                  <a:cs typeface="Arial" panose="020B0604020202020204" pitchFamily="34" charset="0"/>
                  <a:sym typeface="+mn-lt"/>
                </a:rPr>
                <a:t>01</a:t>
              </a:r>
              <a:endParaRPr lang="zh-CN" altLang="en-US" sz="3375" spc="316" dirty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110" name="文本框 12"/>
          <p:cNvSpPr txBox="1">
            <a:spLocks noChangeArrowheads="1"/>
          </p:cNvSpPr>
          <p:nvPr/>
        </p:nvSpPr>
        <p:spPr bwMode="auto">
          <a:xfrm>
            <a:off x="1892228" y="528061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9515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Chart 61"/>
          <p:cNvGraphicFramePr/>
          <p:nvPr>
            <p:extLst/>
          </p:nvPr>
        </p:nvGraphicFramePr>
        <p:xfrm>
          <a:off x="958508" y="1687619"/>
          <a:ext cx="2300842" cy="2435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8" name="TextBox 67"/>
          <p:cNvSpPr txBox="1"/>
          <p:nvPr/>
        </p:nvSpPr>
        <p:spPr>
          <a:xfrm>
            <a:off x="1704130" y="2777429"/>
            <a:ext cx="8999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913406" y="4014462"/>
            <a:ext cx="39754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2001</a:t>
            </a:r>
          </a:p>
        </p:txBody>
      </p:sp>
      <p:graphicFrame>
        <p:nvGraphicFramePr>
          <p:cNvPr id="36" name="Chart 35"/>
          <p:cNvGraphicFramePr/>
          <p:nvPr>
            <p:extLst/>
          </p:nvPr>
        </p:nvGraphicFramePr>
        <p:xfrm>
          <a:off x="3817175" y="1687619"/>
          <a:ext cx="2300842" cy="2435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4562797" y="2777429"/>
            <a:ext cx="8999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US" sz="1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779214" y="4014462"/>
            <a:ext cx="39754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</a:p>
        </p:txBody>
      </p:sp>
      <p:graphicFrame>
        <p:nvGraphicFramePr>
          <p:cNvPr id="43" name="Chart 42"/>
          <p:cNvGraphicFramePr/>
          <p:nvPr>
            <p:extLst/>
          </p:nvPr>
        </p:nvGraphicFramePr>
        <p:xfrm>
          <a:off x="6648739" y="1687619"/>
          <a:ext cx="2300842" cy="2435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7394361" y="2777429"/>
            <a:ext cx="8999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US" sz="14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645021" y="4050784"/>
            <a:ext cx="39754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</a:p>
        </p:txBody>
      </p:sp>
      <p:graphicFrame>
        <p:nvGraphicFramePr>
          <p:cNvPr id="54" name="Chart 53"/>
          <p:cNvGraphicFramePr/>
          <p:nvPr>
            <p:extLst/>
          </p:nvPr>
        </p:nvGraphicFramePr>
        <p:xfrm>
          <a:off x="9514003" y="1687619"/>
          <a:ext cx="2300842" cy="2435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6" name="TextBox 55"/>
          <p:cNvSpPr txBox="1"/>
          <p:nvPr/>
        </p:nvSpPr>
        <p:spPr>
          <a:xfrm>
            <a:off x="10259626" y="2777429"/>
            <a:ext cx="8999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US" sz="14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0510830" y="4050784"/>
            <a:ext cx="39754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</a:p>
        </p:txBody>
      </p:sp>
      <p:grpSp>
        <p:nvGrpSpPr>
          <p:cNvPr id="28" name="Group 29"/>
          <p:cNvGrpSpPr/>
          <p:nvPr/>
        </p:nvGrpSpPr>
        <p:grpSpPr>
          <a:xfrm>
            <a:off x="1112532" y="4678304"/>
            <a:ext cx="4714616" cy="831595"/>
            <a:chOff x="648100" y="3562350"/>
            <a:chExt cx="3771500" cy="914400"/>
          </a:xfrm>
        </p:grpSpPr>
        <p:sp>
          <p:nvSpPr>
            <p:cNvPr id="29" name="Rectangle 28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2"/>
          <p:cNvGrpSpPr/>
          <p:nvPr/>
        </p:nvGrpSpPr>
        <p:grpSpPr>
          <a:xfrm>
            <a:off x="1112532" y="5592293"/>
            <a:ext cx="4714616" cy="831595"/>
            <a:chOff x="648100" y="3562350"/>
            <a:chExt cx="3771500" cy="914400"/>
          </a:xfrm>
        </p:grpSpPr>
        <p:sp>
          <p:nvSpPr>
            <p:cNvPr id="32" name="Rectangle 31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5"/>
          <p:cNvGrpSpPr/>
          <p:nvPr/>
        </p:nvGrpSpPr>
        <p:grpSpPr>
          <a:xfrm>
            <a:off x="7072277" y="4673854"/>
            <a:ext cx="4714616" cy="831595"/>
            <a:chOff x="648100" y="3562350"/>
            <a:chExt cx="3771500" cy="914400"/>
          </a:xfrm>
        </p:grpSpPr>
        <p:sp>
          <p:nvSpPr>
            <p:cNvPr id="40" name="Rectangle 39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1459593" y="4689634"/>
            <a:ext cx="41050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459593" y="5609305"/>
            <a:ext cx="410500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419339" y="4683155"/>
            <a:ext cx="41050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7072277" y="5584632"/>
            <a:ext cx="4714616" cy="831595"/>
            <a:chOff x="648100" y="3562350"/>
            <a:chExt cx="3771500" cy="914400"/>
          </a:xfrm>
        </p:grpSpPr>
        <p:sp>
          <p:nvSpPr>
            <p:cNvPr id="55" name="Rectangle 54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7419339" y="5593933"/>
            <a:ext cx="41050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0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41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>
                  <a:solidFill>
                    <a:schemeClr val="bg1"/>
                  </a:solidFill>
                  <a:latin typeface="Agency FB" panose="020B0503020202020204" pitchFamily="34" charset="0"/>
                  <a:cs typeface="Arial" panose="020B0604020202020204" pitchFamily="34" charset="0"/>
                  <a:sym typeface="+mn-lt"/>
                </a:rPr>
                <a:t>01</a:t>
              </a:r>
              <a:endParaRPr lang="zh-CN" altLang="en-US" sz="3375" spc="316" dirty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60" name="文本框 12"/>
          <p:cNvSpPr txBox="1">
            <a:spLocks noChangeArrowheads="1"/>
          </p:cNvSpPr>
          <p:nvPr/>
        </p:nvSpPr>
        <p:spPr bwMode="auto">
          <a:xfrm>
            <a:off x="1892228" y="528061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63091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2" grpId="0">
        <p:bldAsOne/>
      </p:bldGraphic>
      <p:bldP spid="68" grpId="0"/>
      <p:bldP spid="50" grpId="0"/>
      <p:bldGraphic spid="36" grpId="0">
        <p:bldAsOne/>
      </p:bldGraphic>
      <p:bldP spid="37" grpId="0"/>
      <p:bldP spid="38" grpId="0"/>
      <p:bldGraphic spid="43" grpId="0">
        <p:bldAsOne/>
      </p:bldGraphic>
      <p:bldP spid="44" grpId="0"/>
      <p:bldP spid="45" grpId="0"/>
      <p:bldGraphic spid="54" grpId="0">
        <p:bldAsOne/>
      </p:bldGraphic>
      <p:bldP spid="56" grpId="0"/>
      <p:bldP spid="59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391287" y="1975586"/>
            <a:ext cx="4192258" cy="5257064"/>
            <a:chOff x="2977484" y="1071882"/>
            <a:chExt cx="3246853" cy="4071617"/>
          </a:xfrm>
        </p:grpSpPr>
        <p:pic>
          <p:nvPicPr>
            <p:cNvPr id="34837" name="Picture 4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7484" y="1071882"/>
              <a:ext cx="3246853" cy="4071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3402791" y="1409022"/>
              <a:ext cx="2066021" cy="2740346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24"/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277790" y="2790374"/>
            <a:ext cx="2997979" cy="1160232"/>
            <a:chOff x="6597339" y="1985092"/>
            <a:chExt cx="2133080" cy="824406"/>
          </a:xfrm>
        </p:grpSpPr>
        <p:grpSp>
          <p:nvGrpSpPr>
            <p:cNvPr id="4" name="Group 84"/>
            <p:cNvGrpSpPr>
              <a:grpSpLocks noChangeAspect="1"/>
            </p:cNvGrpSpPr>
            <p:nvPr/>
          </p:nvGrpSpPr>
          <p:grpSpPr>
            <a:xfrm>
              <a:off x="6597339" y="1985092"/>
              <a:ext cx="432000" cy="432000"/>
              <a:chOff x="7275513" y="5302250"/>
              <a:chExt cx="1012825" cy="1012825"/>
            </a:xfrm>
            <a:solidFill>
              <a:schemeClr val="accent1"/>
            </a:solidFill>
          </p:grpSpPr>
          <p:sp>
            <p:nvSpPr>
              <p:cNvPr id="7" name="Freeform 34"/>
              <p:cNvSpPr>
                <a:spLocks/>
              </p:cNvSpPr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8" name="Freeform 35"/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</p:grpSp>
        <p:sp>
          <p:nvSpPr>
            <p:cNvPr id="15" name="Text Box 10"/>
            <p:cNvSpPr txBox="1">
              <a:spLocks noChangeArrowheads="1"/>
            </p:cNvSpPr>
            <p:nvPr/>
          </p:nvSpPr>
          <p:spPr bwMode="auto">
            <a:xfrm>
              <a:off x="7124653" y="2008885"/>
              <a:ext cx="1605766" cy="800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9277789" y="4507015"/>
            <a:ext cx="3018069" cy="1245058"/>
            <a:chOff x="6597339" y="3205806"/>
            <a:chExt cx="2145995" cy="884992"/>
          </a:xfrm>
        </p:grpSpPr>
        <p:grpSp>
          <p:nvGrpSpPr>
            <p:cNvPr id="9" name="Group 92"/>
            <p:cNvGrpSpPr>
              <a:grpSpLocks noChangeAspect="1"/>
            </p:cNvGrpSpPr>
            <p:nvPr/>
          </p:nvGrpSpPr>
          <p:grpSpPr>
            <a:xfrm>
              <a:off x="6597339" y="3205806"/>
              <a:ext cx="432000" cy="432833"/>
              <a:chOff x="4427538" y="3192463"/>
              <a:chExt cx="823913" cy="825500"/>
            </a:xfrm>
            <a:solidFill>
              <a:schemeClr val="accent1"/>
            </a:solidFill>
          </p:grpSpPr>
          <p:sp>
            <p:nvSpPr>
              <p:cNvPr id="10" name="Oval 23"/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" name="Rectangle 24"/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2" name="Freeform 25"/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4" name="Rectangle 27"/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</p:grpSp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7137012" y="3289902"/>
              <a:ext cx="1606322" cy="800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265998" y="2783675"/>
            <a:ext cx="3093967" cy="1204559"/>
            <a:chOff x="189578" y="1980213"/>
            <a:chExt cx="2200182" cy="856668"/>
          </a:xfrm>
        </p:grpSpPr>
        <p:sp>
          <p:nvSpPr>
            <p:cNvPr id="34831" name="Freeform 31"/>
            <p:cNvSpPr>
              <a:spLocks noChangeAspect="1" noEditPoints="1"/>
            </p:cNvSpPr>
            <p:nvPr/>
          </p:nvSpPr>
          <p:spPr bwMode="auto">
            <a:xfrm>
              <a:off x="1957760" y="1980213"/>
              <a:ext cx="432000" cy="432851"/>
            </a:xfrm>
            <a:custGeom>
              <a:avLst/>
              <a:gdLst>
                <a:gd name="T0" fmla="*/ 216000 w 280"/>
                <a:gd name="T1" fmla="*/ 0 h 280"/>
                <a:gd name="T2" fmla="*/ 0 w 280"/>
                <a:gd name="T3" fmla="*/ 216426 h 280"/>
                <a:gd name="T4" fmla="*/ 216000 w 280"/>
                <a:gd name="T5" fmla="*/ 432851 h 280"/>
                <a:gd name="T6" fmla="*/ 432000 w 280"/>
                <a:gd name="T7" fmla="*/ 216426 h 280"/>
                <a:gd name="T8" fmla="*/ 216000 w 280"/>
                <a:gd name="T9" fmla="*/ 0 h 280"/>
                <a:gd name="T10" fmla="*/ 285429 w 280"/>
                <a:gd name="T11" fmla="*/ 106667 h 280"/>
                <a:gd name="T12" fmla="*/ 325543 w 280"/>
                <a:gd name="T13" fmla="*/ 146860 h 280"/>
                <a:gd name="T14" fmla="*/ 285429 w 280"/>
                <a:gd name="T15" fmla="*/ 188599 h 280"/>
                <a:gd name="T16" fmla="*/ 268457 w 280"/>
                <a:gd name="T17" fmla="*/ 183962 h 280"/>
                <a:gd name="T18" fmla="*/ 243771 w 280"/>
                <a:gd name="T19" fmla="*/ 146860 h 280"/>
                <a:gd name="T20" fmla="*/ 285429 w 280"/>
                <a:gd name="T21" fmla="*/ 106667 h 280"/>
                <a:gd name="T22" fmla="*/ 217543 w 280"/>
                <a:gd name="T23" fmla="*/ 148406 h 280"/>
                <a:gd name="T24" fmla="*/ 257657 w 280"/>
                <a:gd name="T25" fmla="*/ 190145 h 280"/>
                <a:gd name="T26" fmla="*/ 217543 w 280"/>
                <a:gd name="T27" fmla="*/ 230339 h 280"/>
                <a:gd name="T28" fmla="*/ 177429 w 280"/>
                <a:gd name="T29" fmla="*/ 190145 h 280"/>
                <a:gd name="T30" fmla="*/ 217543 w 280"/>
                <a:gd name="T31" fmla="*/ 148406 h 280"/>
                <a:gd name="T32" fmla="*/ 146571 w 280"/>
                <a:gd name="T33" fmla="*/ 106667 h 280"/>
                <a:gd name="T34" fmla="*/ 186686 w 280"/>
                <a:gd name="T35" fmla="*/ 146860 h 280"/>
                <a:gd name="T36" fmla="*/ 186686 w 280"/>
                <a:gd name="T37" fmla="*/ 149952 h 280"/>
                <a:gd name="T38" fmla="*/ 168171 w 280"/>
                <a:gd name="T39" fmla="*/ 182416 h 280"/>
                <a:gd name="T40" fmla="*/ 146571 w 280"/>
                <a:gd name="T41" fmla="*/ 188599 h 280"/>
                <a:gd name="T42" fmla="*/ 104914 w 280"/>
                <a:gd name="T43" fmla="*/ 146860 h 280"/>
                <a:gd name="T44" fmla="*/ 146571 w 280"/>
                <a:gd name="T45" fmla="*/ 106667 h 280"/>
                <a:gd name="T46" fmla="*/ 138857 w 280"/>
                <a:gd name="T47" fmla="*/ 298358 h 280"/>
                <a:gd name="T48" fmla="*/ 80229 w 280"/>
                <a:gd name="T49" fmla="*/ 287537 h 280"/>
                <a:gd name="T50" fmla="*/ 77143 w 280"/>
                <a:gd name="T51" fmla="*/ 285991 h 280"/>
                <a:gd name="T52" fmla="*/ 77143 w 280"/>
                <a:gd name="T53" fmla="*/ 285991 h 280"/>
                <a:gd name="T54" fmla="*/ 77143 w 280"/>
                <a:gd name="T55" fmla="*/ 242706 h 280"/>
                <a:gd name="T56" fmla="*/ 129600 w 280"/>
                <a:gd name="T57" fmla="*/ 191691 h 280"/>
                <a:gd name="T58" fmla="*/ 163543 w 280"/>
                <a:gd name="T59" fmla="*/ 191691 h 280"/>
                <a:gd name="T60" fmla="*/ 166629 w 280"/>
                <a:gd name="T61" fmla="*/ 191691 h 280"/>
                <a:gd name="T62" fmla="*/ 182057 w 280"/>
                <a:gd name="T63" fmla="*/ 225701 h 280"/>
                <a:gd name="T64" fmla="*/ 138857 w 280"/>
                <a:gd name="T65" fmla="*/ 285991 h 280"/>
                <a:gd name="T66" fmla="*/ 138857 w 280"/>
                <a:gd name="T67" fmla="*/ 298358 h 280"/>
                <a:gd name="T68" fmla="*/ 286971 w 280"/>
                <a:gd name="T69" fmla="*/ 327730 h 280"/>
                <a:gd name="T70" fmla="*/ 286971 w 280"/>
                <a:gd name="T71" fmla="*/ 327730 h 280"/>
                <a:gd name="T72" fmla="*/ 283886 w 280"/>
                <a:gd name="T73" fmla="*/ 329276 h 280"/>
                <a:gd name="T74" fmla="*/ 222171 w 280"/>
                <a:gd name="T75" fmla="*/ 340097 h 280"/>
                <a:gd name="T76" fmla="*/ 151200 w 280"/>
                <a:gd name="T77" fmla="*/ 329276 h 280"/>
                <a:gd name="T78" fmla="*/ 148114 w 280"/>
                <a:gd name="T79" fmla="*/ 327730 h 280"/>
                <a:gd name="T80" fmla="*/ 148114 w 280"/>
                <a:gd name="T81" fmla="*/ 327730 h 280"/>
                <a:gd name="T82" fmla="*/ 148114 w 280"/>
                <a:gd name="T83" fmla="*/ 285991 h 280"/>
                <a:gd name="T84" fmla="*/ 200571 w 280"/>
                <a:gd name="T85" fmla="*/ 233430 h 280"/>
                <a:gd name="T86" fmla="*/ 234514 w 280"/>
                <a:gd name="T87" fmla="*/ 233430 h 280"/>
                <a:gd name="T88" fmla="*/ 286971 w 280"/>
                <a:gd name="T89" fmla="*/ 285991 h 280"/>
                <a:gd name="T90" fmla="*/ 286971 w 280"/>
                <a:gd name="T91" fmla="*/ 327730 h 280"/>
                <a:gd name="T92" fmla="*/ 354857 w 280"/>
                <a:gd name="T93" fmla="*/ 285991 h 280"/>
                <a:gd name="T94" fmla="*/ 354857 w 280"/>
                <a:gd name="T95" fmla="*/ 285991 h 280"/>
                <a:gd name="T96" fmla="*/ 351771 w 280"/>
                <a:gd name="T97" fmla="*/ 287537 h 280"/>
                <a:gd name="T98" fmla="*/ 296229 w 280"/>
                <a:gd name="T99" fmla="*/ 298358 h 280"/>
                <a:gd name="T100" fmla="*/ 296229 w 280"/>
                <a:gd name="T101" fmla="*/ 285991 h 280"/>
                <a:gd name="T102" fmla="*/ 253029 w 280"/>
                <a:gd name="T103" fmla="*/ 225701 h 280"/>
                <a:gd name="T104" fmla="*/ 268457 w 280"/>
                <a:gd name="T105" fmla="*/ 191691 h 280"/>
                <a:gd name="T106" fmla="*/ 302400 w 280"/>
                <a:gd name="T107" fmla="*/ 191691 h 280"/>
                <a:gd name="T108" fmla="*/ 354857 w 280"/>
                <a:gd name="T109" fmla="*/ 242706 h 280"/>
                <a:gd name="T110" fmla="*/ 354857 w 280"/>
                <a:gd name="T111" fmla="*/ 285991 h 2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35" tIns="48218" rIns="96435" bIns="48218"/>
            <a:lstStyle/>
            <a:p>
              <a:endParaRPr lang="zh-CN" altLang="en-US"/>
            </a:p>
          </p:txBody>
        </p:sp>
        <p:sp>
          <p:nvSpPr>
            <p:cNvPr id="19" name="Text Box 10"/>
            <p:cNvSpPr txBox="1">
              <a:spLocks noChangeArrowheads="1"/>
            </p:cNvSpPr>
            <p:nvPr/>
          </p:nvSpPr>
          <p:spPr bwMode="auto">
            <a:xfrm>
              <a:off x="189578" y="2018315"/>
              <a:ext cx="1677498" cy="81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265998" y="4502550"/>
            <a:ext cx="3093967" cy="1224969"/>
            <a:chOff x="189578" y="3201419"/>
            <a:chExt cx="2200182" cy="872107"/>
          </a:xfrm>
        </p:grpSpPr>
        <p:sp>
          <p:nvSpPr>
            <p:cNvPr id="34829" name="Freeform 45"/>
            <p:cNvSpPr>
              <a:spLocks noChangeAspect="1" noEditPoints="1"/>
            </p:cNvSpPr>
            <p:nvPr/>
          </p:nvSpPr>
          <p:spPr bwMode="auto">
            <a:xfrm>
              <a:off x="1957760" y="3201419"/>
              <a:ext cx="432000" cy="432698"/>
            </a:xfrm>
            <a:custGeom>
              <a:avLst/>
              <a:gdLst>
                <a:gd name="T0" fmla="*/ 0 w 342"/>
                <a:gd name="T1" fmla="*/ 216349 h 342"/>
                <a:gd name="T2" fmla="*/ 432000 w 342"/>
                <a:gd name="T3" fmla="*/ 216349 h 342"/>
                <a:gd name="T4" fmla="*/ 60632 w 342"/>
                <a:gd name="T5" fmla="*/ 177128 h 342"/>
                <a:gd name="T6" fmla="*/ 136421 w 342"/>
                <a:gd name="T7" fmla="*/ 207493 h 342"/>
                <a:gd name="T8" fmla="*/ 60632 w 342"/>
                <a:gd name="T9" fmla="*/ 177128 h 342"/>
                <a:gd name="T10" fmla="*/ 137684 w 342"/>
                <a:gd name="T11" fmla="*/ 216349 h 342"/>
                <a:gd name="T12" fmla="*/ 83368 w 342"/>
                <a:gd name="T13" fmla="*/ 264427 h 342"/>
                <a:gd name="T14" fmla="*/ 120000 w 342"/>
                <a:gd name="T15" fmla="*/ 358051 h 342"/>
                <a:gd name="T16" fmla="*/ 120000 w 342"/>
                <a:gd name="T17" fmla="*/ 309974 h 342"/>
                <a:gd name="T18" fmla="*/ 120000 w 342"/>
                <a:gd name="T19" fmla="*/ 358051 h 342"/>
                <a:gd name="T20" fmla="*/ 84632 w 342"/>
                <a:gd name="T21" fmla="*/ 273283 h 342"/>
                <a:gd name="T22" fmla="*/ 144000 w 342"/>
                <a:gd name="T23" fmla="*/ 302383 h 342"/>
                <a:gd name="T24" fmla="*/ 213474 w 342"/>
                <a:gd name="T25" fmla="*/ 302383 h 342"/>
                <a:gd name="T26" fmla="*/ 151579 w 342"/>
                <a:gd name="T27" fmla="*/ 273283 h 342"/>
                <a:gd name="T28" fmla="*/ 213474 w 342"/>
                <a:gd name="T29" fmla="*/ 302383 h 342"/>
                <a:gd name="T30" fmla="*/ 150316 w 342"/>
                <a:gd name="T31" fmla="*/ 264427 h 342"/>
                <a:gd name="T32" fmla="*/ 221053 w 342"/>
                <a:gd name="T33" fmla="*/ 216349 h 342"/>
                <a:gd name="T34" fmla="*/ 146526 w 342"/>
                <a:gd name="T35" fmla="*/ 207493 h 342"/>
                <a:gd name="T36" fmla="*/ 223579 w 342"/>
                <a:gd name="T37" fmla="*/ 177128 h 342"/>
                <a:gd name="T38" fmla="*/ 146526 w 342"/>
                <a:gd name="T39" fmla="*/ 207493 h 342"/>
                <a:gd name="T40" fmla="*/ 223579 w 342"/>
                <a:gd name="T41" fmla="*/ 334012 h 342"/>
                <a:gd name="T42" fmla="*/ 271579 w 342"/>
                <a:gd name="T43" fmla="*/ 334012 h 342"/>
                <a:gd name="T44" fmla="*/ 274105 w 342"/>
                <a:gd name="T45" fmla="*/ 302383 h 342"/>
                <a:gd name="T46" fmla="*/ 224842 w 342"/>
                <a:gd name="T47" fmla="*/ 273283 h 342"/>
                <a:gd name="T48" fmla="*/ 274105 w 342"/>
                <a:gd name="T49" fmla="*/ 302383 h 342"/>
                <a:gd name="T50" fmla="*/ 226105 w 342"/>
                <a:gd name="T51" fmla="*/ 264427 h 342"/>
                <a:gd name="T52" fmla="*/ 296842 w 342"/>
                <a:gd name="T53" fmla="*/ 216349 h 342"/>
                <a:gd name="T54" fmla="*/ 357474 w 342"/>
                <a:gd name="T55" fmla="*/ 159415 h 342"/>
                <a:gd name="T56" fmla="*/ 304421 w 342"/>
                <a:gd name="T57" fmla="*/ 188515 h 342"/>
                <a:gd name="T58" fmla="*/ 229895 w 342"/>
                <a:gd name="T59" fmla="*/ 207493 h 342"/>
                <a:gd name="T60" fmla="*/ 277895 w 342"/>
                <a:gd name="T61" fmla="*/ 177128 h 342"/>
                <a:gd name="T62" fmla="*/ 318316 w 342"/>
                <a:gd name="T63" fmla="*/ 135376 h 342"/>
                <a:gd name="T64" fmla="*/ 328421 w 342"/>
                <a:gd name="T65" fmla="*/ 130315 h 342"/>
                <a:gd name="T66" fmla="*/ 357474 w 342"/>
                <a:gd name="T67" fmla="*/ 159415 h 34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35" tIns="48218" rIns="96435" bIns="48218"/>
            <a:lstStyle/>
            <a:p>
              <a:endParaRPr lang="zh-CN" altLang="en-US"/>
            </a:p>
          </p:txBody>
        </p: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189578" y="3271347"/>
              <a:ext cx="1606482" cy="802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0" y="6946358"/>
            <a:ext cx="1287813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8"/>
          <p:cNvGrpSpPr>
            <a:grpSpLocks/>
          </p:cNvGrpSpPr>
          <p:nvPr/>
        </p:nvGrpSpPr>
        <p:grpSpPr bwMode="auto">
          <a:xfrm>
            <a:off x="-19738" y="358284"/>
            <a:ext cx="2064319" cy="713220"/>
            <a:chOff x="285749" y="263872"/>
            <a:chExt cx="1957261" cy="675969"/>
          </a:xfrm>
        </p:grpSpPr>
        <p:grpSp>
          <p:nvGrpSpPr>
            <p:cNvPr id="26" name="组合 3"/>
            <p:cNvGrpSpPr/>
            <p:nvPr/>
          </p:nvGrpSpPr>
          <p:grpSpPr>
            <a:xfrm flipH="1">
              <a:off x="285749" y="263872"/>
              <a:ext cx="1623000" cy="675969"/>
              <a:chOff x="3533690" y="533400"/>
              <a:chExt cx="1637426" cy="675969"/>
            </a:xfrm>
            <a:solidFill>
              <a:srgbClr val="EE1C39"/>
            </a:solidFill>
          </p:grpSpPr>
          <p:sp>
            <p:nvSpPr>
              <p:cNvPr id="31" name="矩形 30"/>
              <p:cNvSpPr/>
              <p:nvPr/>
            </p:nvSpPr>
            <p:spPr>
              <a:xfrm>
                <a:off x="3806724" y="533400"/>
                <a:ext cx="1364392" cy="67596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533690" y="533400"/>
                <a:ext cx="623734" cy="67596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2"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1100084" y="309889"/>
              <a:ext cx="1142926" cy="5797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375" spc="316" dirty="0" smtClean="0">
                  <a:solidFill>
                    <a:schemeClr val="bg1"/>
                  </a:solidFill>
                  <a:latin typeface="Agency FB" panose="020B0503020202020204" pitchFamily="34" charset="0"/>
                  <a:cs typeface="Arial" panose="020B0604020202020204" pitchFamily="34" charset="0"/>
                  <a:sym typeface="+mn-lt"/>
                </a:rPr>
                <a:t>01</a:t>
              </a:r>
              <a:endParaRPr lang="zh-CN" altLang="en-US" sz="3375" spc="316" dirty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33" name="文本框 12"/>
          <p:cNvSpPr txBox="1">
            <a:spLocks noChangeArrowheads="1"/>
          </p:cNvSpPr>
          <p:nvPr/>
        </p:nvSpPr>
        <p:spPr bwMode="auto">
          <a:xfrm>
            <a:off x="1892228" y="528061"/>
            <a:ext cx="25209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00661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6571856" y="-17858"/>
            <a:ext cx="6321872" cy="7250508"/>
          </a:xfrm>
          <a:prstGeom prst="rect">
            <a:avLst/>
          </a:prstGeom>
          <a:solidFill>
            <a:srgbClr val="8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4368" y="0"/>
            <a:ext cx="12842418" cy="7260307"/>
          </a:xfrm>
          <a:prstGeom prst="rect">
            <a:avLst/>
          </a:prstGeom>
          <a:blipFill dpi="0" rotWithShape="1">
            <a:blip r:embed="rId3">
              <a:alphaModFix amt="10000"/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2700000">
            <a:off x="5732897" y="1573772"/>
            <a:ext cx="1607256" cy="1607256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5732897" y="3913221"/>
            <a:ext cx="1607256" cy="1607256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4500668" y="2752426"/>
            <a:ext cx="1607256" cy="1607256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6982985" y="2752426"/>
            <a:ext cx="1607256" cy="1607256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5" name="组合 3"/>
          <p:cNvGrpSpPr>
            <a:grpSpLocks/>
          </p:cNvGrpSpPr>
          <p:nvPr/>
        </p:nvGrpSpPr>
        <p:grpSpPr bwMode="auto">
          <a:xfrm>
            <a:off x="1181240" y="2772513"/>
            <a:ext cx="3149774" cy="1322302"/>
            <a:chOff x="839258" y="1972066"/>
            <a:chExt cx="2240047" cy="939713"/>
          </a:xfrm>
        </p:grpSpPr>
        <p:sp>
          <p:nvSpPr>
            <p:cNvPr id="11283" name="文本框 66"/>
            <p:cNvSpPr txBox="1">
              <a:spLocks noChangeArrowheads="1"/>
            </p:cNvSpPr>
            <p:nvPr/>
          </p:nvSpPr>
          <p:spPr bwMode="auto">
            <a:xfrm>
              <a:off x="839258" y="2583690"/>
              <a:ext cx="2240047" cy="328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dirty="0">
                  <a:solidFill>
                    <a:srgbClr val="4A4A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36" name="文本框 13"/>
            <p:cNvSpPr txBox="1">
              <a:spLocks noChangeArrowheads="1"/>
            </p:cNvSpPr>
            <p:nvPr/>
          </p:nvSpPr>
          <p:spPr bwMode="auto">
            <a:xfrm>
              <a:off x="840845" y="1972066"/>
              <a:ext cx="1565474" cy="68078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56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</a:rPr>
                <a:t>PART  02</a:t>
              </a:r>
              <a:endParaRPr lang="zh-CN" altLang="en-US" sz="5625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" name="组合 12"/>
          <p:cNvGrpSpPr>
            <a:grpSpLocks/>
          </p:cNvGrpSpPr>
          <p:nvPr/>
        </p:nvGrpSpPr>
        <p:grpSpPr bwMode="auto">
          <a:xfrm>
            <a:off x="4085461" y="158494"/>
            <a:ext cx="2319360" cy="3230137"/>
            <a:chOff x="2905125" y="111919"/>
            <a:chExt cx="1650206" cy="2297906"/>
          </a:xfrm>
        </p:grpSpPr>
        <p:sp>
          <p:nvSpPr>
            <p:cNvPr id="11" name="任意多边形 10"/>
            <p:cNvSpPr/>
            <p:nvPr/>
          </p:nvSpPr>
          <p:spPr>
            <a:xfrm>
              <a:off x="2905125" y="142091"/>
              <a:ext cx="1620028" cy="2267734"/>
            </a:xfrm>
            <a:custGeom>
              <a:avLst/>
              <a:gdLst>
                <a:gd name="connsiteX0" fmla="*/ 0 w 1619250"/>
                <a:gd name="connsiteY0" fmla="*/ 2266950 h 2266950"/>
                <a:gd name="connsiteX1" fmla="*/ 1619250 w 1619250"/>
                <a:gd name="connsiteY1" fmla="*/ 647700 h 2266950"/>
                <a:gd name="connsiteX2" fmla="*/ 1619250 w 1619250"/>
                <a:gd name="connsiteY2" fmla="*/ 0 h 22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0" h="2266950">
                  <a:moveTo>
                    <a:pt x="0" y="2266950"/>
                  </a:moveTo>
                  <a:lnTo>
                    <a:pt x="1619250" y="647700"/>
                  </a:lnTo>
                  <a:lnTo>
                    <a:pt x="161925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4493388" y="111919"/>
              <a:ext cx="61943" cy="619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7" name="组合 48"/>
          <p:cNvGrpSpPr>
            <a:grpSpLocks/>
          </p:cNvGrpSpPr>
          <p:nvPr/>
        </p:nvGrpSpPr>
        <p:grpSpPr bwMode="auto">
          <a:xfrm flipV="1">
            <a:off x="4085461" y="3788213"/>
            <a:ext cx="2319360" cy="3230137"/>
            <a:chOff x="2905125" y="111919"/>
            <a:chExt cx="1650206" cy="2297906"/>
          </a:xfrm>
        </p:grpSpPr>
        <p:sp>
          <p:nvSpPr>
            <p:cNvPr id="50" name="任意多边形 49"/>
            <p:cNvSpPr/>
            <p:nvPr/>
          </p:nvSpPr>
          <p:spPr>
            <a:xfrm>
              <a:off x="2905125" y="142091"/>
              <a:ext cx="1620028" cy="2267734"/>
            </a:xfrm>
            <a:custGeom>
              <a:avLst/>
              <a:gdLst>
                <a:gd name="connsiteX0" fmla="*/ 0 w 1619250"/>
                <a:gd name="connsiteY0" fmla="*/ 2266950 h 2266950"/>
                <a:gd name="connsiteX1" fmla="*/ 1619250 w 1619250"/>
                <a:gd name="connsiteY1" fmla="*/ 647700 h 2266950"/>
                <a:gd name="connsiteX2" fmla="*/ 1619250 w 1619250"/>
                <a:gd name="connsiteY2" fmla="*/ 0 h 22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0" h="2266950">
                  <a:moveTo>
                    <a:pt x="0" y="2266950"/>
                  </a:moveTo>
                  <a:lnTo>
                    <a:pt x="1619250" y="647700"/>
                  </a:lnTo>
                  <a:lnTo>
                    <a:pt x="161925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493388" y="111919"/>
              <a:ext cx="61943" cy="619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23" name="等腰三角形 22"/>
          <p:cNvSpPr/>
          <p:nvPr/>
        </p:nvSpPr>
        <p:spPr bwMode="auto">
          <a:xfrm rot="5400000">
            <a:off x="-359049" y="3076111"/>
            <a:ext cx="1799233" cy="1080433"/>
          </a:xfrm>
          <a:prstGeom prst="triangle">
            <a:avLst/>
          </a:prstGeom>
          <a:solidFill>
            <a:srgbClr val="8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8578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2" grpId="0" animBg="1"/>
      <p:bldP spid="3" grpId="0" animBg="1"/>
      <p:bldP spid="32" grpId="0" animBg="1"/>
      <p:bldP spid="33" grpId="0" animBg="1"/>
      <p:bldP spid="34" grpId="0" animBg="1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25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heme/theme1.xml><?xml version="1.0" encoding="utf-8"?>
<a:theme xmlns:a="http://schemas.openxmlformats.org/drawingml/2006/main" name="第一PPT，www.1ppt.com">
  <a:themeElements>
    <a:clrScheme name="自定义 2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F0000"/>
      </a:accent1>
      <a:accent2>
        <a:srgbClr val="636363"/>
      </a:accent2>
      <a:accent3>
        <a:srgbClr val="8F0000"/>
      </a:accent3>
      <a:accent4>
        <a:srgbClr val="636363"/>
      </a:accent4>
      <a:accent5>
        <a:srgbClr val="8F0000"/>
      </a:accent5>
      <a:accent6>
        <a:srgbClr val="636363"/>
      </a:accent6>
      <a:hlink>
        <a:srgbClr val="8F0000"/>
      </a:hlink>
      <a:folHlink>
        <a:srgbClr val="636363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6308</Words>
  <Application>Microsoft Office PowerPoint</Application>
  <PresentationFormat>自定义</PresentationFormat>
  <Paragraphs>300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Lato Light</vt:lpstr>
      <vt:lpstr>SimSun-ExtB</vt:lpstr>
      <vt:lpstr>等线</vt:lpstr>
      <vt:lpstr>等线 Light</vt:lpstr>
      <vt:lpstr>宋体</vt:lpstr>
      <vt:lpstr>微软雅黑</vt:lpstr>
      <vt:lpstr>Agency FB</vt:lpstr>
      <vt:lpstr>Arial</vt:lpstr>
      <vt:lpstr>Calibri</vt:lpstr>
      <vt:lpstr>Roboto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红色箭头</dc:title>
  <dc:creator/>
  <cp:keywords>USER</cp:keywords>
  <cp:lastModifiedBy/>
  <cp:revision>1</cp:revision>
  <dcterms:created xsi:type="dcterms:W3CDTF">2016-09-19T10:32:47Z</dcterms:created>
  <dcterms:modified xsi:type="dcterms:W3CDTF">2017-07-25T15:20:30Z</dcterms:modified>
</cp:coreProperties>
</file>