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sldIdLst>
    <p:sldId id="286" r:id="rId3"/>
    <p:sldId id="287" r:id="rId4"/>
    <p:sldId id="266" r:id="rId5"/>
    <p:sldId id="270" r:id="rId6"/>
    <p:sldId id="272" r:id="rId7"/>
    <p:sldId id="291" r:id="rId8"/>
    <p:sldId id="271" r:id="rId9"/>
    <p:sldId id="273" r:id="rId10"/>
    <p:sldId id="275" r:id="rId11"/>
    <p:sldId id="276" r:id="rId12"/>
    <p:sldId id="277" r:id="rId13"/>
    <p:sldId id="292" r:id="rId14"/>
    <p:sldId id="301" r:id="rId15"/>
    <p:sldId id="302" r:id="rId16"/>
    <p:sldId id="303" r:id="rId17"/>
    <p:sldId id="293" r:id="rId18"/>
    <p:sldId id="294" r:id="rId19"/>
    <p:sldId id="295" r:id="rId20"/>
    <p:sldId id="296" r:id="rId21"/>
    <p:sldId id="297" r:id="rId22"/>
    <p:sldId id="299" r:id="rId23"/>
    <p:sldId id="300" r:id="rId24"/>
    <p:sldId id="298" r:id="rId25"/>
    <p:sldId id="30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644C"/>
    <a:srgbClr val="A67346"/>
    <a:srgbClr val="63BBAA"/>
    <a:srgbClr val="51B3A0"/>
    <a:srgbClr val="3E8F84"/>
    <a:srgbClr val="419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6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107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814260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94"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Date Placeholder 3"/>
          <p:cNvSpPr>
            <a:spLocks noGrp="1"/>
          </p:cNvSpPr>
          <p:nvPr>
            <p:ph type="dt" sz="half" idx="10"/>
          </p:nvPr>
        </p:nvSpPr>
        <p:spPr/>
        <p:txBody>
          <a:bodyPr/>
          <a:lstStyle/>
          <a:p>
            <a:pPr defTabSz="914194"/>
            <a:fld id="{D10A8127-CC2B-4D43-81E8-C155223775C4}" type="datetimeFigureOut">
              <a:rPr lang="en-AU" smtClean="0">
                <a:solidFill>
                  <a:prstClr val="black">
                    <a:tint val="75000"/>
                  </a:prstClr>
                </a:solidFill>
              </a:rPr>
              <a:pPr defTabSz="914194"/>
              <a:t>26/07/2017</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pPr defTabSz="914194"/>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194"/>
            <a:fld id="{298901E3-7B68-4C00-B324-69E331EF3513}" type="slidenum">
              <a:rPr lang="en-AU" smtClean="0">
                <a:solidFill>
                  <a:prstClr val="black">
                    <a:tint val="75000"/>
                  </a:prstClr>
                </a:solidFill>
              </a:rPr>
              <a:pPr defTabSz="914194"/>
              <a:t>‹#›</a:t>
            </a:fld>
            <a:endParaRPr lang="en-AU">
              <a:solidFill>
                <a:prstClr val="black">
                  <a:tint val="75000"/>
                </a:prstClr>
              </a:solidFill>
            </a:endParaRPr>
          </a:p>
        </p:txBody>
      </p:sp>
    </p:spTree>
    <p:extLst>
      <p:ext uri="{BB962C8B-B14F-4D97-AF65-F5344CB8AC3E}">
        <p14:creationId xmlns:p14="http://schemas.microsoft.com/office/powerpoint/2010/main" val="37518155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415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theme" Target="../theme/theme2.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7.xml"/><Relationship Id="rId5" Type="http://schemas.openxmlformats.org/officeDocument/2006/relationships/image" Target="../media/image16.emf"/><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xmlns="" id="{E366A4AD-19F5-421B-B520-2D28D10F485C}"/>
              </a:ext>
            </a:extLst>
          </p:cNvPr>
          <p:cNvSpPr/>
          <p:nvPr/>
        </p:nvSpPr>
        <p:spPr>
          <a:xfrm>
            <a:off x="3292875" y="586614"/>
            <a:ext cx="5669747" cy="5669745"/>
          </a:xfrm>
          <a:prstGeom prst="ellipse">
            <a:avLst/>
          </a:prstGeom>
          <a:solidFill>
            <a:srgbClr val="A6734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2EF141D4-F418-4AB1-81EC-F28717A0128A}"/>
              </a:ext>
            </a:extLst>
          </p:cNvPr>
          <p:cNvSpPr/>
          <p:nvPr/>
        </p:nvSpPr>
        <p:spPr>
          <a:xfrm>
            <a:off x="3424262" y="718001"/>
            <a:ext cx="5406972" cy="5406970"/>
          </a:xfrm>
          <a:prstGeom prst="ellipse">
            <a:avLst/>
          </a:prstGeom>
          <a:solidFill>
            <a:srgbClr val="63BBAA"/>
          </a:solidFill>
          <a:ln w="9525">
            <a:solidFill>
              <a:srgbClr val="A67346"/>
            </a:solidFill>
            <a:prstDash val="sysDot"/>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150655" y="1614252"/>
            <a:ext cx="387798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bg1"/>
                </a:solidFill>
                <a:effectLst/>
                <a:uLnTx/>
                <a:uFillTx/>
                <a:latin typeface="Arial"/>
                <a:ea typeface="微软雅黑"/>
                <a:cs typeface="+mn-cs"/>
              </a:rPr>
              <a:t>2017</a:t>
            </a:r>
            <a:endParaRPr kumimoji="0" lang="zh-CN" altLang="en-US" sz="9600" b="0" i="0" u="none" strike="noStrike" kern="1200" cap="none" spc="0" normalizeH="0" baseline="0" noProof="0" dirty="0">
              <a:ln>
                <a:noFill/>
              </a:ln>
              <a:solidFill>
                <a:schemeClr val="bg1"/>
              </a:solidFill>
              <a:effectLst/>
              <a:uLnTx/>
              <a:uFillTx/>
              <a:latin typeface="Arial"/>
              <a:ea typeface="微软雅黑"/>
              <a:cs typeface="+mn-cs"/>
            </a:endParaRPr>
          </a:p>
        </p:txBody>
      </p:sp>
      <p:sp>
        <p:nvSpPr>
          <p:cNvPr id="11" name="文本框 10"/>
          <p:cNvSpPr txBox="1"/>
          <p:nvPr/>
        </p:nvSpPr>
        <p:spPr>
          <a:xfrm>
            <a:off x="4150656" y="3155471"/>
            <a:ext cx="3877985"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bg1"/>
                </a:solidFill>
                <a:effectLst/>
                <a:uLnTx/>
                <a:uFillTx/>
                <a:latin typeface="Arial"/>
                <a:ea typeface="微软雅黑"/>
                <a:cs typeface="+mn-cs"/>
              </a:rPr>
              <a:t>简约大气商务模板</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348716" y="4137641"/>
            <a:ext cx="3494568"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Lorem ipsum dolor sit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amet</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consectetur</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adipiscing</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elit</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Ut</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efficitur</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ipsum vitae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tortor</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accumsan</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pulvinar</a:t>
            </a:r>
            <a:endParaRPr kumimoji="0" lang="zh-CN" altLang="en-US"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6" name="直接连接符 15"/>
          <p:cNvCxnSpPr/>
          <p:nvPr/>
        </p:nvCxnSpPr>
        <p:spPr>
          <a:xfrm>
            <a:off x="5348177" y="3945593"/>
            <a:ext cx="15098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369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579880" y="367601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8" name="文本框 77"/>
          <p:cNvSpPr txBox="1"/>
          <p:nvPr/>
        </p:nvSpPr>
        <p:spPr>
          <a:xfrm>
            <a:off x="632587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9" name="文本框 78"/>
          <p:cNvSpPr txBox="1"/>
          <p:nvPr/>
        </p:nvSpPr>
        <p:spPr>
          <a:xfrm>
            <a:off x="3929380" y="3710940"/>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80" name="文本框 79"/>
          <p:cNvSpPr txBox="1"/>
          <p:nvPr/>
        </p:nvSpPr>
        <p:spPr>
          <a:xfrm>
            <a:off x="869061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grpSp>
        <p:nvGrpSpPr>
          <p:cNvPr id="4" name="组合 3"/>
          <p:cNvGrpSpPr/>
          <p:nvPr/>
        </p:nvGrpSpPr>
        <p:grpSpPr>
          <a:xfrm>
            <a:off x="8535035" y="1813560"/>
            <a:ext cx="1680210" cy="1680210"/>
            <a:chOff x="13688" y="2670"/>
            <a:chExt cx="2816" cy="2816"/>
          </a:xfrm>
        </p:grpSpPr>
        <p:sp>
          <p:nvSpPr>
            <p:cNvPr id="5" name="菱形 4"/>
            <p:cNvSpPr/>
            <p:nvPr/>
          </p:nvSpPr>
          <p:spPr>
            <a:xfrm>
              <a:off x="13819"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13688" y="2670"/>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346190" y="1801495"/>
            <a:ext cx="1680845" cy="1680845"/>
            <a:chOff x="10021" y="2650"/>
            <a:chExt cx="2817" cy="2817"/>
          </a:xfrm>
        </p:grpSpPr>
        <p:sp>
          <p:nvSpPr>
            <p:cNvPr id="8" name="菱形 7"/>
            <p:cNvSpPr/>
            <p:nvPr/>
          </p:nvSpPr>
          <p:spPr>
            <a:xfrm>
              <a:off x="10165"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0021" y="2650"/>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19550" y="1821815"/>
            <a:ext cx="1680210" cy="1680210"/>
            <a:chOff x="6122" y="2684"/>
            <a:chExt cx="2816" cy="2816"/>
          </a:xfrm>
        </p:grpSpPr>
        <p:sp>
          <p:nvSpPr>
            <p:cNvPr id="11" name="菱形 10"/>
            <p:cNvSpPr/>
            <p:nvPr/>
          </p:nvSpPr>
          <p:spPr>
            <a:xfrm>
              <a:off x="6274"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6122" y="2684"/>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754505" y="1811020"/>
            <a:ext cx="1680845" cy="1680845"/>
            <a:chOff x="2326" y="2666"/>
            <a:chExt cx="2817" cy="2817"/>
          </a:xfrm>
        </p:grpSpPr>
        <p:sp>
          <p:nvSpPr>
            <p:cNvPr id="17" name="菱形 16"/>
            <p:cNvSpPr/>
            <p:nvPr/>
          </p:nvSpPr>
          <p:spPr>
            <a:xfrm>
              <a:off x="2466"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326" y="2666"/>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71" name="稻壳儿小白白(http://dwz.cn/Wu2UP)"/>
          <p:cNvSpPr/>
          <p:nvPr/>
        </p:nvSpPr>
        <p:spPr>
          <a:xfrm>
            <a:off x="2193925" y="2319020"/>
            <a:ext cx="638175" cy="637540"/>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p>
        </p:txBody>
      </p:sp>
      <p:grpSp>
        <p:nvGrpSpPr>
          <p:cNvPr id="160" name="稻壳儿小白白(http://dwz.cn/Wu2UP)"/>
          <p:cNvGrpSpPr/>
          <p:nvPr/>
        </p:nvGrpSpPr>
        <p:grpSpPr>
          <a:xfrm>
            <a:off x="4564380" y="2301240"/>
            <a:ext cx="668020" cy="662305"/>
            <a:chOff x="704850" y="2703513"/>
            <a:chExt cx="363538" cy="360363"/>
          </a:xfrm>
          <a:solidFill>
            <a:schemeClr val="bg1"/>
          </a:solidFill>
        </p:grpSpPr>
        <p:sp>
          <p:nvSpPr>
            <p:cNvPr id="1141"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2"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3"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sp>
        <p:nvSpPr>
          <p:cNvPr id="29725" name="稻壳儿小白白(http://dwz.cn/Wu2UP)"/>
          <p:cNvSpPr>
            <a:spLocks noEditPoints="1"/>
          </p:cNvSpPr>
          <p:nvPr/>
        </p:nvSpPr>
        <p:spPr>
          <a:xfrm>
            <a:off x="6827520" y="2419350"/>
            <a:ext cx="755650" cy="568960"/>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sp>
        <p:nvSpPr>
          <p:cNvPr id="19" name="稻壳儿小白白(http://dwz.cn/Wu2UP)"/>
          <p:cNvSpPr>
            <a:spLocks noEditPoints="1"/>
          </p:cNvSpPr>
          <p:nvPr/>
        </p:nvSpPr>
        <p:spPr bwMode="auto">
          <a:xfrm>
            <a:off x="9081135" y="2290445"/>
            <a:ext cx="767080" cy="687070"/>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27695"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4" name="Rectangle 15"/>
          <p:cNvSpPr/>
          <p:nvPr/>
        </p:nvSpPr>
        <p:spPr>
          <a:xfrm>
            <a:off x="8378190" y="185420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42400" y="3568700"/>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300210" y="3826510"/>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225280" y="3753485"/>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73235" y="3900170"/>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409430" y="3937635"/>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91650" y="3919220"/>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206865" y="3735070"/>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34475" y="3661410"/>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71305" y="3698240"/>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5" name="Arc 9"/>
          <p:cNvSpPr/>
          <p:nvPr/>
        </p:nvSpPr>
        <p:spPr>
          <a:xfrm>
            <a:off x="6028690"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9188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43395" y="2592070"/>
            <a:ext cx="589915" cy="514985"/>
            <a:chOff x="4800505" y="2786674"/>
            <a:chExt cx="366676" cy="320373"/>
          </a:xfrm>
          <a:solidFill>
            <a:schemeClr val="bg1"/>
          </a:solidFill>
        </p:grpSpPr>
        <p:sp>
          <p:nvSpPr>
            <p:cNvPr id="8"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7"/>
          <p:cNvSpPr/>
          <p:nvPr/>
        </p:nvSpPr>
        <p:spPr>
          <a:xfrm>
            <a:off x="1630045"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9260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526030" y="2510790"/>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0" name="Arc 8"/>
          <p:cNvSpPr/>
          <p:nvPr/>
        </p:nvSpPr>
        <p:spPr>
          <a:xfrm>
            <a:off x="3829050"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grpSp>
        <p:nvGrpSpPr>
          <p:cNvPr id="39" name="Group 36"/>
          <p:cNvGrpSpPr/>
          <p:nvPr/>
        </p:nvGrpSpPr>
        <p:grpSpPr>
          <a:xfrm>
            <a:off x="4639945" y="3650615"/>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2" name="Rectangle 15"/>
          <p:cNvSpPr/>
          <p:nvPr/>
        </p:nvSpPr>
        <p:spPr>
          <a:xfrm>
            <a:off x="3865245" y="192659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a:ln>
                <a:noFill/>
              </a:ln>
              <a:solidFill>
                <a:schemeClr val="tx1">
                  <a:lumMod val="65000"/>
                  <a:lumOff val="35000"/>
                </a:schemeClr>
              </a:solidFill>
              <a:uLnTx/>
              <a:uFillTx/>
              <a:latin typeface="微软雅黑" charset="0"/>
              <a:ea typeface="微软雅黑" charset="0"/>
              <a:cs typeface="Arial" pitchFamily="34"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xmlns="" id="{E366A4AD-19F5-421B-B520-2D28D10F485C}"/>
              </a:ext>
            </a:extLst>
          </p:cNvPr>
          <p:cNvSpPr/>
          <p:nvPr/>
        </p:nvSpPr>
        <p:spPr>
          <a:xfrm>
            <a:off x="3292875" y="586614"/>
            <a:ext cx="5669747" cy="5669745"/>
          </a:xfrm>
          <a:prstGeom prst="ellipse">
            <a:avLst/>
          </a:prstGeom>
          <a:solidFill>
            <a:srgbClr val="A6734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2EF141D4-F418-4AB1-81EC-F28717A0128A}"/>
              </a:ext>
            </a:extLst>
          </p:cNvPr>
          <p:cNvSpPr/>
          <p:nvPr/>
        </p:nvSpPr>
        <p:spPr>
          <a:xfrm>
            <a:off x="3424262" y="718001"/>
            <a:ext cx="5406972" cy="5406970"/>
          </a:xfrm>
          <a:prstGeom prst="ellipse">
            <a:avLst/>
          </a:prstGeom>
          <a:solidFill>
            <a:srgbClr val="63BBAA"/>
          </a:solidFill>
          <a:ln w="9525">
            <a:solidFill>
              <a:srgbClr val="A67346"/>
            </a:solidFill>
            <a:prstDash val="sysDot"/>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150655" y="1614252"/>
            <a:ext cx="387798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bg1"/>
                </a:solidFill>
                <a:effectLst/>
                <a:uLnTx/>
                <a:uFillTx/>
                <a:latin typeface="Arial"/>
                <a:ea typeface="微软雅黑"/>
                <a:cs typeface="+mn-cs"/>
              </a:rPr>
              <a:t>2017</a:t>
            </a:r>
            <a:endParaRPr kumimoji="0" lang="zh-CN" altLang="en-US" sz="9600" b="0" i="0" u="none" strike="noStrike" kern="1200" cap="none" spc="0" normalizeH="0" baseline="0" noProof="0" dirty="0">
              <a:ln>
                <a:noFill/>
              </a:ln>
              <a:solidFill>
                <a:schemeClr val="bg1"/>
              </a:solidFill>
              <a:effectLst/>
              <a:uLnTx/>
              <a:uFillTx/>
              <a:latin typeface="Arial"/>
              <a:ea typeface="微软雅黑"/>
              <a:cs typeface="+mn-cs"/>
            </a:endParaRPr>
          </a:p>
        </p:txBody>
      </p:sp>
      <p:sp>
        <p:nvSpPr>
          <p:cNvPr id="11" name="文本框 10"/>
          <p:cNvSpPr txBox="1"/>
          <p:nvPr/>
        </p:nvSpPr>
        <p:spPr>
          <a:xfrm>
            <a:off x="4381489" y="3155471"/>
            <a:ext cx="3416320"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b="1" dirty="0">
                <a:solidFill>
                  <a:schemeClr val="bg1"/>
                </a:solidFill>
                <a:latin typeface="Arial"/>
                <a:ea typeface="微软雅黑"/>
              </a:rPr>
              <a:t>感谢大家的支持</a:t>
            </a:r>
            <a:endParaRPr kumimoji="0" lang="zh-CN" altLang="en-US" sz="3600" b="1" i="0" u="none" strike="noStrike" kern="1200" cap="none" spc="0" normalizeH="0" baseline="0" noProof="0" dirty="0">
              <a:ln>
                <a:noFill/>
              </a:ln>
              <a:solidFill>
                <a:schemeClr val="bg1"/>
              </a:solidFill>
              <a:effectLst/>
              <a:uLnTx/>
              <a:uFillTx/>
              <a:latin typeface="Arial"/>
              <a:ea typeface="微软雅黑"/>
              <a:cs typeface="+mn-cs"/>
            </a:endParaRP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348716" y="4137641"/>
            <a:ext cx="3494568"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Lorem ipsum dolor sit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amet</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consectetur</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adipiscing</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elit</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Ut</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efficitur</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ipsum vitae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tortor</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accumsan</a:t>
            </a:r>
            <a:r>
              <a:rPr kumimoji="0" lang="en-US" altLang="zh-CN"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1400" b="0" i="0" u="none" strike="noStrike" kern="1200" cap="none" spc="0" normalizeH="0" baseline="0" noProof="0" dirty="0" err="1">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pulvinar</a:t>
            </a:r>
            <a:endParaRPr kumimoji="0" lang="zh-CN" altLang="en-US"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6" name="直接连接符 15"/>
          <p:cNvCxnSpPr/>
          <p:nvPr/>
        </p:nvCxnSpPr>
        <p:spPr>
          <a:xfrm>
            <a:off x="5348177" y="3945593"/>
            <a:ext cx="15098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637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1271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742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9487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5354" y="639600"/>
            <a:ext cx="10981294" cy="5584467"/>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black"/>
                </a:solidFill>
                <a:effectLst/>
                <a:uLnTx/>
                <a:uFillTx/>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a:ea typeface="微软雅黑"/>
                <a:cs typeface="+mn-ea"/>
                <a:sym typeface="+mn-lt"/>
              </a:endParaRPr>
            </a:p>
          </p:txBody>
        </p:sp>
        <p:sp>
          <p:nvSpPr>
            <p:cNvPr id="9" name="文本框 8"/>
            <p:cNvSpPr txBox="1"/>
            <p:nvPr/>
          </p:nvSpPr>
          <p:spPr>
            <a:xfrm>
              <a:off x="4268442" y="3429640"/>
              <a:ext cx="1176291" cy="35743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F2644C"/>
                  </a:solidFill>
                  <a:effectLst/>
                  <a:uLnTx/>
                  <a:uFillTx/>
                  <a:latin typeface="Calibri"/>
                  <a:ea typeface="微软雅黑"/>
                  <a:cs typeface="+mn-ea"/>
                  <a:sym typeface="+mn-lt"/>
                </a:rPr>
                <a:t>kevin</a:t>
              </a:r>
              <a:r>
                <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rPr>
                <a:t>刘匠</a:t>
              </a:r>
            </a:p>
          </p:txBody>
        </p:sp>
        <p:sp>
          <p:nvSpPr>
            <p:cNvPr id="10" name="文本框 9"/>
            <p:cNvSpPr txBox="1"/>
            <p:nvPr/>
          </p:nvSpPr>
          <p:spPr>
            <a:xfrm>
              <a:off x="3463397" y="3903010"/>
              <a:ext cx="2786393" cy="527634"/>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你也在为做</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而</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苦恼发愁</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么？</a:t>
              </a:r>
              <a:endPar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其实我</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做</a:t>
              </a:r>
              <a:r>
                <a:rPr kumimoji="0" lang="en-US" altLang="zh-CN"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时，能给你</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安全感</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latinLnBrk="1">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关注公众号，回复“</a:t>
              </a:r>
              <a:r>
                <a:rPr lang="zh-CN" altLang="en-US" sz="2655" dirty="0">
                  <a:solidFill>
                    <a:srgbClr val="F2644C"/>
                  </a:solidFill>
                  <a:cs typeface="+mn-ea"/>
                  <a:sym typeface="+mn-lt"/>
                </a:rPr>
                <a:t>土绿</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”获取完整模板</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a:t>
              </a:r>
              <a:r>
                <a:rPr kumimoji="0" lang="en-US" altLang="zh-CN" sz="2655" b="0" i="0" u="none" strike="noStrike" kern="1200" cap="none" spc="0" normalizeH="0" baseline="0" noProof="0" dirty="0">
                  <a:ln>
                    <a:noFill/>
                  </a:ln>
                  <a:solidFill>
                    <a:srgbClr val="F2644C"/>
                  </a:solidFill>
                  <a:effectLst/>
                  <a:uLnTx/>
                  <a:uFillTx/>
                  <a:latin typeface="Calibri"/>
                  <a:ea typeface="微软雅黑"/>
                  <a:cs typeface="+mn-ea"/>
                  <a:sym typeface="+mn-lt"/>
                </a:rPr>
                <a:t>27</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5186014"/>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05142" y="2845498"/>
            <a:ext cx="7520007" cy="769441"/>
          </a:xfrm>
          <a:prstGeom prst="rect">
            <a:avLst/>
          </a:prstGeom>
          <a:noFill/>
        </p:spPr>
        <p:txBody>
          <a:bodyPr wrap="none" rtlCol="0">
            <a:spAutoFit/>
          </a:bodyPr>
          <a:lstStyle/>
          <a:p>
            <a:pPr marL="0" marR="0" lvl="0" indent="0" algn="l" defTabSz="1217295" rtl="0" eaLnBrk="0" fontAlgn="base" latinLnBrk="0" hangingPunct="0">
              <a:lnSpc>
                <a:spcPct val="100000"/>
              </a:lnSpc>
              <a:spcBef>
                <a:spcPct val="0"/>
              </a:spcBef>
              <a:spcAft>
                <a:spcPct val="0"/>
              </a:spcAft>
              <a:buClrTx/>
              <a:buSzTx/>
              <a:buFontTx/>
              <a:buNone/>
              <a:tabLst/>
              <a:defRPr/>
            </a:pP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关注公众号还能获取如下福利</a:t>
            </a:r>
          </a:p>
        </p:txBody>
      </p:sp>
      <p:sp>
        <p:nvSpPr>
          <p:cNvPr id="7" name="Rectangle 51"/>
          <p:cNvSpPr/>
          <p:nvPr/>
        </p:nvSpPr>
        <p:spPr>
          <a:xfrm>
            <a:off x="1774272" y="2805742"/>
            <a:ext cx="153920" cy="1259364"/>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7295" rtl="0" eaLnBrk="0" fontAlgn="base" latinLnBrk="0" hangingPunct="0">
              <a:lnSpc>
                <a:spcPct val="100000"/>
              </a:lnSpc>
              <a:spcBef>
                <a:spcPct val="0"/>
              </a:spcBef>
              <a:spcAft>
                <a:spcPct val="0"/>
              </a:spcAft>
              <a:buClrTx/>
              <a:buSzTx/>
              <a:buFontTx/>
              <a:buNone/>
              <a:tabLst/>
              <a:defRPr/>
            </a:pPr>
            <a:endParaRPr kumimoji="0" lang="en-US" sz="800" b="0" i="0" u="none" strike="noStrike" kern="1200" cap="none" spc="0" normalizeH="0" baseline="0" noProof="0">
              <a:ln>
                <a:noFill/>
              </a:ln>
              <a:solidFill>
                <a:prstClr val="white"/>
              </a:solidFill>
              <a:effectLst/>
              <a:uLnTx/>
              <a:uFillTx/>
              <a:latin typeface="Calibri"/>
              <a:ea typeface="微软雅黑"/>
              <a:cs typeface="+mn-ea"/>
              <a:sym typeface="+mn-lt"/>
            </a:endParaRPr>
          </a:p>
        </p:txBody>
      </p:sp>
      <p:sp>
        <p:nvSpPr>
          <p:cNvPr id="8" name="矩形 7"/>
          <p:cNvSpPr/>
          <p:nvPr/>
        </p:nvSpPr>
        <p:spPr>
          <a:xfrm>
            <a:off x="2125021" y="3644756"/>
            <a:ext cx="7338391" cy="300210"/>
          </a:xfrm>
          <a:prstGeom prst="rect">
            <a:avLst/>
          </a:prstGeom>
        </p:spPr>
        <p:txBody>
          <a:bodyPr wrap="square">
            <a:spAutoFit/>
          </a:bodyPr>
          <a:lstStyle/>
          <a:p>
            <a:pPr marL="0" marR="0" lvl="0" indent="0" algn="l" defTabSz="1217295" rtl="0" eaLnBrk="0" fontAlgn="base" latinLnBrk="0" hangingPunct="0">
              <a:lnSpc>
                <a:spcPct val="100000"/>
              </a:lnSpc>
              <a:spcBef>
                <a:spcPct val="0"/>
              </a:spcBef>
              <a:spcAft>
                <a:spcPct val="0"/>
              </a:spcAft>
              <a:buClrTx/>
              <a:buSzTx/>
              <a:buFontTx/>
              <a:buNone/>
              <a:tabLst/>
              <a:defRPr/>
            </a:pPr>
            <a:r>
              <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Success always belongs to those who are prepared</a:t>
            </a:r>
            <a:endPar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spTree>
    <p:extLst>
      <p:ext uri="{BB962C8B-B14F-4D97-AF65-F5344CB8AC3E}">
        <p14:creationId xmlns:p14="http://schemas.microsoft.com/office/powerpoint/2010/main" val="412929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stretch>
            <a:fillRect/>
          </a:stretch>
        </p:blipFill>
        <p:spPr>
          <a:xfrm>
            <a:off x="4371009" y="4102301"/>
            <a:ext cx="3452401" cy="1941976"/>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7" name="图片 6"/>
          <p:cNvPicPr>
            <a:picLocks noChangeAspect="1"/>
          </p:cNvPicPr>
          <p:nvPr/>
        </p:nvPicPr>
        <p:blipFill>
          <a:blip r:embed="rId3"/>
          <a:stretch>
            <a:fillRect/>
          </a:stretch>
        </p:blipFill>
        <p:spPr>
          <a:xfrm>
            <a:off x="8127867" y="4103315"/>
            <a:ext cx="3452400" cy="1941975"/>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4" name="图片 13"/>
          <p:cNvPicPr>
            <a:picLocks noChangeAspect="1"/>
          </p:cNvPicPr>
          <p:nvPr/>
        </p:nvPicPr>
        <p:blipFill>
          <a:blip r:embed="rId4"/>
          <a:stretch>
            <a:fillRect/>
          </a:stretch>
        </p:blipFill>
        <p:spPr>
          <a:xfrm>
            <a:off x="614148" y="4103026"/>
            <a:ext cx="3452400" cy="194255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8" name="图片 17"/>
          <p:cNvPicPr>
            <a:picLocks noChangeAspect="1"/>
          </p:cNvPicPr>
          <p:nvPr/>
        </p:nvPicPr>
        <p:blipFill>
          <a:blip r:embed="rId5"/>
          <a:stretch>
            <a:fillRect/>
          </a:stretch>
        </p:blipFill>
        <p:spPr>
          <a:xfrm>
            <a:off x="614148" y="1885586"/>
            <a:ext cx="3452400" cy="194146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9" name="图片 18"/>
          <p:cNvPicPr>
            <a:picLocks noChangeAspect="1"/>
          </p:cNvPicPr>
          <p:nvPr/>
        </p:nvPicPr>
        <p:blipFill>
          <a:blip r:embed="rId6"/>
          <a:stretch>
            <a:fillRect/>
          </a:stretch>
        </p:blipFill>
        <p:spPr>
          <a:xfrm>
            <a:off x="4376691" y="1885042"/>
            <a:ext cx="3452400" cy="194255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21" name="图片 20"/>
          <p:cNvPicPr>
            <a:picLocks noChangeAspect="1"/>
          </p:cNvPicPr>
          <p:nvPr/>
        </p:nvPicPr>
        <p:blipFill>
          <a:blip r:embed="rId7"/>
          <a:stretch>
            <a:fillRect/>
          </a:stretch>
        </p:blipFill>
        <p:spPr>
          <a:xfrm>
            <a:off x="8139232" y="1885330"/>
            <a:ext cx="3452400" cy="1941975"/>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sp>
        <p:nvSpPr>
          <p:cNvPr id="15" name="文本框 14"/>
          <p:cNvSpPr txBox="1"/>
          <p:nvPr/>
        </p:nvSpPr>
        <p:spPr>
          <a:xfrm>
            <a:off x="3533418" y="428196"/>
            <a:ext cx="4663456" cy="769441"/>
          </a:xfrm>
          <a:prstGeom prst="rect">
            <a:avLst/>
          </a:prstGeom>
          <a:noFill/>
        </p:spPr>
        <p:txBody>
          <a:bodyPr wrap="none" rtlCol="0">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每周更新</a:t>
            </a: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PPT</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模板</a:t>
            </a:r>
          </a:p>
        </p:txBody>
      </p:sp>
      <p:sp>
        <p:nvSpPr>
          <p:cNvPr id="16" name="矩形 15"/>
          <p:cNvSpPr/>
          <p:nvPr/>
        </p:nvSpPr>
        <p:spPr>
          <a:xfrm>
            <a:off x="2195950" y="1227453"/>
            <a:ext cx="7338391" cy="300210"/>
          </a:xfrm>
          <a:prstGeom prst="rect">
            <a:avLst/>
          </a:prstGeom>
        </p:spPr>
        <p:txBody>
          <a:bodyPr wrap="square">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欢迎关注</a:t>
            </a:r>
            <a:r>
              <a:rPr kumimoji="0" lang="en-US" altLang="zh-CN" sz="1351" b="0" i="0" u="none" strike="noStrike" kern="1200" cap="none" spc="0" normalizeH="0" baseline="0" noProof="0" dirty="0" err="1">
                <a:ln>
                  <a:noFill/>
                </a:ln>
                <a:solidFill>
                  <a:srgbClr val="5B9BD5"/>
                </a:solidFill>
                <a:effectLst/>
                <a:uLnTx/>
                <a:uFillTx/>
                <a:latin typeface="Calibri" panose="020F0502020204030204" pitchFamily="34" charset="0"/>
                <a:ea typeface="幼圆" panose="02010509060101010101" pitchFamily="49" charset="-122"/>
                <a:cs typeface="+mn-cs"/>
              </a:rPr>
              <a:t>kevin</a:t>
            </a: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刘匠，这些您都能免费得到，希望能解决你的工作需要</a:t>
            </a:r>
            <a:endPar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cxnSp>
        <p:nvCxnSpPr>
          <p:cNvPr id="17" name="直接连接符 16"/>
          <p:cNvCxnSpPr/>
          <p:nvPr/>
        </p:nvCxnSpPr>
        <p:spPr>
          <a:xfrm>
            <a:off x="5537694" y="346307"/>
            <a:ext cx="808516"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40396" y="428196"/>
            <a:ext cx="4049507" cy="769441"/>
          </a:xfrm>
          <a:prstGeom prst="rect">
            <a:avLst/>
          </a:prstGeom>
          <a:noFill/>
        </p:spPr>
        <p:txBody>
          <a:bodyPr wrap="none" rtlCol="0">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550</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份简历合集</a:t>
            </a:r>
          </a:p>
        </p:txBody>
      </p:sp>
      <p:sp>
        <p:nvSpPr>
          <p:cNvPr id="14" name="矩形 13"/>
          <p:cNvSpPr/>
          <p:nvPr/>
        </p:nvSpPr>
        <p:spPr>
          <a:xfrm>
            <a:off x="2195950" y="1227453"/>
            <a:ext cx="7338391" cy="300210"/>
          </a:xfrm>
          <a:prstGeom prst="rect">
            <a:avLst/>
          </a:prstGeom>
        </p:spPr>
        <p:txBody>
          <a:bodyPr wrap="square">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欢迎关注</a:t>
            </a:r>
            <a:r>
              <a:rPr kumimoji="0" lang="en-US" altLang="zh-CN" sz="1351" b="0" i="0" u="none" strike="noStrike" kern="1200" cap="none" spc="0" normalizeH="0" baseline="0" noProof="0" dirty="0" err="1">
                <a:ln>
                  <a:noFill/>
                </a:ln>
                <a:solidFill>
                  <a:srgbClr val="5B9BD5"/>
                </a:solidFill>
                <a:effectLst/>
                <a:uLnTx/>
                <a:uFillTx/>
                <a:latin typeface="Calibri" panose="020F0502020204030204" pitchFamily="34" charset="0"/>
                <a:ea typeface="幼圆" panose="02010509060101010101" pitchFamily="49" charset="-122"/>
                <a:cs typeface="+mn-cs"/>
              </a:rPr>
              <a:t>kevin</a:t>
            </a: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刘匠，这些您都能免费得到，希望能解决你的工作需要</a:t>
            </a:r>
            <a:endPar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pic>
        <p:nvPicPr>
          <p:cNvPr id="15" name="图片 14"/>
          <p:cNvPicPr>
            <a:picLocks noChangeAspect="1"/>
          </p:cNvPicPr>
          <p:nvPr/>
        </p:nvPicPr>
        <p:blipFill>
          <a:blip r:embed="rId2"/>
          <a:stretch>
            <a:fillRect/>
          </a:stretch>
        </p:blipFill>
        <p:spPr>
          <a:xfrm rot="20700000">
            <a:off x="1152840" y="2383435"/>
            <a:ext cx="2569520" cy="3640152"/>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2" name="图片 1"/>
          <p:cNvPicPr>
            <a:picLocks noChangeAspect="1"/>
          </p:cNvPicPr>
          <p:nvPr/>
        </p:nvPicPr>
        <p:blipFill>
          <a:blip r:embed="rId3"/>
          <a:stretch>
            <a:fillRect/>
          </a:stretch>
        </p:blipFill>
        <p:spPr>
          <a:xfrm rot="20700000">
            <a:off x="3640956" y="2388994"/>
            <a:ext cx="2512411" cy="3629036"/>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146" name="图片 145"/>
          <p:cNvPicPr>
            <a:picLocks noChangeAspect="1"/>
          </p:cNvPicPr>
          <p:nvPr/>
        </p:nvPicPr>
        <p:blipFill>
          <a:blip r:embed="rId4"/>
          <a:stretch>
            <a:fillRect/>
          </a:stretch>
        </p:blipFill>
        <p:spPr>
          <a:xfrm rot="900000">
            <a:off x="6071961" y="2383435"/>
            <a:ext cx="2658251" cy="3640152"/>
          </a:xfrm>
          <a:prstGeom prst="rect">
            <a:avLst/>
          </a:prstGeom>
          <a:solidFill>
            <a:schemeClr val="bg2"/>
          </a:solidFill>
          <a:ln>
            <a:solidFill>
              <a:schemeClr val="tx2">
                <a:lumMod val="20000"/>
                <a:lumOff val="80000"/>
              </a:schemeClr>
            </a:solidFill>
          </a:ln>
          <a:effectLst>
            <a:outerShdw blurRad="127000" sx="102000" sy="102000" algn="ctr" rotWithShape="0">
              <a:prstClr val="black">
                <a:alpha val="20000"/>
              </a:prstClr>
            </a:outerShdw>
          </a:effectLst>
        </p:spPr>
      </p:pic>
      <p:pic>
        <p:nvPicPr>
          <p:cNvPr id="149" name="图片 148"/>
          <p:cNvPicPr>
            <a:picLocks noChangeAspect="1"/>
          </p:cNvPicPr>
          <p:nvPr/>
        </p:nvPicPr>
        <p:blipFill>
          <a:blip r:embed="rId5"/>
          <a:stretch>
            <a:fillRect/>
          </a:stretch>
        </p:blipFill>
        <p:spPr>
          <a:xfrm rot="900000">
            <a:off x="8648810" y="2387133"/>
            <a:ext cx="2515039" cy="3632759"/>
          </a:xfrm>
          <a:prstGeom prst="rect">
            <a:avLst/>
          </a:prstGeom>
          <a:ln>
            <a:solidFill>
              <a:schemeClr val="tx2">
                <a:lumMod val="20000"/>
                <a:lumOff val="80000"/>
              </a:schemeClr>
            </a:solidFill>
          </a:ln>
          <a:effectLst>
            <a:outerShdw blurRad="127000" sx="102000" sy="102000" algn="ctr" rotWithShape="0">
              <a:prstClr val="black">
                <a:alpha val="20000"/>
              </a:prstClr>
            </a:outerShdw>
          </a:effectLst>
        </p:spPr>
      </p:pic>
      <p:cxnSp>
        <p:nvCxnSpPr>
          <p:cNvPr id="153" name="直接连接符 152"/>
          <p:cNvCxnSpPr/>
          <p:nvPr/>
        </p:nvCxnSpPr>
        <p:spPr>
          <a:xfrm>
            <a:off x="5537694" y="346307"/>
            <a:ext cx="808516"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152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283268" y="2834294"/>
            <a:ext cx="1463040" cy="1463040"/>
          </a:xfrm>
          <a:prstGeom prst="ellipse">
            <a:avLst/>
          </a:prstGeom>
          <a:solidFill>
            <a:srgbClr val="63B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01</a:t>
            </a:r>
            <a:endParaRPr lang="zh-CN" altLang="en-US" sz="4800" dirty="0"/>
          </a:p>
        </p:txBody>
      </p:sp>
      <p:sp>
        <p:nvSpPr>
          <p:cNvPr id="28" name="Text Placeholder 5"/>
          <p:cNvSpPr txBox="1">
            <a:spLocks/>
          </p:cNvSpPr>
          <p:nvPr/>
        </p:nvSpPr>
        <p:spPr>
          <a:xfrm>
            <a:off x="772467" y="4813288"/>
            <a:ext cx="2484643" cy="56905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id-ID" sz="1200" dirty="0">
                <a:solidFill>
                  <a:schemeClr val="tx1">
                    <a:lumMod val="50000"/>
                    <a:lumOff val="50000"/>
                  </a:schemeClr>
                </a:solidFill>
              </a:rPr>
              <a:t>Dus eos mod que sitessus. Ario ipis platusti officiet sequo</a:t>
            </a:r>
            <a:endParaRPr lang="en-AU" sz="1200" dirty="0">
              <a:solidFill>
                <a:schemeClr val="tx1">
                  <a:lumMod val="50000"/>
                  <a:lumOff val="50000"/>
                </a:schemeClr>
              </a:solidFill>
            </a:endParaRPr>
          </a:p>
        </p:txBody>
      </p:sp>
      <p:sp>
        <p:nvSpPr>
          <p:cNvPr id="29" name="Text Placeholder 5"/>
          <p:cNvSpPr txBox="1">
            <a:spLocks/>
          </p:cNvSpPr>
          <p:nvPr/>
        </p:nvSpPr>
        <p:spPr>
          <a:xfrm>
            <a:off x="772467" y="4421011"/>
            <a:ext cx="2484643" cy="261937"/>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zh-CN" altLang="en-US" sz="2400" dirty="0">
                <a:solidFill>
                  <a:srgbClr val="A67346"/>
                </a:solidFill>
                <a:latin typeface="+mj-lt"/>
              </a:rPr>
              <a:t>请输入你的标题</a:t>
            </a:r>
            <a:endParaRPr lang="en-AU" sz="2400" dirty="0">
              <a:solidFill>
                <a:srgbClr val="A67346"/>
              </a:solidFill>
              <a:latin typeface="+mj-lt"/>
            </a:endParaRPr>
          </a:p>
        </p:txBody>
      </p:sp>
      <p:sp>
        <p:nvSpPr>
          <p:cNvPr id="10" name="椭圆 9"/>
          <p:cNvSpPr/>
          <p:nvPr/>
        </p:nvSpPr>
        <p:spPr>
          <a:xfrm>
            <a:off x="4004672" y="2834294"/>
            <a:ext cx="1463040" cy="1463040"/>
          </a:xfrm>
          <a:prstGeom prst="ellipse">
            <a:avLst/>
          </a:prstGeom>
          <a:solidFill>
            <a:srgbClr val="63B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02</a:t>
            </a:r>
            <a:endParaRPr lang="zh-CN" altLang="en-US" sz="4800" dirty="0"/>
          </a:p>
        </p:txBody>
      </p:sp>
      <p:sp>
        <p:nvSpPr>
          <p:cNvPr id="31" name="Text Placeholder 5"/>
          <p:cNvSpPr txBox="1">
            <a:spLocks/>
          </p:cNvSpPr>
          <p:nvPr/>
        </p:nvSpPr>
        <p:spPr>
          <a:xfrm>
            <a:off x="3493871" y="4813288"/>
            <a:ext cx="2484643" cy="56905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id-ID" sz="1200" dirty="0">
                <a:solidFill>
                  <a:schemeClr val="tx1">
                    <a:lumMod val="50000"/>
                    <a:lumOff val="50000"/>
                  </a:schemeClr>
                </a:solidFill>
              </a:rPr>
              <a:t>Dus eos mod que sitessus. Ario ipis platusti officiet sequo</a:t>
            </a:r>
            <a:endParaRPr lang="en-AU" sz="1200" dirty="0">
              <a:solidFill>
                <a:schemeClr val="tx1">
                  <a:lumMod val="50000"/>
                  <a:lumOff val="50000"/>
                </a:schemeClr>
              </a:solidFill>
            </a:endParaRPr>
          </a:p>
        </p:txBody>
      </p:sp>
      <p:sp>
        <p:nvSpPr>
          <p:cNvPr id="32" name="Text Placeholder 5"/>
          <p:cNvSpPr txBox="1">
            <a:spLocks/>
          </p:cNvSpPr>
          <p:nvPr/>
        </p:nvSpPr>
        <p:spPr>
          <a:xfrm>
            <a:off x="3493871" y="4421011"/>
            <a:ext cx="2484643" cy="261937"/>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zh-CN" altLang="en-US" sz="2400" dirty="0">
                <a:solidFill>
                  <a:srgbClr val="A67346"/>
                </a:solidFill>
                <a:latin typeface="+mj-lt"/>
              </a:rPr>
              <a:t>请输入你的标题</a:t>
            </a:r>
            <a:endParaRPr lang="en-AU" sz="2400" dirty="0">
              <a:solidFill>
                <a:srgbClr val="A67346"/>
              </a:solidFill>
              <a:latin typeface="+mj-lt"/>
            </a:endParaRPr>
          </a:p>
        </p:txBody>
      </p:sp>
      <p:sp>
        <p:nvSpPr>
          <p:cNvPr id="11" name="椭圆 10"/>
          <p:cNvSpPr/>
          <p:nvPr/>
        </p:nvSpPr>
        <p:spPr>
          <a:xfrm>
            <a:off x="6726076" y="2834293"/>
            <a:ext cx="1463040" cy="1463040"/>
          </a:xfrm>
          <a:prstGeom prst="ellipse">
            <a:avLst/>
          </a:prstGeom>
          <a:solidFill>
            <a:srgbClr val="63B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03</a:t>
            </a:r>
            <a:endParaRPr lang="zh-CN" altLang="en-US" sz="4800" dirty="0"/>
          </a:p>
        </p:txBody>
      </p:sp>
      <p:sp>
        <p:nvSpPr>
          <p:cNvPr id="33" name="Text Placeholder 5"/>
          <p:cNvSpPr txBox="1">
            <a:spLocks/>
          </p:cNvSpPr>
          <p:nvPr/>
        </p:nvSpPr>
        <p:spPr>
          <a:xfrm>
            <a:off x="6215275" y="4838201"/>
            <a:ext cx="2484643" cy="56905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id-ID" sz="1200" dirty="0">
                <a:solidFill>
                  <a:schemeClr val="tx1">
                    <a:lumMod val="50000"/>
                    <a:lumOff val="50000"/>
                  </a:schemeClr>
                </a:solidFill>
              </a:rPr>
              <a:t>Dus eos mod que sitessus. Ario ipis platusti officiet sequo</a:t>
            </a:r>
            <a:endParaRPr lang="en-AU" sz="1200" dirty="0">
              <a:solidFill>
                <a:schemeClr val="tx1">
                  <a:lumMod val="50000"/>
                  <a:lumOff val="50000"/>
                </a:schemeClr>
              </a:solidFill>
            </a:endParaRPr>
          </a:p>
        </p:txBody>
      </p:sp>
      <p:sp>
        <p:nvSpPr>
          <p:cNvPr id="34" name="Text Placeholder 5"/>
          <p:cNvSpPr txBox="1">
            <a:spLocks/>
          </p:cNvSpPr>
          <p:nvPr/>
        </p:nvSpPr>
        <p:spPr>
          <a:xfrm>
            <a:off x="6215275" y="4445924"/>
            <a:ext cx="2484643" cy="261937"/>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zh-CN" altLang="en-US" sz="2400" dirty="0">
                <a:solidFill>
                  <a:srgbClr val="A67346"/>
                </a:solidFill>
                <a:latin typeface="+mj-lt"/>
              </a:rPr>
              <a:t>请输入你的标题</a:t>
            </a:r>
            <a:endParaRPr lang="en-AU" sz="2400" dirty="0">
              <a:solidFill>
                <a:srgbClr val="A67346"/>
              </a:solidFill>
              <a:latin typeface="+mj-lt"/>
            </a:endParaRPr>
          </a:p>
        </p:txBody>
      </p:sp>
      <p:sp>
        <p:nvSpPr>
          <p:cNvPr id="12" name="椭圆 11"/>
          <p:cNvSpPr/>
          <p:nvPr/>
        </p:nvSpPr>
        <p:spPr>
          <a:xfrm>
            <a:off x="9447481" y="2834293"/>
            <a:ext cx="1463040" cy="1463040"/>
          </a:xfrm>
          <a:prstGeom prst="ellipse">
            <a:avLst/>
          </a:prstGeom>
          <a:solidFill>
            <a:srgbClr val="63B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04</a:t>
            </a:r>
            <a:endParaRPr lang="zh-CN" altLang="en-US" sz="4800" dirty="0"/>
          </a:p>
        </p:txBody>
      </p:sp>
      <p:sp>
        <p:nvSpPr>
          <p:cNvPr id="35" name="Text Placeholder 5"/>
          <p:cNvSpPr txBox="1">
            <a:spLocks/>
          </p:cNvSpPr>
          <p:nvPr/>
        </p:nvSpPr>
        <p:spPr>
          <a:xfrm>
            <a:off x="8936680" y="4838201"/>
            <a:ext cx="2484643" cy="56905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id-ID" sz="1200" dirty="0">
                <a:solidFill>
                  <a:schemeClr val="tx1">
                    <a:lumMod val="50000"/>
                    <a:lumOff val="50000"/>
                  </a:schemeClr>
                </a:solidFill>
              </a:rPr>
              <a:t>Dus eos mod que sitessus. Ario ipis platusti officiet sequo</a:t>
            </a:r>
            <a:endParaRPr lang="en-AU" sz="1200" dirty="0">
              <a:solidFill>
                <a:schemeClr val="tx1">
                  <a:lumMod val="50000"/>
                  <a:lumOff val="50000"/>
                </a:schemeClr>
              </a:solidFill>
            </a:endParaRPr>
          </a:p>
        </p:txBody>
      </p:sp>
      <p:sp>
        <p:nvSpPr>
          <p:cNvPr id="36" name="Text Placeholder 5"/>
          <p:cNvSpPr txBox="1">
            <a:spLocks/>
          </p:cNvSpPr>
          <p:nvPr/>
        </p:nvSpPr>
        <p:spPr>
          <a:xfrm>
            <a:off x="8936680" y="4445924"/>
            <a:ext cx="2484643" cy="261937"/>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algn="ctr"/>
            <a:r>
              <a:rPr lang="zh-CN" altLang="en-US" sz="2400" dirty="0">
                <a:solidFill>
                  <a:srgbClr val="A67346"/>
                </a:solidFill>
                <a:latin typeface="+mj-lt"/>
              </a:rPr>
              <a:t>请输入你的标题</a:t>
            </a:r>
            <a:endParaRPr lang="en-AU" sz="2400" dirty="0">
              <a:solidFill>
                <a:srgbClr val="A67346"/>
              </a:solidFill>
              <a:latin typeface="+mj-lt"/>
            </a:endParaRPr>
          </a:p>
        </p:txBody>
      </p:sp>
      <p:sp>
        <p:nvSpPr>
          <p:cNvPr id="18" name="文本框 17"/>
          <p:cNvSpPr txBox="1"/>
          <p:nvPr/>
        </p:nvSpPr>
        <p:spPr>
          <a:xfrm>
            <a:off x="4638007" y="1074869"/>
            <a:ext cx="2915990" cy="913007"/>
          </a:xfrm>
          <a:prstGeom prst="rect">
            <a:avLst/>
          </a:prstGeom>
          <a:noFill/>
        </p:spPr>
        <p:txBody>
          <a:bodyPr wrap="none" rtlCol="0">
            <a:spAutoFit/>
          </a:bodyPr>
          <a:lstStyle/>
          <a:p>
            <a:pPr algn="ctr"/>
            <a:r>
              <a:rPr lang="en-US" altLang="zh-CN" sz="5333" b="1" dirty="0">
                <a:solidFill>
                  <a:srgbClr val="A67346"/>
                </a:solidFill>
              </a:rPr>
              <a:t>CONTENT</a:t>
            </a:r>
            <a:endParaRPr lang="zh-CN" altLang="en-US" sz="5333" b="1" dirty="0">
              <a:solidFill>
                <a:srgbClr val="A67346"/>
              </a:solidFill>
            </a:endParaRPr>
          </a:p>
        </p:txBody>
      </p:sp>
      <p:cxnSp>
        <p:nvCxnSpPr>
          <p:cNvPr id="19" name="直接连接符 18"/>
          <p:cNvCxnSpPr/>
          <p:nvPr/>
        </p:nvCxnSpPr>
        <p:spPr>
          <a:xfrm>
            <a:off x="4564913" y="2018716"/>
            <a:ext cx="3076353" cy="0"/>
          </a:xfrm>
          <a:prstGeom prst="line">
            <a:avLst/>
          </a:prstGeom>
          <a:ln>
            <a:solidFill>
              <a:srgbClr val="51B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4023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78835" y="428196"/>
            <a:ext cx="6572633" cy="769441"/>
          </a:xfrm>
          <a:prstGeom prst="rect">
            <a:avLst/>
          </a:prstGeom>
          <a:noFill/>
        </p:spPr>
        <p:txBody>
          <a:bodyPr wrap="none" rtlCol="0">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330</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份大公司笔试</a:t>
            </a: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面试题</a:t>
            </a:r>
          </a:p>
        </p:txBody>
      </p:sp>
      <p:sp>
        <p:nvSpPr>
          <p:cNvPr id="14" name="矩形 13"/>
          <p:cNvSpPr/>
          <p:nvPr/>
        </p:nvSpPr>
        <p:spPr>
          <a:xfrm>
            <a:off x="2195950" y="1227453"/>
            <a:ext cx="7338391" cy="300210"/>
          </a:xfrm>
          <a:prstGeom prst="rect">
            <a:avLst/>
          </a:prstGeom>
        </p:spPr>
        <p:txBody>
          <a:bodyPr wrap="square">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欢迎关注</a:t>
            </a:r>
            <a:r>
              <a:rPr kumimoji="0" lang="en-US" altLang="zh-CN" sz="1351" b="0" i="0" u="none" strike="noStrike" kern="1200" cap="none" spc="0" normalizeH="0" baseline="0" noProof="0" dirty="0" err="1">
                <a:ln>
                  <a:noFill/>
                </a:ln>
                <a:solidFill>
                  <a:srgbClr val="5B9BD5"/>
                </a:solidFill>
                <a:effectLst/>
                <a:uLnTx/>
                <a:uFillTx/>
                <a:latin typeface="Calibri" panose="020F0502020204030204" pitchFamily="34" charset="0"/>
                <a:ea typeface="幼圆" panose="02010509060101010101" pitchFamily="49" charset="-122"/>
                <a:cs typeface="+mn-cs"/>
              </a:rPr>
              <a:t>kevin</a:t>
            </a: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刘匠，这些您都能免费得到，希望能解决你的工作需要</a:t>
            </a:r>
            <a:endPar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cxnSp>
        <p:nvCxnSpPr>
          <p:cNvPr id="153" name="直接连接符 152"/>
          <p:cNvCxnSpPr/>
          <p:nvPr/>
        </p:nvCxnSpPr>
        <p:spPr>
          <a:xfrm>
            <a:off x="5537694" y="346307"/>
            <a:ext cx="808516"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8222" y="2159329"/>
            <a:ext cx="4067031" cy="3717521"/>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7392" y="2142858"/>
            <a:ext cx="4049234" cy="3707580"/>
          </a:xfrm>
          <a:prstGeom prst="rect">
            <a:avLst/>
          </a:prstGeom>
        </p:spPr>
      </p:pic>
    </p:spTree>
    <p:extLst>
      <p:ext uri="{BB962C8B-B14F-4D97-AF65-F5344CB8AC3E}">
        <p14:creationId xmlns:p14="http://schemas.microsoft.com/office/powerpoint/2010/main" val="300518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762932"/>
            <a:ext cx="12192000" cy="3332136"/>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a:ea typeface="微软雅黑"/>
              <a:cs typeface="+mn-cs"/>
            </a:endParaRPr>
          </a:p>
        </p:txBody>
      </p:sp>
      <p:sp>
        <p:nvSpPr>
          <p:cNvPr id="7" name="文本框 6"/>
          <p:cNvSpPr txBox="1"/>
          <p:nvPr/>
        </p:nvSpPr>
        <p:spPr>
          <a:xfrm>
            <a:off x="925353" y="2739721"/>
            <a:ext cx="10341293"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微软雅黑"/>
                <a:ea typeface="微软雅黑"/>
                <a:cs typeface="+mn-cs"/>
              </a:rPr>
              <a:t>欢迎关注</a:t>
            </a:r>
            <a:r>
              <a:rPr kumimoji="0" lang="en-US" altLang="zh-CN" sz="3600" b="0" i="0" u="none" strike="noStrike" kern="1200" cap="none" spc="0" normalizeH="0" baseline="0" noProof="0" dirty="0">
                <a:ln>
                  <a:noFill/>
                </a:ln>
                <a:solidFill>
                  <a:srgbClr val="FFFFFF"/>
                </a:solidFill>
                <a:effectLst/>
                <a:uLnTx/>
                <a:uFillTx/>
                <a:latin typeface="微软雅黑"/>
                <a:ea typeface="微软雅黑"/>
                <a:cs typeface="+mn-cs"/>
              </a:rPr>
              <a:t>Kevin</a:t>
            </a:r>
            <a:r>
              <a:rPr kumimoji="0" lang="zh-CN" altLang="en-US" sz="3600" b="0" i="0" u="none" strike="noStrike" kern="1200" cap="none" spc="0" normalizeH="0" baseline="0" noProof="0" dirty="0">
                <a:ln>
                  <a:noFill/>
                </a:ln>
                <a:solidFill>
                  <a:srgbClr val="FFFFFF"/>
                </a:solidFill>
                <a:effectLst/>
                <a:uLnTx/>
                <a:uFillTx/>
                <a:latin typeface="微软雅黑"/>
                <a:ea typeface="微软雅黑"/>
                <a:cs typeface="+mn-cs"/>
              </a:rPr>
              <a:t>刘匠，有你的关注和支持</a:t>
            </a:r>
            <a:endParaRPr kumimoji="0" lang="en-US" altLang="zh-CN" sz="36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微软雅黑"/>
                <a:ea typeface="微软雅黑"/>
                <a:cs typeface="+mn-cs"/>
              </a:rPr>
              <a:t>我会坚持更新，从帮你解决工作需要，到自我提升</a:t>
            </a:r>
          </a:p>
        </p:txBody>
      </p:sp>
      <p:grpSp>
        <p:nvGrpSpPr>
          <p:cNvPr id="5" name="组合 4"/>
          <p:cNvGrpSpPr/>
          <p:nvPr/>
        </p:nvGrpSpPr>
        <p:grpSpPr>
          <a:xfrm>
            <a:off x="-808496" y="2080647"/>
            <a:ext cx="13808991" cy="2696707"/>
            <a:chOff x="-808496" y="1813301"/>
            <a:chExt cx="13808990" cy="2696706"/>
          </a:xfrm>
        </p:grpSpPr>
        <p:cxnSp>
          <p:nvCxnSpPr>
            <p:cNvPr id="4" name="直接连接符 3"/>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08235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62932"/>
            <a:ext cx="12192000" cy="3332136"/>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a:ea typeface="微软雅黑"/>
              <a:cs typeface="+mn-cs"/>
            </a:endParaRPr>
          </a:p>
        </p:txBody>
      </p:sp>
      <p:sp>
        <p:nvSpPr>
          <p:cNvPr id="4" name="文本框 3"/>
          <p:cNvSpPr txBox="1"/>
          <p:nvPr/>
        </p:nvSpPr>
        <p:spPr>
          <a:xfrm>
            <a:off x="694522" y="2770717"/>
            <a:ext cx="10802957"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微软雅黑"/>
                <a:ea typeface="微软雅黑"/>
                <a:cs typeface="+mn-cs"/>
              </a:rPr>
              <a:t>敬告！刘匠发布的模板全是工作室原创出品</a:t>
            </a:r>
            <a:endParaRPr kumimoji="0" lang="en-US" altLang="zh-CN" sz="36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微软雅黑"/>
                <a:ea typeface="微软雅黑"/>
                <a:cs typeface="+mn-cs"/>
              </a:rPr>
              <a:t>已注册版权！禁止贩卖等商业用途，欢迎以身试法！</a:t>
            </a:r>
          </a:p>
        </p:txBody>
      </p:sp>
      <p:grpSp>
        <p:nvGrpSpPr>
          <p:cNvPr id="5" name="组合 4"/>
          <p:cNvGrpSpPr/>
          <p:nvPr/>
        </p:nvGrpSpPr>
        <p:grpSpPr>
          <a:xfrm>
            <a:off x="-808496" y="2080647"/>
            <a:ext cx="13808991" cy="2696707"/>
            <a:chOff x="-808496" y="1813301"/>
            <a:chExt cx="13808990" cy="2696706"/>
          </a:xfrm>
        </p:grpSpPr>
        <p:cxnSp>
          <p:nvCxnSpPr>
            <p:cNvPr id="6" name="直接连接符 5"/>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8231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5354" y="639600"/>
            <a:ext cx="10981294" cy="5584467"/>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black"/>
                </a:solidFill>
                <a:effectLst/>
                <a:uLnTx/>
                <a:uFillTx/>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a:ea typeface="微软雅黑"/>
                <a:cs typeface="+mn-ea"/>
                <a:sym typeface="+mn-lt"/>
              </a:endParaRPr>
            </a:p>
          </p:txBody>
        </p:sp>
        <p:sp>
          <p:nvSpPr>
            <p:cNvPr id="9" name="文本框 8"/>
            <p:cNvSpPr txBox="1"/>
            <p:nvPr/>
          </p:nvSpPr>
          <p:spPr>
            <a:xfrm>
              <a:off x="4268442" y="3429640"/>
              <a:ext cx="1176291" cy="35743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F2644C"/>
                  </a:solidFill>
                  <a:effectLst/>
                  <a:uLnTx/>
                  <a:uFillTx/>
                  <a:latin typeface="Calibri"/>
                  <a:ea typeface="微软雅黑"/>
                  <a:cs typeface="+mn-ea"/>
                  <a:sym typeface="+mn-lt"/>
                </a:rPr>
                <a:t>kevin</a:t>
              </a:r>
              <a:r>
                <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rPr>
                <a:t>刘匠</a:t>
              </a:r>
            </a:p>
          </p:txBody>
        </p:sp>
        <p:sp>
          <p:nvSpPr>
            <p:cNvPr id="10" name="文本框 9"/>
            <p:cNvSpPr txBox="1"/>
            <p:nvPr/>
          </p:nvSpPr>
          <p:spPr>
            <a:xfrm>
              <a:off x="3463397" y="3903010"/>
              <a:ext cx="2786393" cy="527634"/>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你也在为做</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而</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苦恼发愁</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么？</a:t>
              </a:r>
              <a:endPar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其实我</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做</a:t>
              </a:r>
              <a:r>
                <a:rPr kumimoji="0" lang="en-US" altLang="zh-CN"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时，能给你</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安全感</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关注公众号，回复“</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土绿</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”获取完整模板</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a:t>
              </a:r>
              <a:r>
                <a:rPr kumimoji="0" lang="en-US" altLang="zh-CN" sz="2655" b="0" i="0" u="none" strike="noStrike" kern="1200" cap="none" spc="0" normalizeH="0" baseline="0" noProof="0" dirty="0">
                  <a:ln>
                    <a:noFill/>
                  </a:ln>
                  <a:solidFill>
                    <a:srgbClr val="F2644C"/>
                  </a:solidFill>
                  <a:effectLst/>
                  <a:uLnTx/>
                  <a:uFillTx/>
                  <a:latin typeface="Calibri"/>
                  <a:ea typeface="微软雅黑"/>
                  <a:cs typeface="+mn-ea"/>
                  <a:sym typeface="+mn-lt"/>
                </a:rPr>
                <a:t>27</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5213222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0081" y="4253249"/>
            <a:ext cx="9670083" cy="2308324"/>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F2644C"/>
                </a:solidFill>
                <a:effectLst/>
                <a:uLnTx/>
                <a:uFillTx/>
                <a:latin typeface="Calibri"/>
                <a:ea typeface="微软雅黑"/>
                <a:cs typeface="+mn-ea"/>
                <a:sym typeface="+mn-lt"/>
              </a:rPr>
              <a:t>kevin</a:t>
            </a:r>
            <a:r>
              <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rPr>
              <a:t>刘</a:t>
            </a:r>
            <a:r>
              <a:rPr kumimoji="0" lang="zh-CN" altLang="en-US" sz="3600" b="1" i="0" u="none" strike="noStrike" kern="1200" cap="none" spc="0" normalizeH="0" baseline="0" noProof="0" dirty="0" smtClean="0">
                <a:ln>
                  <a:noFill/>
                </a:ln>
                <a:solidFill>
                  <a:srgbClr val="F2644C"/>
                </a:solidFill>
                <a:effectLst/>
                <a:uLnTx/>
                <a:uFillTx/>
                <a:latin typeface="Calibri"/>
                <a:ea typeface="微软雅黑"/>
                <a:cs typeface="+mn-ea"/>
                <a:sym typeface="+mn-lt"/>
              </a:rPr>
              <a:t>匠  原创作品</a:t>
            </a:r>
            <a:endPar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endParaRPr lang="en-US" altLang="zh-CN" sz="3600" b="1" dirty="0">
              <a:solidFill>
                <a:srgbClr val="F2644C"/>
              </a:solidFill>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zh-CN" sz="3600" b="1" dirty="0" smtClean="0">
                <a:solidFill>
                  <a:srgbClr val="F2644C"/>
                </a:solidFill>
                <a:latin typeface="Calibri"/>
                <a:ea typeface="微软雅黑"/>
                <a:cs typeface="+mn-ea"/>
                <a:sym typeface="+mn-lt"/>
              </a:rPr>
              <a:t>51PPT</a:t>
            </a:r>
            <a:r>
              <a:rPr lang="zh-CN" altLang="en-US" sz="3600" b="1" dirty="0" smtClean="0">
                <a:solidFill>
                  <a:srgbClr val="F2644C"/>
                </a:solidFill>
                <a:latin typeface="Calibri"/>
                <a:ea typeface="微软雅黑"/>
                <a:cs typeface="+mn-ea"/>
                <a:sym typeface="+mn-lt"/>
              </a:rPr>
              <a:t>模板网  </a:t>
            </a:r>
            <a:r>
              <a:rPr lang="en-US" altLang="zh-CN" sz="3600" b="1" dirty="0" smtClean="0">
                <a:solidFill>
                  <a:srgbClr val="F2644C"/>
                </a:solidFill>
                <a:latin typeface="Calibri"/>
                <a:ea typeface="微软雅黑"/>
                <a:cs typeface="+mn-ea"/>
                <a:sym typeface="+mn-lt"/>
                <a:hlinkClick r:id="rId2"/>
              </a:rPr>
              <a:t>www.51pptmoban.com</a:t>
            </a:r>
            <a:r>
              <a:rPr lang="en-US" altLang="zh-CN" sz="3600" b="1" dirty="0" smtClean="0">
                <a:solidFill>
                  <a:srgbClr val="F2644C"/>
                </a:solidFill>
                <a:latin typeface="Calibri"/>
                <a:ea typeface="微软雅黑"/>
                <a:cs typeface="+mn-ea"/>
                <a:sym typeface="+mn-lt"/>
              </a:rPr>
              <a:t>   </a:t>
            </a:r>
            <a:r>
              <a:rPr lang="zh-CN" altLang="en-US" sz="3600" b="1" dirty="0" smtClean="0">
                <a:solidFill>
                  <a:srgbClr val="F2644C"/>
                </a:solidFill>
                <a:latin typeface="Calibri"/>
                <a:ea typeface="微软雅黑"/>
                <a:cs typeface="+mn-ea"/>
                <a:sym typeface="+mn-lt"/>
              </a:rPr>
              <a:t>授权发布</a:t>
            </a:r>
            <a:endPar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endParaRPr>
          </a:p>
        </p:txBody>
      </p:sp>
    </p:spTree>
    <p:extLst>
      <p:ext uri="{BB962C8B-B14F-4D97-AF65-F5344CB8AC3E}">
        <p14:creationId xmlns:p14="http://schemas.microsoft.com/office/powerpoint/2010/main" val="878163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677969" y="1661866"/>
            <a:ext cx="2808289" cy="4419235"/>
            <a:chOff x="4676865" y="1583126"/>
            <a:chExt cx="2808289" cy="4419235"/>
          </a:xfrm>
        </p:grpSpPr>
        <p:grpSp>
          <p:nvGrpSpPr>
            <p:cNvPr id="29" name="组合 28"/>
            <p:cNvGrpSpPr/>
            <p:nvPr/>
          </p:nvGrpSpPr>
          <p:grpSpPr>
            <a:xfrm>
              <a:off x="5467213" y="5078801"/>
              <a:ext cx="1289934" cy="923560"/>
              <a:chOff x="4376932" y="1811995"/>
              <a:chExt cx="3662512" cy="2622287"/>
            </a:xfrm>
          </p:grpSpPr>
          <p:sp>
            <p:nvSpPr>
              <p:cNvPr id="147"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71" y="connsiteY0-72"/>
                  </a:cxn>
                  <a:cxn ang="0">
                    <a:pos x="connsiteX1-73" y="connsiteY1-74"/>
                  </a:cxn>
                  <a:cxn ang="0">
                    <a:pos x="connsiteX2-75" y="connsiteY2-76"/>
                  </a:cxn>
                  <a:cxn ang="0">
                    <a:pos x="connsiteX3-77" y="connsiteY3-78"/>
                  </a:cxn>
                  <a:cxn ang="0">
                    <a:pos x="connsiteX4-79" y="connsiteY4-80"/>
                  </a:cxn>
                  <a:cxn ang="0">
                    <a:pos x="connsiteX5-81" y="connsiteY5-8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8"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9"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0"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1" name="组合 150"/>
              <p:cNvGrpSpPr/>
              <p:nvPr/>
            </p:nvGrpSpPr>
            <p:grpSpPr>
              <a:xfrm>
                <a:off x="4376932" y="1811995"/>
                <a:ext cx="3662512" cy="598986"/>
                <a:chOff x="4376932" y="2259168"/>
                <a:chExt cx="3662512" cy="598986"/>
              </a:xfrm>
            </p:grpSpPr>
            <p:sp>
              <p:nvSpPr>
                <p:cNvPr id="166"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7"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8" name="矩形 2788"/>
                <p:cNvSpPr/>
                <p:nvPr/>
              </p:nvSpPr>
              <p:spPr>
                <a:xfrm>
                  <a:off x="4377576" y="2301453"/>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2" name="组合 151"/>
              <p:cNvGrpSpPr/>
              <p:nvPr/>
            </p:nvGrpSpPr>
            <p:grpSpPr>
              <a:xfrm>
                <a:off x="4513666" y="2274205"/>
                <a:ext cx="3282939" cy="340225"/>
                <a:chOff x="4513666" y="2710466"/>
                <a:chExt cx="3282939" cy="340225"/>
              </a:xfrm>
            </p:grpSpPr>
            <p:sp>
              <p:nvSpPr>
                <p:cNvPr id="164"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5"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3" name="组合 152"/>
              <p:cNvGrpSpPr/>
              <p:nvPr/>
            </p:nvGrpSpPr>
            <p:grpSpPr>
              <a:xfrm>
                <a:off x="4513666" y="2657696"/>
                <a:ext cx="3282939" cy="340225"/>
                <a:chOff x="4513666" y="2710466"/>
                <a:chExt cx="3282939" cy="340225"/>
              </a:xfrm>
            </p:grpSpPr>
            <p:sp>
              <p:nvSpPr>
                <p:cNvPr id="16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4"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5" name="组合 154"/>
              <p:cNvGrpSpPr/>
              <p:nvPr/>
            </p:nvGrpSpPr>
            <p:grpSpPr>
              <a:xfrm>
                <a:off x="4513666" y="3041297"/>
                <a:ext cx="3282939" cy="340225"/>
                <a:chOff x="4513666" y="2710466"/>
                <a:chExt cx="3282939" cy="340225"/>
              </a:xfrm>
            </p:grpSpPr>
            <p:sp>
              <p:nvSpPr>
                <p:cNvPr id="16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6"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7"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8"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9"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31" name="AutoShape 291"/>
            <p:cNvSpPr>
              <a:spLocks noChangeAspect="1" noChangeArrowheads="1" noTextEdit="1"/>
            </p:cNvSpPr>
            <p:nvPr/>
          </p:nvSpPr>
          <p:spPr bwMode="auto">
            <a:xfrm>
              <a:off x="4676865" y="1583126"/>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Rectangle 293"/>
            <p:cNvSpPr>
              <a:spLocks noChangeArrowheads="1"/>
            </p:cNvSpPr>
            <p:nvPr/>
          </p:nvSpPr>
          <p:spPr bwMode="auto">
            <a:xfrm>
              <a:off x="6070690" y="4000889"/>
              <a:ext cx="26988" cy="857250"/>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Freeform 294"/>
            <p:cNvSpPr/>
            <p:nvPr/>
          </p:nvSpPr>
          <p:spPr bwMode="auto">
            <a:xfrm>
              <a:off x="6080215" y="4842264"/>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Freeform 295"/>
            <p:cNvSpPr/>
            <p:nvPr/>
          </p:nvSpPr>
          <p:spPr bwMode="auto">
            <a:xfrm>
              <a:off x="5784940" y="4470789"/>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Freeform 296"/>
            <p:cNvSpPr/>
            <p:nvPr/>
          </p:nvSpPr>
          <p:spPr bwMode="auto">
            <a:xfrm>
              <a:off x="6064340" y="4515239"/>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Freeform 297"/>
            <p:cNvSpPr/>
            <p:nvPr/>
          </p:nvSpPr>
          <p:spPr bwMode="auto">
            <a:xfrm>
              <a:off x="5457915" y="4850201"/>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Freeform 298"/>
            <p:cNvSpPr/>
            <p:nvPr/>
          </p:nvSpPr>
          <p:spPr bwMode="auto">
            <a:xfrm>
              <a:off x="5318215" y="4413639"/>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Freeform 299"/>
            <p:cNvSpPr/>
            <p:nvPr/>
          </p:nvSpPr>
          <p:spPr bwMode="auto">
            <a:xfrm>
              <a:off x="5443628" y="4475551"/>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Freeform 300"/>
            <p:cNvSpPr/>
            <p:nvPr/>
          </p:nvSpPr>
          <p:spPr bwMode="auto">
            <a:xfrm>
              <a:off x="5321390" y="4402526"/>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Freeform 301"/>
            <p:cNvSpPr/>
            <p:nvPr/>
          </p:nvSpPr>
          <p:spPr bwMode="auto">
            <a:xfrm>
              <a:off x="5783353" y="4000889"/>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Freeform 302"/>
            <p:cNvSpPr/>
            <p:nvPr/>
          </p:nvSpPr>
          <p:spPr bwMode="auto">
            <a:xfrm>
              <a:off x="6492966" y="4258064"/>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Freeform 303"/>
            <p:cNvSpPr/>
            <p:nvPr/>
          </p:nvSpPr>
          <p:spPr bwMode="auto">
            <a:xfrm>
              <a:off x="6470741" y="4527939"/>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3" name="Freeform 304"/>
            <p:cNvSpPr/>
            <p:nvPr/>
          </p:nvSpPr>
          <p:spPr bwMode="auto">
            <a:xfrm>
              <a:off x="5799228" y="4450151"/>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 name="Freeform 305"/>
            <p:cNvSpPr/>
            <p:nvPr/>
          </p:nvSpPr>
          <p:spPr bwMode="auto">
            <a:xfrm>
              <a:off x="6478678" y="4058039"/>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5" name="Freeform 306"/>
            <p:cNvSpPr/>
            <p:nvPr/>
          </p:nvSpPr>
          <p:spPr bwMode="auto">
            <a:xfrm>
              <a:off x="6489791" y="4500951"/>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Freeform 307"/>
            <p:cNvSpPr/>
            <p:nvPr/>
          </p:nvSpPr>
          <p:spPr bwMode="auto">
            <a:xfrm>
              <a:off x="6483441" y="4794639"/>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Freeform 308"/>
            <p:cNvSpPr/>
            <p:nvPr/>
          </p:nvSpPr>
          <p:spPr bwMode="auto">
            <a:xfrm>
              <a:off x="6762841" y="4270764"/>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Freeform 309"/>
            <p:cNvSpPr/>
            <p:nvPr/>
          </p:nvSpPr>
          <p:spPr bwMode="auto">
            <a:xfrm>
              <a:off x="6831103" y="3783401"/>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9" name="Freeform 310"/>
            <p:cNvSpPr/>
            <p:nvPr/>
          </p:nvSpPr>
          <p:spPr bwMode="auto">
            <a:xfrm>
              <a:off x="7064466" y="3183326"/>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Freeform 311"/>
            <p:cNvSpPr/>
            <p:nvPr/>
          </p:nvSpPr>
          <p:spPr bwMode="auto">
            <a:xfrm>
              <a:off x="6762841" y="3453201"/>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Freeform 312"/>
            <p:cNvSpPr/>
            <p:nvPr/>
          </p:nvSpPr>
          <p:spPr bwMode="auto">
            <a:xfrm>
              <a:off x="6483441" y="3453201"/>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Freeform 313"/>
            <p:cNvSpPr/>
            <p:nvPr/>
          </p:nvSpPr>
          <p:spPr bwMode="auto">
            <a:xfrm>
              <a:off x="6081803" y="3991364"/>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Freeform 314"/>
            <p:cNvSpPr/>
            <p:nvPr/>
          </p:nvSpPr>
          <p:spPr bwMode="auto">
            <a:xfrm>
              <a:off x="6492966" y="4046926"/>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Freeform 315"/>
            <p:cNvSpPr/>
            <p:nvPr/>
          </p:nvSpPr>
          <p:spPr bwMode="auto">
            <a:xfrm>
              <a:off x="6497728" y="3777051"/>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5" name="Freeform 316"/>
            <p:cNvSpPr/>
            <p:nvPr/>
          </p:nvSpPr>
          <p:spPr bwMode="auto">
            <a:xfrm>
              <a:off x="6402478" y="3557976"/>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6" name="Freeform 317"/>
            <p:cNvSpPr/>
            <p:nvPr/>
          </p:nvSpPr>
          <p:spPr bwMode="auto">
            <a:xfrm>
              <a:off x="6067515" y="3565914"/>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7" name="Freeform 318"/>
            <p:cNvSpPr/>
            <p:nvPr/>
          </p:nvSpPr>
          <p:spPr bwMode="auto">
            <a:xfrm>
              <a:off x="6040528" y="2891226"/>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Freeform 319"/>
            <p:cNvSpPr/>
            <p:nvPr/>
          </p:nvSpPr>
          <p:spPr bwMode="auto">
            <a:xfrm>
              <a:off x="6086566" y="3542101"/>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9" name="Freeform 320"/>
            <p:cNvSpPr/>
            <p:nvPr/>
          </p:nvSpPr>
          <p:spPr bwMode="auto">
            <a:xfrm>
              <a:off x="5610315" y="3573851"/>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Freeform 321"/>
            <p:cNvSpPr/>
            <p:nvPr/>
          </p:nvSpPr>
          <p:spPr bwMode="auto">
            <a:xfrm>
              <a:off x="5315040" y="3877064"/>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Freeform 322"/>
            <p:cNvSpPr/>
            <p:nvPr/>
          </p:nvSpPr>
          <p:spPr bwMode="auto">
            <a:xfrm>
              <a:off x="5321390" y="3996126"/>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Freeform 323"/>
            <p:cNvSpPr/>
            <p:nvPr/>
          </p:nvSpPr>
          <p:spPr bwMode="auto">
            <a:xfrm>
              <a:off x="5608728" y="3877064"/>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Freeform 324"/>
            <p:cNvSpPr/>
            <p:nvPr/>
          </p:nvSpPr>
          <p:spPr bwMode="auto">
            <a:xfrm>
              <a:off x="4927690" y="3586551"/>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Freeform 325"/>
            <p:cNvSpPr/>
            <p:nvPr/>
          </p:nvSpPr>
          <p:spPr bwMode="auto">
            <a:xfrm>
              <a:off x="4754653" y="2743589"/>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Freeform 326"/>
            <p:cNvSpPr/>
            <p:nvPr/>
          </p:nvSpPr>
          <p:spPr bwMode="auto">
            <a:xfrm>
              <a:off x="4761003" y="2742001"/>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Freeform 327"/>
            <p:cNvSpPr/>
            <p:nvPr/>
          </p:nvSpPr>
          <p:spPr bwMode="auto">
            <a:xfrm>
              <a:off x="4924515" y="3059501"/>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Freeform 328"/>
            <p:cNvSpPr/>
            <p:nvPr/>
          </p:nvSpPr>
          <p:spPr bwMode="auto">
            <a:xfrm>
              <a:off x="5135653" y="3048389"/>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Freeform 329"/>
            <p:cNvSpPr/>
            <p:nvPr/>
          </p:nvSpPr>
          <p:spPr bwMode="auto">
            <a:xfrm>
              <a:off x="5527765" y="3280164"/>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9" name="Freeform 330"/>
            <p:cNvSpPr/>
            <p:nvPr/>
          </p:nvSpPr>
          <p:spPr bwMode="auto">
            <a:xfrm>
              <a:off x="5542053" y="3272226"/>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Freeform 331"/>
            <p:cNvSpPr/>
            <p:nvPr/>
          </p:nvSpPr>
          <p:spPr bwMode="auto">
            <a:xfrm>
              <a:off x="5480140" y="2964251"/>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Freeform 332"/>
            <p:cNvSpPr/>
            <p:nvPr/>
          </p:nvSpPr>
          <p:spPr bwMode="auto">
            <a:xfrm>
              <a:off x="4934040" y="3267464"/>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Freeform 333"/>
            <p:cNvSpPr/>
            <p:nvPr/>
          </p:nvSpPr>
          <p:spPr bwMode="auto">
            <a:xfrm>
              <a:off x="4938803" y="3564326"/>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Freeform 334"/>
            <p:cNvSpPr/>
            <p:nvPr/>
          </p:nvSpPr>
          <p:spPr bwMode="auto">
            <a:xfrm>
              <a:off x="5623015" y="3777051"/>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Freeform 335"/>
            <p:cNvSpPr/>
            <p:nvPr/>
          </p:nvSpPr>
          <p:spPr bwMode="auto">
            <a:xfrm>
              <a:off x="6767603" y="3180151"/>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5" name="Freeform 336"/>
            <p:cNvSpPr/>
            <p:nvPr/>
          </p:nvSpPr>
          <p:spPr bwMode="auto">
            <a:xfrm>
              <a:off x="6410416" y="3442089"/>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6" name="Freeform 337"/>
            <p:cNvSpPr/>
            <p:nvPr/>
          </p:nvSpPr>
          <p:spPr bwMode="auto">
            <a:xfrm>
              <a:off x="7312116" y="2422914"/>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7" name="Freeform 338"/>
            <p:cNvSpPr/>
            <p:nvPr/>
          </p:nvSpPr>
          <p:spPr bwMode="auto">
            <a:xfrm>
              <a:off x="6897778" y="1940314"/>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8" name="Freeform 339"/>
            <p:cNvSpPr/>
            <p:nvPr/>
          </p:nvSpPr>
          <p:spPr bwMode="auto">
            <a:xfrm>
              <a:off x="6980328" y="2421326"/>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9" name="Freeform 340"/>
            <p:cNvSpPr/>
            <p:nvPr/>
          </p:nvSpPr>
          <p:spPr bwMode="auto">
            <a:xfrm>
              <a:off x="6629491" y="2673739"/>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Freeform 341"/>
            <p:cNvSpPr/>
            <p:nvPr/>
          </p:nvSpPr>
          <p:spPr bwMode="auto">
            <a:xfrm>
              <a:off x="6051640" y="2891226"/>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1" name="Freeform 342"/>
            <p:cNvSpPr/>
            <p:nvPr/>
          </p:nvSpPr>
          <p:spPr bwMode="auto">
            <a:xfrm>
              <a:off x="5491253" y="2897576"/>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2" name="Freeform 343"/>
            <p:cNvSpPr/>
            <p:nvPr/>
          </p:nvSpPr>
          <p:spPr bwMode="auto">
            <a:xfrm>
              <a:off x="4765765" y="2737239"/>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Freeform 344"/>
            <p:cNvSpPr/>
            <p:nvPr/>
          </p:nvSpPr>
          <p:spPr bwMode="auto">
            <a:xfrm>
              <a:off x="5142003" y="2964251"/>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Freeform 345"/>
            <p:cNvSpPr/>
            <p:nvPr/>
          </p:nvSpPr>
          <p:spPr bwMode="auto">
            <a:xfrm>
              <a:off x="5537290" y="2970601"/>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5" name="Freeform 346"/>
            <p:cNvSpPr/>
            <p:nvPr/>
          </p:nvSpPr>
          <p:spPr bwMode="auto">
            <a:xfrm>
              <a:off x="5537290" y="2903926"/>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6" name="Freeform 347"/>
            <p:cNvSpPr/>
            <p:nvPr/>
          </p:nvSpPr>
          <p:spPr bwMode="auto">
            <a:xfrm>
              <a:off x="6064340" y="2673739"/>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Freeform 348"/>
            <p:cNvSpPr/>
            <p:nvPr/>
          </p:nvSpPr>
          <p:spPr bwMode="auto">
            <a:xfrm>
              <a:off x="6627903" y="2986476"/>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8" name="Freeform 349"/>
            <p:cNvSpPr/>
            <p:nvPr/>
          </p:nvSpPr>
          <p:spPr bwMode="auto">
            <a:xfrm>
              <a:off x="6380253" y="2324489"/>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9" name="Freeform 350"/>
            <p:cNvSpPr/>
            <p:nvPr/>
          </p:nvSpPr>
          <p:spPr bwMode="auto">
            <a:xfrm>
              <a:off x="6377078" y="1941901"/>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Freeform 351"/>
            <p:cNvSpPr/>
            <p:nvPr/>
          </p:nvSpPr>
          <p:spPr bwMode="auto">
            <a:xfrm>
              <a:off x="4754653" y="2173676"/>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Freeform 352"/>
            <p:cNvSpPr/>
            <p:nvPr/>
          </p:nvSpPr>
          <p:spPr bwMode="auto">
            <a:xfrm>
              <a:off x="5000715" y="2153039"/>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Freeform 353"/>
            <p:cNvSpPr/>
            <p:nvPr/>
          </p:nvSpPr>
          <p:spPr bwMode="auto">
            <a:xfrm>
              <a:off x="5403940" y="2681676"/>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3" name="Freeform 354"/>
            <p:cNvSpPr/>
            <p:nvPr/>
          </p:nvSpPr>
          <p:spPr bwMode="auto">
            <a:xfrm>
              <a:off x="5388065" y="2691201"/>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Freeform 355"/>
            <p:cNvSpPr/>
            <p:nvPr/>
          </p:nvSpPr>
          <p:spPr bwMode="auto">
            <a:xfrm>
              <a:off x="5130890" y="2684851"/>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Freeform 356"/>
            <p:cNvSpPr/>
            <p:nvPr/>
          </p:nvSpPr>
          <p:spPr bwMode="auto">
            <a:xfrm>
              <a:off x="4988015" y="1810139"/>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6" name="Freeform 357"/>
            <p:cNvSpPr/>
            <p:nvPr/>
          </p:nvSpPr>
          <p:spPr bwMode="auto">
            <a:xfrm>
              <a:off x="5421403" y="1805376"/>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7" name="Freeform 358"/>
            <p:cNvSpPr/>
            <p:nvPr/>
          </p:nvSpPr>
          <p:spPr bwMode="auto">
            <a:xfrm>
              <a:off x="5388065" y="2356239"/>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8" name="Freeform 359"/>
            <p:cNvSpPr/>
            <p:nvPr/>
          </p:nvSpPr>
          <p:spPr bwMode="auto">
            <a:xfrm>
              <a:off x="4770528" y="2681676"/>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9" name="Freeform 360"/>
            <p:cNvSpPr/>
            <p:nvPr/>
          </p:nvSpPr>
          <p:spPr bwMode="auto">
            <a:xfrm>
              <a:off x="5896065" y="2319726"/>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0" name="Freeform 361"/>
            <p:cNvSpPr/>
            <p:nvPr/>
          </p:nvSpPr>
          <p:spPr bwMode="auto">
            <a:xfrm>
              <a:off x="6191341" y="1638689"/>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Freeform 362"/>
            <p:cNvSpPr/>
            <p:nvPr/>
          </p:nvSpPr>
          <p:spPr bwMode="auto">
            <a:xfrm>
              <a:off x="5426165" y="1635514"/>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Freeform 363"/>
            <p:cNvSpPr/>
            <p:nvPr/>
          </p:nvSpPr>
          <p:spPr bwMode="auto">
            <a:xfrm>
              <a:off x="6184991" y="1645039"/>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3" name="Freeform 364"/>
            <p:cNvSpPr/>
            <p:nvPr/>
          </p:nvSpPr>
          <p:spPr bwMode="auto">
            <a:xfrm>
              <a:off x="5872253" y="1657739"/>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4" name="Freeform 365"/>
            <p:cNvSpPr/>
            <p:nvPr/>
          </p:nvSpPr>
          <p:spPr bwMode="auto">
            <a:xfrm>
              <a:off x="5376953" y="1808551"/>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5" name="Freeform 366"/>
            <p:cNvSpPr/>
            <p:nvPr/>
          </p:nvSpPr>
          <p:spPr bwMode="auto">
            <a:xfrm>
              <a:off x="6375491" y="2318139"/>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6" name="Freeform 367"/>
            <p:cNvSpPr/>
            <p:nvPr/>
          </p:nvSpPr>
          <p:spPr bwMode="auto">
            <a:xfrm>
              <a:off x="5891303" y="2365764"/>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7" name="Freeform 368"/>
            <p:cNvSpPr/>
            <p:nvPr/>
          </p:nvSpPr>
          <p:spPr bwMode="auto">
            <a:xfrm>
              <a:off x="6042115" y="2327664"/>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Freeform 369"/>
            <p:cNvSpPr/>
            <p:nvPr/>
          </p:nvSpPr>
          <p:spPr bwMode="auto">
            <a:xfrm>
              <a:off x="6394541" y="2316551"/>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9" name="Freeform 370"/>
            <p:cNvSpPr/>
            <p:nvPr/>
          </p:nvSpPr>
          <p:spPr bwMode="auto">
            <a:xfrm>
              <a:off x="6975566" y="2684851"/>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0" name="Freeform 371"/>
            <p:cNvSpPr/>
            <p:nvPr/>
          </p:nvSpPr>
          <p:spPr bwMode="auto">
            <a:xfrm>
              <a:off x="6773953" y="2702314"/>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Freeform 372"/>
            <p:cNvSpPr/>
            <p:nvPr/>
          </p:nvSpPr>
          <p:spPr bwMode="auto">
            <a:xfrm>
              <a:off x="6048465" y="2903926"/>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2" name="Freeform 373"/>
            <p:cNvSpPr/>
            <p:nvPr/>
          </p:nvSpPr>
          <p:spPr bwMode="auto">
            <a:xfrm>
              <a:off x="6394541" y="2981714"/>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3" name="Freeform 374"/>
            <p:cNvSpPr/>
            <p:nvPr/>
          </p:nvSpPr>
          <p:spPr bwMode="auto">
            <a:xfrm>
              <a:off x="6075453" y="3551626"/>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4" name="Freeform 375"/>
            <p:cNvSpPr/>
            <p:nvPr/>
          </p:nvSpPr>
          <p:spPr bwMode="auto">
            <a:xfrm>
              <a:off x="6075453" y="4024701"/>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5" name="Freeform 376"/>
            <p:cNvSpPr/>
            <p:nvPr/>
          </p:nvSpPr>
          <p:spPr bwMode="auto">
            <a:xfrm>
              <a:off x="5530940" y="3291276"/>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6" name="Oval 377"/>
            <p:cNvSpPr>
              <a:spLocks noChangeArrowheads="1"/>
            </p:cNvSpPr>
            <p:nvPr/>
          </p:nvSpPr>
          <p:spPr bwMode="auto">
            <a:xfrm>
              <a:off x="5929403" y="2751526"/>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7" name="Oval 378"/>
            <p:cNvSpPr>
              <a:spLocks noChangeArrowheads="1"/>
            </p:cNvSpPr>
            <p:nvPr/>
          </p:nvSpPr>
          <p:spPr bwMode="auto">
            <a:xfrm>
              <a:off x="4810215" y="3443676"/>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8" name="Oval 379"/>
            <p:cNvSpPr>
              <a:spLocks noChangeArrowheads="1"/>
            </p:cNvSpPr>
            <p:nvPr/>
          </p:nvSpPr>
          <p:spPr bwMode="auto">
            <a:xfrm>
              <a:off x="5956390" y="4723201"/>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Oval 380"/>
            <p:cNvSpPr>
              <a:spLocks noChangeArrowheads="1"/>
            </p:cNvSpPr>
            <p:nvPr/>
          </p:nvSpPr>
          <p:spPr bwMode="auto">
            <a:xfrm>
              <a:off x="5956390" y="3423039"/>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Oval 381"/>
            <p:cNvSpPr>
              <a:spLocks noChangeArrowheads="1"/>
            </p:cNvSpPr>
            <p:nvPr/>
          </p:nvSpPr>
          <p:spPr bwMode="auto">
            <a:xfrm>
              <a:off x="7226391" y="3054739"/>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Oval 382"/>
            <p:cNvSpPr>
              <a:spLocks noChangeArrowheads="1"/>
            </p:cNvSpPr>
            <p:nvPr/>
          </p:nvSpPr>
          <p:spPr bwMode="auto">
            <a:xfrm>
              <a:off x="5315040" y="1703141"/>
              <a:ext cx="260350"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2" name="Oval 383"/>
            <p:cNvSpPr>
              <a:spLocks noChangeArrowheads="1"/>
            </p:cNvSpPr>
            <p:nvPr/>
          </p:nvSpPr>
          <p:spPr bwMode="auto">
            <a:xfrm>
              <a:off x="5313453" y="262071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3" name="Oval 384"/>
            <p:cNvSpPr>
              <a:spLocks noChangeArrowheads="1"/>
            </p:cNvSpPr>
            <p:nvPr/>
          </p:nvSpPr>
          <p:spPr bwMode="auto">
            <a:xfrm>
              <a:off x="4676865" y="2653101"/>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4" name="Oval 385"/>
            <p:cNvSpPr>
              <a:spLocks noChangeArrowheads="1"/>
            </p:cNvSpPr>
            <p:nvPr/>
          </p:nvSpPr>
          <p:spPr bwMode="auto">
            <a:xfrm>
              <a:off x="4911815" y="2072076"/>
              <a:ext cx="188913" cy="1873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5" name="Oval 386"/>
            <p:cNvSpPr>
              <a:spLocks noChangeArrowheads="1"/>
            </p:cNvSpPr>
            <p:nvPr/>
          </p:nvSpPr>
          <p:spPr bwMode="auto">
            <a:xfrm>
              <a:off x="6291353" y="2232414"/>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6" name="Oval 387"/>
            <p:cNvSpPr>
              <a:spLocks noChangeArrowheads="1"/>
            </p:cNvSpPr>
            <p:nvPr/>
          </p:nvSpPr>
          <p:spPr bwMode="auto">
            <a:xfrm>
              <a:off x="7235916" y="232607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7" name="Oval 388"/>
            <p:cNvSpPr>
              <a:spLocks noChangeArrowheads="1"/>
            </p:cNvSpPr>
            <p:nvPr/>
          </p:nvSpPr>
          <p:spPr bwMode="auto">
            <a:xfrm>
              <a:off x="6685053" y="337223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8" name="Oval 389"/>
            <p:cNvSpPr>
              <a:spLocks noChangeArrowheads="1"/>
            </p:cNvSpPr>
            <p:nvPr/>
          </p:nvSpPr>
          <p:spPr bwMode="auto">
            <a:xfrm>
              <a:off x="6900953" y="2594364"/>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9" name="Oval 390"/>
            <p:cNvSpPr>
              <a:spLocks noChangeArrowheads="1"/>
            </p:cNvSpPr>
            <p:nvPr/>
          </p:nvSpPr>
          <p:spPr bwMode="auto">
            <a:xfrm>
              <a:off x="5237253" y="431838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0" name="Oval 391"/>
            <p:cNvSpPr>
              <a:spLocks noChangeArrowheads="1"/>
            </p:cNvSpPr>
            <p:nvPr/>
          </p:nvSpPr>
          <p:spPr bwMode="auto">
            <a:xfrm>
              <a:off x="6745378" y="4169164"/>
              <a:ext cx="188913" cy="18891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1" name="Oval 392"/>
            <p:cNvSpPr>
              <a:spLocks noChangeArrowheads="1"/>
            </p:cNvSpPr>
            <p:nvPr/>
          </p:nvSpPr>
          <p:spPr bwMode="auto">
            <a:xfrm>
              <a:off x="5834153" y="231020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2" name="Oval 393"/>
            <p:cNvSpPr>
              <a:spLocks noChangeArrowheads="1"/>
            </p:cNvSpPr>
            <p:nvPr/>
          </p:nvSpPr>
          <p:spPr bwMode="auto">
            <a:xfrm>
              <a:off x="5080090" y="2994414"/>
              <a:ext cx="133350"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3" name="Oval 394"/>
            <p:cNvSpPr>
              <a:spLocks noChangeArrowheads="1"/>
            </p:cNvSpPr>
            <p:nvPr/>
          </p:nvSpPr>
          <p:spPr bwMode="auto">
            <a:xfrm>
              <a:off x="5430928" y="2905514"/>
              <a:ext cx="133350" cy="1365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4" name="Oval 395"/>
            <p:cNvSpPr>
              <a:spLocks noChangeArrowheads="1"/>
            </p:cNvSpPr>
            <p:nvPr/>
          </p:nvSpPr>
          <p:spPr bwMode="auto">
            <a:xfrm>
              <a:off x="6578691" y="291503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5" name="Oval 396"/>
            <p:cNvSpPr>
              <a:spLocks noChangeArrowheads="1"/>
            </p:cNvSpPr>
            <p:nvPr/>
          </p:nvSpPr>
          <p:spPr bwMode="auto">
            <a:xfrm>
              <a:off x="6350091" y="3496064"/>
              <a:ext cx="136525" cy="131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6" name="Oval 397"/>
            <p:cNvSpPr>
              <a:spLocks noChangeArrowheads="1"/>
            </p:cNvSpPr>
            <p:nvPr/>
          </p:nvSpPr>
          <p:spPr bwMode="auto">
            <a:xfrm>
              <a:off x="6129428" y="1583126"/>
              <a:ext cx="134938"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7" name="Oval 398"/>
            <p:cNvSpPr>
              <a:spLocks noChangeArrowheads="1"/>
            </p:cNvSpPr>
            <p:nvPr/>
          </p:nvSpPr>
          <p:spPr bwMode="auto">
            <a:xfrm>
              <a:off x="6842216" y="1889514"/>
              <a:ext cx="133350"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8" name="Oval 399"/>
            <p:cNvSpPr>
              <a:spLocks noChangeArrowheads="1"/>
            </p:cNvSpPr>
            <p:nvPr/>
          </p:nvSpPr>
          <p:spPr bwMode="auto">
            <a:xfrm>
              <a:off x="7018428" y="372148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9" name="Oval 400"/>
            <p:cNvSpPr>
              <a:spLocks noChangeArrowheads="1"/>
            </p:cNvSpPr>
            <p:nvPr/>
          </p:nvSpPr>
          <p:spPr bwMode="auto">
            <a:xfrm>
              <a:off x="6702516" y="472955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0" name="Oval 401"/>
            <p:cNvSpPr>
              <a:spLocks noChangeArrowheads="1"/>
            </p:cNvSpPr>
            <p:nvPr/>
          </p:nvSpPr>
          <p:spPr bwMode="auto">
            <a:xfrm>
              <a:off x="6412003" y="4800989"/>
              <a:ext cx="136525"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1" name="Oval 402"/>
            <p:cNvSpPr>
              <a:spLocks noChangeArrowheads="1"/>
            </p:cNvSpPr>
            <p:nvPr/>
          </p:nvSpPr>
          <p:spPr bwMode="auto">
            <a:xfrm>
              <a:off x="5392828" y="4807339"/>
              <a:ext cx="134938"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2" name="Oval 403"/>
            <p:cNvSpPr>
              <a:spLocks noChangeArrowheads="1"/>
            </p:cNvSpPr>
            <p:nvPr/>
          </p:nvSpPr>
          <p:spPr bwMode="auto">
            <a:xfrm>
              <a:off x="5534115" y="3773876"/>
              <a:ext cx="188913"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3" name="Oval 404"/>
            <p:cNvSpPr>
              <a:spLocks noChangeArrowheads="1"/>
            </p:cNvSpPr>
            <p:nvPr/>
          </p:nvSpPr>
          <p:spPr bwMode="auto">
            <a:xfrm>
              <a:off x="6404066" y="3958026"/>
              <a:ext cx="185738" cy="18891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4" name="Oval 405"/>
            <p:cNvSpPr>
              <a:spLocks noChangeArrowheads="1"/>
            </p:cNvSpPr>
            <p:nvPr/>
          </p:nvSpPr>
          <p:spPr bwMode="auto">
            <a:xfrm>
              <a:off x="6412003" y="4424751"/>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5" name="Oval 406"/>
            <p:cNvSpPr>
              <a:spLocks noChangeArrowheads="1"/>
            </p:cNvSpPr>
            <p:nvPr/>
          </p:nvSpPr>
          <p:spPr bwMode="auto">
            <a:xfrm>
              <a:off x="5710328" y="4380301"/>
              <a:ext cx="188913" cy="187325"/>
            </a:xfrm>
            <a:prstGeom prst="ellipse">
              <a:avLst/>
            </a:prstGeom>
            <a:solidFill>
              <a:srgbClr val="A67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6" name="Oval 407"/>
            <p:cNvSpPr>
              <a:spLocks noChangeArrowheads="1"/>
            </p:cNvSpPr>
            <p:nvPr/>
          </p:nvSpPr>
          <p:spPr bwMode="auto">
            <a:xfrm>
              <a:off x="5457915" y="3196026"/>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170" name="文本框 169"/>
          <p:cNvSpPr txBox="1"/>
          <p:nvPr/>
        </p:nvSpPr>
        <p:spPr>
          <a:xfrm>
            <a:off x="7941440" y="1646980"/>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3" name="文本框 172"/>
          <p:cNvSpPr txBox="1"/>
          <p:nvPr/>
        </p:nvSpPr>
        <p:spPr>
          <a:xfrm>
            <a:off x="8149402" y="3343971"/>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6" name="文本框 175"/>
          <p:cNvSpPr txBox="1"/>
          <p:nvPr/>
        </p:nvSpPr>
        <p:spPr>
          <a:xfrm>
            <a:off x="3314194" y="3759825"/>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9" name="文本框 178"/>
          <p:cNvSpPr txBox="1"/>
          <p:nvPr/>
        </p:nvSpPr>
        <p:spPr>
          <a:xfrm>
            <a:off x="3046906" y="2235813"/>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3" name="文本框 12"/>
          <p:cNvSpPr txBox="1"/>
          <p:nvPr/>
        </p:nvSpPr>
        <p:spPr>
          <a:xfrm>
            <a:off x="609600" y="253936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p>
        </p:txBody>
      </p:sp>
      <p:sp>
        <p:nvSpPr>
          <p:cNvPr id="4" name="文本框 3"/>
          <p:cNvSpPr txBox="1"/>
          <p:nvPr/>
        </p:nvSpPr>
        <p:spPr>
          <a:xfrm>
            <a:off x="861695" y="413321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p>
        </p:txBody>
      </p:sp>
      <p:sp>
        <p:nvSpPr>
          <p:cNvPr id="15" name="文本框 14"/>
          <p:cNvSpPr txBox="1"/>
          <p:nvPr/>
        </p:nvSpPr>
        <p:spPr>
          <a:xfrm>
            <a:off x="7952740" y="196977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p>
        </p:txBody>
      </p:sp>
      <p:sp>
        <p:nvSpPr>
          <p:cNvPr id="5" name="文本框 4"/>
          <p:cNvSpPr txBox="1"/>
          <p:nvPr/>
        </p:nvSpPr>
        <p:spPr>
          <a:xfrm>
            <a:off x="8174355" y="370459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8" name="文本框 7"/>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 Placeholder 2"/>
          <p:cNvSpPr txBox="1"/>
          <p:nvPr/>
        </p:nvSpPr>
        <p:spPr>
          <a:xfrm>
            <a:off x="937260" y="140144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tx1">
                    <a:lumMod val="65000"/>
                    <a:lumOff val="35000"/>
                  </a:schemeClr>
                </a:solidFill>
                <a:latin typeface="微软雅黑" pitchFamily="34" charset="-122"/>
                <a:ea typeface="微软雅黑" pitchFamily="34" charset="-122"/>
                <a:sym typeface="+mn-ea"/>
              </a:rPr>
              <a:t>关键词</a:t>
            </a:r>
          </a:p>
        </p:txBody>
      </p:sp>
      <p:sp>
        <p:nvSpPr>
          <p:cNvPr id="83" name="Text Placeholder 8"/>
          <p:cNvSpPr txBox="1"/>
          <p:nvPr/>
        </p:nvSpPr>
        <p:spPr>
          <a:xfrm>
            <a:off x="937260" y="189865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tx1">
                    <a:lumMod val="65000"/>
                    <a:lumOff val="35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99195" y="140144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rPr>
              <a:t>关键词</a:t>
            </a:r>
          </a:p>
        </p:txBody>
      </p:sp>
      <p:sp>
        <p:nvSpPr>
          <p:cNvPr id="89" name="Text Placeholder 8"/>
          <p:cNvSpPr txBox="1"/>
          <p:nvPr/>
        </p:nvSpPr>
        <p:spPr>
          <a:xfrm>
            <a:off x="8799195" y="191897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956685" y="2042160"/>
            <a:ext cx="0" cy="52451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97910" y="2042160"/>
            <a:ext cx="35877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462905" y="2058035"/>
            <a:ext cx="0" cy="52451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462905" y="2058035"/>
            <a:ext cx="3241675"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969125" y="4390390"/>
            <a:ext cx="6350" cy="60452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97910" y="4994910"/>
            <a:ext cx="337756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549005" y="4390390"/>
            <a:ext cx="0" cy="890905"/>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549005" y="5280660"/>
            <a:ext cx="381000"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053080" y="2582545"/>
            <a:ext cx="1807210" cy="1807845"/>
            <a:chOff x="2714799" y="2648622"/>
            <a:chExt cx="1891378" cy="1891378"/>
          </a:xfrm>
          <a:solidFill>
            <a:srgbClr val="3E8F8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559300" y="2582545"/>
            <a:ext cx="1807210" cy="1807845"/>
            <a:chOff x="4290947" y="2648622"/>
            <a:chExt cx="1891378" cy="1891378"/>
          </a:xfrm>
          <a:solidFill>
            <a:srgbClr val="A67346"/>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6065520" y="2582545"/>
            <a:ext cx="1807210" cy="1807845"/>
            <a:chOff x="5867096" y="2648622"/>
            <a:chExt cx="1891378" cy="1891378"/>
          </a:xfrm>
          <a:solidFill>
            <a:srgbClr val="3E8F8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659370" y="2582545"/>
            <a:ext cx="1807210" cy="1807845"/>
            <a:chOff x="7520165" y="2648622"/>
            <a:chExt cx="1891378" cy="1891378"/>
          </a:xfrm>
          <a:solidFill>
            <a:srgbClr val="A67346"/>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830310" y="424751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112" name="Text Placeholder 8"/>
          <p:cNvSpPr txBox="1"/>
          <p:nvPr/>
        </p:nvSpPr>
        <p:spPr>
          <a:xfrm>
            <a:off x="8842375" y="479488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
        <p:nvSpPr>
          <p:cNvPr id="85" name="Text Placeholder 2"/>
          <p:cNvSpPr txBox="1"/>
          <p:nvPr/>
        </p:nvSpPr>
        <p:spPr>
          <a:xfrm>
            <a:off x="937260" y="390461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86" name="Text Placeholder 8"/>
          <p:cNvSpPr txBox="1"/>
          <p:nvPr/>
        </p:nvSpPr>
        <p:spPr>
          <a:xfrm>
            <a:off x="937260" y="446405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xmlns="" id="{CB52ECE5-1ACD-483E-B62F-64B06F99DE71}"/>
              </a:ext>
            </a:extLst>
          </p:cNvPr>
          <p:cNvSpPr/>
          <p:nvPr/>
        </p:nvSpPr>
        <p:spPr>
          <a:xfrm>
            <a:off x="4973202" y="1352447"/>
            <a:ext cx="2245596" cy="2245596"/>
          </a:xfrm>
          <a:prstGeom prst="ellipse">
            <a:avLst/>
          </a:prstGeom>
          <a:solidFill>
            <a:srgbClr val="63B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文本框 56"/>
          <p:cNvSpPr txBox="1">
            <a:spLocks noChangeArrowheads="1"/>
          </p:cNvSpPr>
          <p:nvPr/>
        </p:nvSpPr>
        <p:spPr bwMode="auto">
          <a:xfrm>
            <a:off x="2916307" y="3885738"/>
            <a:ext cx="6359387" cy="92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921" fontAlgn="base">
              <a:lnSpc>
                <a:spcPct val="100000"/>
              </a:lnSpc>
              <a:spcBef>
                <a:spcPct val="0"/>
              </a:spcBef>
              <a:spcAft>
                <a:spcPct val="0"/>
              </a:spcAft>
              <a:buNone/>
              <a:defRPr/>
            </a:pPr>
            <a:r>
              <a:rPr lang="zh-CN" altLang="en-US" sz="5397" dirty="0">
                <a:solidFill>
                  <a:srgbClr val="A67346"/>
                </a:solidFill>
                <a:latin typeface="+mn-lt"/>
                <a:ea typeface="+mn-ea"/>
                <a:cs typeface="+mn-ea"/>
                <a:sym typeface="+mn-lt"/>
              </a:rPr>
              <a:t>请输入你的标题</a:t>
            </a:r>
            <a:endParaRPr lang="en-US" altLang="zh-CN" sz="5397" dirty="0">
              <a:solidFill>
                <a:srgbClr val="A67346"/>
              </a:solidFill>
              <a:latin typeface="+mn-lt"/>
              <a:ea typeface="+mn-ea"/>
              <a:cs typeface="+mn-ea"/>
              <a:sym typeface="+mn-lt"/>
            </a:endParaRPr>
          </a:p>
        </p:txBody>
      </p:sp>
      <p:sp>
        <p:nvSpPr>
          <p:cNvPr id="54" name="文本框 56"/>
          <p:cNvSpPr txBox="1">
            <a:spLocks noChangeArrowheads="1"/>
          </p:cNvSpPr>
          <p:nvPr/>
        </p:nvSpPr>
        <p:spPr bwMode="auto">
          <a:xfrm>
            <a:off x="2576945" y="4821875"/>
            <a:ext cx="703811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6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矩形 58"/>
          <p:cNvSpPr/>
          <p:nvPr/>
        </p:nvSpPr>
        <p:spPr>
          <a:xfrm>
            <a:off x="4941995" y="1318410"/>
            <a:ext cx="2308012" cy="2308012"/>
          </a:xfrm>
          <a:prstGeom prst="rect">
            <a:avLst/>
          </a:prstGeom>
          <a:solidFill>
            <a:srgbClr val="63BBAA">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b="1" dirty="0">
                <a:solidFill>
                  <a:schemeClr val="bg1"/>
                </a:solidFill>
              </a:rPr>
              <a:t>04</a:t>
            </a:r>
            <a:endParaRPr lang="zh-CN" altLang="en-US" sz="9600" b="1" dirty="0">
              <a:solidFill>
                <a:schemeClr val="bg1"/>
              </a:solidFill>
            </a:endParaRPr>
          </a:p>
        </p:txBody>
      </p:sp>
    </p:spTree>
    <p:extLst>
      <p:ext uri="{BB962C8B-B14F-4D97-AF65-F5344CB8AC3E}">
        <p14:creationId xmlns:p14="http://schemas.microsoft.com/office/powerpoint/2010/main" val="1664684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bg1"/>
                </a:solidFill>
                <a:latin typeface="微软雅黑" pitchFamily="34" charset="-122"/>
                <a:ea typeface="微软雅黑" pitchFamily="34" charset="-122"/>
                <a:sym typeface="+mn-ea"/>
              </a:rPr>
              <a:t>输入标题</a:t>
            </a:r>
          </a:p>
          <a:p>
            <a:pPr indent="0"/>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
          <p:cNvSpPr/>
          <p:nvPr/>
        </p:nvSpPr>
        <p:spPr bwMode="auto">
          <a:xfrm>
            <a:off x="7800340" y="1893570"/>
            <a:ext cx="2499995" cy="1522095"/>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A67346"/>
          </a:solidFill>
          <a:ln>
            <a:noFill/>
          </a:ln>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chemeClr val="bg1"/>
                </a:solidFill>
                <a:latin typeface="微软雅黑" pitchFamily="34" charset="-122"/>
                <a:cs typeface="UKIJ Qolyazma" pitchFamily="18" charset="0"/>
              </a:rPr>
              <a:t>72</a:t>
            </a:r>
            <a:r>
              <a:rPr lang="en-US" altLang="zh-CN" sz="1800" kern="0" dirty="0">
                <a:solidFill>
                  <a:schemeClr val="bg1"/>
                </a:solidFill>
                <a:latin typeface="微软雅黑" pitchFamily="34" charset="-122"/>
                <a:cs typeface="UKIJ Qolyazma" pitchFamily="18" charset="0"/>
              </a:rPr>
              <a:t>%</a:t>
            </a:r>
          </a:p>
          <a:p>
            <a:pPr algn="ctr" defTabSz="685165">
              <a:lnSpc>
                <a:spcPts val="1125"/>
              </a:lnSpc>
              <a:defRPr/>
            </a:pPr>
            <a:r>
              <a:rPr lang="zh-CN" altLang="da-DK" sz="900" dirty="0">
                <a:solidFill>
                  <a:schemeClr val="bg1"/>
                </a:solidFill>
                <a:latin typeface="微软雅黑" pitchFamily="34" charset="-122"/>
                <a:ea typeface="微软雅黑" pitchFamily="34" charset="-122"/>
                <a:sym typeface="+mn-ea"/>
              </a:rPr>
              <a:t>单击此处输入文本，单击此处输入文本，单击此处输入文本</a:t>
            </a:r>
          </a:p>
          <a:p>
            <a:pPr algn="ctr" defTabSz="685165">
              <a:lnSpc>
                <a:spcPts val="1125"/>
              </a:lnSpc>
              <a:defRPr/>
            </a:pPr>
            <a:r>
              <a:rPr lang="zh-CN" altLang="en-US" sz="900" kern="0" dirty="0">
                <a:solidFill>
                  <a:schemeClr val="bg1"/>
                </a:solidFill>
                <a:latin typeface="微软雅黑" pitchFamily="34" charset="-122"/>
              </a:rPr>
              <a:t>。</a:t>
            </a:r>
          </a:p>
        </p:txBody>
      </p:sp>
      <p:sp>
        <p:nvSpPr>
          <p:cNvPr id="30" name="Freeform 7"/>
          <p:cNvSpPr/>
          <p:nvPr/>
        </p:nvSpPr>
        <p:spPr bwMode="auto">
          <a:xfrm>
            <a:off x="7800340" y="3627120"/>
            <a:ext cx="2499995" cy="93726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3E8F84"/>
          </a:solidFill>
          <a:ln>
            <a:noFill/>
          </a:ln>
          <a:effectLst/>
        </p:spPr>
        <p:txBody>
          <a:bodyPr vert="horz" wrap="square" lIns="68580" tIns="459000" rIns="68580" bIns="34290" numCol="1" anchor="t" anchorCtr="0" compatLnSpc="1"/>
          <a:lstStyle/>
          <a:p>
            <a:pPr algn="ctr" defTabSz="685165">
              <a:lnSpc>
                <a:spcPts val="1125"/>
              </a:lnSpc>
              <a:defRPr/>
            </a:pPr>
            <a:r>
              <a:rPr lang="en-US" altLang="zh-CN" sz="4100" kern="0">
                <a:solidFill>
                  <a:schemeClr val="bg1"/>
                </a:solidFill>
                <a:latin typeface="微软雅黑" pitchFamily="34" charset="-122"/>
                <a:cs typeface="UKIJ Qolyazma" pitchFamily="18" charset="0"/>
              </a:rPr>
              <a:t>28</a:t>
            </a:r>
            <a:r>
              <a:rPr lang="en-US" altLang="zh-CN" sz="1800" kern="0">
                <a:solidFill>
                  <a:schemeClr val="bg1"/>
                </a:solidFill>
                <a:latin typeface="微软雅黑" pitchFamily="34" charset="-122"/>
                <a:cs typeface="UKIJ Qolyazma" pitchFamily="18" charset="0"/>
              </a:rPr>
              <a:t>%</a:t>
            </a:r>
          </a:p>
          <a:p>
            <a:pPr defTabSz="685165">
              <a:defRPr/>
            </a:pPr>
            <a:endParaRPr lang="en-US" altLang="zh-CN" sz="1800" kern="0">
              <a:solidFill>
                <a:schemeClr val="bg1"/>
              </a:solidFill>
              <a:latin typeface="微软雅黑" pitchFamily="34" charset="-122"/>
              <a:cs typeface="UKIJ Qolyazma" pitchFamily="18" charset="0"/>
            </a:endParaRPr>
          </a:p>
        </p:txBody>
      </p:sp>
      <p:cxnSp>
        <p:nvCxnSpPr>
          <p:cNvPr id="31" name="直接连接符 30"/>
          <p:cNvCxnSpPr/>
          <p:nvPr/>
        </p:nvCxnSpPr>
        <p:spPr>
          <a:xfrm flipH="1">
            <a:off x="1535430" y="3402965"/>
            <a:ext cx="6264910" cy="0"/>
          </a:xfrm>
          <a:prstGeom prst="line">
            <a:avLst/>
          </a:prstGeom>
          <a:noFill/>
          <a:ln w="6350" cap="flat" cmpd="sng" algn="ctr">
            <a:solidFill>
              <a:srgbClr val="A67346">
                <a:alpha val="25000"/>
              </a:srgbClr>
            </a:solidFill>
            <a:prstDash val="solid"/>
            <a:miter lim="800000"/>
          </a:ln>
          <a:effectLst/>
        </p:spPr>
      </p:cxnSp>
      <p:cxnSp>
        <p:nvCxnSpPr>
          <p:cNvPr id="32" name="直接连接符 31"/>
          <p:cNvCxnSpPr>
            <a:stCxn id="30" idx="0"/>
          </p:cNvCxnSpPr>
          <p:nvPr/>
        </p:nvCxnSpPr>
        <p:spPr>
          <a:xfrm flipH="1">
            <a:off x="1535430" y="3641725"/>
            <a:ext cx="6264910" cy="0"/>
          </a:xfrm>
          <a:prstGeom prst="line">
            <a:avLst/>
          </a:prstGeom>
          <a:noFill/>
          <a:ln w="19050" cap="flat" cmpd="sng" algn="ctr">
            <a:solidFill>
              <a:srgbClr val="3E8F84">
                <a:alpha val="25000"/>
              </a:srgbClr>
            </a:solidFill>
            <a:prstDash val="solid"/>
            <a:miter lim="800000"/>
          </a:ln>
          <a:effectLst/>
        </p:spPr>
      </p:cxnSp>
      <p:sp>
        <p:nvSpPr>
          <p:cNvPr id="33" name="TextBox 13"/>
          <p:cNvSpPr txBox="1"/>
          <p:nvPr/>
        </p:nvSpPr>
        <p:spPr>
          <a:xfrm flipH="1">
            <a:off x="1535430" y="2276475"/>
            <a:ext cx="2802890" cy="344805"/>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165">
              <a:defRPr/>
            </a:pPr>
            <a:r>
              <a:rPr lang="zh-CN" altLang="en-US" sz="1700" kern="0" dirty="0">
                <a:solidFill>
                  <a:schemeClr val="tx1">
                    <a:lumMod val="65000"/>
                    <a:lumOff val="35000"/>
                  </a:schemeClr>
                </a:solidFill>
              </a:rPr>
              <a:t>点击添加关键字</a:t>
            </a:r>
          </a:p>
        </p:txBody>
      </p:sp>
      <p:sp>
        <p:nvSpPr>
          <p:cNvPr id="34" name="TextBox 14"/>
          <p:cNvSpPr txBox="1"/>
          <p:nvPr/>
        </p:nvSpPr>
        <p:spPr>
          <a:xfrm>
            <a:off x="1535430" y="2564765"/>
            <a:ext cx="5280660" cy="571500"/>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35" name="TextBox 15"/>
          <p:cNvSpPr txBox="1"/>
          <p:nvPr/>
        </p:nvSpPr>
        <p:spPr>
          <a:xfrm flipH="1">
            <a:off x="1535430" y="3842385"/>
            <a:ext cx="2802890" cy="344805"/>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165">
              <a:defRPr/>
            </a:pPr>
            <a:r>
              <a:rPr lang="zh-CN" altLang="en-US" sz="1700" kern="0" dirty="0">
                <a:solidFill>
                  <a:schemeClr val="tx1">
                    <a:lumMod val="65000"/>
                    <a:lumOff val="35000"/>
                  </a:schemeClr>
                </a:solidFill>
              </a:rPr>
              <a:t>点击添加关键字</a:t>
            </a:r>
          </a:p>
        </p:txBody>
      </p:sp>
      <p:sp>
        <p:nvSpPr>
          <p:cNvPr id="36" name="TextBox 16"/>
          <p:cNvSpPr txBox="1"/>
          <p:nvPr/>
        </p:nvSpPr>
        <p:spPr>
          <a:xfrm>
            <a:off x="1535430" y="4147820"/>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65000"/>
                  <a:lumOff val="35000"/>
                </a:schemeClr>
              </a:solidFill>
              <a:latin typeface="微软雅黑" pitchFamily="34" charset="-122"/>
              <a:ea typeface="微软雅黑"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9"/>
          <p:cNvSpPr/>
          <p:nvPr/>
        </p:nvSpPr>
        <p:spPr bwMode="auto">
          <a:xfrm>
            <a:off x="3987165" y="5346700"/>
            <a:ext cx="2320290" cy="148653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3E8F84"/>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1" name="Freeform 20"/>
          <p:cNvSpPr/>
          <p:nvPr/>
        </p:nvSpPr>
        <p:spPr bwMode="auto">
          <a:xfrm>
            <a:off x="6165850" y="5402580"/>
            <a:ext cx="1687830" cy="663575"/>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2" name="Freeform 21"/>
          <p:cNvSpPr/>
          <p:nvPr/>
        </p:nvSpPr>
        <p:spPr bwMode="auto">
          <a:xfrm>
            <a:off x="6384925" y="3180715"/>
            <a:ext cx="1540510" cy="628650"/>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3" name="Freeform 22"/>
          <p:cNvSpPr/>
          <p:nvPr/>
        </p:nvSpPr>
        <p:spPr bwMode="auto">
          <a:xfrm>
            <a:off x="5279390" y="3950970"/>
            <a:ext cx="668655" cy="154622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4" name="Freeform 23"/>
          <p:cNvSpPr/>
          <p:nvPr/>
        </p:nvSpPr>
        <p:spPr bwMode="auto">
          <a:xfrm>
            <a:off x="6689725" y="4481830"/>
            <a:ext cx="1874520" cy="149923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5" name="Freeform 24"/>
          <p:cNvSpPr/>
          <p:nvPr/>
        </p:nvSpPr>
        <p:spPr bwMode="auto">
          <a:xfrm>
            <a:off x="4685030" y="2671445"/>
            <a:ext cx="1622425" cy="628650"/>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6" name="Freeform 25"/>
          <p:cNvSpPr/>
          <p:nvPr/>
        </p:nvSpPr>
        <p:spPr bwMode="auto">
          <a:xfrm>
            <a:off x="4540250" y="4293870"/>
            <a:ext cx="1270635" cy="647065"/>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7" name="Freeform 26"/>
          <p:cNvSpPr/>
          <p:nvPr/>
        </p:nvSpPr>
        <p:spPr bwMode="auto">
          <a:xfrm>
            <a:off x="5829300" y="3331210"/>
            <a:ext cx="647065" cy="127063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8" name="Freeform 27"/>
          <p:cNvSpPr/>
          <p:nvPr/>
        </p:nvSpPr>
        <p:spPr bwMode="auto">
          <a:xfrm>
            <a:off x="6249670" y="2115185"/>
            <a:ext cx="650875" cy="127063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9" name="椭圆 58"/>
          <p:cNvSpPr/>
          <p:nvPr/>
        </p:nvSpPr>
        <p:spPr>
          <a:xfrm>
            <a:off x="3822700" y="530288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0" name="椭圆 59"/>
          <p:cNvSpPr/>
          <p:nvPr/>
        </p:nvSpPr>
        <p:spPr>
          <a:xfrm>
            <a:off x="4475480" y="400558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1" name="椭圆 60"/>
          <p:cNvSpPr/>
          <p:nvPr/>
        </p:nvSpPr>
        <p:spPr>
          <a:xfrm>
            <a:off x="8377555" y="44075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2" name="椭圆 61"/>
          <p:cNvSpPr/>
          <p:nvPr/>
        </p:nvSpPr>
        <p:spPr>
          <a:xfrm>
            <a:off x="7654925" y="29216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3" name="椭圆 62"/>
          <p:cNvSpPr/>
          <p:nvPr/>
        </p:nvSpPr>
        <p:spPr>
          <a:xfrm>
            <a:off x="4601845" y="237109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defRPr/>
            </a:pPr>
            <a:endParaRPr lang="zh-CN" altLang="en-US" kern="0">
              <a:solidFill>
                <a:srgbClr val="57C6CF"/>
              </a:solidFill>
              <a:latin typeface="Century Gothic"/>
              <a:ea typeface="微软雅黑" pitchFamily="34" charset="-122"/>
            </a:endParaRPr>
          </a:p>
        </p:txBody>
      </p:sp>
      <p:sp>
        <p:nvSpPr>
          <p:cNvPr id="64" name="TextBox 22"/>
          <p:cNvSpPr txBox="1"/>
          <p:nvPr/>
        </p:nvSpPr>
        <p:spPr>
          <a:xfrm>
            <a:off x="1511300" y="5092700"/>
            <a:ext cx="2239010"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5" name="TextBox 22"/>
          <p:cNvSpPr txBox="1"/>
          <p:nvPr/>
        </p:nvSpPr>
        <p:spPr>
          <a:xfrm>
            <a:off x="1186180" y="3736340"/>
            <a:ext cx="323151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noProof="1">
                <a:solidFill>
                  <a:schemeClr val="tx1"/>
                </a:solidFill>
              </a:rPr>
              <a:t>单击此处输入您的文本，</a:t>
            </a:r>
            <a:r>
              <a:rPr lang="zh-CN" sz="1100" kern="0">
                <a:solidFill>
                  <a:schemeClr val="tx1"/>
                </a:solidFill>
                <a:sym typeface="+mn-ea"/>
              </a:rPr>
              <a:t>单击此处输入您的文本，单击此处输入您的文本，单击此处输入您的文本，单击此处输入您的文本，</a:t>
            </a:r>
            <a:endParaRPr lang="zh-CN" sz="1100" kern="0" noProof="1">
              <a:solidFill>
                <a:schemeClr val="tx1"/>
              </a:solidFill>
              <a:sym typeface="+mn-ea"/>
            </a:endParaRPr>
          </a:p>
        </p:txBody>
      </p:sp>
      <p:sp>
        <p:nvSpPr>
          <p:cNvPr id="66" name="TextBox 22"/>
          <p:cNvSpPr txBox="1"/>
          <p:nvPr/>
        </p:nvSpPr>
        <p:spPr>
          <a:xfrm>
            <a:off x="8891905" y="4202430"/>
            <a:ext cx="194500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7" name="TextBox 22"/>
          <p:cNvSpPr txBox="1"/>
          <p:nvPr/>
        </p:nvSpPr>
        <p:spPr>
          <a:xfrm>
            <a:off x="8201660" y="2606675"/>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8" name="椭圆 67"/>
          <p:cNvSpPr/>
          <p:nvPr/>
        </p:nvSpPr>
        <p:spPr>
          <a:xfrm>
            <a:off x="6688455" y="201041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9" name="TextBox 22"/>
          <p:cNvSpPr txBox="1"/>
          <p:nvPr/>
        </p:nvSpPr>
        <p:spPr>
          <a:xfrm>
            <a:off x="1134110" y="2233930"/>
            <a:ext cx="3390265" cy="571500"/>
          </a:xfrm>
          <a:prstGeom prst="rect">
            <a:avLst/>
          </a:prstGeom>
          <a:noFill/>
        </p:spPr>
        <p:txBody>
          <a:bodyPr wrap="square" lIns="68580" tIns="34290" rIns="68580" bIns="34290" rtlCol="0">
            <a:spAutoFit/>
          </a:bodyPr>
          <a:lstStyle/>
          <a:p>
            <a:pPr defTabSz="456565">
              <a:defRPr/>
            </a:pPr>
            <a:r>
              <a:rPr lang="zh-CN" sz="1100" kern="0">
                <a:solidFill>
                  <a:schemeClr val="tx1"/>
                </a:solidFill>
                <a:sym typeface="+mn-ea"/>
              </a:rPr>
              <a:t>单击此处输入您的文本，单击此处输入您的文本，单击此处输入您的文本，单击此处输入您的文本，单击此处输入您的文本，</a:t>
            </a:r>
            <a:endParaRPr lang="zh-CN" altLang="zh-CN" sz="1100" kern="0" noProof="1">
              <a:solidFill>
                <a:schemeClr val="tx1"/>
              </a:solidFill>
              <a:latin typeface="微软雅黑" pitchFamily="34" charset="-122"/>
              <a:ea typeface="微软雅黑" pitchFamily="34" charset="-122"/>
              <a:sym typeface="+mn-ea"/>
            </a:endParaRPr>
          </a:p>
        </p:txBody>
      </p:sp>
      <p:sp>
        <p:nvSpPr>
          <p:cNvPr id="70" name="TextBox 22"/>
          <p:cNvSpPr txBox="1"/>
          <p:nvPr/>
        </p:nvSpPr>
        <p:spPr>
          <a:xfrm>
            <a:off x="7141845" y="1668780"/>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2005</Words>
  <Application>Microsoft Office PowerPoint</Application>
  <PresentationFormat>宽屏</PresentationFormat>
  <Paragraphs>128</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24</vt:i4>
      </vt:variant>
    </vt:vector>
  </HeadingPairs>
  <TitlesOfParts>
    <vt:vector size="35" baseType="lpstr">
      <vt:lpstr>Roboto condensed</vt:lpstr>
      <vt:lpstr>UKIJ Qolyazma</vt:lpstr>
      <vt:lpstr>宋体</vt:lpstr>
      <vt:lpstr>微软雅黑</vt:lpstr>
      <vt:lpstr>幼圆</vt:lpstr>
      <vt:lpstr>Arial</vt:lpstr>
      <vt:lpstr>Calibri</vt:lpstr>
      <vt:lpstr>Calibri Light</vt:lpstr>
      <vt:lpstr>Century Gothic</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YANGS</cp:lastModifiedBy>
  <cp:revision>10</cp:revision>
  <dcterms:created xsi:type="dcterms:W3CDTF">2016-04-11T05:14:00Z</dcterms:created>
  <dcterms:modified xsi:type="dcterms:W3CDTF">2017-07-26T14:17:09Z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