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152" r:id="rId2"/>
    <p:sldId id="1161" r:id="rId3"/>
    <p:sldId id="1132" r:id="rId4"/>
    <p:sldId id="1133" r:id="rId5"/>
    <p:sldId id="1111" r:id="rId6"/>
    <p:sldId id="1136" r:id="rId7"/>
    <p:sldId id="1139" r:id="rId8"/>
    <p:sldId id="1140" r:id="rId9"/>
    <p:sldId id="1137" r:id="rId10"/>
    <p:sldId id="1138" r:id="rId11"/>
    <p:sldId id="1144" r:id="rId12"/>
    <p:sldId id="1147" r:id="rId13"/>
    <p:sldId id="1148" r:id="rId14"/>
    <p:sldId id="1162" r:id="rId15"/>
    <p:sldId id="1163" r:id="rId16"/>
    <p:sldId id="1164" r:id="rId17"/>
    <p:sldId id="1160" r:id="rId18"/>
    <p:sldId id="1159" r:id="rId19"/>
    <p:sldId id="1165" r:id="rId20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85"/>
    <a:srgbClr val="006BC8"/>
    <a:srgbClr val="C4A085"/>
    <a:srgbClr val="B582B8"/>
    <a:srgbClr val="E0B1C2"/>
    <a:srgbClr val="F1C060"/>
    <a:srgbClr val="7BC5D6"/>
    <a:srgbClr val="BC8CBE"/>
    <a:srgbClr val="FDF9F2"/>
    <a:srgbClr val="57B3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451" autoAdjust="0"/>
    <p:restoredTop sz="94434" autoAdjust="0"/>
  </p:normalViewPr>
  <p:slideViewPr>
    <p:cSldViewPr snapToGrid="0">
      <p:cViewPr varScale="1">
        <p:scale>
          <a:sx n="93" d="100"/>
          <a:sy n="93" d="100"/>
        </p:scale>
        <p:origin x="78" y="162"/>
      </p:cViewPr>
      <p:guideLst>
        <p:guide orient="horz" pos="2142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03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5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83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8138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3" r:id="rId2"/>
    <p:sldLayoutId id="2147483685" r:id="rId3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4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5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3538094-768F-4D5B-A0AF-4B6AD9F4B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4099" y="-2438400"/>
            <a:ext cx="4508198" cy="4458712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863FE9A-280B-4AE4-842D-899667CB3740}"/>
              </a:ext>
            </a:extLst>
          </p:cNvPr>
          <p:cNvSpPr txBox="1"/>
          <p:nvPr/>
        </p:nvSpPr>
        <p:spPr>
          <a:xfrm>
            <a:off x="1882802" y="1856169"/>
            <a:ext cx="5378396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chemeClr val="tx2"/>
                </a:solidFill>
              </a:rPr>
              <a:t>简约大气工作总结</a:t>
            </a:r>
            <a:r>
              <a:rPr lang="zh-CN" altLang="en-US" sz="4050" b="1" dirty="0">
                <a:solidFill>
                  <a:schemeClr val="accent1"/>
                </a:solidFill>
              </a:rPr>
              <a:t>模板</a:t>
            </a:r>
          </a:p>
        </p:txBody>
      </p:sp>
      <p:sp>
        <p:nvSpPr>
          <p:cNvPr id="28" name="矩形 2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A382D52E-F997-4F0E-8CC5-426A5C72E0DE}"/>
              </a:ext>
            </a:extLst>
          </p:cNvPr>
          <p:cNvSpPr/>
          <p:nvPr/>
        </p:nvSpPr>
        <p:spPr>
          <a:xfrm>
            <a:off x="1201003" y="2565078"/>
            <a:ext cx="674199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lorem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lacinia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0710A00-A72B-4F54-8EAD-B8F1D49BAAA2}"/>
              </a:ext>
            </a:extLst>
          </p:cNvPr>
          <p:cNvCxnSpPr/>
          <p:nvPr/>
        </p:nvCxnSpPr>
        <p:spPr>
          <a:xfrm>
            <a:off x="3563772" y="3138054"/>
            <a:ext cx="20164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E5B76DF-7C14-4C31-9DDD-6319A4937989}"/>
              </a:ext>
            </a:extLst>
          </p:cNvPr>
          <p:cNvSpPr txBox="1"/>
          <p:nvPr/>
        </p:nvSpPr>
        <p:spPr>
          <a:xfrm>
            <a:off x="4223188" y="3638317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</a:rPr>
              <a:t>姓名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A2C72B4-6B04-4BAE-BE8E-A5C0C658B9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57" y="2914144"/>
            <a:ext cx="4508198" cy="4458712"/>
          </a:xfrm>
          <a:prstGeom prst="rect">
            <a:avLst/>
          </a:prstGeom>
        </p:spPr>
      </p:pic>
      <p:pic>
        <p:nvPicPr>
          <p:cNvPr id="2" name="Vitamin String Quartet - Alejandr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8148" y="27613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1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3" name="MH_Other_1"/>
          <p:cNvSpPr/>
          <p:nvPr>
            <p:custDataLst>
              <p:tags r:id="rId1"/>
            </p:custDataLst>
          </p:nvPr>
        </p:nvSpPr>
        <p:spPr>
          <a:xfrm>
            <a:off x="3016613" y="1562326"/>
            <a:ext cx="793379" cy="2355621"/>
          </a:xfrm>
          <a:custGeom>
            <a:avLst/>
            <a:gdLst>
              <a:gd name="connsiteX0" fmla="*/ 242455 w 1502447"/>
              <a:gd name="connsiteY0" fmla="*/ 0 h 4463446"/>
              <a:gd name="connsiteX1" fmla="*/ 484909 w 1502447"/>
              <a:gd name="connsiteY1" fmla="*/ 519546 h 4463446"/>
              <a:gd name="connsiteX2" fmla="*/ 363682 w 1502447"/>
              <a:gd name="connsiteY2" fmla="*/ 519546 h 4463446"/>
              <a:gd name="connsiteX3" fmla="*/ 363682 w 1502447"/>
              <a:gd name="connsiteY3" fmla="*/ 1837719 h 4463446"/>
              <a:gd name="connsiteX4" fmla="*/ 1373845 w 1502447"/>
              <a:gd name="connsiteY4" fmla="*/ 1837719 h 4463446"/>
              <a:gd name="connsiteX5" fmla="*/ 1373845 w 1502447"/>
              <a:gd name="connsiteY5" fmla="*/ 1838928 h 4463446"/>
              <a:gd name="connsiteX6" fmla="*/ 1378610 w 1502447"/>
              <a:gd name="connsiteY6" fmla="*/ 1837781 h 4463446"/>
              <a:gd name="connsiteX7" fmla="*/ 1443150 w 1502447"/>
              <a:gd name="connsiteY7" fmla="*/ 1857630 h 4463446"/>
              <a:gd name="connsiteX8" fmla="*/ 1502182 w 1502447"/>
              <a:gd name="connsiteY8" fmla="*/ 1973732 h 4463446"/>
              <a:gd name="connsiteX9" fmla="*/ 1500846 w 1502447"/>
              <a:gd name="connsiteY9" fmla="*/ 1973646 h 4463446"/>
              <a:gd name="connsiteX10" fmla="*/ 1500846 w 1502447"/>
              <a:gd name="connsiteY10" fmla="*/ 4463446 h 4463446"/>
              <a:gd name="connsiteX11" fmla="*/ 1246846 w 1502447"/>
              <a:gd name="connsiteY11" fmla="*/ 4463446 h 4463446"/>
              <a:gd name="connsiteX12" fmla="*/ 1246846 w 1502447"/>
              <a:gd name="connsiteY12" fmla="*/ 2093320 h 4463446"/>
              <a:gd name="connsiteX13" fmla="*/ 243256 w 1502447"/>
              <a:gd name="connsiteY13" fmla="*/ 2093320 h 4463446"/>
              <a:gd name="connsiteX14" fmla="*/ 243256 w 1502447"/>
              <a:gd name="connsiteY14" fmla="*/ 2091375 h 4463446"/>
              <a:gd name="connsiteX15" fmla="*/ 231327 w 1502447"/>
              <a:gd name="connsiteY15" fmla="*/ 2091983 h 4463446"/>
              <a:gd name="connsiteX16" fmla="*/ 122858 w 1502447"/>
              <a:gd name="connsiteY16" fmla="*/ 1950478 h 4463446"/>
              <a:gd name="connsiteX17" fmla="*/ 124618 w 1502447"/>
              <a:gd name="connsiteY17" fmla="*/ 1945055 h 4463446"/>
              <a:gd name="connsiteX18" fmla="*/ 121227 w 1502447"/>
              <a:gd name="connsiteY18" fmla="*/ 1945055 h 4463446"/>
              <a:gd name="connsiteX19" fmla="*/ 121227 w 1502447"/>
              <a:gd name="connsiteY19" fmla="*/ 519546 h 4463446"/>
              <a:gd name="connsiteX20" fmla="*/ 0 w 1502447"/>
              <a:gd name="connsiteY20" fmla="*/ 519546 h 446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2447" h="4463446">
                <a:moveTo>
                  <a:pt x="242455" y="0"/>
                </a:moveTo>
                <a:lnTo>
                  <a:pt x="484909" y="519546"/>
                </a:lnTo>
                <a:lnTo>
                  <a:pt x="363682" y="519546"/>
                </a:lnTo>
                <a:lnTo>
                  <a:pt x="363682" y="1837719"/>
                </a:lnTo>
                <a:lnTo>
                  <a:pt x="1373845" y="1837719"/>
                </a:lnTo>
                <a:lnTo>
                  <a:pt x="1373845" y="1838928"/>
                </a:lnTo>
                <a:lnTo>
                  <a:pt x="1378610" y="1837781"/>
                </a:lnTo>
                <a:cubicBezTo>
                  <a:pt x="1401122" y="1838479"/>
                  <a:pt x="1423449" y="1845121"/>
                  <a:pt x="1443150" y="1857630"/>
                </a:cubicBezTo>
                <a:cubicBezTo>
                  <a:pt x="1482552" y="1882648"/>
                  <a:pt x="1505182" y="1927156"/>
                  <a:pt x="1502182" y="1973732"/>
                </a:cubicBezTo>
                <a:lnTo>
                  <a:pt x="1500846" y="1973646"/>
                </a:lnTo>
                <a:lnTo>
                  <a:pt x="1500846" y="4463446"/>
                </a:lnTo>
                <a:lnTo>
                  <a:pt x="1246846" y="4463446"/>
                </a:lnTo>
                <a:lnTo>
                  <a:pt x="1246846" y="2093320"/>
                </a:lnTo>
                <a:lnTo>
                  <a:pt x="243256" y="2093320"/>
                </a:lnTo>
                <a:lnTo>
                  <a:pt x="243256" y="2091375"/>
                </a:lnTo>
                <a:lnTo>
                  <a:pt x="231327" y="2091983"/>
                </a:lnTo>
                <a:cubicBezTo>
                  <a:pt x="162805" y="2081990"/>
                  <a:pt x="114707" y="2019243"/>
                  <a:pt x="122858" y="1950478"/>
                </a:cubicBezTo>
                <a:lnTo>
                  <a:pt x="124618" y="1945055"/>
                </a:lnTo>
                <a:lnTo>
                  <a:pt x="121227" y="1945055"/>
                </a:lnTo>
                <a:lnTo>
                  <a:pt x="121227" y="519546"/>
                </a:lnTo>
                <a:lnTo>
                  <a:pt x="0" y="519546"/>
                </a:lnTo>
                <a:close/>
              </a:path>
            </a:pathLst>
          </a:custGeom>
          <a:solidFill>
            <a:schemeClr val="accent2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2338954" y="1904586"/>
            <a:ext cx="793380" cy="2013360"/>
          </a:xfrm>
          <a:custGeom>
            <a:avLst/>
            <a:gdLst>
              <a:gd name="connsiteX0" fmla="*/ 242455 w 1502447"/>
              <a:gd name="connsiteY0" fmla="*/ 0 h 3815746"/>
              <a:gd name="connsiteX1" fmla="*/ 484909 w 1502447"/>
              <a:gd name="connsiteY1" fmla="*/ 519546 h 3815746"/>
              <a:gd name="connsiteX2" fmla="*/ 363682 w 1502447"/>
              <a:gd name="connsiteY2" fmla="*/ 519546 h 3815746"/>
              <a:gd name="connsiteX3" fmla="*/ 363682 w 1502447"/>
              <a:gd name="connsiteY3" fmla="*/ 1837719 h 3815746"/>
              <a:gd name="connsiteX4" fmla="*/ 1373845 w 1502447"/>
              <a:gd name="connsiteY4" fmla="*/ 1837719 h 3815746"/>
              <a:gd name="connsiteX5" fmla="*/ 1373845 w 1502447"/>
              <a:gd name="connsiteY5" fmla="*/ 1838928 h 3815746"/>
              <a:gd name="connsiteX6" fmla="*/ 1378610 w 1502447"/>
              <a:gd name="connsiteY6" fmla="*/ 1837781 h 3815746"/>
              <a:gd name="connsiteX7" fmla="*/ 1443150 w 1502447"/>
              <a:gd name="connsiteY7" fmla="*/ 1857630 h 3815746"/>
              <a:gd name="connsiteX8" fmla="*/ 1502182 w 1502447"/>
              <a:gd name="connsiteY8" fmla="*/ 1973732 h 3815746"/>
              <a:gd name="connsiteX9" fmla="*/ 1500846 w 1502447"/>
              <a:gd name="connsiteY9" fmla="*/ 1973646 h 3815746"/>
              <a:gd name="connsiteX10" fmla="*/ 1500846 w 1502447"/>
              <a:gd name="connsiteY10" fmla="*/ 3815746 h 3815746"/>
              <a:gd name="connsiteX11" fmla="*/ 1246846 w 1502447"/>
              <a:gd name="connsiteY11" fmla="*/ 3815746 h 3815746"/>
              <a:gd name="connsiteX12" fmla="*/ 1246846 w 1502447"/>
              <a:gd name="connsiteY12" fmla="*/ 2093320 h 3815746"/>
              <a:gd name="connsiteX13" fmla="*/ 243256 w 1502447"/>
              <a:gd name="connsiteY13" fmla="*/ 2093320 h 3815746"/>
              <a:gd name="connsiteX14" fmla="*/ 243256 w 1502447"/>
              <a:gd name="connsiteY14" fmla="*/ 2091375 h 3815746"/>
              <a:gd name="connsiteX15" fmla="*/ 231327 w 1502447"/>
              <a:gd name="connsiteY15" fmla="*/ 2091983 h 3815746"/>
              <a:gd name="connsiteX16" fmla="*/ 122858 w 1502447"/>
              <a:gd name="connsiteY16" fmla="*/ 1950478 h 3815746"/>
              <a:gd name="connsiteX17" fmla="*/ 124618 w 1502447"/>
              <a:gd name="connsiteY17" fmla="*/ 1945055 h 3815746"/>
              <a:gd name="connsiteX18" fmla="*/ 121227 w 1502447"/>
              <a:gd name="connsiteY18" fmla="*/ 1945055 h 3815746"/>
              <a:gd name="connsiteX19" fmla="*/ 121227 w 1502447"/>
              <a:gd name="connsiteY19" fmla="*/ 519546 h 3815746"/>
              <a:gd name="connsiteX20" fmla="*/ 0 w 1502447"/>
              <a:gd name="connsiteY20" fmla="*/ 519546 h 381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2447" h="3815746">
                <a:moveTo>
                  <a:pt x="242455" y="0"/>
                </a:moveTo>
                <a:lnTo>
                  <a:pt x="484909" y="519546"/>
                </a:lnTo>
                <a:lnTo>
                  <a:pt x="363682" y="519546"/>
                </a:lnTo>
                <a:lnTo>
                  <a:pt x="363682" y="1837719"/>
                </a:lnTo>
                <a:lnTo>
                  <a:pt x="1373845" y="1837719"/>
                </a:lnTo>
                <a:lnTo>
                  <a:pt x="1373845" y="1838928"/>
                </a:lnTo>
                <a:lnTo>
                  <a:pt x="1378610" y="1837781"/>
                </a:lnTo>
                <a:cubicBezTo>
                  <a:pt x="1401122" y="1838479"/>
                  <a:pt x="1423449" y="1845121"/>
                  <a:pt x="1443150" y="1857630"/>
                </a:cubicBezTo>
                <a:cubicBezTo>
                  <a:pt x="1482552" y="1882648"/>
                  <a:pt x="1505182" y="1927156"/>
                  <a:pt x="1502182" y="1973732"/>
                </a:cubicBezTo>
                <a:lnTo>
                  <a:pt x="1500846" y="1973646"/>
                </a:lnTo>
                <a:lnTo>
                  <a:pt x="1500846" y="3815746"/>
                </a:lnTo>
                <a:lnTo>
                  <a:pt x="1246846" y="3815746"/>
                </a:lnTo>
                <a:lnTo>
                  <a:pt x="1246846" y="2093320"/>
                </a:lnTo>
                <a:lnTo>
                  <a:pt x="243256" y="2093320"/>
                </a:lnTo>
                <a:lnTo>
                  <a:pt x="243256" y="2091375"/>
                </a:lnTo>
                <a:lnTo>
                  <a:pt x="231327" y="2091983"/>
                </a:lnTo>
                <a:cubicBezTo>
                  <a:pt x="162805" y="2081990"/>
                  <a:pt x="114707" y="2019243"/>
                  <a:pt x="122858" y="1950478"/>
                </a:cubicBezTo>
                <a:lnTo>
                  <a:pt x="124618" y="1945055"/>
                </a:lnTo>
                <a:lnTo>
                  <a:pt x="121227" y="1945055"/>
                </a:lnTo>
                <a:lnTo>
                  <a:pt x="121227" y="519546"/>
                </a:lnTo>
                <a:lnTo>
                  <a:pt x="0" y="519546"/>
                </a:lnTo>
                <a:close/>
              </a:path>
            </a:pathLst>
          </a:custGeom>
          <a:solidFill>
            <a:schemeClr val="accent3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3"/>
          <p:cNvSpPr/>
          <p:nvPr>
            <p:custDataLst>
              <p:tags r:id="rId3"/>
            </p:custDataLst>
          </p:nvPr>
        </p:nvSpPr>
        <p:spPr>
          <a:xfrm>
            <a:off x="1661296" y="2245867"/>
            <a:ext cx="792399" cy="1672079"/>
          </a:xfrm>
          <a:custGeom>
            <a:avLst/>
            <a:gdLst>
              <a:gd name="connsiteX0" fmla="*/ 242455 w 1502447"/>
              <a:gd name="connsiteY0" fmla="*/ 0 h 3168045"/>
              <a:gd name="connsiteX1" fmla="*/ 484909 w 1502447"/>
              <a:gd name="connsiteY1" fmla="*/ 519546 h 3168045"/>
              <a:gd name="connsiteX2" fmla="*/ 363682 w 1502447"/>
              <a:gd name="connsiteY2" fmla="*/ 519546 h 3168045"/>
              <a:gd name="connsiteX3" fmla="*/ 363682 w 1502447"/>
              <a:gd name="connsiteY3" fmla="*/ 1837719 h 3168045"/>
              <a:gd name="connsiteX4" fmla="*/ 1373845 w 1502447"/>
              <a:gd name="connsiteY4" fmla="*/ 1837719 h 3168045"/>
              <a:gd name="connsiteX5" fmla="*/ 1373845 w 1502447"/>
              <a:gd name="connsiteY5" fmla="*/ 1838928 h 3168045"/>
              <a:gd name="connsiteX6" fmla="*/ 1378610 w 1502447"/>
              <a:gd name="connsiteY6" fmla="*/ 1837781 h 3168045"/>
              <a:gd name="connsiteX7" fmla="*/ 1443150 w 1502447"/>
              <a:gd name="connsiteY7" fmla="*/ 1857630 h 3168045"/>
              <a:gd name="connsiteX8" fmla="*/ 1502182 w 1502447"/>
              <a:gd name="connsiteY8" fmla="*/ 1973732 h 3168045"/>
              <a:gd name="connsiteX9" fmla="*/ 1500846 w 1502447"/>
              <a:gd name="connsiteY9" fmla="*/ 1973646 h 3168045"/>
              <a:gd name="connsiteX10" fmla="*/ 1500846 w 1502447"/>
              <a:gd name="connsiteY10" fmla="*/ 3168045 h 3168045"/>
              <a:gd name="connsiteX11" fmla="*/ 1246846 w 1502447"/>
              <a:gd name="connsiteY11" fmla="*/ 3168045 h 3168045"/>
              <a:gd name="connsiteX12" fmla="*/ 1246846 w 1502447"/>
              <a:gd name="connsiteY12" fmla="*/ 2093320 h 3168045"/>
              <a:gd name="connsiteX13" fmla="*/ 243256 w 1502447"/>
              <a:gd name="connsiteY13" fmla="*/ 2093320 h 3168045"/>
              <a:gd name="connsiteX14" fmla="*/ 243256 w 1502447"/>
              <a:gd name="connsiteY14" fmla="*/ 2091375 h 3168045"/>
              <a:gd name="connsiteX15" fmla="*/ 231327 w 1502447"/>
              <a:gd name="connsiteY15" fmla="*/ 2091983 h 3168045"/>
              <a:gd name="connsiteX16" fmla="*/ 122858 w 1502447"/>
              <a:gd name="connsiteY16" fmla="*/ 1950478 h 3168045"/>
              <a:gd name="connsiteX17" fmla="*/ 124618 w 1502447"/>
              <a:gd name="connsiteY17" fmla="*/ 1945055 h 3168045"/>
              <a:gd name="connsiteX18" fmla="*/ 121227 w 1502447"/>
              <a:gd name="connsiteY18" fmla="*/ 1945055 h 3168045"/>
              <a:gd name="connsiteX19" fmla="*/ 121227 w 1502447"/>
              <a:gd name="connsiteY19" fmla="*/ 519546 h 3168045"/>
              <a:gd name="connsiteX20" fmla="*/ 0 w 1502447"/>
              <a:gd name="connsiteY20" fmla="*/ 519546 h 3168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2447" h="3168045">
                <a:moveTo>
                  <a:pt x="242455" y="0"/>
                </a:moveTo>
                <a:lnTo>
                  <a:pt x="484909" y="519546"/>
                </a:lnTo>
                <a:lnTo>
                  <a:pt x="363682" y="519546"/>
                </a:lnTo>
                <a:lnTo>
                  <a:pt x="363682" y="1837719"/>
                </a:lnTo>
                <a:lnTo>
                  <a:pt x="1373845" y="1837719"/>
                </a:lnTo>
                <a:lnTo>
                  <a:pt x="1373845" y="1838928"/>
                </a:lnTo>
                <a:lnTo>
                  <a:pt x="1378610" y="1837781"/>
                </a:lnTo>
                <a:cubicBezTo>
                  <a:pt x="1401122" y="1838479"/>
                  <a:pt x="1423449" y="1845121"/>
                  <a:pt x="1443150" y="1857630"/>
                </a:cubicBezTo>
                <a:cubicBezTo>
                  <a:pt x="1482552" y="1882648"/>
                  <a:pt x="1505182" y="1927156"/>
                  <a:pt x="1502182" y="1973732"/>
                </a:cubicBezTo>
                <a:lnTo>
                  <a:pt x="1500846" y="1973646"/>
                </a:lnTo>
                <a:lnTo>
                  <a:pt x="1500846" y="3168045"/>
                </a:lnTo>
                <a:lnTo>
                  <a:pt x="1246846" y="3168045"/>
                </a:lnTo>
                <a:lnTo>
                  <a:pt x="1246846" y="2093320"/>
                </a:lnTo>
                <a:lnTo>
                  <a:pt x="243256" y="2093320"/>
                </a:lnTo>
                <a:lnTo>
                  <a:pt x="243256" y="2091375"/>
                </a:lnTo>
                <a:lnTo>
                  <a:pt x="231327" y="2091983"/>
                </a:lnTo>
                <a:cubicBezTo>
                  <a:pt x="162805" y="2081990"/>
                  <a:pt x="114707" y="2019243"/>
                  <a:pt x="122858" y="1950478"/>
                </a:cubicBezTo>
                <a:lnTo>
                  <a:pt x="124618" y="1945055"/>
                </a:lnTo>
                <a:lnTo>
                  <a:pt x="121227" y="1945055"/>
                </a:lnTo>
                <a:lnTo>
                  <a:pt x="121227" y="519546"/>
                </a:lnTo>
                <a:lnTo>
                  <a:pt x="0" y="519546"/>
                </a:lnTo>
                <a:close/>
              </a:path>
            </a:pathLst>
          </a:custGeom>
          <a:solidFill>
            <a:schemeClr val="accent4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983638" y="2606761"/>
            <a:ext cx="792399" cy="1329818"/>
          </a:xfrm>
          <a:custGeom>
            <a:avLst/>
            <a:gdLst>
              <a:gd name="connsiteX0" fmla="*/ 242455 w 1502447"/>
              <a:gd name="connsiteY0" fmla="*/ 0 h 2520345"/>
              <a:gd name="connsiteX1" fmla="*/ 484909 w 1502447"/>
              <a:gd name="connsiteY1" fmla="*/ 519546 h 2520345"/>
              <a:gd name="connsiteX2" fmla="*/ 363682 w 1502447"/>
              <a:gd name="connsiteY2" fmla="*/ 519546 h 2520345"/>
              <a:gd name="connsiteX3" fmla="*/ 363682 w 1502447"/>
              <a:gd name="connsiteY3" fmla="*/ 1837719 h 2520345"/>
              <a:gd name="connsiteX4" fmla="*/ 1373845 w 1502447"/>
              <a:gd name="connsiteY4" fmla="*/ 1837719 h 2520345"/>
              <a:gd name="connsiteX5" fmla="*/ 1373845 w 1502447"/>
              <a:gd name="connsiteY5" fmla="*/ 1838928 h 2520345"/>
              <a:gd name="connsiteX6" fmla="*/ 1378610 w 1502447"/>
              <a:gd name="connsiteY6" fmla="*/ 1837781 h 2520345"/>
              <a:gd name="connsiteX7" fmla="*/ 1443150 w 1502447"/>
              <a:gd name="connsiteY7" fmla="*/ 1857630 h 2520345"/>
              <a:gd name="connsiteX8" fmla="*/ 1502182 w 1502447"/>
              <a:gd name="connsiteY8" fmla="*/ 1973732 h 2520345"/>
              <a:gd name="connsiteX9" fmla="*/ 1500846 w 1502447"/>
              <a:gd name="connsiteY9" fmla="*/ 1973646 h 2520345"/>
              <a:gd name="connsiteX10" fmla="*/ 1500846 w 1502447"/>
              <a:gd name="connsiteY10" fmla="*/ 2520345 h 2520345"/>
              <a:gd name="connsiteX11" fmla="*/ 1246846 w 1502447"/>
              <a:gd name="connsiteY11" fmla="*/ 2520345 h 2520345"/>
              <a:gd name="connsiteX12" fmla="*/ 1246846 w 1502447"/>
              <a:gd name="connsiteY12" fmla="*/ 2093320 h 2520345"/>
              <a:gd name="connsiteX13" fmla="*/ 243256 w 1502447"/>
              <a:gd name="connsiteY13" fmla="*/ 2093320 h 2520345"/>
              <a:gd name="connsiteX14" fmla="*/ 243256 w 1502447"/>
              <a:gd name="connsiteY14" fmla="*/ 2091375 h 2520345"/>
              <a:gd name="connsiteX15" fmla="*/ 231327 w 1502447"/>
              <a:gd name="connsiteY15" fmla="*/ 2091983 h 2520345"/>
              <a:gd name="connsiteX16" fmla="*/ 122858 w 1502447"/>
              <a:gd name="connsiteY16" fmla="*/ 1950478 h 2520345"/>
              <a:gd name="connsiteX17" fmla="*/ 124618 w 1502447"/>
              <a:gd name="connsiteY17" fmla="*/ 1945055 h 2520345"/>
              <a:gd name="connsiteX18" fmla="*/ 121227 w 1502447"/>
              <a:gd name="connsiteY18" fmla="*/ 1945055 h 2520345"/>
              <a:gd name="connsiteX19" fmla="*/ 121227 w 1502447"/>
              <a:gd name="connsiteY19" fmla="*/ 519546 h 2520345"/>
              <a:gd name="connsiteX20" fmla="*/ 0 w 1502447"/>
              <a:gd name="connsiteY20" fmla="*/ 519546 h 252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2447" h="2520345">
                <a:moveTo>
                  <a:pt x="242455" y="0"/>
                </a:moveTo>
                <a:lnTo>
                  <a:pt x="484909" y="519546"/>
                </a:lnTo>
                <a:lnTo>
                  <a:pt x="363682" y="519546"/>
                </a:lnTo>
                <a:lnTo>
                  <a:pt x="363682" y="1837719"/>
                </a:lnTo>
                <a:lnTo>
                  <a:pt x="1373845" y="1837719"/>
                </a:lnTo>
                <a:lnTo>
                  <a:pt x="1373845" y="1838928"/>
                </a:lnTo>
                <a:lnTo>
                  <a:pt x="1378610" y="1837781"/>
                </a:lnTo>
                <a:cubicBezTo>
                  <a:pt x="1401122" y="1838479"/>
                  <a:pt x="1423449" y="1845121"/>
                  <a:pt x="1443150" y="1857630"/>
                </a:cubicBezTo>
                <a:cubicBezTo>
                  <a:pt x="1482552" y="1882648"/>
                  <a:pt x="1505182" y="1927156"/>
                  <a:pt x="1502182" y="1973732"/>
                </a:cubicBezTo>
                <a:lnTo>
                  <a:pt x="1500846" y="1973646"/>
                </a:lnTo>
                <a:lnTo>
                  <a:pt x="1500846" y="2520345"/>
                </a:lnTo>
                <a:lnTo>
                  <a:pt x="1246846" y="2520345"/>
                </a:lnTo>
                <a:lnTo>
                  <a:pt x="1246846" y="2093320"/>
                </a:lnTo>
                <a:lnTo>
                  <a:pt x="243256" y="2093320"/>
                </a:lnTo>
                <a:lnTo>
                  <a:pt x="243256" y="2091375"/>
                </a:lnTo>
                <a:lnTo>
                  <a:pt x="231327" y="2091983"/>
                </a:lnTo>
                <a:cubicBezTo>
                  <a:pt x="162805" y="2081990"/>
                  <a:pt x="114707" y="2019243"/>
                  <a:pt x="122858" y="1950478"/>
                </a:cubicBezTo>
                <a:lnTo>
                  <a:pt x="124618" y="1945055"/>
                </a:lnTo>
                <a:lnTo>
                  <a:pt x="121227" y="1945055"/>
                </a:lnTo>
                <a:lnTo>
                  <a:pt x="121227" y="519546"/>
                </a:lnTo>
                <a:lnTo>
                  <a:pt x="0" y="519546"/>
                </a:lnTo>
                <a:close/>
              </a:path>
            </a:pathLst>
          </a:custGeom>
          <a:solidFill>
            <a:schemeClr val="accent5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5"/>
          <p:cNvSpPr/>
          <p:nvPr>
            <p:custDataLst>
              <p:tags r:id="rId5"/>
            </p:custDataLst>
          </p:nvPr>
        </p:nvSpPr>
        <p:spPr>
          <a:xfrm>
            <a:off x="3694270" y="1221045"/>
            <a:ext cx="793380" cy="2696901"/>
          </a:xfrm>
          <a:custGeom>
            <a:avLst/>
            <a:gdLst>
              <a:gd name="connsiteX0" fmla="*/ 242455 w 1502447"/>
              <a:gd name="connsiteY0" fmla="*/ 0 h 5111146"/>
              <a:gd name="connsiteX1" fmla="*/ 484909 w 1502447"/>
              <a:gd name="connsiteY1" fmla="*/ 519546 h 5111146"/>
              <a:gd name="connsiteX2" fmla="*/ 363682 w 1502447"/>
              <a:gd name="connsiteY2" fmla="*/ 519546 h 5111146"/>
              <a:gd name="connsiteX3" fmla="*/ 363682 w 1502447"/>
              <a:gd name="connsiteY3" fmla="*/ 1837719 h 5111146"/>
              <a:gd name="connsiteX4" fmla="*/ 1373845 w 1502447"/>
              <a:gd name="connsiteY4" fmla="*/ 1837719 h 5111146"/>
              <a:gd name="connsiteX5" fmla="*/ 1373845 w 1502447"/>
              <a:gd name="connsiteY5" fmla="*/ 1838928 h 5111146"/>
              <a:gd name="connsiteX6" fmla="*/ 1378610 w 1502447"/>
              <a:gd name="connsiteY6" fmla="*/ 1837781 h 5111146"/>
              <a:gd name="connsiteX7" fmla="*/ 1443150 w 1502447"/>
              <a:gd name="connsiteY7" fmla="*/ 1857630 h 5111146"/>
              <a:gd name="connsiteX8" fmla="*/ 1502182 w 1502447"/>
              <a:gd name="connsiteY8" fmla="*/ 1973732 h 5111146"/>
              <a:gd name="connsiteX9" fmla="*/ 1500846 w 1502447"/>
              <a:gd name="connsiteY9" fmla="*/ 1973646 h 5111146"/>
              <a:gd name="connsiteX10" fmla="*/ 1500846 w 1502447"/>
              <a:gd name="connsiteY10" fmla="*/ 4528702 h 5111146"/>
              <a:gd name="connsiteX11" fmla="*/ 1502447 w 1502447"/>
              <a:gd name="connsiteY11" fmla="*/ 4528702 h 5111146"/>
              <a:gd name="connsiteX12" fmla="*/ 1502447 w 1502447"/>
              <a:gd name="connsiteY12" fmla="*/ 5111146 h 5111146"/>
              <a:gd name="connsiteX13" fmla="*/ 1246847 w 1502447"/>
              <a:gd name="connsiteY13" fmla="*/ 5111146 h 5111146"/>
              <a:gd name="connsiteX14" fmla="*/ 1246847 w 1502447"/>
              <a:gd name="connsiteY14" fmla="*/ 4809520 h 5111146"/>
              <a:gd name="connsiteX15" fmla="*/ 1246846 w 1502447"/>
              <a:gd name="connsiteY15" fmla="*/ 4809520 h 5111146"/>
              <a:gd name="connsiteX16" fmla="*/ 1246846 w 1502447"/>
              <a:gd name="connsiteY16" fmla="*/ 2093320 h 5111146"/>
              <a:gd name="connsiteX17" fmla="*/ 243256 w 1502447"/>
              <a:gd name="connsiteY17" fmla="*/ 2093320 h 5111146"/>
              <a:gd name="connsiteX18" fmla="*/ 243256 w 1502447"/>
              <a:gd name="connsiteY18" fmla="*/ 2091375 h 5111146"/>
              <a:gd name="connsiteX19" fmla="*/ 231327 w 1502447"/>
              <a:gd name="connsiteY19" fmla="*/ 2091983 h 5111146"/>
              <a:gd name="connsiteX20" fmla="*/ 122858 w 1502447"/>
              <a:gd name="connsiteY20" fmla="*/ 1950478 h 5111146"/>
              <a:gd name="connsiteX21" fmla="*/ 124618 w 1502447"/>
              <a:gd name="connsiteY21" fmla="*/ 1945055 h 5111146"/>
              <a:gd name="connsiteX22" fmla="*/ 121227 w 1502447"/>
              <a:gd name="connsiteY22" fmla="*/ 1945055 h 5111146"/>
              <a:gd name="connsiteX23" fmla="*/ 121227 w 1502447"/>
              <a:gd name="connsiteY23" fmla="*/ 519546 h 5111146"/>
              <a:gd name="connsiteX24" fmla="*/ 0 w 1502447"/>
              <a:gd name="connsiteY24" fmla="*/ 519546 h 511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02447" h="5111146">
                <a:moveTo>
                  <a:pt x="242455" y="0"/>
                </a:moveTo>
                <a:lnTo>
                  <a:pt x="484909" y="519546"/>
                </a:lnTo>
                <a:lnTo>
                  <a:pt x="363682" y="519546"/>
                </a:lnTo>
                <a:lnTo>
                  <a:pt x="363682" y="1837719"/>
                </a:lnTo>
                <a:lnTo>
                  <a:pt x="1373845" y="1837719"/>
                </a:lnTo>
                <a:lnTo>
                  <a:pt x="1373845" y="1838928"/>
                </a:lnTo>
                <a:lnTo>
                  <a:pt x="1378610" y="1837781"/>
                </a:lnTo>
                <a:cubicBezTo>
                  <a:pt x="1401122" y="1838479"/>
                  <a:pt x="1423449" y="1845121"/>
                  <a:pt x="1443150" y="1857630"/>
                </a:cubicBezTo>
                <a:cubicBezTo>
                  <a:pt x="1482552" y="1882648"/>
                  <a:pt x="1505182" y="1927156"/>
                  <a:pt x="1502182" y="1973732"/>
                </a:cubicBezTo>
                <a:lnTo>
                  <a:pt x="1500846" y="1973646"/>
                </a:lnTo>
                <a:lnTo>
                  <a:pt x="1500846" y="4528702"/>
                </a:lnTo>
                <a:lnTo>
                  <a:pt x="1502447" y="4528702"/>
                </a:lnTo>
                <a:lnTo>
                  <a:pt x="1502447" y="5111146"/>
                </a:lnTo>
                <a:lnTo>
                  <a:pt x="1246847" y="5111146"/>
                </a:lnTo>
                <a:lnTo>
                  <a:pt x="1246847" y="4809520"/>
                </a:lnTo>
                <a:lnTo>
                  <a:pt x="1246846" y="4809520"/>
                </a:lnTo>
                <a:lnTo>
                  <a:pt x="1246846" y="2093320"/>
                </a:lnTo>
                <a:lnTo>
                  <a:pt x="243256" y="2093320"/>
                </a:lnTo>
                <a:lnTo>
                  <a:pt x="243256" y="2091375"/>
                </a:lnTo>
                <a:lnTo>
                  <a:pt x="231327" y="2091983"/>
                </a:lnTo>
                <a:cubicBezTo>
                  <a:pt x="162805" y="2081990"/>
                  <a:pt x="114707" y="2019243"/>
                  <a:pt x="122858" y="1950478"/>
                </a:cubicBezTo>
                <a:lnTo>
                  <a:pt x="124618" y="1945055"/>
                </a:lnTo>
                <a:lnTo>
                  <a:pt x="121227" y="1945055"/>
                </a:lnTo>
                <a:lnTo>
                  <a:pt x="121227" y="519546"/>
                </a:lnTo>
                <a:lnTo>
                  <a:pt x="0" y="519546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MH_Other_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126" y="3878719"/>
            <a:ext cx="3928650" cy="20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MH_Other_7"/>
          <p:cNvSpPr txBox="1"/>
          <p:nvPr>
            <p:custDataLst>
              <p:tags r:id="rId7"/>
            </p:custDataLst>
          </p:nvPr>
        </p:nvSpPr>
        <p:spPr>
          <a:xfrm>
            <a:off x="3948143" y="1872944"/>
            <a:ext cx="489236" cy="403957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2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8"/>
          <p:cNvSpPr txBox="1"/>
          <p:nvPr>
            <p:custDataLst>
              <p:tags r:id="rId8"/>
            </p:custDataLst>
          </p:nvPr>
        </p:nvSpPr>
        <p:spPr>
          <a:xfrm>
            <a:off x="3243347" y="2230800"/>
            <a:ext cx="489236" cy="403957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71E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2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9"/>
          <p:cNvSpPr txBox="1"/>
          <p:nvPr>
            <p:custDataLst>
              <p:tags r:id="rId9"/>
            </p:custDataLst>
          </p:nvPr>
        </p:nvSpPr>
        <p:spPr>
          <a:xfrm>
            <a:off x="2563512" y="2568432"/>
            <a:ext cx="489236" cy="403957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71E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2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MH_Other_10"/>
          <p:cNvSpPr txBox="1"/>
          <p:nvPr>
            <p:custDataLst>
              <p:tags r:id="rId10"/>
            </p:custDataLst>
          </p:nvPr>
        </p:nvSpPr>
        <p:spPr>
          <a:xfrm>
            <a:off x="1899323" y="2911101"/>
            <a:ext cx="489236" cy="403957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71E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02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MH_Other_11"/>
          <p:cNvSpPr txBox="1"/>
          <p:nvPr>
            <p:custDataLst>
              <p:tags r:id="rId11"/>
            </p:custDataLst>
          </p:nvPr>
        </p:nvSpPr>
        <p:spPr>
          <a:xfrm>
            <a:off x="1229223" y="3260710"/>
            <a:ext cx="489236" cy="403957"/>
          </a:xfrm>
          <a:prstGeom prst="rect">
            <a:avLst/>
          </a:prstGeom>
          <a:noFill/>
          <a:effectLst>
            <a:outerShdw blurRad="139700" dist="114300" dir="2700000" algn="tl" rotWithShape="0">
              <a:prstClr val="black">
                <a:alpha val="29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71E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defRPr/>
            </a:pPr>
            <a:r>
              <a:rPr lang="en-US" altLang="zh-CN" sz="2025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025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SubTitle_1"/>
          <p:cNvSpPr txBox="1"/>
          <p:nvPr>
            <p:custDataLst>
              <p:tags r:id="rId12"/>
            </p:custDataLst>
          </p:nvPr>
        </p:nvSpPr>
        <p:spPr>
          <a:xfrm>
            <a:off x="3838083" y="1481987"/>
            <a:ext cx="645295" cy="399141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1"/>
                </a:solidFill>
              </a:rPr>
              <a:t>单击编辑标题</a:t>
            </a:r>
          </a:p>
        </p:txBody>
      </p:sp>
      <p:sp>
        <p:nvSpPr>
          <p:cNvPr id="16" name="MH_SubTitle_2"/>
          <p:cNvSpPr txBox="1"/>
          <p:nvPr>
            <p:custDataLst>
              <p:tags r:id="rId13"/>
            </p:custDataLst>
          </p:nvPr>
        </p:nvSpPr>
        <p:spPr>
          <a:xfrm>
            <a:off x="3129043" y="1853670"/>
            <a:ext cx="645295" cy="399142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2"/>
                </a:solidFill>
              </a:rPr>
              <a:t>单击编辑标题</a:t>
            </a:r>
          </a:p>
        </p:txBody>
      </p:sp>
      <p:sp>
        <p:nvSpPr>
          <p:cNvPr id="17" name="MH_SubTitle_3"/>
          <p:cNvSpPr txBox="1"/>
          <p:nvPr>
            <p:custDataLst>
              <p:tags r:id="rId14"/>
            </p:custDataLst>
          </p:nvPr>
        </p:nvSpPr>
        <p:spPr>
          <a:xfrm>
            <a:off x="2446482" y="2207699"/>
            <a:ext cx="645295" cy="399141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3"/>
                </a:solidFill>
              </a:rPr>
              <a:t>单击编辑标题</a:t>
            </a:r>
          </a:p>
        </p:txBody>
      </p:sp>
      <p:sp>
        <p:nvSpPr>
          <p:cNvPr id="18" name="MH_SubTitle_4"/>
          <p:cNvSpPr txBox="1"/>
          <p:nvPr>
            <p:custDataLst>
              <p:tags r:id="rId15"/>
            </p:custDataLst>
          </p:nvPr>
        </p:nvSpPr>
        <p:spPr>
          <a:xfrm>
            <a:off x="1797265" y="2508772"/>
            <a:ext cx="644178" cy="399142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4"/>
                </a:solidFill>
              </a:rPr>
              <a:t>单击编辑标题</a:t>
            </a:r>
          </a:p>
        </p:txBody>
      </p:sp>
      <p:sp>
        <p:nvSpPr>
          <p:cNvPr id="19" name="MH_SubTitle_5"/>
          <p:cNvSpPr txBox="1"/>
          <p:nvPr>
            <p:custDataLst>
              <p:tags r:id="rId16"/>
            </p:custDataLst>
          </p:nvPr>
        </p:nvSpPr>
        <p:spPr>
          <a:xfrm>
            <a:off x="1121567" y="2872608"/>
            <a:ext cx="645295" cy="399141"/>
          </a:xfrm>
          <a:prstGeom prst="rect">
            <a:avLst/>
          </a:prstGeom>
          <a:noFill/>
          <a:effectLst>
            <a:outerShdw blurRad="330200" dist="165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accent5"/>
                </a:solidFill>
              </a:rPr>
              <a:t>单击编辑标题</a:t>
            </a:r>
          </a:p>
        </p:txBody>
      </p:sp>
      <p:sp>
        <p:nvSpPr>
          <p:cNvPr id="20" name="MH_Other_41"/>
          <p:cNvSpPr>
            <a:spLocks noChangeAspect="1" noEditPoints="1"/>
          </p:cNvSpPr>
          <p:nvPr>
            <p:custDataLst>
              <p:tags r:id="rId17"/>
            </p:custDataLst>
          </p:nvPr>
        </p:nvSpPr>
        <p:spPr bwMode="auto">
          <a:xfrm>
            <a:off x="2668466" y="1875165"/>
            <a:ext cx="243211" cy="227520"/>
          </a:xfrm>
          <a:custGeom>
            <a:avLst/>
            <a:gdLst>
              <a:gd name="T0" fmla="*/ 7 w 66"/>
              <a:gd name="T1" fmla="*/ 51 h 62"/>
              <a:gd name="T2" fmla="*/ 30 w 66"/>
              <a:gd name="T3" fmla="*/ 47 h 62"/>
              <a:gd name="T4" fmla="*/ 36 w 66"/>
              <a:gd name="T5" fmla="*/ 53 h 62"/>
              <a:gd name="T6" fmla="*/ 59 w 66"/>
              <a:gd name="T7" fmla="*/ 14 h 62"/>
              <a:gd name="T8" fmla="*/ 61 w 66"/>
              <a:gd name="T9" fmla="*/ 12 h 62"/>
              <a:gd name="T10" fmla="*/ 62 w 66"/>
              <a:gd name="T11" fmla="*/ 17 h 62"/>
              <a:gd name="T12" fmla="*/ 37 w 66"/>
              <a:gd name="T13" fmla="*/ 59 h 62"/>
              <a:gd name="T14" fmla="*/ 29 w 66"/>
              <a:gd name="T15" fmla="*/ 59 h 62"/>
              <a:gd name="T16" fmla="*/ 5 w 66"/>
              <a:gd name="T17" fmla="*/ 17 h 62"/>
              <a:gd name="T18" fmla="*/ 6 w 66"/>
              <a:gd name="T19" fmla="*/ 12 h 62"/>
              <a:gd name="T20" fmla="*/ 25 w 66"/>
              <a:gd name="T21" fmla="*/ 30 h 62"/>
              <a:gd name="T22" fmla="*/ 33 w 66"/>
              <a:gd name="T23" fmla="*/ 41 h 62"/>
              <a:gd name="T24" fmla="*/ 41 w 66"/>
              <a:gd name="T25" fmla="*/ 30 h 62"/>
              <a:gd name="T26" fmla="*/ 31 w 66"/>
              <a:gd name="T27" fmla="*/ 27 h 62"/>
              <a:gd name="T28" fmla="*/ 31 w 66"/>
              <a:gd name="T29" fmla="*/ 17 h 62"/>
              <a:gd name="T30" fmla="*/ 33 w 66"/>
              <a:gd name="T31" fmla="*/ 17 h 62"/>
              <a:gd name="T32" fmla="*/ 35 w 66"/>
              <a:gd name="T33" fmla="*/ 17 h 62"/>
              <a:gd name="T34" fmla="*/ 36 w 66"/>
              <a:gd name="T35" fmla="*/ 27 h 62"/>
              <a:gd name="T36" fmla="*/ 38 w 66"/>
              <a:gd name="T37" fmla="*/ 16 h 62"/>
              <a:gd name="T38" fmla="*/ 31 w 66"/>
              <a:gd name="T39" fmla="*/ 16 h 62"/>
              <a:gd name="T40" fmla="*/ 27 w 66"/>
              <a:gd name="T41" fmla="*/ 16 h 62"/>
              <a:gd name="T42" fmla="*/ 24 w 66"/>
              <a:gd name="T43" fmla="*/ 27 h 62"/>
              <a:gd name="T44" fmla="*/ 23 w 66"/>
              <a:gd name="T45" fmla="*/ 11 h 62"/>
              <a:gd name="T46" fmla="*/ 38 w 66"/>
              <a:gd name="T47" fmla="*/ 5 h 62"/>
              <a:gd name="T48" fmla="*/ 38 w 66"/>
              <a:gd name="T49" fmla="*/ 27 h 62"/>
              <a:gd name="T50" fmla="*/ 47 w 66"/>
              <a:gd name="T51" fmla="*/ 10 h 62"/>
              <a:gd name="T52" fmla="*/ 26 w 66"/>
              <a:gd name="T53" fmla="*/ 1 h 62"/>
              <a:gd name="T54" fmla="*/ 24 w 66"/>
              <a:gd name="T55" fmla="*/ 27 h 62"/>
              <a:gd name="T56" fmla="*/ 57 w 66"/>
              <a:gd name="T57" fmla="*/ 20 h 62"/>
              <a:gd name="T58" fmla="*/ 43 w 66"/>
              <a:gd name="T59" fmla="*/ 44 h 62"/>
              <a:gd name="T60" fmla="*/ 57 w 66"/>
              <a:gd name="T61" fmla="*/ 45 h 62"/>
              <a:gd name="T62" fmla="*/ 43 w 66"/>
              <a:gd name="T63" fmla="*/ 44 h 62"/>
              <a:gd name="T64" fmla="*/ 49 w 66"/>
              <a:gd name="T65" fmla="*/ 41 h 62"/>
              <a:gd name="T66" fmla="*/ 49 w 66"/>
              <a:gd name="T67" fmla="*/ 40 h 62"/>
              <a:gd name="T68" fmla="*/ 47 w 66"/>
              <a:gd name="T69" fmla="*/ 27 h 62"/>
              <a:gd name="T70" fmla="*/ 49 w 66"/>
              <a:gd name="T71" fmla="*/ 28 h 62"/>
              <a:gd name="T72" fmla="*/ 49 w 66"/>
              <a:gd name="T73" fmla="*/ 27 h 62"/>
              <a:gd name="T74" fmla="*/ 48 w 66"/>
              <a:gd name="T75" fmla="*/ 24 h 62"/>
              <a:gd name="T76" fmla="*/ 57 w 66"/>
              <a:gd name="T77" fmla="*/ 23 h 62"/>
              <a:gd name="T78" fmla="*/ 10 w 66"/>
              <a:gd name="T79" fmla="*/ 18 h 62"/>
              <a:gd name="T80" fmla="*/ 15 w 66"/>
              <a:gd name="T81" fmla="*/ 18 h 62"/>
              <a:gd name="T82" fmla="*/ 10 w 66"/>
              <a:gd name="T83" fmla="*/ 43 h 62"/>
              <a:gd name="T84" fmla="*/ 23 w 66"/>
              <a:gd name="T85" fmla="*/ 46 h 62"/>
              <a:gd name="T86" fmla="*/ 18 w 66"/>
              <a:gd name="T87" fmla="*/ 40 h 62"/>
              <a:gd name="T88" fmla="*/ 17 w 66"/>
              <a:gd name="T89" fmla="*/ 41 h 62"/>
              <a:gd name="T90" fmla="*/ 19 w 66"/>
              <a:gd name="T91" fmla="*/ 27 h 62"/>
              <a:gd name="T92" fmla="*/ 10 w 66"/>
              <a:gd name="T93" fmla="*/ 28 h 62"/>
              <a:gd name="T94" fmla="*/ 19 w 66"/>
              <a:gd name="T95" fmla="*/ 27 h 62"/>
              <a:gd name="T96" fmla="*/ 10 w 66"/>
              <a:gd name="T97" fmla="*/ 24 h 62"/>
              <a:gd name="T98" fmla="*/ 17 w 66"/>
              <a:gd name="T99" fmla="*/ 2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6" h="62">
                <a:moveTo>
                  <a:pt x="14" y="14"/>
                </a:moveTo>
                <a:cubicBezTo>
                  <a:pt x="11" y="14"/>
                  <a:pt x="9" y="14"/>
                  <a:pt x="7" y="14"/>
                </a:cubicBezTo>
                <a:cubicBezTo>
                  <a:pt x="7" y="51"/>
                  <a:pt x="7" y="51"/>
                  <a:pt x="7" y="51"/>
                </a:cubicBezTo>
                <a:cubicBezTo>
                  <a:pt x="15" y="49"/>
                  <a:pt x="22" y="51"/>
                  <a:pt x="29" y="52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47"/>
                  <a:pt x="30" y="47"/>
                  <a:pt x="30" y="47"/>
                </a:cubicBezTo>
                <a:cubicBezTo>
                  <a:pt x="31" y="48"/>
                  <a:pt x="32" y="48"/>
                  <a:pt x="33" y="48"/>
                </a:cubicBezTo>
                <a:cubicBezTo>
                  <a:pt x="34" y="48"/>
                  <a:pt x="35" y="48"/>
                  <a:pt x="36" y="47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2"/>
                  <a:pt x="37" y="52"/>
                  <a:pt x="37" y="52"/>
                </a:cubicBezTo>
                <a:cubicBezTo>
                  <a:pt x="44" y="51"/>
                  <a:pt x="52" y="49"/>
                  <a:pt x="59" y="51"/>
                </a:cubicBezTo>
                <a:cubicBezTo>
                  <a:pt x="59" y="14"/>
                  <a:pt x="59" y="14"/>
                  <a:pt x="59" y="14"/>
                </a:cubicBezTo>
                <a:cubicBezTo>
                  <a:pt x="57" y="14"/>
                  <a:pt x="55" y="14"/>
                  <a:pt x="52" y="14"/>
                </a:cubicBezTo>
                <a:cubicBezTo>
                  <a:pt x="52" y="13"/>
                  <a:pt x="52" y="12"/>
                  <a:pt x="52" y="11"/>
                </a:cubicBezTo>
                <a:cubicBezTo>
                  <a:pt x="55" y="11"/>
                  <a:pt x="58" y="11"/>
                  <a:pt x="61" y="12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7"/>
                  <a:pt x="62" y="17"/>
                  <a:pt x="62" y="17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59"/>
                  <a:pt x="66" y="59"/>
                  <a:pt x="66" y="59"/>
                </a:cubicBezTo>
                <a:cubicBezTo>
                  <a:pt x="59" y="58"/>
                  <a:pt x="53" y="56"/>
                  <a:pt x="37" y="59"/>
                </a:cubicBezTo>
                <a:cubicBezTo>
                  <a:pt x="37" y="60"/>
                  <a:pt x="37" y="60"/>
                  <a:pt x="37" y="60"/>
                </a:cubicBezTo>
                <a:cubicBezTo>
                  <a:pt x="32" y="62"/>
                  <a:pt x="34" y="62"/>
                  <a:pt x="29" y="60"/>
                </a:cubicBezTo>
                <a:cubicBezTo>
                  <a:pt x="29" y="59"/>
                  <a:pt x="29" y="59"/>
                  <a:pt x="29" y="59"/>
                </a:cubicBezTo>
                <a:cubicBezTo>
                  <a:pt x="14" y="56"/>
                  <a:pt x="7" y="58"/>
                  <a:pt x="0" y="59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6" y="12"/>
                  <a:pt x="6" y="12"/>
                  <a:pt x="6" y="12"/>
                </a:cubicBezTo>
                <a:cubicBezTo>
                  <a:pt x="8" y="11"/>
                  <a:pt x="11" y="11"/>
                  <a:pt x="14" y="11"/>
                </a:cubicBezTo>
                <a:cubicBezTo>
                  <a:pt x="14" y="12"/>
                  <a:pt x="14" y="13"/>
                  <a:pt x="14" y="14"/>
                </a:cubicBezTo>
                <a:close/>
                <a:moveTo>
                  <a:pt x="25" y="30"/>
                </a:moveTo>
                <a:cubicBezTo>
                  <a:pt x="27" y="39"/>
                  <a:pt x="27" y="39"/>
                  <a:pt x="27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0" y="40"/>
                  <a:pt x="32" y="41"/>
                  <a:pt x="33" y="41"/>
                </a:cubicBezTo>
                <a:cubicBezTo>
                  <a:pt x="35" y="41"/>
                  <a:pt x="36" y="40"/>
                  <a:pt x="36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41" y="30"/>
                  <a:pt x="41" y="30"/>
                  <a:pt x="41" y="30"/>
                </a:cubicBezTo>
                <a:cubicBezTo>
                  <a:pt x="25" y="30"/>
                  <a:pt x="25" y="30"/>
                  <a:pt x="25" y="30"/>
                </a:cubicBezTo>
                <a:close/>
                <a:moveTo>
                  <a:pt x="30" y="27"/>
                </a:moveTo>
                <a:cubicBezTo>
                  <a:pt x="31" y="27"/>
                  <a:pt x="31" y="27"/>
                  <a:pt x="31" y="2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30" y="17"/>
                </a:cubicBezTo>
                <a:cubicBezTo>
                  <a:pt x="30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3" y="17"/>
                  <a:pt x="34" y="17"/>
                  <a:pt x="34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6" y="17"/>
                  <a:pt x="36" y="17"/>
                  <a:pt x="37" y="17"/>
                </a:cubicBezTo>
                <a:cubicBezTo>
                  <a:pt x="35" y="27"/>
                  <a:pt x="35" y="27"/>
                  <a:pt x="35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6"/>
                  <a:pt x="39" y="16"/>
                  <a:pt x="39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7" y="15"/>
                  <a:pt x="36" y="15"/>
                  <a:pt x="35" y="16"/>
                </a:cubicBezTo>
                <a:cubicBezTo>
                  <a:pt x="34" y="15"/>
                  <a:pt x="34" y="15"/>
                  <a:pt x="33" y="15"/>
                </a:cubicBezTo>
                <a:cubicBezTo>
                  <a:pt x="33" y="15"/>
                  <a:pt x="32" y="15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29" y="15"/>
                  <a:pt x="28" y="16"/>
                  <a:pt x="28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7"/>
                  <a:pt x="30" y="27"/>
                  <a:pt x="30" y="27"/>
                </a:cubicBezTo>
                <a:close/>
                <a:moveTo>
                  <a:pt x="24" y="27"/>
                </a:moveTo>
                <a:cubicBezTo>
                  <a:pt x="28" y="27"/>
                  <a:pt x="28" y="27"/>
                  <a:pt x="28" y="27"/>
                </a:cubicBezTo>
                <a:cubicBezTo>
                  <a:pt x="28" y="24"/>
                  <a:pt x="26" y="21"/>
                  <a:pt x="25" y="18"/>
                </a:cubicBezTo>
                <a:cubicBezTo>
                  <a:pt x="24" y="15"/>
                  <a:pt x="23" y="13"/>
                  <a:pt x="23" y="11"/>
                </a:cubicBezTo>
                <a:cubicBezTo>
                  <a:pt x="24" y="8"/>
                  <a:pt x="25" y="6"/>
                  <a:pt x="28" y="5"/>
                </a:cubicBezTo>
                <a:cubicBezTo>
                  <a:pt x="29" y="4"/>
                  <a:pt x="31" y="3"/>
                  <a:pt x="33" y="4"/>
                </a:cubicBezTo>
                <a:cubicBezTo>
                  <a:pt x="35" y="4"/>
                  <a:pt x="37" y="4"/>
                  <a:pt x="38" y="5"/>
                </a:cubicBezTo>
                <a:cubicBezTo>
                  <a:pt x="41" y="6"/>
                  <a:pt x="42" y="8"/>
                  <a:pt x="43" y="11"/>
                </a:cubicBezTo>
                <a:cubicBezTo>
                  <a:pt x="43" y="13"/>
                  <a:pt x="42" y="15"/>
                  <a:pt x="41" y="18"/>
                </a:cubicBezTo>
                <a:cubicBezTo>
                  <a:pt x="39" y="21"/>
                  <a:pt x="38" y="24"/>
                  <a:pt x="38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5"/>
                  <a:pt x="43" y="22"/>
                  <a:pt x="44" y="20"/>
                </a:cubicBezTo>
                <a:cubicBezTo>
                  <a:pt x="46" y="17"/>
                  <a:pt x="47" y="13"/>
                  <a:pt x="47" y="10"/>
                </a:cubicBezTo>
                <a:cubicBezTo>
                  <a:pt x="46" y="6"/>
                  <a:pt x="43" y="3"/>
                  <a:pt x="40" y="1"/>
                </a:cubicBezTo>
                <a:cubicBezTo>
                  <a:pt x="38" y="0"/>
                  <a:pt x="36" y="0"/>
                  <a:pt x="33" y="0"/>
                </a:cubicBezTo>
                <a:cubicBezTo>
                  <a:pt x="31" y="0"/>
                  <a:pt x="28" y="0"/>
                  <a:pt x="26" y="1"/>
                </a:cubicBezTo>
                <a:cubicBezTo>
                  <a:pt x="23" y="3"/>
                  <a:pt x="20" y="6"/>
                  <a:pt x="19" y="10"/>
                </a:cubicBezTo>
                <a:cubicBezTo>
                  <a:pt x="18" y="13"/>
                  <a:pt x="20" y="17"/>
                  <a:pt x="22" y="20"/>
                </a:cubicBezTo>
                <a:cubicBezTo>
                  <a:pt x="23" y="22"/>
                  <a:pt x="24" y="25"/>
                  <a:pt x="24" y="27"/>
                </a:cubicBezTo>
                <a:close/>
                <a:moveTo>
                  <a:pt x="51" y="18"/>
                </a:moveTo>
                <a:cubicBezTo>
                  <a:pt x="50" y="19"/>
                  <a:pt x="50" y="19"/>
                  <a:pt x="50" y="20"/>
                </a:cubicBezTo>
                <a:cubicBezTo>
                  <a:pt x="53" y="19"/>
                  <a:pt x="55" y="19"/>
                  <a:pt x="57" y="20"/>
                </a:cubicBezTo>
                <a:cubicBezTo>
                  <a:pt x="57" y="18"/>
                  <a:pt x="57" y="18"/>
                  <a:pt x="57" y="18"/>
                </a:cubicBezTo>
                <a:cubicBezTo>
                  <a:pt x="55" y="18"/>
                  <a:pt x="53" y="18"/>
                  <a:pt x="51" y="18"/>
                </a:cubicBezTo>
                <a:close/>
                <a:moveTo>
                  <a:pt x="43" y="44"/>
                </a:moveTo>
                <a:cubicBezTo>
                  <a:pt x="43" y="46"/>
                  <a:pt x="43" y="46"/>
                  <a:pt x="43" y="46"/>
                </a:cubicBezTo>
                <a:cubicBezTo>
                  <a:pt x="45" y="45"/>
                  <a:pt x="47" y="45"/>
                  <a:pt x="49" y="45"/>
                </a:cubicBezTo>
                <a:cubicBezTo>
                  <a:pt x="52" y="44"/>
                  <a:pt x="55" y="44"/>
                  <a:pt x="57" y="45"/>
                </a:cubicBezTo>
                <a:cubicBezTo>
                  <a:pt x="57" y="43"/>
                  <a:pt x="57" y="43"/>
                  <a:pt x="57" y="43"/>
                </a:cubicBezTo>
                <a:cubicBezTo>
                  <a:pt x="54" y="43"/>
                  <a:pt x="52" y="43"/>
                  <a:pt x="49" y="43"/>
                </a:cubicBezTo>
                <a:cubicBezTo>
                  <a:pt x="47" y="44"/>
                  <a:pt x="45" y="44"/>
                  <a:pt x="43" y="44"/>
                </a:cubicBezTo>
                <a:close/>
                <a:moveTo>
                  <a:pt x="44" y="40"/>
                </a:moveTo>
                <a:cubicBezTo>
                  <a:pt x="44" y="42"/>
                  <a:pt x="44" y="42"/>
                  <a:pt x="44" y="42"/>
                </a:cubicBezTo>
                <a:cubicBezTo>
                  <a:pt x="45" y="42"/>
                  <a:pt x="47" y="41"/>
                  <a:pt x="49" y="41"/>
                </a:cubicBezTo>
                <a:cubicBezTo>
                  <a:pt x="52" y="41"/>
                  <a:pt x="55" y="41"/>
                  <a:pt x="57" y="41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39"/>
                  <a:pt x="52" y="39"/>
                  <a:pt x="49" y="40"/>
                </a:cubicBezTo>
                <a:cubicBezTo>
                  <a:pt x="47" y="40"/>
                  <a:pt x="46" y="40"/>
                  <a:pt x="44" y="40"/>
                </a:cubicBezTo>
                <a:close/>
                <a:moveTo>
                  <a:pt x="47" y="27"/>
                </a:move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8" y="28"/>
                  <a:pt x="49" y="28"/>
                </a:cubicBezTo>
                <a:cubicBezTo>
                  <a:pt x="52" y="28"/>
                  <a:pt x="55" y="28"/>
                  <a:pt x="57" y="28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6"/>
                  <a:pt x="52" y="26"/>
                  <a:pt x="49" y="27"/>
                </a:cubicBezTo>
                <a:cubicBezTo>
                  <a:pt x="48" y="27"/>
                  <a:pt x="47" y="27"/>
                  <a:pt x="47" y="27"/>
                </a:cubicBezTo>
                <a:close/>
                <a:moveTo>
                  <a:pt x="49" y="22"/>
                </a:moveTo>
                <a:cubicBezTo>
                  <a:pt x="49" y="23"/>
                  <a:pt x="48" y="23"/>
                  <a:pt x="48" y="24"/>
                </a:cubicBezTo>
                <a:cubicBezTo>
                  <a:pt x="48" y="24"/>
                  <a:pt x="49" y="24"/>
                  <a:pt x="49" y="24"/>
                </a:cubicBezTo>
                <a:cubicBezTo>
                  <a:pt x="52" y="24"/>
                  <a:pt x="55" y="23"/>
                  <a:pt x="57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5" y="22"/>
                  <a:pt x="52" y="22"/>
                  <a:pt x="49" y="22"/>
                </a:cubicBezTo>
                <a:close/>
                <a:moveTo>
                  <a:pt x="15" y="18"/>
                </a:moveTo>
                <a:cubicBezTo>
                  <a:pt x="13" y="18"/>
                  <a:pt x="11" y="18"/>
                  <a:pt x="10" y="18"/>
                </a:cubicBezTo>
                <a:cubicBezTo>
                  <a:pt x="10" y="20"/>
                  <a:pt x="10" y="20"/>
                  <a:pt x="10" y="20"/>
                </a:cubicBezTo>
                <a:cubicBezTo>
                  <a:pt x="11" y="19"/>
                  <a:pt x="13" y="19"/>
                  <a:pt x="16" y="20"/>
                </a:cubicBezTo>
                <a:cubicBezTo>
                  <a:pt x="15" y="19"/>
                  <a:pt x="15" y="19"/>
                  <a:pt x="15" y="18"/>
                </a:cubicBezTo>
                <a:close/>
                <a:moveTo>
                  <a:pt x="23" y="44"/>
                </a:moveTo>
                <a:cubicBezTo>
                  <a:pt x="21" y="44"/>
                  <a:pt x="19" y="44"/>
                  <a:pt x="18" y="43"/>
                </a:cubicBezTo>
                <a:cubicBezTo>
                  <a:pt x="15" y="43"/>
                  <a:pt x="12" y="43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12" y="44"/>
                  <a:pt x="14" y="44"/>
                  <a:pt x="17" y="45"/>
                </a:cubicBezTo>
                <a:cubicBezTo>
                  <a:pt x="19" y="45"/>
                  <a:pt x="21" y="45"/>
                  <a:pt x="23" y="46"/>
                </a:cubicBezTo>
                <a:cubicBezTo>
                  <a:pt x="23" y="44"/>
                  <a:pt x="23" y="44"/>
                  <a:pt x="23" y="44"/>
                </a:cubicBezTo>
                <a:close/>
                <a:moveTo>
                  <a:pt x="22" y="40"/>
                </a:moveTo>
                <a:cubicBezTo>
                  <a:pt x="21" y="40"/>
                  <a:pt x="19" y="40"/>
                  <a:pt x="18" y="40"/>
                </a:cubicBezTo>
                <a:cubicBezTo>
                  <a:pt x="15" y="39"/>
                  <a:pt x="12" y="39"/>
                  <a:pt x="10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12" y="41"/>
                  <a:pt x="14" y="41"/>
                  <a:pt x="17" y="41"/>
                </a:cubicBezTo>
                <a:cubicBezTo>
                  <a:pt x="19" y="41"/>
                  <a:pt x="21" y="42"/>
                  <a:pt x="22" y="42"/>
                </a:cubicBezTo>
                <a:cubicBezTo>
                  <a:pt x="22" y="40"/>
                  <a:pt x="22" y="40"/>
                  <a:pt x="22" y="40"/>
                </a:cubicBezTo>
                <a:close/>
                <a:moveTo>
                  <a:pt x="19" y="27"/>
                </a:moveTo>
                <a:cubicBezTo>
                  <a:pt x="19" y="27"/>
                  <a:pt x="18" y="27"/>
                  <a:pt x="18" y="27"/>
                </a:cubicBezTo>
                <a:cubicBezTo>
                  <a:pt x="15" y="26"/>
                  <a:pt x="12" y="26"/>
                  <a:pt x="10" y="27"/>
                </a:cubicBezTo>
                <a:cubicBezTo>
                  <a:pt x="10" y="28"/>
                  <a:pt x="10" y="28"/>
                  <a:pt x="10" y="28"/>
                </a:cubicBezTo>
                <a:cubicBezTo>
                  <a:pt x="12" y="28"/>
                  <a:pt x="14" y="28"/>
                  <a:pt x="17" y="28"/>
                </a:cubicBezTo>
                <a:cubicBezTo>
                  <a:pt x="18" y="28"/>
                  <a:pt x="19" y="28"/>
                  <a:pt x="19" y="28"/>
                </a:cubicBezTo>
                <a:cubicBezTo>
                  <a:pt x="19" y="28"/>
                  <a:pt x="19" y="27"/>
                  <a:pt x="19" y="27"/>
                </a:cubicBezTo>
                <a:close/>
                <a:moveTo>
                  <a:pt x="17" y="22"/>
                </a:moveTo>
                <a:cubicBezTo>
                  <a:pt x="14" y="22"/>
                  <a:pt x="12" y="22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2" y="23"/>
                  <a:pt x="14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3"/>
                  <a:pt x="17" y="23"/>
                  <a:pt x="17" y="23"/>
                </a:cubicBezTo>
                <a:lnTo>
                  <a:pt x="17" y="22"/>
                </a:lnTo>
                <a:close/>
              </a:path>
            </a:pathLst>
          </a:custGeom>
          <a:solidFill>
            <a:schemeClr val="accent3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MH_Other_42"/>
          <p:cNvSpPr>
            <a:spLocks noChangeAspect="1" noEditPoints="1"/>
          </p:cNvSpPr>
          <p:nvPr>
            <p:custDataLst>
              <p:tags r:id="rId18"/>
            </p:custDataLst>
          </p:nvPr>
        </p:nvSpPr>
        <p:spPr bwMode="auto">
          <a:xfrm>
            <a:off x="3322588" y="1576055"/>
            <a:ext cx="298130" cy="227520"/>
          </a:xfrm>
          <a:custGeom>
            <a:avLst/>
            <a:gdLst>
              <a:gd name="T0" fmla="*/ 55 w 77"/>
              <a:gd name="T1" fmla="*/ 14 h 59"/>
              <a:gd name="T2" fmla="*/ 4 w 77"/>
              <a:gd name="T3" fmla="*/ 18 h 59"/>
              <a:gd name="T4" fmla="*/ 65 w 77"/>
              <a:gd name="T5" fmla="*/ 55 h 59"/>
              <a:gd name="T6" fmla="*/ 67 w 77"/>
              <a:gd name="T7" fmla="*/ 34 h 59"/>
              <a:gd name="T8" fmla="*/ 68 w 77"/>
              <a:gd name="T9" fmla="*/ 32 h 59"/>
              <a:gd name="T10" fmla="*/ 68 w 77"/>
              <a:gd name="T11" fmla="*/ 31 h 59"/>
              <a:gd name="T12" fmla="*/ 68 w 77"/>
              <a:gd name="T13" fmla="*/ 59 h 59"/>
              <a:gd name="T14" fmla="*/ 2 w 77"/>
              <a:gd name="T15" fmla="*/ 59 h 59"/>
              <a:gd name="T16" fmla="*/ 0 w 77"/>
              <a:gd name="T17" fmla="*/ 57 h 59"/>
              <a:gd name="T18" fmla="*/ 0 w 77"/>
              <a:gd name="T19" fmla="*/ 14 h 59"/>
              <a:gd name="T20" fmla="*/ 10 w 77"/>
              <a:gd name="T21" fmla="*/ 38 h 59"/>
              <a:gd name="T22" fmla="*/ 29 w 77"/>
              <a:gd name="T23" fmla="*/ 41 h 59"/>
              <a:gd name="T24" fmla="*/ 10 w 77"/>
              <a:gd name="T25" fmla="*/ 38 h 59"/>
              <a:gd name="T26" fmla="*/ 10 w 77"/>
              <a:gd name="T27" fmla="*/ 33 h 59"/>
              <a:gd name="T28" fmla="*/ 43 w 77"/>
              <a:gd name="T29" fmla="*/ 30 h 59"/>
              <a:gd name="T30" fmla="*/ 10 w 77"/>
              <a:gd name="T31" fmla="*/ 22 h 59"/>
              <a:gd name="T32" fmla="*/ 43 w 77"/>
              <a:gd name="T33" fmla="*/ 25 h 59"/>
              <a:gd name="T34" fmla="*/ 10 w 77"/>
              <a:gd name="T35" fmla="*/ 22 h 59"/>
              <a:gd name="T36" fmla="*/ 71 w 77"/>
              <a:gd name="T37" fmla="*/ 9 h 59"/>
              <a:gd name="T38" fmla="*/ 67 w 77"/>
              <a:gd name="T39" fmla="*/ 25 h 59"/>
              <a:gd name="T40" fmla="*/ 70 w 77"/>
              <a:gd name="T41" fmla="*/ 24 h 59"/>
              <a:gd name="T42" fmla="*/ 76 w 77"/>
              <a:gd name="T43" fmla="*/ 10 h 59"/>
              <a:gd name="T44" fmla="*/ 75 w 77"/>
              <a:gd name="T45" fmla="*/ 8 h 59"/>
              <a:gd name="T46" fmla="*/ 61 w 77"/>
              <a:gd name="T47" fmla="*/ 9 h 59"/>
              <a:gd name="T48" fmla="*/ 65 w 77"/>
              <a:gd name="T49" fmla="*/ 29 h 59"/>
              <a:gd name="T50" fmla="*/ 52 w 77"/>
              <a:gd name="T51" fmla="*/ 40 h 59"/>
              <a:gd name="T52" fmla="*/ 50 w 77"/>
              <a:gd name="T53" fmla="*/ 49 h 59"/>
              <a:gd name="T54" fmla="*/ 53 w 77"/>
              <a:gd name="T55" fmla="*/ 45 h 59"/>
              <a:gd name="T56" fmla="*/ 54 w 77"/>
              <a:gd name="T57" fmla="*/ 43 h 59"/>
              <a:gd name="T58" fmla="*/ 54 w 77"/>
              <a:gd name="T59" fmla="*/ 46 h 59"/>
              <a:gd name="T60" fmla="*/ 53 w 77"/>
              <a:gd name="T61" fmla="*/ 50 h 59"/>
              <a:gd name="T62" fmla="*/ 59 w 77"/>
              <a:gd name="T63" fmla="*/ 42 h 59"/>
              <a:gd name="T64" fmla="*/ 64 w 77"/>
              <a:gd name="T65" fmla="*/ 30 h 59"/>
              <a:gd name="T66" fmla="*/ 51 w 77"/>
              <a:gd name="T67" fmla="*/ 38 h 59"/>
              <a:gd name="T68" fmla="*/ 64 w 77"/>
              <a:gd name="T69" fmla="*/ 30 h 59"/>
              <a:gd name="T70" fmla="*/ 24 w 77"/>
              <a:gd name="T71" fmla="*/ 52 h 59"/>
              <a:gd name="T72" fmla="*/ 29 w 77"/>
              <a:gd name="T73" fmla="*/ 48 h 59"/>
              <a:gd name="T74" fmla="*/ 30 w 77"/>
              <a:gd name="T75" fmla="*/ 52 h 59"/>
              <a:gd name="T76" fmla="*/ 37 w 77"/>
              <a:gd name="T77" fmla="*/ 50 h 59"/>
              <a:gd name="T78" fmla="*/ 40 w 77"/>
              <a:gd name="T79" fmla="*/ 51 h 59"/>
              <a:gd name="T80" fmla="*/ 40 w 77"/>
              <a:gd name="T81" fmla="*/ 51 h 59"/>
              <a:gd name="T82" fmla="*/ 40 w 77"/>
              <a:gd name="T83" fmla="*/ 54 h 59"/>
              <a:gd name="T84" fmla="*/ 46 w 77"/>
              <a:gd name="T85" fmla="*/ 55 h 59"/>
              <a:gd name="T86" fmla="*/ 43 w 77"/>
              <a:gd name="T87" fmla="*/ 52 h 59"/>
              <a:gd name="T88" fmla="*/ 43 w 77"/>
              <a:gd name="T89" fmla="*/ 52 h 59"/>
              <a:gd name="T90" fmla="*/ 42 w 77"/>
              <a:gd name="T91" fmla="*/ 48 h 59"/>
              <a:gd name="T92" fmla="*/ 39 w 77"/>
              <a:gd name="T93" fmla="*/ 49 h 59"/>
              <a:gd name="T94" fmla="*/ 31 w 77"/>
              <a:gd name="T95" fmla="*/ 49 h 59"/>
              <a:gd name="T96" fmla="*/ 23 w 77"/>
              <a:gd name="T97" fmla="*/ 5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chemeClr val="accent2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Other_43"/>
          <p:cNvSpPr>
            <a:spLocks noChangeAspect="1" noEditPoints="1"/>
          </p:cNvSpPr>
          <p:nvPr>
            <p:custDataLst>
              <p:tags r:id="rId19"/>
            </p:custDataLst>
          </p:nvPr>
        </p:nvSpPr>
        <p:spPr bwMode="auto">
          <a:xfrm>
            <a:off x="1378858" y="2635202"/>
            <a:ext cx="169659" cy="228501"/>
          </a:xfrm>
          <a:custGeom>
            <a:avLst/>
            <a:gdLst>
              <a:gd name="T0" fmla="*/ 42 w 47"/>
              <a:gd name="T1" fmla="*/ 5 h 63"/>
              <a:gd name="T2" fmla="*/ 42 w 47"/>
              <a:gd name="T3" fmla="*/ 5 h 63"/>
              <a:gd name="T4" fmla="*/ 47 w 47"/>
              <a:gd name="T5" fmla="*/ 16 h 63"/>
              <a:gd name="T6" fmla="*/ 42 w 47"/>
              <a:gd name="T7" fmla="*/ 27 h 63"/>
              <a:gd name="T8" fmla="*/ 32 w 47"/>
              <a:gd name="T9" fmla="*/ 37 h 63"/>
              <a:gd name="T10" fmla="*/ 21 w 47"/>
              <a:gd name="T11" fmla="*/ 42 h 63"/>
              <a:gd name="T12" fmla="*/ 14 w 47"/>
              <a:gd name="T13" fmla="*/ 41 h 63"/>
              <a:gd name="T14" fmla="*/ 22 w 47"/>
              <a:gd name="T15" fmla="*/ 33 h 63"/>
              <a:gd name="T16" fmla="*/ 26 w 47"/>
              <a:gd name="T17" fmla="*/ 31 h 63"/>
              <a:gd name="T18" fmla="*/ 36 w 47"/>
              <a:gd name="T19" fmla="*/ 21 h 63"/>
              <a:gd name="T20" fmla="*/ 38 w 47"/>
              <a:gd name="T21" fmla="*/ 16 h 63"/>
              <a:gd name="T22" fmla="*/ 36 w 47"/>
              <a:gd name="T23" fmla="*/ 11 h 63"/>
              <a:gd name="T24" fmla="*/ 36 w 47"/>
              <a:gd name="T25" fmla="*/ 11 h 63"/>
              <a:gd name="T26" fmla="*/ 31 w 47"/>
              <a:gd name="T27" fmla="*/ 9 h 63"/>
              <a:gd name="T28" fmla="*/ 26 w 47"/>
              <a:gd name="T29" fmla="*/ 11 h 63"/>
              <a:gd name="T30" fmla="*/ 16 w 47"/>
              <a:gd name="T31" fmla="*/ 21 h 63"/>
              <a:gd name="T32" fmla="*/ 15 w 47"/>
              <a:gd name="T33" fmla="*/ 22 h 63"/>
              <a:gd name="T34" fmla="*/ 5 w 47"/>
              <a:gd name="T35" fmla="*/ 31 h 63"/>
              <a:gd name="T36" fmla="*/ 5 w 47"/>
              <a:gd name="T37" fmla="*/ 26 h 63"/>
              <a:gd name="T38" fmla="*/ 9 w 47"/>
              <a:gd name="T39" fmla="*/ 15 h 63"/>
              <a:gd name="T40" fmla="*/ 19 w 47"/>
              <a:gd name="T41" fmla="*/ 5 h 63"/>
              <a:gd name="T42" fmla="*/ 31 w 47"/>
              <a:gd name="T43" fmla="*/ 0 h 63"/>
              <a:gd name="T44" fmla="*/ 42 w 47"/>
              <a:gd name="T45" fmla="*/ 5 h 63"/>
              <a:gd name="T46" fmla="*/ 41 w 47"/>
              <a:gd name="T47" fmla="*/ 32 h 63"/>
              <a:gd name="T48" fmla="*/ 31 w 47"/>
              <a:gd name="T49" fmla="*/ 42 h 63"/>
              <a:gd name="T50" fmla="*/ 23 w 47"/>
              <a:gd name="T51" fmla="*/ 50 h 63"/>
              <a:gd name="T52" fmla="*/ 21 w 47"/>
              <a:gd name="T53" fmla="*/ 52 h 63"/>
              <a:gd name="T54" fmla="*/ 16 w 47"/>
              <a:gd name="T55" fmla="*/ 54 h 63"/>
              <a:gd name="T56" fmla="*/ 11 w 47"/>
              <a:gd name="T57" fmla="*/ 52 h 63"/>
              <a:gd name="T58" fmla="*/ 11 w 47"/>
              <a:gd name="T59" fmla="*/ 52 h 63"/>
              <a:gd name="T60" fmla="*/ 8 w 47"/>
              <a:gd name="T61" fmla="*/ 47 h 63"/>
              <a:gd name="T62" fmla="*/ 11 w 47"/>
              <a:gd name="T63" fmla="*/ 41 h 63"/>
              <a:gd name="T64" fmla="*/ 21 w 47"/>
              <a:gd name="T65" fmla="*/ 31 h 63"/>
              <a:gd name="T66" fmla="*/ 25 w 47"/>
              <a:gd name="T67" fmla="*/ 29 h 63"/>
              <a:gd name="T68" fmla="*/ 32 w 47"/>
              <a:gd name="T69" fmla="*/ 22 h 63"/>
              <a:gd name="T70" fmla="*/ 26 w 47"/>
              <a:gd name="T71" fmla="*/ 21 h 63"/>
              <a:gd name="T72" fmla="*/ 14 w 47"/>
              <a:gd name="T73" fmla="*/ 25 h 63"/>
              <a:gd name="T74" fmla="*/ 4 w 47"/>
              <a:gd name="T75" fmla="*/ 35 h 63"/>
              <a:gd name="T76" fmla="*/ 0 w 47"/>
              <a:gd name="T77" fmla="*/ 47 h 63"/>
              <a:gd name="T78" fmla="*/ 4 w 47"/>
              <a:gd name="T79" fmla="*/ 58 h 63"/>
              <a:gd name="T80" fmla="*/ 4 w 47"/>
              <a:gd name="T81" fmla="*/ 58 h 63"/>
              <a:gd name="T82" fmla="*/ 16 w 47"/>
              <a:gd name="T83" fmla="*/ 63 h 63"/>
              <a:gd name="T84" fmla="*/ 27 w 47"/>
              <a:gd name="T85" fmla="*/ 58 h 63"/>
              <a:gd name="T86" fmla="*/ 37 w 47"/>
              <a:gd name="T87" fmla="*/ 48 h 63"/>
              <a:gd name="T88" fmla="*/ 42 w 47"/>
              <a:gd name="T89" fmla="*/ 37 h 63"/>
              <a:gd name="T90" fmla="*/ 41 w 47"/>
              <a:gd name="T91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" h="63">
                <a:moveTo>
                  <a:pt x="42" y="5"/>
                </a:moveTo>
                <a:cubicBezTo>
                  <a:pt x="42" y="5"/>
                  <a:pt x="42" y="5"/>
                  <a:pt x="42" y="5"/>
                </a:cubicBezTo>
                <a:cubicBezTo>
                  <a:pt x="45" y="8"/>
                  <a:pt x="47" y="12"/>
                  <a:pt x="47" y="16"/>
                </a:cubicBezTo>
                <a:cubicBezTo>
                  <a:pt x="47" y="20"/>
                  <a:pt x="45" y="24"/>
                  <a:pt x="42" y="27"/>
                </a:cubicBezTo>
                <a:cubicBezTo>
                  <a:pt x="32" y="37"/>
                  <a:pt x="32" y="37"/>
                  <a:pt x="32" y="37"/>
                </a:cubicBezTo>
                <a:cubicBezTo>
                  <a:pt x="29" y="41"/>
                  <a:pt x="25" y="42"/>
                  <a:pt x="21" y="42"/>
                </a:cubicBezTo>
                <a:cubicBezTo>
                  <a:pt x="19" y="42"/>
                  <a:pt x="16" y="42"/>
                  <a:pt x="14" y="41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5" y="33"/>
                  <a:pt x="26" y="31"/>
                </a:cubicBezTo>
                <a:cubicBezTo>
                  <a:pt x="36" y="21"/>
                  <a:pt x="36" y="21"/>
                  <a:pt x="36" y="21"/>
                </a:cubicBezTo>
                <a:cubicBezTo>
                  <a:pt x="38" y="20"/>
                  <a:pt x="38" y="18"/>
                  <a:pt x="38" y="16"/>
                </a:cubicBezTo>
                <a:cubicBezTo>
                  <a:pt x="38" y="14"/>
                  <a:pt x="38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9"/>
                  <a:pt x="33" y="9"/>
                  <a:pt x="31" y="9"/>
                </a:cubicBezTo>
                <a:cubicBezTo>
                  <a:pt x="29" y="9"/>
                  <a:pt x="27" y="9"/>
                  <a:pt x="26" y="1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1"/>
                  <a:pt x="15" y="21"/>
                  <a:pt x="15" y="22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29"/>
                  <a:pt x="5" y="28"/>
                  <a:pt x="5" y="26"/>
                </a:cubicBezTo>
                <a:cubicBezTo>
                  <a:pt x="5" y="22"/>
                  <a:pt x="6" y="18"/>
                  <a:pt x="9" y="15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1"/>
                  <a:pt x="27" y="0"/>
                  <a:pt x="31" y="0"/>
                </a:cubicBezTo>
                <a:cubicBezTo>
                  <a:pt x="35" y="0"/>
                  <a:pt x="39" y="1"/>
                  <a:pt x="42" y="5"/>
                </a:cubicBezTo>
                <a:close/>
                <a:moveTo>
                  <a:pt x="41" y="32"/>
                </a:moveTo>
                <a:cubicBezTo>
                  <a:pt x="31" y="42"/>
                  <a:pt x="31" y="42"/>
                  <a:pt x="31" y="42"/>
                </a:cubicBezTo>
                <a:cubicBezTo>
                  <a:pt x="23" y="50"/>
                  <a:pt x="23" y="50"/>
                  <a:pt x="23" y="50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3"/>
                  <a:pt x="18" y="54"/>
                  <a:pt x="16" y="54"/>
                </a:cubicBezTo>
                <a:cubicBezTo>
                  <a:pt x="14" y="54"/>
                  <a:pt x="12" y="53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9" y="51"/>
                  <a:pt x="8" y="49"/>
                  <a:pt x="8" y="47"/>
                </a:cubicBezTo>
                <a:cubicBezTo>
                  <a:pt x="8" y="45"/>
                  <a:pt x="9" y="43"/>
                  <a:pt x="11" y="41"/>
                </a:cubicBezTo>
                <a:cubicBezTo>
                  <a:pt x="21" y="31"/>
                  <a:pt x="21" y="31"/>
                  <a:pt x="21" y="31"/>
                </a:cubicBezTo>
                <a:cubicBezTo>
                  <a:pt x="22" y="30"/>
                  <a:pt x="23" y="30"/>
                  <a:pt x="25" y="29"/>
                </a:cubicBezTo>
                <a:cubicBezTo>
                  <a:pt x="32" y="22"/>
                  <a:pt x="32" y="22"/>
                  <a:pt x="32" y="22"/>
                </a:cubicBezTo>
                <a:cubicBezTo>
                  <a:pt x="30" y="21"/>
                  <a:pt x="28" y="21"/>
                  <a:pt x="26" y="21"/>
                </a:cubicBezTo>
                <a:cubicBezTo>
                  <a:pt x="22" y="21"/>
                  <a:pt x="18" y="22"/>
                  <a:pt x="14" y="25"/>
                </a:cubicBezTo>
                <a:cubicBezTo>
                  <a:pt x="4" y="35"/>
                  <a:pt x="4" y="35"/>
                  <a:pt x="4" y="35"/>
                </a:cubicBezTo>
                <a:cubicBezTo>
                  <a:pt x="1" y="38"/>
                  <a:pt x="0" y="43"/>
                  <a:pt x="0" y="47"/>
                </a:cubicBezTo>
                <a:cubicBezTo>
                  <a:pt x="0" y="51"/>
                  <a:pt x="1" y="55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8" y="61"/>
                  <a:pt x="12" y="63"/>
                  <a:pt x="16" y="63"/>
                </a:cubicBezTo>
                <a:cubicBezTo>
                  <a:pt x="20" y="63"/>
                  <a:pt x="24" y="61"/>
                  <a:pt x="27" y="58"/>
                </a:cubicBezTo>
                <a:cubicBezTo>
                  <a:pt x="37" y="48"/>
                  <a:pt x="37" y="48"/>
                  <a:pt x="37" y="48"/>
                </a:cubicBezTo>
                <a:cubicBezTo>
                  <a:pt x="41" y="45"/>
                  <a:pt x="42" y="41"/>
                  <a:pt x="42" y="37"/>
                </a:cubicBezTo>
                <a:cubicBezTo>
                  <a:pt x="42" y="35"/>
                  <a:pt x="42" y="33"/>
                  <a:pt x="41" y="32"/>
                </a:cubicBezTo>
                <a:close/>
              </a:path>
            </a:pathLst>
          </a:custGeom>
          <a:solidFill>
            <a:schemeClr val="accent5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44"/>
          <p:cNvSpPr>
            <a:spLocks noChangeAspect="1"/>
          </p:cNvSpPr>
          <p:nvPr>
            <p:custDataLst>
              <p:tags r:id="rId20"/>
            </p:custDataLst>
          </p:nvPr>
        </p:nvSpPr>
        <p:spPr bwMode="auto">
          <a:xfrm>
            <a:off x="1989828" y="2250770"/>
            <a:ext cx="299111" cy="227520"/>
          </a:xfrm>
          <a:custGeom>
            <a:avLst/>
            <a:gdLst>
              <a:gd name="T0" fmla="*/ 7 w 139"/>
              <a:gd name="T1" fmla="*/ 99 h 106"/>
              <a:gd name="T2" fmla="*/ 14 w 139"/>
              <a:gd name="T3" fmla="*/ 99 h 106"/>
              <a:gd name="T4" fmla="*/ 14 w 139"/>
              <a:gd name="T5" fmla="*/ 59 h 106"/>
              <a:gd name="T6" fmla="*/ 21 w 139"/>
              <a:gd name="T7" fmla="*/ 56 h 106"/>
              <a:gd name="T8" fmla="*/ 21 w 139"/>
              <a:gd name="T9" fmla="*/ 99 h 106"/>
              <a:gd name="T10" fmla="*/ 26 w 139"/>
              <a:gd name="T11" fmla="*/ 99 h 106"/>
              <a:gd name="T12" fmla="*/ 26 w 139"/>
              <a:gd name="T13" fmla="*/ 54 h 106"/>
              <a:gd name="T14" fmla="*/ 33 w 139"/>
              <a:gd name="T15" fmla="*/ 52 h 106"/>
              <a:gd name="T16" fmla="*/ 33 w 139"/>
              <a:gd name="T17" fmla="*/ 99 h 106"/>
              <a:gd name="T18" fmla="*/ 40 w 139"/>
              <a:gd name="T19" fmla="*/ 99 h 106"/>
              <a:gd name="T20" fmla="*/ 40 w 139"/>
              <a:gd name="T21" fmla="*/ 49 h 106"/>
              <a:gd name="T22" fmla="*/ 40 w 139"/>
              <a:gd name="T23" fmla="*/ 49 h 106"/>
              <a:gd name="T24" fmla="*/ 47 w 139"/>
              <a:gd name="T25" fmla="*/ 56 h 106"/>
              <a:gd name="T26" fmla="*/ 47 w 139"/>
              <a:gd name="T27" fmla="*/ 99 h 106"/>
              <a:gd name="T28" fmla="*/ 52 w 139"/>
              <a:gd name="T29" fmla="*/ 99 h 106"/>
              <a:gd name="T30" fmla="*/ 52 w 139"/>
              <a:gd name="T31" fmla="*/ 61 h 106"/>
              <a:gd name="T32" fmla="*/ 59 w 139"/>
              <a:gd name="T33" fmla="*/ 59 h 106"/>
              <a:gd name="T34" fmla="*/ 59 w 139"/>
              <a:gd name="T35" fmla="*/ 99 h 106"/>
              <a:gd name="T36" fmla="*/ 64 w 139"/>
              <a:gd name="T37" fmla="*/ 99 h 106"/>
              <a:gd name="T38" fmla="*/ 64 w 139"/>
              <a:gd name="T39" fmla="*/ 56 h 106"/>
              <a:gd name="T40" fmla="*/ 71 w 139"/>
              <a:gd name="T41" fmla="*/ 52 h 106"/>
              <a:gd name="T42" fmla="*/ 71 w 139"/>
              <a:gd name="T43" fmla="*/ 99 h 106"/>
              <a:gd name="T44" fmla="*/ 76 w 139"/>
              <a:gd name="T45" fmla="*/ 99 h 106"/>
              <a:gd name="T46" fmla="*/ 76 w 139"/>
              <a:gd name="T47" fmla="*/ 49 h 106"/>
              <a:gd name="T48" fmla="*/ 83 w 139"/>
              <a:gd name="T49" fmla="*/ 45 h 106"/>
              <a:gd name="T50" fmla="*/ 83 w 139"/>
              <a:gd name="T51" fmla="*/ 99 h 106"/>
              <a:gd name="T52" fmla="*/ 90 w 139"/>
              <a:gd name="T53" fmla="*/ 99 h 106"/>
              <a:gd name="T54" fmla="*/ 90 w 139"/>
              <a:gd name="T55" fmla="*/ 42 h 106"/>
              <a:gd name="T56" fmla="*/ 97 w 139"/>
              <a:gd name="T57" fmla="*/ 40 h 106"/>
              <a:gd name="T58" fmla="*/ 97 w 139"/>
              <a:gd name="T59" fmla="*/ 99 h 106"/>
              <a:gd name="T60" fmla="*/ 102 w 139"/>
              <a:gd name="T61" fmla="*/ 99 h 106"/>
              <a:gd name="T62" fmla="*/ 102 w 139"/>
              <a:gd name="T63" fmla="*/ 38 h 106"/>
              <a:gd name="T64" fmla="*/ 109 w 139"/>
              <a:gd name="T65" fmla="*/ 33 h 106"/>
              <a:gd name="T66" fmla="*/ 109 w 139"/>
              <a:gd name="T67" fmla="*/ 99 h 106"/>
              <a:gd name="T68" fmla="*/ 135 w 139"/>
              <a:gd name="T69" fmla="*/ 99 h 106"/>
              <a:gd name="T70" fmla="*/ 135 w 139"/>
              <a:gd name="T71" fmla="*/ 106 h 106"/>
              <a:gd name="T72" fmla="*/ 7 w 139"/>
              <a:gd name="T73" fmla="*/ 106 h 106"/>
              <a:gd name="T74" fmla="*/ 0 w 139"/>
              <a:gd name="T75" fmla="*/ 106 h 106"/>
              <a:gd name="T76" fmla="*/ 0 w 139"/>
              <a:gd name="T77" fmla="*/ 99 h 106"/>
              <a:gd name="T78" fmla="*/ 0 w 139"/>
              <a:gd name="T79" fmla="*/ 2 h 106"/>
              <a:gd name="T80" fmla="*/ 7 w 139"/>
              <a:gd name="T81" fmla="*/ 2 h 106"/>
              <a:gd name="T82" fmla="*/ 7 w 139"/>
              <a:gd name="T83" fmla="*/ 40 h 106"/>
              <a:gd name="T84" fmla="*/ 42 w 139"/>
              <a:gd name="T85" fmla="*/ 26 h 106"/>
              <a:gd name="T86" fmla="*/ 45 w 139"/>
              <a:gd name="T87" fmla="*/ 23 h 106"/>
              <a:gd name="T88" fmla="*/ 50 w 139"/>
              <a:gd name="T89" fmla="*/ 28 h 106"/>
              <a:gd name="T90" fmla="*/ 54 w 139"/>
              <a:gd name="T91" fmla="*/ 38 h 106"/>
              <a:gd name="T92" fmla="*/ 109 w 139"/>
              <a:gd name="T93" fmla="*/ 12 h 106"/>
              <a:gd name="T94" fmla="*/ 102 w 139"/>
              <a:gd name="T95" fmla="*/ 0 h 106"/>
              <a:gd name="T96" fmla="*/ 121 w 139"/>
              <a:gd name="T97" fmla="*/ 0 h 106"/>
              <a:gd name="T98" fmla="*/ 139 w 139"/>
              <a:gd name="T99" fmla="*/ 2 h 106"/>
              <a:gd name="T100" fmla="*/ 130 w 139"/>
              <a:gd name="T101" fmla="*/ 16 h 106"/>
              <a:gd name="T102" fmla="*/ 121 w 139"/>
              <a:gd name="T103" fmla="*/ 33 h 106"/>
              <a:gd name="T104" fmla="*/ 113 w 139"/>
              <a:gd name="T105" fmla="*/ 21 h 106"/>
              <a:gd name="T106" fmla="*/ 57 w 139"/>
              <a:gd name="T107" fmla="*/ 49 h 106"/>
              <a:gd name="T108" fmla="*/ 52 w 139"/>
              <a:gd name="T109" fmla="*/ 52 h 106"/>
              <a:gd name="T110" fmla="*/ 47 w 139"/>
              <a:gd name="T111" fmla="*/ 47 h 106"/>
              <a:gd name="T112" fmla="*/ 42 w 139"/>
              <a:gd name="T113" fmla="*/ 38 h 106"/>
              <a:gd name="T114" fmla="*/ 7 w 139"/>
              <a:gd name="T115" fmla="*/ 54 h 106"/>
              <a:gd name="T116" fmla="*/ 7 w 139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9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6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6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6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2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39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2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chemeClr val="accent4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45"/>
          <p:cNvSpPr>
            <a:spLocks noChangeAspect="1" noEditPoints="1"/>
          </p:cNvSpPr>
          <p:nvPr>
            <p:custDataLst>
              <p:tags r:id="rId21"/>
            </p:custDataLst>
          </p:nvPr>
        </p:nvSpPr>
        <p:spPr bwMode="auto">
          <a:xfrm>
            <a:off x="4063010" y="1212218"/>
            <a:ext cx="235366" cy="227520"/>
          </a:xfrm>
          <a:custGeom>
            <a:avLst/>
            <a:gdLst>
              <a:gd name="T0" fmla="*/ 57 w 67"/>
              <a:gd name="T1" fmla="*/ 33 h 65"/>
              <a:gd name="T2" fmla="*/ 29 w 67"/>
              <a:gd name="T3" fmla="*/ 46 h 65"/>
              <a:gd name="T4" fmla="*/ 57 w 67"/>
              <a:gd name="T5" fmla="*/ 60 h 65"/>
              <a:gd name="T6" fmla="*/ 0 w 67"/>
              <a:gd name="T7" fmla="*/ 22 h 65"/>
              <a:gd name="T8" fmla="*/ 22 w 67"/>
              <a:gd name="T9" fmla="*/ 12 h 65"/>
              <a:gd name="T10" fmla="*/ 7 w 67"/>
              <a:gd name="T11" fmla="*/ 60 h 65"/>
              <a:gd name="T12" fmla="*/ 11 w 67"/>
              <a:gd name="T13" fmla="*/ 62 h 65"/>
              <a:gd name="T14" fmla="*/ 7 w 67"/>
              <a:gd name="T15" fmla="*/ 60 h 65"/>
              <a:gd name="T16" fmla="*/ 43 w 67"/>
              <a:gd name="T17" fmla="*/ 42 h 65"/>
              <a:gd name="T18" fmla="*/ 6 w 67"/>
              <a:gd name="T19" fmla="*/ 27 h 65"/>
              <a:gd name="T20" fmla="*/ 12 w 67"/>
              <a:gd name="T21" fmla="*/ 27 h 65"/>
              <a:gd name="T22" fmla="*/ 47 w 67"/>
              <a:gd name="T23" fmla="*/ 27 h 65"/>
              <a:gd name="T24" fmla="*/ 53 w 67"/>
              <a:gd name="T25" fmla="*/ 27 h 65"/>
              <a:gd name="T26" fmla="*/ 40 w 67"/>
              <a:gd name="T27" fmla="*/ 26 h 65"/>
              <a:gd name="T28" fmla="*/ 44 w 67"/>
              <a:gd name="T29" fmla="*/ 28 h 65"/>
              <a:gd name="T30" fmla="*/ 40 w 67"/>
              <a:gd name="T31" fmla="*/ 26 h 65"/>
              <a:gd name="T32" fmla="*/ 32 w 67"/>
              <a:gd name="T33" fmla="*/ 28 h 65"/>
              <a:gd name="T34" fmla="*/ 36 w 67"/>
              <a:gd name="T35" fmla="*/ 26 h 65"/>
              <a:gd name="T36" fmla="*/ 23 w 67"/>
              <a:gd name="T37" fmla="*/ 27 h 65"/>
              <a:gd name="T38" fmla="*/ 29 w 67"/>
              <a:gd name="T39" fmla="*/ 27 h 65"/>
              <a:gd name="T40" fmla="*/ 14 w 67"/>
              <a:gd name="T41" fmla="*/ 27 h 65"/>
              <a:gd name="T42" fmla="*/ 20 w 67"/>
              <a:gd name="T43" fmla="*/ 27 h 65"/>
              <a:gd name="T44" fmla="*/ 5 w 67"/>
              <a:gd name="T45" fmla="*/ 30 h 65"/>
              <a:gd name="T46" fmla="*/ 4 w 67"/>
              <a:gd name="T47" fmla="*/ 34 h 65"/>
              <a:gd name="T48" fmla="*/ 5 w 67"/>
              <a:gd name="T49" fmla="*/ 30 h 65"/>
              <a:gd name="T50" fmla="*/ 5 w 67"/>
              <a:gd name="T51" fmla="*/ 54 h 65"/>
              <a:gd name="T52" fmla="*/ 5 w 67"/>
              <a:gd name="T53" fmla="*/ 60 h 65"/>
              <a:gd name="T54" fmla="*/ 5 w 67"/>
              <a:gd name="T55" fmla="*/ 47 h 65"/>
              <a:gd name="T56" fmla="*/ 4 w 67"/>
              <a:gd name="T57" fmla="*/ 51 h 65"/>
              <a:gd name="T58" fmla="*/ 5 w 67"/>
              <a:gd name="T59" fmla="*/ 47 h 65"/>
              <a:gd name="T60" fmla="*/ 4 w 67"/>
              <a:gd name="T61" fmla="*/ 38 h 65"/>
              <a:gd name="T62" fmla="*/ 5 w 67"/>
              <a:gd name="T63" fmla="*/ 43 h 65"/>
              <a:gd name="T64" fmla="*/ 47 w 67"/>
              <a:gd name="T65" fmla="*/ 61 h 65"/>
              <a:gd name="T66" fmla="*/ 53 w 67"/>
              <a:gd name="T67" fmla="*/ 61 h 65"/>
              <a:gd name="T68" fmla="*/ 39 w 67"/>
              <a:gd name="T69" fmla="*/ 61 h 65"/>
              <a:gd name="T70" fmla="*/ 45 w 67"/>
              <a:gd name="T71" fmla="*/ 61 h 65"/>
              <a:gd name="T72" fmla="*/ 32 w 67"/>
              <a:gd name="T73" fmla="*/ 60 h 65"/>
              <a:gd name="T74" fmla="*/ 36 w 67"/>
              <a:gd name="T75" fmla="*/ 62 h 65"/>
              <a:gd name="T76" fmla="*/ 32 w 67"/>
              <a:gd name="T77" fmla="*/ 60 h 65"/>
              <a:gd name="T78" fmla="*/ 23 w 67"/>
              <a:gd name="T79" fmla="*/ 62 h 65"/>
              <a:gd name="T80" fmla="*/ 28 w 67"/>
              <a:gd name="T81" fmla="*/ 60 h 65"/>
              <a:gd name="T82" fmla="*/ 14 w 67"/>
              <a:gd name="T83" fmla="*/ 61 h 65"/>
              <a:gd name="T84" fmla="*/ 20 w 67"/>
              <a:gd name="T85" fmla="*/ 61 h 65"/>
              <a:gd name="T86" fmla="*/ 16 w 67"/>
              <a:gd name="T87" fmla="*/ 20 h 65"/>
              <a:gd name="T88" fmla="*/ 59 w 67"/>
              <a:gd name="T89" fmla="*/ 34 h 65"/>
              <a:gd name="T90" fmla="*/ 52 w 67"/>
              <a:gd name="T91" fmla="*/ 1 h 65"/>
              <a:gd name="T92" fmla="*/ 35 w 67"/>
              <a:gd name="T93" fmla="*/ 36 h 65"/>
              <a:gd name="T94" fmla="*/ 32 w 67"/>
              <a:gd name="T95" fmla="*/ 48 h 65"/>
              <a:gd name="T96" fmla="*/ 59 w 67"/>
              <a:gd name="T97" fmla="*/ 36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</a:ln>
          <a:effectLst>
            <a:outerShdw blurRad="317500" dist="165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zh-CN" altLang="en-US" sz="1013" ker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09839" y="2353113"/>
            <a:ext cx="32038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6" name="TextBox 29"/>
          <p:cNvSpPr txBox="1"/>
          <p:nvPr/>
        </p:nvSpPr>
        <p:spPr>
          <a:xfrm>
            <a:off x="5274343" y="2690129"/>
            <a:ext cx="24994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309839" y="3567292"/>
            <a:ext cx="2499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B0A0C88-56F6-41A7-8946-88A311A91D6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14C1669-D81B-4849-A701-428124712BEC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6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项目成功展示</a:t>
            </a:r>
          </a:p>
        </p:txBody>
      </p:sp>
      <p:grpSp>
        <p:nvGrpSpPr>
          <p:cNvPr id="3" name="Group 36"/>
          <p:cNvGrpSpPr/>
          <p:nvPr/>
        </p:nvGrpSpPr>
        <p:grpSpPr>
          <a:xfrm>
            <a:off x="2957513" y="1706994"/>
            <a:ext cx="1350963" cy="1917700"/>
            <a:chOff x="2957513" y="1706994"/>
            <a:chExt cx="1350963" cy="1917700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2957513" y="1706994"/>
              <a:ext cx="428625" cy="191770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270" y="1052"/>
                </a:cxn>
                <a:cxn ang="0">
                  <a:pos x="0" y="1208"/>
                </a:cxn>
                <a:cxn ang="0">
                  <a:pos x="0" y="160"/>
                </a:cxn>
                <a:cxn ang="0">
                  <a:pos x="270" y="0"/>
                </a:cxn>
              </a:cxnLst>
              <a:rect l="0" t="0" r="r" b="b"/>
              <a:pathLst>
                <a:path w="270" h="1208">
                  <a:moveTo>
                    <a:pt x="270" y="0"/>
                  </a:moveTo>
                  <a:lnTo>
                    <a:pt x="270" y="1052"/>
                  </a:lnTo>
                  <a:lnTo>
                    <a:pt x="0" y="1208"/>
                  </a:lnTo>
                  <a:lnTo>
                    <a:pt x="0" y="16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957513" y="1706994"/>
              <a:ext cx="1350963" cy="781050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851" y="330"/>
                </a:cxn>
                <a:cxn ang="0">
                  <a:pos x="578" y="492"/>
                </a:cxn>
                <a:cxn ang="0">
                  <a:pos x="0" y="160"/>
                </a:cxn>
                <a:cxn ang="0">
                  <a:pos x="270" y="0"/>
                </a:cxn>
              </a:cxnLst>
              <a:rect l="0" t="0" r="r" b="b"/>
              <a:pathLst>
                <a:path w="851" h="492">
                  <a:moveTo>
                    <a:pt x="270" y="0"/>
                  </a:moveTo>
                  <a:lnTo>
                    <a:pt x="851" y="330"/>
                  </a:lnTo>
                  <a:lnTo>
                    <a:pt x="578" y="492"/>
                  </a:lnTo>
                  <a:lnTo>
                    <a:pt x="0" y="16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37"/>
          <p:cNvGrpSpPr/>
          <p:nvPr/>
        </p:nvGrpSpPr>
        <p:grpSpPr>
          <a:xfrm>
            <a:off x="4340226" y="1145019"/>
            <a:ext cx="1430338" cy="1871662"/>
            <a:chOff x="4340226" y="1145019"/>
            <a:chExt cx="1430338" cy="1871662"/>
          </a:xfrm>
        </p:grpSpPr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4340226" y="1145019"/>
              <a:ext cx="1430338" cy="1333500"/>
            </a:xfrm>
            <a:custGeom>
              <a:avLst/>
              <a:gdLst/>
              <a:ahLst/>
              <a:cxnLst>
                <a:cxn ang="0">
                  <a:pos x="622" y="686"/>
                </a:cxn>
                <a:cxn ang="0">
                  <a:pos x="622" y="686"/>
                </a:cxn>
                <a:cxn ang="0">
                  <a:pos x="0" y="318"/>
                </a:cxn>
                <a:cxn ang="0">
                  <a:pos x="0" y="0"/>
                </a:cxn>
                <a:cxn ang="0">
                  <a:pos x="901" y="526"/>
                </a:cxn>
                <a:cxn ang="0">
                  <a:pos x="901" y="840"/>
                </a:cxn>
                <a:cxn ang="0">
                  <a:pos x="622" y="686"/>
                </a:cxn>
              </a:cxnLst>
              <a:rect l="0" t="0" r="r" b="b"/>
              <a:pathLst>
                <a:path w="901" h="840">
                  <a:moveTo>
                    <a:pt x="622" y="686"/>
                  </a:moveTo>
                  <a:lnTo>
                    <a:pt x="622" y="686"/>
                  </a:lnTo>
                  <a:lnTo>
                    <a:pt x="0" y="318"/>
                  </a:lnTo>
                  <a:lnTo>
                    <a:pt x="0" y="0"/>
                  </a:lnTo>
                  <a:lnTo>
                    <a:pt x="901" y="526"/>
                  </a:lnTo>
                  <a:lnTo>
                    <a:pt x="901" y="840"/>
                  </a:lnTo>
                  <a:lnTo>
                    <a:pt x="622" y="6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4859338" y="1980044"/>
              <a:ext cx="911225" cy="1036637"/>
            </a:xfrm>
            <a:custGeom>
              <a:avLst/>
              <a:gdLst/>
              <a:ahLst/>
              <a:cxnLst>
                <a:cxn ang="0">
                  <a:pos x="295" y="160"/>
                </a:cxn>
                <a:cxn ang="0">
                  <a:pos x="574" y="0"/>
                </a:cxn>
                <a:cxn ang="0">
                  <a:pos x="574" y="314"/>
                </a:cxn>
                <a:cxn ang="0">
                  <a:pos x="0" y="653"/>
                </a:cxn>
                <a:cxn ang="0">
                  <a:pos x="0" y="331"/>
                </a:cxn>
                <a:cxn ang="0">
                  <a:pos x="295" y="160"/>
                </a:cxn>
                <a:cxn ang="0">
                  <a:pos x="295" y="160"/>
                </a:cxn>
              </a:cxnLst>
              <a:rect l="0" t="0" r="r" b="b"/>
              <a:pathLst>
                <a:path w="574" h="653">
                  <a:moveTo>
                    <a:pt x="295" y="160"/>
                  </a:moveTo>
                  <a:lnTo>
                    <a:pt x="574" y="0"/>
                  </a:lnTo>
                  <a:lnTo>
                    <a:pt x="574" y="314"/>
                  </a:lnTo>
                  <a:lnTo>
                    <a:pt x="0" y="653"/>
                  </a:lnTo>
                  <a:lnTo>
                    <a:pt x="0" y="331"/>
                  </a:lnTo>
                  <a:lnTo>
                    <a:pt x="295" y="160"/>
                  </a:lnTo>
                  <a:lnTo>
                    <a:pt x="295" y="16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3902076" y="3086531"/>
            <a:ext cx="2284413" cy="1336675"/>
            <a:chOff x="3902076" y="3086531"/>
            <a:chExt cx="2284413" cy="1336675"/>
          </a:xfrm>
        </p:grpSpPr>
        <p:sp>
          <p:nvSpPr>
            <p:cNvPr id="11" name="Freeform 20"/>
            <p:cNvSpPr>
              <a:spLocks/>
            </p:cNvSpPr>
            <p:nvPr/>
          </p:nvSpPr>
          <p:spPr bwMode="auto">
            <a:xfrm>
              <a:off x="3902076" y="3086531"/>
              <a:ext cx="2284413" cy="1336675"/>
            </a:xfrm>
            <a:custGeom>
              <a:avLst/>
              <a:gdLst/>
              <a:ahLst/>
              <a:cxnLst>
                <a:cxn ang="0">
                  <a:pos x="1177" y="0"/>
                </a:cxn>
                <a:cxn ang="0">
                  <a:pos x="1439" y="162"/>
                </a:cxn>
                <a:cxn ang="0">
                  <a:pos x="299" y="842"/>
                </a:cxn>
                <a:cxn ang="0">
                  <a:pos x="0" y="674"/>
                </a:cxn>
                <a:cxn ang="0">
                  <a:pos x="1177" y="0"/>
                </a:cxn>
                <a:cxn ang="0">
                  <a:pos x="1177" y="0"/>
                </a:cxn>
              </a:cxnLst>
              <a:rect l="0" t="0" r="r" b="b"/>
              <a:pathLst>
                <a:path w="1439" h="842">
                  <a:moveTo>
                    <a:pt x="1177" y="0"/>
                  </a:moveTo>
                  <a:lnTo>
                    <a:pt x="1439" y="162"/>
                  </a:lnTo>
                  <a:lnTo>
                    <a:pt x="299" y="842"/>
                  </a:lnTo>
                  <a:lnTo>
                    <a:pt x="0" y="674"/>
                  </a:lnTo>
                  <a:lnTo>
                    <a:pt x="1177" y="0"/>
                  </a:lnTo>
                  <a:lnTo>
                    <a:pt x="117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3902076" y="3108756"/>
              <a:ext cx="474663" cy="1314450"/>
            </a:xfrm>
            <a:custGeom>
              <a:avLst/>
              <a:gdLst/>
              <a:ahLst/>
              <a:cxnLst>
                <a:cxn ang="0">
                  <a:pos x="0" y="660"/>
                </a:cxn>
                <a:cxn ang="0">
                  <a:pos x="0" y="0"/>
                </a:cxn>
                <a:cxn ang="0">
                  <a:pos x="299" y="158"/>
                </a:cxn>
                <a:cxn ang="0">
                  <a:pos x="299" y="828"/>
                </a:cxn>
                <a:cxn ang="0">
                  <a:pos x="0" y="660"/>
                </a:cxn>
              </a:cxnLst>
              <a:rect l="0" t="0" r="r" b="b"/>
              <a:pathLst>
                <a:path w="299" h="828">
                  <a:moveTo>
                    <a:pt x="0" y="660"/>
                  </a:moveTo>
                  <a:lnTo>
                    <a:pt x="0" y="0"/>
                  </a:lnTo>
                  <a:lnTo>
                    <a:pt x="299" y="158"/>
                  </a:lnTo>
                  <a:lnTo>
                    <a:pt x="299" y="828"/>
                  </a:lnTo>
                  <a:lnTo>
                    <a:pt x="0" y="6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 Placeholder 3"/>
          <p:cNvSpPr txBox="1">
            <a:spLocks/>
          </p:cNvSpPr>
          <p:nvPr/>
        </p:nvSpPr>
        <p:spPr>
          <a:xfrm>
            <a:off x="3219988" y="3556503"/>
            <a:ext cx="556243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2361293" y="1981372"/>
            <a:ext cx="556243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5880822" y="1635730"/>
            <a:ext cx="556243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grpSp>
        <p:nvGrpSpPr>
          <p:cNvPr id="16" name="Group 35"/>
          <p:cNvGrpSpPr/>
          <p:nvPr/>
        </p:nvGrpSpPr>
        <p:grpSpPr>
          <a:xfrm>
            <a:off x="3902076" y="2554719"/>
            <a:ext cx="471488" cy="755650"/>
            <a:chOff x="3902076" y="2554719"/>
            <a:chExt cx="471488" cy="755650"/>
          </a:xfrm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902076" y="2554719"/>
              <a:ext cx="471488" cy="755650"/>
            </a:xfrm>
            <a:custGeom>
              <a:avLst/>
              <a:gdLst/>
              <a:ahLst/>
              <a:cxnLst>
                <a:cxn ang="0">
                  <a:pos x="297" y="154"/>
                </a:cxn>
                <a:cxn ang="0">
                  <a:pos x="297" y="476"/>
                </a:cxn>
                <a:cxn ang="0">
                  <a:pos x="0" y="320"/>
                </a:cxn>
                <a:cxn ang="0">
                  <a:pos x="0" y="0"/>
                </a:cxn>
                <a:cxn ang="0">
                  <a:pos x="297" y="154"/>
                </a:cxn>
              </a:cxnLst>
              <a:rect l="0" t="0" r="r" b="b"/>
              <a:pathLst>
                <a:path w="297" h="476">
                  <a:moveTo>
                    <a:pt x="297" y="154"/>
                  </a:moveTo>
                  <a:lnTo>
                    <a:pt x="297" y="476"/>
                  </a:lnTo>
                  <a:lnTo>
                    <a:pt x="0" y="320"/>
                  </a:lnTo>
                  <a:lnTo>
                    <a:pt x="0" y="0"/>
                  </a:lnTo>
                  <a:lnTo>
                    <a:pt x="297" y="15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2"/>
            <p:cNvSpPr>
              <a:spLocks noEditPoints="1"/>
            </p:cNvSpPr>
            <p:nvPr/>
          </p:nvSpPr>
          <p:spPr bwMode="auto">
            <a:xfrm rot="1517534">
              <a:off x="3962405" y="2799607"/>
              <a:ext cx="328877" cy="331507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33"/>
          <p:cNvGrpSpPr/>
          <p:nvPr/>
        </p:nvGrpSpPr>
        <p:grpSpPr>
          <a:xfrm>
            <a:off x="3921126" y="2254681"/>
            <a:ext cx="874713" cy="511175"/>
            <a:chOff x="3921126" y="2254681"/>
            <a:chExt cx="874713" cy="511175"/>
          </a:xfrm>
        </p:grpSpPr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921126" y="2254681"/>
              <a:ext cx="874713" cy="511175"/>
            </a:xfrm>
            <a:custGeom>
              <a:avLst/>
              <a:gdLst/>
              <a:ahLst/>
              <a:cxnLst>
                <a:cxn ang="0">
                  <a:pos x="551" y="160"/>
                </a:cxn>
                <a:cxn ang="0">
                  <a:pos x="289" y="322"/>
                </a:cxn>
                <a:cxn ang="0">
                  <a:pos x="0" y="170"/>
                </a:cxn>
                <a:cxn ang="0">
                  <a:pos x="271" y="0"/>
                </a:cxn>
                <a:cxn ang="0">
                  <a:pos x="551" y="160"/>
                </a:cxn>
              </a:cxnLst>
              <a:rect l="0" t="0" r="r" b="b"/>
              <a:pathLst>
                <a:path w="551" h="322">
                  <a:moveTo>
                    <a:pt x="551" y="160"/>
                  </a:moveTo>
                  <a:lnTo>
                    <a:pt x="289" y="322"/>
                  </a:lnTo>
                  <a:lnTo>
                    <a:pt x="0" y="170"/>
                  </a:lnTo>
                  <a:lnTo>
                    <a:pt x="271" y="0"/>
                  </a:lnTo>
                  <a:lnTo>
                    <a:pt x="551" y="16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5"/>
            <p:cNvSpPr>
              <a:spLocks noEditPoints="1"/>
            </p:cNvSpPr>
            <p:nvPr/>
          </p:nvSpPr>
          <p:spPr bwMode="auto">
            <a:xfrm rot="18682126">
              <a:off x="4181006" y="2327643"/>
              <a:ext cx="323785" cy="360012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34"/>
          <p:cNvGrpSpPr/>
          <p:nvPr/>
        </p:nvGrpSpPr>
        <p:grpSpPr>
          <a:xfrm>
            <a:off x="4403726" y="2535669"/>
            <a:ext cx="419100" cy="749300"/>
            <a:chOff x="4403726" y="2535669"/>
            <a:chExt cx="419100" cy="749300"/>
          </a:xfrm>
        </p:grpSpPr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4403726" y="2535669"/>
              <a:ext cx="419100" cy="74930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4" y="316"/>
                </a:cxn>
                <a:cxn ang="0">
                  <a:pos x="0" y="472"/>
                </a:cxn>
                <a:cxn ang="0">
                  <a:pos x="0" y="162"/>
                </a:cxn>
                <a:cxn ang="0">
                  <a:pos x="264" y="0"/>
                </a:cxn>
              </a:cxnLst>
              <a:rect l="0" t="0" r="r" b="b"/>
              <a:pathLst>
                <a:path w="264" h="472">
                  <a:moveTo>
                    <a:pt x="264" y="0"/>
                  </a:moveTo>
                  <a:lnTo>
                    <a:pt x="264" y="316"/>
                  </a:lnTo>
                  <a:lnTo>
                    <a:pt x="0" y="472"/>
                  </a:lnTo>
                  <a:lnTo>
                    <a:pt x="0" y="162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6"/>
            <p:cNvSpPr>
              <a:spLocks noEditPoints="1"/>
            </p:cNvSpPr>
            <p:nvPr/>
          </p:nvSpPr>
          <p:spPr bwMode="auto">
            <a:xfrm>
              <a:off x="4464986" y="2817995"/>
              <a:ext cx="292718" cy="227045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66"/>
          <p:cNvGrpSpPr/>
          <p:nvPr/>
        </p:nvGrpSpPr>
        <p:grpSpPr>
          <a:xfrm>
            <a:off x="5877416" y="1952797"/>
            <a:ext cx="1978183" cy="554897"/>
            <a:chOff x="5573195" y="1698219"/>
            <a:chExt cx="1978183" cy="554897"/>
          </a:xfrm>
        </p:grpSpPr>
        <p:sp>
          <p:nvSpPr>
            <p:cNvPr id="26" name="Text Placeholder 3"/>
            <p:cNvSpPr txBox="1">
              <a:spLocks/>
            </p:cNvSpPr>
            <p:nvPr/>
          </p:nvSpPr>
          <p:spPr>
            <a:xfrm>
              <a:off x="5573195" y="1698219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</p:txBody>
        </p:sp>
        <p:sp>
          <p:nvSpPr>
            <p:cNvPr id="27" name="Text Placeholder 3"/>
            <p:cNvSpPr txBox="1">
              <a:spLocks/>
            </p:cNvSpPr>
            <p:nvPr/>
          </p:nvSpPr>
          <p:spPr>
            <a:xfrm>
              <a:off x="5603652" y="1976117"/>
              <a:ext cx="19477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75"/>
          <p:cNvGrpSpPr/>
          <p:nvPr/>
        </p:nvGrpSpPr>
        <p:grpSpPr>
          <a:xfrm>
            <a:off x="895607" y="2270556"/>
            <a:ext cx="1978183" cy="573775"/>
            <a:chOff x="5603652" y="1679341"/>
            <a:chExt cx="1978183" cy="573775"/>
          </a:xfrm>
        </p:grpSpPr>
        <p:sp>
          <p:nvSpPr>
            <p:cNvPr id="29" name="Text Placeholder 3"/>
            <p:cNvSpPr txBox="1">
              <a:spLocks/>
            </p:cNvSpPr>
            <p:nvPr/>
          </p:nvSpPr>
          <p:spPr>
            <a:xfrm>
              <a:off x="6658505" y="167934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</p:txBody>
        </p:sp>
        <p:sp>
          <p:nvSpPr>
            <p:cNvPr id="30" name="Text Placeholder 3"/>
            <p:cNvSpPr txBox="1">
              <a:spLocks/>
            </p:cNvSpPr>
            <p:nvPr/>
          </p:nvSpPr>
          <p:spPr>
            <a:xfrm>
              <a:off x="5603652" y="1976117"/>
              <a:ext cx="19477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75"/>
          <p:cNvGrpSpPr/>
          <p:nvPr/>
        </p:nvGrpSpPr>
        <p:grpSpPr>
          <a:xfrm>
            <a:off x="1806864" y="3864280"/>
            <a:ext cx="1978183" cy="573775"/>
            <a:chOff x="5603652" y="1679341"/>
            <a:chExt cx="1978183" cy="573775"/>
          </a:xfrm>
        </p:grpSpPr>
        <p:sp>
          <p:nvSpPr>
            <p:cNvPr id="32" name="Text Placeholder 3"/>
            <p:cNvSpPr txBox="1">
              <a:spLocks/>
            </p:cNvSpPr>
            <p:nvPr/>
          </p:nvSpPr>
          <p:spPr>
            <a:xfrm>
              <a:off x="6658505" y="167934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  <a:sym typeface="Arial" pitchFamily="34" charset="0"/>
                </a:rPr>
                <a:t>单击编辑标题</a:t>
              </a:r>
              <a:endParaRPr lang="en-US" altLang="zh-CN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endParaRP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5603652" y="1976117"/>
              <a:ext cx="19477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Text Placeholder 3"/>
          <p:cNvSpPr txBox="1">
            <a:spLocks/>
          </p:cNvSpPr>
          <p:nvPr/>
        </p:nvSpPr>
        <p:spPr>
          <a:xfrm rot="19747125">
            <a:off x="4686104" y="3595861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 rot="1874816">
            <a:off x="4525107" y="1701469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 rot="16200000">
            <a:off x="2702872" y="2632708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3" name="MH_Other_1"/>
          <p:cNvSpPr/>
          <p:nvPr/>
        </p:nvSpPr>
        <p:spPr>
          <a:xfrm rot="21600000">
            <a:off x="4467444" y="1432784"/>
            <a:ext cx="694149" cy="694149"/>
          </a:xfrm>
          <a:custGeom>
            <a:avLst/>
            <a:gdLst>
              <a:gd name="connsiteX0" fmla="*/ 465960 w 925532"/>
              <a:gd name="connsiteY0" fmla="*/ 182093 h 925532"/>
              <a:gd name="connsiteX1" fmla="*/ 830144 w 925532"/>
              <a:gd name="connsiteY1" fmla="*/ 182133 h 925532"/>
              <a:gd name="connsiteX2" fmla="*/ 875777 w 925532"/>
              <a:gd name="connsiteY2" fmla="*/ 253776 h 925532"/>
              <a:gd name="connsiteX3" fmla="*/ 869008 w 925532"/>
              <a:gd name="connsiteY3" fmla="*/ 684569 h 925532"/>
              <a:gd name="connsiteX4" fmla="*/ 839619 w 925532"/>
              <a:gd name="connsiteY4" fmla="*/ 727326 h 925532"/>
              <a:gd name="connsiteX5" fmla="*/ 465897 w 925532"/>
              <a:gd name="connsiteY5" fmla="*/ 727284 h 925532"/>
              <a:gd name="connsiteX6" fmla="*/ 273152 w 925532"/>
              <a:gd name="connsiteY6" fmla="*/ 647422 h 925532"/>
              <a:gd name="connsiteX7" fmla="*/ 193333 w 925532"/>
              <a:gd name="connsiteY7" fmla="*/ 454656 h 925532"/>
              <a:gd name="connsiteX8" fmla="*/ 465960 w 925532"/>
              <a:gd name="connsiteY8" fmla="*/ 182093 h 925532"/>
              <a:gd name="connsiteX9" fmla="*/ 424515 w 925532"/>
              <a:gd name="connsiteY9" fmla="*/ 1594 h 925532"/>
              <a:gd name="connsiteX10" fmla="*/ 761817 w 925532"/>
              <a:gd name="connsiteY10" fmla="*/ 109621 h 925532"/>
              <a:gd name="connsiteX11" fmla="*/ 813561 w 925532"/>
              <a:gd name="connsiteY11" fmla="*/ 163229 h 925532"/>
              <a:gd name="connsiteX12" fmla="*/ 461530 w 925532"/>
              <a:gd name="connsiteY12" fmla="*/ 163189 h 925532"/>
              <a:gd name="connsiteX13" fmla="*/ 170000 w 925532"/>
              <a:gd name="connsiteY13" fmla="*/ 454653 h 925532"/>
              <a:gd name="connsiteX14" fmla="*/ 169998 w 925532"/>
              <a:gd name="connsiteY14" fmla="*/ 454653 h 925532"/>
              <a:gd name="connsiteX15" fmla="*/ 461463 w 925532"/>
              <a:gd name="connsiteY15" fmla="*/ 746184 h 925532"/>
              <a:gd name="connsiteX16" fmla="*/ 826629 w 925532"/>
              <a:gd name="connsiteY16" fmla="*/ 746226 h 925532"/>
              <a:gd name="connsiteX17" fmla="*/ 815913 w 925532"/>
              <a:gd name="connsiteY17" fmla="*/ 761817 h 925532"/>
              <a:gd name="connsiteX18" fmla="*/ 163717 w 925532"/>
              <a:gd name="connsiteY18" fmla="*/ 815913 h 925532"/>
              <a:gd name="connsiteX19" fmla="*/ 109620 w 925532"/>
              <a:gd name="connsiteY19" fmla="*/ 163717 h 925532"/>
              <a:gd name="connsiteX20" fmla="*/ 424515 w 925532"/>
              <a:gd name="connsiteY20" fmla="*/ 1594 h 92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25532" h="925532">
                <a:moveTo>
                  <a:pt x="465960" y="182093"/>
                </a:moveTo>
                <a:lnTo>
                  <a:pt x="830144" y="182133"/>
                </a:lnTo>
                <a:lnTo>
                  <a:pt x="875777" y="253776"/>
                </a:lnTo>
                <a:cubicBezTo>
                  <a:pt x="943569" y="387894"/>
                  <a:pt x="942824" y="549707"/>
                  <a:pt x="869008" y="684569"/>
                </a:cubicBezTo>
                <a:lnTo>
                  <a:pt x="839619" y="727326"/>
                </a:lnTo>
                <a:lnTo>
                  <a:pt x="465897" y="727284"/>
                </a:lnTo>
                <a:cubicBezTo>
                  <a:pt x="390622" y="727276"/>
                  <a:pt x="322477" y="696757"/>
                  <a:pt x="273152" y="647422"/>
                </a:cubicBezTo>
                <a:cubicBezTo>
                  <a:pt x="223827" y="598085"/>
                  <a:pt x="193324" y="529933"/>
                  <a:pt x="193333" y="454656"/>
                </a:cubicBezTo>
                <a:cubicBezTo>
                  <a:pt x="193349" y="304105"/>
                  <a:pt x="315409" y="182074"/>
                  <a:pt x="465960" y="182093"/>
                </a:cubicBezTo>
                <a:close/>
                <a:moveTo>
                  <a:pt x="424515" y="1594"/>
                </a:moveTo>
                <a:cubicBezTo>
                  <a:pt x="542539" y="-8195"/>
                  <a:pt x="664298" y="27040"/>
                  <a:pt x="761817" y="109621"/>
                </a:cubicBezTo>
                <a:lnTo>
                  <a:pt x="813561" y="163229"/>
                </a:lnTo>
                <a:lnTo>
                  <a:pt x="461530" y="163189"/>
                </a:lnTo>
                <a:cubicBezTo>
                  <a:pt x="300541" y="163170"/>
                  <a:pt x="170017" y="293663"/>
                  <a:pt x="170000" y="454653"/>
                </a:cubicBezTo>
                <a:lnTo>
                  <a:pt x="169998" y="454653"/>
                </a:lnTo>
                <a:cubicBezTo>
                  <a:pt x="169980" y="615642"/>
                  <a:pt x="300473" y="746166"/>
                  <a:pt x="461463" y="746184"/>
                </a:cubicBezTo>
                <a:lnTo>
                  <a:pt x="826629" y="746226"/>
                </a:lnTo>
                <a:lnTo>
                  <a:pt x="815913" y="761817"/>
                </a:lnTo>
                <a:cubicBezTo>
                  <a:pt x="650752" y="956855"/>
                  <a:pt x="358754" y="981074"/>
                  <a:pt x="163717" y="815913"/>
                </a:cubicBezTo>
                <a:cubicBezTo>
                  <a:pt x="-31321" y="650751"/>
                  <a:pt x="-55542" y="358754"/>
                  <a:pt x="109620" y="163717"/>
                </a:cubicBezTo>
                <a:cubicBezTo>
                  <a:pt x="192199" y="66197"/>
                  <a:pt x="306491" y="11383"/>
                  <a:pt x="424515" y="15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SubTitle_1"/>
          <p:cNvSpPr/>
          <p:nvPr/>
        </p:nvSpPr>
        <p:spPr>
          <a:xfrm rot="21600000">
            <a:off x="5077710" y="986665"/>
            <a:ext cx="1488842" cy="586139"/>
          </a:xfrm>
          <a:custGeom>
            <a:avLst/>
            <a:gdLst>
              <a:gd name="connsiteX0" fmla="*/ 1595507 w 1985123"/>
              <a:gd name="connsiteY0" fmla="*/ 2 h 781519"/>
              <a:gd name="connsiteX1" fmla="*/ 1977044 w 1985123"/>
              <a:gd name="connsiteY1" fmla="*/ 309683 h 781519"/>
              <a:gd name="connsiteX2" fmla="*/ 1985123 w 1985123"/>
              <a:gd name="connsiteY2" fmla="*/ 388052 h 781519"/>
              <a:gd name="connsiteX3" fmla="*/ 1977407 w 1985123"/>
              <a:gd name="connsiteY3" fmla="*/ 466453 h 781519"/>
              <a:gd name="connsiteX4" fmla="*/ 1597281 w 1985123"/>
              <a:gd name="connsiteY4" fmla="*/ 777875 h 781519"/>
              <a:gd name="connsiteX5" fmla="*/ 1475 w 1985123"/>
              <a:gd name="connsiteY5" fmla="*/ 781519 h 781519"/>
              <a:gd name="connsiteX6" fmla="*/ 0 w 1985123"/>
              <a:gd name="connsiteY6" fmla="*/ 756307 h 781519"/>
              <a:gd name="connsiteX7" fmla="*/ 1591310 w 1985123"/>
              <a:gd name="connsiteY7" fmla="*/ 752673 h 781519"/>
              <a:gd name="connsiteX8" fmla="*/ 1954009 w 1985123"/>
              <a:gd name="connsiteY8" fmla="*/ 388121 h 781519"/>
              <a:gd name="connsiteX9" fmla="*/ 1589653 w 1985123"/>
              <a:gd name="connsiteY9" fmla="*/ 25233 h 781519"/>
              <a:gd name="connsiteX10" fmla="*/ 436077 w 1985123"/>
              <a:gd name="connsiteY10" fmla="*/ 27871 h 781519"/>
              <a:gd name="connsiteX11" fmla="*/ 419937 w 1985123"/>
              <a:gd name="connsiteY11" fmla="*/ 2688 h 781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19">
                <a:moveTo>
                  <a:pt x="1595507" y="2"/>
                </a:moveTo>
                <a:cubicBezTo>
                  <a:pt x="1783358" y="-425"/>
                  <a:pt x="1940394" y="132536"/>
                  <a:pt x="1977044" y="309683"/>
                </a:cubicBezTo>
                <a:lnTo>
                  <a:pt x="1985123" y="388052"/>
                </a:lnTo>
                <a:lnTo>
                  <a:pt x="1977407" y="466453"/>
                </a:lnTo>
                <a:cubicBezTo>
                  <a:pt x="1941567" y="643770"/>
                  <a:pt x="1785137" y="777446"/>
                  <a:pt x="1597281" y="777875"/>
                </a:cubicBezTo>
                <a:lnTo>
                  <a:pt x="1475" y="781519"/>
                </a:lnTo>
                <a:lnTo>
                  <a:pt x="0" y="756307"/>
                </a:lnTo>
                <a:lnTo>
                  <a:pt x="1591310" y="752673"/>
                </a:lnTo>
                <a:cubicBezTo>
                  <a:pt x="1792084" y="752214"/>
                  <a:pt x="1954466" y="588998"/>
                  <a:pt x="1954009" y="388121"/>
                </a:cubicBezTo>
                <a:cubicBezTo>
                  <a:pt x="1953549" y="187245"/>
                  <a:pt x="1790419" y="24779"/>
                  <a:pt x="1589653" y="25233"/>
                </a:cubicBezTo>
                <a:lnTo>
                  <a:pt x="436077" y="27871"/>
                </a:lnTo>
                <a:lnTo>
                  <a:pt x="419937" y="2688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6" name="MH_Other_2"/>
          <p:cNvSpPr/>
          <p:nvPr/>
        </p:nvSpPr>
        <p:spPr>
          <a:xfrm rot="21600000">
            <a:off x="3979257" y="2177070"/>
            <a:ext cx="704618" cy="704409"/>
          </a:xfrm>
          <a:custGeom>
            <a:avLst/>
            <a:gdLst>
              <a:gd name="connsiteX0" fmla="*/ 465381 w 939490"/>
              <a:gd name="connsiteY0" fmla="*/ 184805 h 939212"/>
              <a:gd name="connsiteX1" fmla="*/ 743208 w 939490"/>
              <a:gd name="connsiteY1" fmla="*/ 459787 h 939212"/>
              <a:gd name="connsiteX2" fmla="*/ 662956 w 939490"/>
              <a:gd name="connsiteY2" fmla="*/ 655865 h 939212"/>
              <a:gd name="connsiteX3" fmla="*/ 467626 w 939490"/>
              <a:gd name="connsiteY3" fmla="*/ 738049 h 939212"/>
              <a:gd name="connsiteX4" fmla="*/ 88269 w 939490"/>
              <a:gd name="connsiteY4" fmla="*/ 740294 h 939212"/>
              <a:gd name="connsiteX5" fmla="*/ 58269 w 939490"/>
              <a:gd name="connsiteY5" fmla="*/ 697082 h 939212"/>
              <a:gd name="connsiteX6" fmla="*/ 49670 w 939490"/>
              <a:gd name="connsiteY6" fmla="*/ 259967 h 939212"/>
              <a:gd name="connsiteX7" fmla="*/ 95706 w 939490"/>
              <a:gd name="connsiteY7" fmla="*/ 186994 h 939212"/>
              <a:gd name="connsiteX8" fmla="*/ 506729 w 939490"/>
              <a:gd name="connsiteY8" fmla="*/ 1398 h 939212"/>
              <a:gd name="connsiteX9" fmla="*/ 827022 w 939490"/>
              <a:gd name="connsiteY9" fmla="*/ 164053 h 939212"/>
              <a:gd name="connsiteX10" fmla="*/ 774717 w 939490"/>
              <a:gd name="connsiteY10" fmla="*/ 826202 h 939212"/>
              <a:gd name="connsiteX11" fmla="*/ 112472 w 939490"/>
              <a:gd name="connsiteY11" fmla="*/ 775154 h 939212"/>
              <a:gd name="connsiteX12" fmla="*/ 101532 w 939490"/>
              <a:gd name="connsiteY12" fmla="*/ 759396 h 939212"/>
              <a:gd name="connsiteX13" fmla="*/ 472204 w 939490"/>
              <a:gd name="connsiteY13" fmla="*/ 757201 h 939212"/>
              <a:gd name="connsiteX14" fmla="*/ 766895 w 939490"/>
              <a:gd name="connsiteY14" fmla="*/ 459645 h 939212"/>
              <a:gd name="connsiteX15" fmla="*/ 766890 w 939490"/>
              <a:gd name="connsiteY15" fmla="*/ 459645 h 939212"/>
              <a:gd name="connsiteX16" fmla="*/ 469801 w 939490"/>
              <a:gd name="connsiteY16" fmla="*/ 165595 h 939212"/>
              <a:gd name="connsiteX17" fmla="*/ 112464 w 939490"/>
              <a:gd name="connsiteY17" fmla="*/ 167716 h 939212"/>
              <a:gd name="connsiteX18" fmla="*/ 164777 w 939490"/>
              <a:gd name="connsiteY18" fmla="*/ 113007 h 939212"/>
              <a:gd name="connsiteX19" fmla="*/ 506729 w 939490"/>
              <a:gd name="connsiteY19" fmla="*/ 1398 h 93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9490" h="939212">
                <a:moveTo>
                  <a:pt x="465381" y="184805"/>
                </a:moveTo>
                <a:cubicBezTo>
                  <a:pt x="618201" y="183897"/>
                  <a:pt x="742589" y="307012"/>
                  <a:pt x="743208" y="459787"/>
                </a:cubicBezTo>
                <a:cubicBezTo>
                  <a:pt x="743517" y="536173"/>
                  <a:pt x="712828" y="605512"/>
                  <a:pt x="662956" y="655865"/>
                </a:cubicBezTo>
                <a:cubicBezTo>
                  <a:pt x="613089" y="706219"/>
                  <a:pt x="544034" y="737596"/>
                  <a:pt x="467626" y="738049"/>
                </a:cubicBezTo>
                <a:lnTo>
                  <a:pt x="88269" y="740294"/>
                </a:lnTo>
                <a:lnTo>
                  <a:pt x="58269" y="697082"/>
                </a:lnTo>
                <a:cubicBezTo>
                  <a:pt x="-17200" y="560663"/>
                  <a:pt x="-18605" y="396466"/>
                  <a:pt x="49670" y="259967"/>
                </a:cubicBezTo>
                <a:lnTo>
                  <a:pt x="95706" y="186994"/>
                </a:lnTo>
                <a:close/>
                <a:moveTo>
                  <a:pt x="506729" y="1398"/>
                </a:moveTo>
                <a:cubicBezTo>
                  <a:pt x="626572" y="10630"/>
                  <a:pt x="742804" y="65583"/>
                  <a:pt x="827022" y="164053"/>
                </a:cubicBezTo>
                <a:cubicBezTo>
                  <a:pt x="995450" y="360996"/>
                  <a:pt x="972033" y="657448"/>
                  <a:pt x="774717" y="826202"/>
                </a:cubicBezTo>
                <a:cubicBezTo>
                  <a:pt x="577401" y="994954"/>
                  <a:pt x="280902" y="972100"/>
                  <a:pt x="112472" y="775154"/>
                </a:cubicBezTo>
                <a:lnTo>
                  <a:pt x="101532" y="759396"/>
                </a:lnTo>
                <a:lnTo>
                  <a:pt x="472204" y="757201"/>
                </a:lnTo>
                <a:cubicBezTo>
                  <a:pt x="635618" y="756233"/>
                  <a:pt x="767559" y="623010"/>
                  <a:pt x="766895" y="459645"/>
                </a:cubicBezTo>
                <a:lnTo>
                  <a:pt x="766890" y="459645"/>
                </a:lnTo>
                <a:cubicBezTo>
                  <a:pt x="766232" y="296278"/>
                  <a:pt x="633221" y="164629"/>
                  <a:pt x="469801" y="165595"/>
                </a:cubicBezTo>
                <a:lnTo>
                  <a:pt x="112464" y="167716"/>
                </a:lnTo>
                <a:lnTo>
                  <a:pt x="164777" y="113007"/>
                </a:lnTo>
                <a:cubicBezTo>
                  <a:pt x="263432" y="28632"/>
                  <a:pt x="386884" y="-7840"/>
                  <a:pt x="506729" y="139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SubTitle_2"/>
          <p:cNvSpPr/>
          <p:nvPr/>
        </p:nvSpPr>
        <p:spPr>
          <a:xfrm rot="21600000">
            <a:off x="2550511" y="1730470"/>
            <a:ext cx="1513865" cy="593876"/>
          </a:xfrm>
          <a:custGeom>
            <a:avLst/>
            <a:gdLst>
              <a:gd name="connsiteX0" fmla="*/ 1588141 w 2018486"/>
              <a:gd name="connsiteY0" fmla="*/ 0 h 791835"/>
              <a:gd name="connsiteX1" fmla="*/ 1571877 w 2018486"/>
              <a:gd name="connsiteY1" fmla="*/ 25609 h 791835"/>
              <a:gd name="connsiteX2" fmla="*/ 399963 w 2018486"/>
              <a:gd name="connsiteY2" fmla="*/ 28650 h 791835"/>
              <a:gd name="connsiteX3" fmla="*/ 31615 w 2018486"/>
              <a:gd name="connsiteY3" fmla="*/ 398407 h 791835"/>
              <a:gd name="connsiteX4" fmla="*/ 401876 w 2018486"/>
              <a:gd name="connsiteY4" fmla="*/ 766249 h 791835"/>
              <a:gd name="connsiteX5" fmla="*/ 2018486 w 2018486"/>
              <a:gd name="connsiteY5" fmla="*/ 762051 h 791835"/>
              <a:gd name="connsiteX6" fmla="*/ 2017111 w 2018486"/>
              <a:gd name="connsiteY6" fmla="*/ 787629 h 791835"/>
              <a:gd name="connsiteX7" fmla="*/ 395935 w 2018486"/>
              <a:gd name="connsiteY7" fmla="*/ 791834 h 791835"/>
              <a:gd name="connsiteX8" fmla="*/ 2 w 2018486"/>
              <a:gd name="connsiteY8" fmla="*/ 398485 h 791835"/>
              <a:gd name="connsiteX9" fmla="*/ 393892 w 2018486"/>
              <a:gd name="connsiteY9" fmla="*/ 3093 h 79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8486" h="791835">
                <a:moveTo>
                  <a:pt x="1588141" y="0"/>
                </a:moveTo>
                <a:lnTo>
                  <a:pt x="1571877" y="25609"/>
                </a:lnTo>
                <a:lnTo>
                  <a:pt x="399963" y="28650"/>
                </a:lnTo>
                <a:cubicBezTo>
                  <a:pt x="196003" y="29178"/>
                  <a:pt x="31089" y="194721"/>
                  <a:pt x="31615" y="398407"/>
                </a:cubicBezTo>
                <a:cubicBezTo>
                  <a:pt x="32144" y="602086"/>
                  <a:pt x="197915" y="766778"/>
                  <a:pt x="401876" y="766249"/>
                </a:cubicBezTo>
                <a:lnTo>
                  <a:pt x="2018486" y="762051"/>
                </a:lnTo>
                <a:lnTo>
                  <a:pt x="2017111" y="787629"/>
                </a:lnTo>
                <a:lnTo>
                  <a:pt x="395935" y="791834"/>
                </a:lnTo>
                <a:cubicBezTo>
                  <a:pt x="177835" y="792399"/>
                  <a:pt x="566" y="616292"/>
                  <a:pt x="2" y="398485"/>
                </a:cubicBezTo>
                <a:cubicBezTo>
                  <a:pt x="-563" y="180681"/>
                  <a:pt x="175787" y="3659"/>
                  <a:pt x="393892" y="309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8" name="MH_Other_1"/>
          <p:cNvSpPr/>
          <p:nvPr/>
        </p:nvSpPr>
        <p:spPr>
          <a:xfrm rot="21600000">
            <a:off x="4467451" y="2940114"/>
            <a:ext cx="694148" cy="694151"/>
          </a:xfrm>
          <a:custGeom>
            <a:avLst/>
            <a:gdLst>
              <a:gd name="connsiteX0" fmla="*/ 465963 w 925531"/>
              <a:gd name="connsiteY0" fmla="*/ 182094 h 925534"/>
              <a:gd name="connsiteX1" fmla="*/ 830139 w 925531"/>
              <a:gd name="connsiteY1" fmla="*/ 182133 h 925534"/>
              <a:gd name="connsiteX2" fmla="*/ 875778 w 925531"/>
              <a:gd name="connsiteY2" fmla="*/ 253776 h 925534"/>
              <a:gd name="connsiteX3" fmla="*/ 869005 w 925531"/>
              <a:gd name="connsiteY3" fmla="*/ 684570 h 925534"/>
              <a:gd name="connsiteX4" fmla="*/ 839616 w 925531"/>
              <a:gd name="connsiteY4" fmla="*/ 727327 h 925534"/>
              <a:gd name="connsiteX5" fmla="*/ 465895 w 925531"/>
              <a:gd name="connsiteY5" fmla="*/ 727286 h 925534"/>
              <a:gd name="connsiteX6" fmla="*/ 273154 w 925531"/>
              <a:gd name="connsiteY6" fmla="*/ 647424 h 925534"/>
              <a:gd name="connsiteX7" fmla="*/ 193337 w 925531"/>
              <a:gd name="connsiteY7" fmla="*/ 454658 h 925534"/>
              <a:gd name="connsiteX8" fmla="*/ 465963 w 925531"/>
              <a:gd name="connsiteY8" fmla="*/ 182094 h 925534"/>
              <a:gd name="connsiteX9" fmla="*/ 424518 w 925531"/>
              <a:gd name="connsiteY9" fmla="*/ 1594 h 925534"/>
              <a:gd name="connsiteX10" fmla="*/ 761817 w 925531"/>
              <a:gd name="connsiteY10" fmla="*/ 109623 h 925534"/>
              <a:gd name="connsiteX11" fmla="*/ 813559 w 925531"/>
              <a:gd name="connsiteY11" fmla="*/ 163236 h 925534"/>
              <a:gd name="connsiteX12" fmla="*/ 461529 w 925531"/>
              <a:gd name="connsiteY12" fmla="*/ 163190 h 925534"/>
              <a:gd name="connsiteX13" fmla="*/ 175930 w 925531"/>
              <a:gd name="connsiteY13" fmla="*/ 395908 h 925534"/>
              <a:gd name="connsiteX14" fmla="*/ 169999 w 925531"/>
              <a:gd name="connsiteY14" fmla="*/ 454657 h 925534"/>
              <a:gd name="connsiteX15" fmla="*/ 175915 w 925531"/>
              <a:gd name="connsiteY15" fmla="*/ 513405 h 925534"/>
              <a:gd name="connsiteX16" fmla="*/ 461462 w 925531"/>
              <a:gd name="connsiteY16" fmla="*/ 746186 h 925534"/>
              <a:gd name="connsiteX17" fmla="*/ 826631 w 925531"/>
              <a:gd name="connsiteY17" fmla="*/ 746228 h 925534"/>
              <a:gd name="connsiteX18" fmla="*/ 815914 w 925531"/>
              <a:gd name="connsiteY18" fmla="*/ 761820 h 925534"/>
              <a:gd name="connsiteX19" fmla="*/ 163716 w 925531"/>
              <a:gd name="connsiteY19" fmla="*/ 815914 h 925534"/>
              <a:gd name="connsiteX20" fmla="*/ 109622 w 925531"/>
              <a:gd name="connsiteY20" fmla="*/ 163718 h 925534"/>
              <a:gd name="connsiteX21" fmla="*/ 424518 w 925531"/>
              <a:gd name="connsiteY21" fmla="*/ 1594 h 92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5531" h="925534">
                <a:moveTo>
                  <a:pt x="465963" y="182094"/>
                </a:moveTo>
                <a:lnTo>
                  <a:pt x="830139" y="182133"/>
                </a:lnTo>
                <a:lnTo>
                  <a:pt x="875778" y="253776"/>
                </a:lnTo>
                <a:cubicBezTo>
                  <a:pt x="943567" y="387894"/>
                  <a:pt x="942824" y="549710"/>
                  <a:pt x="869005" y="684570"/>
                </a:cubicBezTo>
                <a:lnTo>
                  <a:pt x="839616" y="727327"/>
                </a:lnTo>
                <a:lnTo>
                  <a:pt x="465895" y="727286"/>
                </a:lnTo>
                <a:cubicBezTo>
                  <a:pt x="390625" y="727274"/>
                  <a:pt x="322477" y="696761"/>
                  <a:pt x="273154" y="647424"/>
                </a:cubicBezTo>
                <a:cubicBezTo>
                  <a:pt x="223826" y="598089"/>
                  <a:pt x="193330" y="529935"/>
                  <a:pt x="193337" y="454658"/>
                </a:cubicBezTo>
                <a:cubicBezTo>
                  <a:pt x="193351" y="304107"/>
                  <a:pt x="315408" y="182074"/>
                  <a:pt x="465963" y="182094"/>
                </a:cubicBezTo>
                <a:close/>
                <a:moveTo>
                  <a:pt x="424518" y="1594"/>
                </a:moveTo>
                <a:cubicBezTo>
                  <a:pt x="542537" y="-8195"/>
                  <a:pt x="664302" y="27044"/>
                  <a:pt x="761817" y="109623"/>
                </a:cubicBezTo>
                <a:lnTo>
                  <a:pt x="813559" y="163236"/>
                </a:lnTo>
                <a:lnTo>
                  <a:pt x="461529" y="163190"/>
                </a:lnTo>
                <a:cubicBezTo>
                  <a:pt x="320663" y="163174"/>
                  <a:pt x="203120" y="263079"/>
                  <a:pt x="175930" y="395908"/>
                </a:cubicBezTo>
                <a:lnTo>
                  <a:pt x="169999" y="454657"/>
                </a:lnTo>
                <a:lnTo>
                  <a:pt x="175915" y="513405"/>
                </a:lnTo>
                <a:cubicBezTo>
                  <a:pt x="203079" y="646238"/>
                  <a:pt x="320594" y="746169"/>
                  <a:pt x="461462" y="746186"/>
                </a:cubicBezTo>
                <a:lnTo>
                  <a:pt x="826631" y="746228"/>
                </a:lnTo>
                <a:lnTo>
                  <a:pt x="815914" y="761820"/>
                </a:lnTo>
                <a:cubicBezTo>
                  <a:pt x="650754" y="956858"/>
                  <a:pt x="358752" y="981075"/>
                  <a:pt x="163716" y="815914"/>
                </a:cubicBezTo>
                <a:cubicBezTo>
                  <a:pt x="-31321" y="650753"/>
                  <a:pt x="-55541" y="358757"/>
                  <a:pt x="109622" y="163718"/>
                </a:cubicBezTo>
                <a:cubicBezTo>
                  <a:pt x="192200" y="66201"/>
                  <a:pt x="306492" y="11384"/>
                  <a:pt x="424518" y="15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1"/>
          <p:cNvSpPr/>
          <p:nvPr/>
        </p:nvSpPr>
        <p:spPr>
          <a:xfrm rot="21600000">
            <a:off x="5077714" y="2494001"/>
            <a:ext cx="1488842" cy="586143"/>
          </a:xfrm>
          <a:custGeom>
            <a:avLst/>
            <a:gdLst>
              <a:gd name="connsiteX0" fmla="*/ 1595504 w 1985123"/>
              <a:gd name="connsiteY0" fmla="*/ 2 h 781524"/>
              <a:gd name="connsiteX1" fmla="*/ 1977046 w 1985123"/>
              <a:gd name="connsiteY1" fmla="*/ 309685 h 781524"/>
              <a:gd name="connsiteX2" fmla="*/ 1985123 w 1985123"/>
              <a:gd name="connsiteY2" fmla="*/ 388052 h 781524"/>
              <a:gd name="connsiteX3" fmla="*/ 1977406 w 1985123"/>
              <a:gd name="connsiteY3" fmla="*/ 466450 h 781524"/>
              <a:gd name="connsiteX4" fmla="*/ 1597279 w 1985123"/>
              <a:gd name="connsiteY4" fmla="*/ 777880 h 781524"/>
              <a:gd name="connsiteX5" fmla="*/ 1472 w 1985123"/>
              <a:gd name="connsiteY5" fmla="*/ 781524 h 781524"/>
              <a:gd name="connsiteX6" fmla="*/ 0 w 1985123"/>
              <a:gd name="connsiteY6" fmla="*/ 756303 h 781524"/>
              <a:gd name="connsiteX7" fmla="*/ 1591309 w 1985123"/>
              <a:gd name="connsiteY7" fmla="*/ 752675 h 781524"/>
              <a:gd name="connsiteX8" fmla="*/ 1954004 w 1985123"/>
              <a:gd name="connsiteY8" fmla="*/ 388124 h 781524"/>
              <a:gd name="connsiteX9" fmla="*/ 1589647 w 1985123"/>
              <a:gd name="connsiteY9" fmla="*/ 25236 h 781524"/>
              <a:gd name="connsiteX10" fmla="*/ 436072 w 1985123"/>
              <a:gd name="connsiteY10" fmla="*/ 27875 h 781524"/>
              <a:gd name="connsiteX11" fmla="*/ 419935 w 1985123"/>
              <a:gd name="connsiteY11" fmla="*/ 2689 h 781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5123" h="781524">
                <a:moveTo>
                  <a:pt x="1595504" y="2"/>
                </a:moveTo>
                <a:cubicBezTo>
                  <a:pt x="1783354" y="-425"/>
                  <a:pt x="1940392" y="132538"/>
                  <a:pt x="1977046" y="309685"/>
                </a:cubicBezTo>
                <a:lnTo>
                  <a:pt x="1985123" y="388052"/>
                </a:lnTo>
                <a:lnTo>
                  <a:pt x="1977406" y="466450"/>
                </a:lnTo>
                <a:cubicBezTo>
                  <a:pt x="1941563" y="643769"/>
                  <a:pt x="1785133" y="777446"/>
                  <a:pt x="1597279" y="777880"/>
                </a:cubicBezTo>
                <a:lnTo>
                  <a:pt x="1472" y="781524"/>
                </a:lnTo>
                <a:lnTo>
                  <a:pt x="0" y="756303"/>
                </a:lnTo>
                <a:lnTo>
                  <a:pt x="1591309" y="752675"/>
                </a:lnTo>
                <a:cubicBezTo>
                  <a:pt x="1792080" y="752212"/>
                  <a:pt x="1954467" y="589003"/>
                  <a:pt x="1954004" y="388124"/>
                </a:cubicBezTo>
                <a:cubicBezTo>
                  <a:pt x="1953543" y="187250"/>
                  <a:pt x="1790421" y="24778"/>
                  <a:pt x="1589647" y="25236"/>
                </a:cubicBezTo>
                <a:lnTo>
                  <a:pt x="436072" y="27875"/>
                </a:lnTo>
                <a:lnTo>
                  <a:pt x="419935" y="2689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0" name="MH_Other_2"/>
          <p:cNvSpPr/>
          <p:nvPr/>
        </p:nvSpPr>
        <p:spPr>
          <a:xfrm rot="21600000">
            <a:off x="3979256" y="3684400"/>
            <a:ext cx="704622" cy="704411"/>
          </a:xfrm>
          <a:custGeom>
            <a:avLst/>
            <a:gdLst>
              <a:gd name="connsiteX0" fmla="*/ 465386 w 939496"/>
              <a:gd name="connsiteY0" fmla="*/ 184807 h 939215"/>
              <a:gd name="connsiteX1" fmla="*/ 743210 w 939496"/>
              <a:gd name="connsiteY1" fmla="*/ 459788 h 939215"/>
              <a:gd name="connsiteX2" fmla="*/ 662960 w 939496"/>
              <a:gd name="connsiteY2" fmla="*/ 655870 h 939215"/>
              <a:gd name="connsiteX3" fmla="*/ 467630 w 939496"/>
              <a:gd name="connsiteY3" fmla="*/ 738051 h 939215"/>
              <a:gd name="connsiteX4" fmla="*/ 88271 w 939496"/>
              <a:gd name="connsiteY4" fmla="*/ 740296 h 939215"/>
              <a:gd name="connsiteX5" fmla="*/ 58270 w 939496"/>
              <a:gd name="connsiteY5" fmla="*/ 697083 h 939215"/>
              <a:gd name="connsiteX6" fmla="*/ 49675 w 939496"/>
              <a:gd name="connsiteY6" fmla="*/ 259967 h 939215"/>
              <a:gd name="connsiteX7" fmla="*/ 95713 w 939496"/>
              <a:gd name="connsiteY7" fmla="*/ 186998 h 939215"/>
              <a:gd name="connsiteX8" fmla="*/ 506736 w 939496"/>
              <a:gd name="connsiteY8" fmla="*/ 1398 h 939215"/>
              <a:gd name="connsiteX9" fmla="*/ 827024 w 939496"/>
              <a:gd name="connsiteY9" fmla="*/ 164059 h 939215"/>
              <a:gd name="connsiteX10" fmla="*/ 774722 w 939496"/>
              <a:gd name="connsiteY10" fmla="*/ 826205 h 939215"/>
              <a:gd name="connsiteX11" fmla="*/ 112475 w 939496"/>
              <a:gd name="connsiteY11" fmla="*/ 775156 h 939215"/>
              <a:gd name="connsiteX12" fmla="*/ 101534 w 939496"/>
              <a:gd name="connsiteY12" fmla="*/ 759400 h 939215"/>
              <a:gd name="connsiteX13" fmla="*/ 472208 w 939496"/>
              <a:gd name="connsiteY13" fmla="*/ 757206 h 939215"/>
              <a:gd name="connsiteX14" fmla="*/ 766903 w 939496"/>
              <a:gd name="connsiteY14" fmla="*/ 459644 h 939215"/>
              <a:gd name="connsiteX15" fmla="*/ 766898 w 939496"/>
              <a:gd name="connsiteY15" fmla="*/ 459643 h 939215"/>
              <a:gd name="connsiteX16" fmla="*/ 469810 w 939496"/>
              <a:gd name="connsiteY16" fmla="*/ 165598 h 939215"/>
              <a:gd name="connsiteX17" fmla="*/ 112471 w 939496"/>
              <a:gd name="connsiteY17" fmla="*/ 167717 h 939215"/>
              <a:gd name="connsiteX18" fmla="*/ 164780 w 939496"/>
              <a:gd name="connsiteY18" fmla="*/ 113010 h 939215"/>
              <a:gd name="connsiteX19" fmla="*/ 506736 w 939496"/>
              <a:gd name="connsiteY19" fmla="*/ 1398 h 93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9496" h="939215">
                <a:moveTo>
                  <a:pt x="465386" y="184807"/>
                </a:moveTo>
                <a:cubicBezTo>
                  <a:pt x="618208" y="183901"/>
                  <a:pt x="742595" y="307012"/>
                  <a:pt x="743210" y="459788"/>
                </a:cubicBezTo>
                <a:cubicBezTo>
                  <a:pt x="743522" y="536171"/>
                  <a:pt x="712832" y="605514"/>
                  <a:pt x="662960" y="655870"/>
                </a:cubicBezTo>
                <a:cubicBezTo>
                  <a:pt x="613088" y="706223"/>
                  <a:pt x="544042" y="737600"/>
                  <a:pt x="467630" y="738051"/>
                </a:cubicBezTo>
                <a:lnTo>
                  <a:pt x="88271" y="740296"/>
                </a:lnTo>
                <a:lnTo>
                  <a:pt x="58270" y="697083"/>
                </a:lnTo>
                <a:cubicBezTo>
                  <a:pt x="-17201" y="560661"/>
                  <a:pt x="-18605" y="396466"/>
                  <a:pt x="49675" y="259967"/>
                </a:cubicBezTo>
                <a:lnTo>
                  <a:pt x="95713" y="186998"/>
                </a:lnTo>
                <a:close/>
                <a:moveTo>
                  <a:pt x="506736" y="1398"/>
                </a:moveTo>
                <a:cubicBezTo>
                  <a:pt x="626576" y="10637"/>
                  <a:pt x="742808" y="65584"/>
                  <a:pt x="827024" y="164059"/>
                </a:cubicBezTo>
                <a:cubicBezTo>
                  <a:pt x="995457" y="361002"/>
                  <a:pt x="972038" y="657454"/>
                  <a:pt x="774722" y="826205"/>
                </a:cubicBezTo>
                <a:cubicBezTo>
                  <a:pt x="577405" y="994959"/>
                  <a:pt x="280906" y="972100"/>
                  <a:pt x="112475" y="775156"/>
                </a:cubicBezTo>
                <a:lnTo>
                  <a:pt x="101534" y="759400"/>
                </a:lnTo>
                <a:lnTo>
                  <a:pt x="472208" y="757206"/>
                </a:lnTo>
                <a:cubicBezTo>
                  <a:pt x="635622" y="756234"/>
                  <a:pt x="767563" y="623012"/>
                  <a:pt x="766903" y="459644"/>
                </a:cubicBezTo>
                <a:lnTo>
                  <a:pt x="766898" y="459643"/>
                </a:lnTo>
                <a:cubicBezTo>
                  <a:pt x="766232" y="296277"/>
                  <a:pt x="633225" y="164629"/>
                  <a:pt x="469810" y="165598"/>
                </a:cubicBezTo>
                <a:lnTo>
                  <a:pt x="112471" y="167717"/>
                </a:lnTo>
                <a:lnTo>
                  <a:pt x="164780" y="113010"/>
                </a:lnTo>
                <a:cubicBezTo>
                  <a:pt x="263436" y="28636"/>
                  <a:pt x="386888" y="-7838"/>
                  <a:pt x="506736" y="139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2"/>
          <p:cNvSpPr/>
          <p:nvPr/>
        </p:nvSpPr>
        <p:spPr>
          <a:xfrm rot="21600000">
            <a:off x="2550514" y="3237797"/>
            <a:ext cx="1513862" cy="593882"/>
          </a:xfrm>
          <a:custGeom>
            <a:avLst/>
            <a:gdLst>
              <a:gd name="connsiteX0" fmla="*/ 1588140 w 2018482"/>
              <a:gd name="connsiteY0" fmla="*/ 0 h 791843"/>
              <a:gd name="connsiteX1" fmla="*/ 1571873 w 2018482"/>
              <a:gd name="connsiteY1" fmla="*/ 25617 h 791843"/>
              <a:gd name="connsiteX2" fmla="*/ 399959 w 2018482"/>
              <a:gd name="connsiteY2" fmla="*/ 28657 h 791843"/>
              <a:gd name="connsiteX3" fmla="*/ 31611 w 2018482"/>
              <a:gd name="connsiteY3" fmla="*/ 398411 h 791843"/>
              <a:gd name="connsiteX4" fmla="*/ 401875 w 2018482"/>
              <a:gd name="connsiteY4" fmla="*/ 766253 h 791843"/>
              <a:gd name="connsiteX5" fmla="*/ 2018482 w 2018482"/>
              <a:gd name="connsiteY5" fmla="*/ 762062 h 791843"/>
              <a:gd name="connsiteX6" fmla="*/ 2017109 w 2018482"/>
              <a:gd name="connsiteY6" fmla="*/ 787637 h 791843"/>
              <a:gd name="connsiteX7" fmla="*/ 395937 w 2018482"/>
              <a:gd name="connsiteY7" fmla="*/ 791842 h 791843"/>
              <a:gd name="connsiteX8" fmla="*/ 2 w 2018482"/>
              <a:gd name="connsiteY8" fmla="*/ 398492 h 791843"/>
              <a:gd name="connsiteX9" fmla="*/ 393889 w 2018482"/>
              <a:gd name="connsiteY9" fmla="*/ 3100 h 79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8482" h="791843">
                <a:moveTo>
                  <a:pt x="1588140" y="0"/>
                </a:moveTo>
                <a:lnTo>
                  <a:pt x="1571873" y="25617"/>
                </a:lnTo>
                <a:lnTo>
                  <a:pt x="399959" y="28657"/>
                </a:lnTo>
                <a:cubicBezTo>
                  <a:pt x="196003" y="29186"/>
                  <a:pt x="31083" y="194729"/>
                  <a:pt x="31611" y="398411"/>
                </a:cubicBezTo>
                <a:cubicBezTo>
                  <a:pt x="32139" y="602091"/>
                  <a:pt x="197916" y="766783"/>
                  <a:pt x="401875" y="766253"/>
                </a:cubicBezTo>
                <a:lnTo>
                  <a:pt x="2018482" y="762062"/>
                </a:lnTo>
                <a:lnTo>
                  <a:pt x="2017109" y="787637"/>
                </a:lnTo>
                <a:lnTo>
                  <a:pt x="395937" y="791842"/>
                </a:lnTo>
                <a:cubicBezTo>
                  <a:pt x="177827" y="792404"/>
                  <a:pt x="563" y="616299"/>
                  <a:pt x="2" y="398492"/>
                </a:cubicBezTo>
                <a:cubicBezTo>
                  <a:pt x="-562" y="180691"/>
                  <a:pt x="175784" y="3666"/>
                  <a:pt x="393889" y="3100"/>
                </a:cubicBezTo>
                <a:close/>
              </a:path>
            </a:pathLst>
          </a:cu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60609" y="1622819"/>
            <a:ext cx="248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60609" y="3124202"/>
            <a:ext cx="248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600" y="2396731"/>
            <a:ext cx="248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39600" y="3898114"/>
            <a:ext cx="248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75E2525-B0FC-478B-8909-D3A3AFA2A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0FEEB3C-AC67-4EAB-A56C-4DDFF73E0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827584" y="1736660"/>
            <a:ext cx="1728192" cy="2557948"/>
          </a:xfrm>
          <a:prstGeom prst="roundRect">
            <a:avLst>
              <a:gd name="adj" fmla="val 3230"/>
            </a:avLst>
          </a:prstGeom>
          <a:noFill/>
          <a:ln w="19050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 sz="16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007155" y="2473829"/>
            <a:ext cx="1370571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headEnd type="oval" w="med" len="med"/>
            <a:tailEnd type="oval" w="med" len="med"/>
          </a:ln>
        </p:spPr>
      </p:cxnSp>
      <p:cxnSp>
        <p:nvCxnSpPr>
          <p:cNvPr id="6" name="直接箭头连接符 5"/>
          <p:cNvCxnSpPr/>
          <p:nvPr/>
        </p:nvCxnSpPr>
        <p:spPr>
          <a:xfrm>
            <a:off x="1007155" y="2845535"/>
            <a:ext cx="1370571" cy="0"/>
          </a:xfrm>
          <a:prstGeom prst="straightConnector1">
            <a:avLst/>
          </a:prstGeom>
          <a:noFill/>
          <a:ln w="19050">
            <a:solidFill>
              <a:schemeClr val="accent1"/>
            </a:solidFill>
            <a:headEnd type="oval" w="med" len="med"/>
            <a:tailEnd type="oval" w="med" len="med"/>
          </a:ln>
        </p:spPr>
      </p:cxnSp>
      <p:sp>
        <p:nvSpPr>
          <p:cNvPr id="7" name="矩形 6"/>
          <p:cNvSpPr/>
          <p:nvPr/>
        </p:nvSpPr>
        <p:spPr>
          <a:xfrm>
            <a:off x="1018041" y="2966189"/>
            <a:ext cx="14571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2202" y="2502066"/>
            <a:ext cx="11837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747797" y="1736660"/>
            <a:ext cx="1728192" cy="2557948"/>
          </a:xfrm>
          <a:prstGeom prst="roundRect">
            <a:avLst>
              <a:gd name="adj" fmla="val 3230"/>
            </a:avLst>
          </a:prstGeom>
          <a:noFill/>
          <a:ln w="19050">
            <a:solidFill>
              <a:schemeClr val="accent2"/>
            </a:solidFill>
          </a:ln>
        </p:spPr>
        <p:txBody>
          <a:bodyPr rtlCol="0" anchor="ctr"/>
          <a:lstStyle/>
          <a:p>
            <a:pPr algn="ctr"/>
            <a:endParaRPr lang="zh-CN" altLang="en-US" sz="16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68011" y="1736660"/>
            <a:ext cx="1728192" cy="2557948"/>
          </a:xfrm>
          <a:prstGeom prst="roundRect">
            <a:avLst>
              <a:gd name="adj" fmla="val 3230"/>
            </a:avLst>
          </a:prstGeom>
          <a:noFill/>
          <a:ln w="19050">
            <a:solidFill>
              <a:schemeClr val="accent3"/>
            </a:solidFill>
          </a:ln>
        </p:spPr>
        <p:txBody>
          <a:bodyPr rtlCol="0" anchor="ctr"/>
          <a:lstStyle/>
          <a:p>
            <a:pPr algn="ctr"/>
            <a:endParaRPr lang="zh-CN" altLang="en-US" sz="16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588224" y="1736660"/>
            <a:ext cx="1728192" cy="2557948"/>
          </a:xfrm>
          <a:prstGeom prst="roundRect">
            <a:avLst>
              <a:gd name="adj" fmla="val 3230"/>
            </a:avLst>
          </a:prstGeom>
          <a:noFill/>
          <a:ln w="19050">
            <a:solidFill>
              <a:schemeClr val="accent4"/>
            </a:solidFill>
          </a:ln>
        </p:spPr>
        <p:txBody>
          <a:bodyPr rtlCol="0" anchor="ctr"/>
          <a:lstStyle/>
          <a:p>
            <a:pPr algn="ctr"/>
            <a:endParaRPr lang="zh-CN" altLang="en-US" sz="16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91875" y="1351805"/>
            <a:ext cx="799609" cy="7843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12090" y="1351805"/>
            <a:ext cx="799609" cy="7843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32302" y="1351805"/>
            <a:ext cx="799609" cy="7843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052516" y="1351805"/>
            <a:ext cx="799609" cy="7843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8206" y="1513144"/>
            <a:ext cx="5469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0882" y="1513144"/>
            <a:ext cx="5469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78499" y="1513144"/>
            <a:ext cx="5469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80221" y="1513144"/>
            <a:ext cx="546946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2932486" y="2484714"/>
            <a:ext cx="1370571" cy="0"/>
          </a:xfrm>
          <a:prstGeom prst="straightConnector1">
            <a:avLst/>
          </a:prstGeom>
          <a:noFill/>
          <a:ln w="19050">
            <a:solidFill>
              <a:schemeClr val="accent2"/>
            </a:solidFill>
            <a:headEnd type="oval" w="med" len="med"/>
            <a:tailEnd type="oval" w="med" len="med"/>
          </a:ln>
        </p:spPr>
      </p:cxnSp>
      <p:cxnSp>
        <p:nvCxnSpPr>
          <p:cNvPr id="21" name="直接箭头连接符 20"/>
          <p:cNvCxnSpPr/>
          <p:nvPr/>
        </p:nvCxnSpPr>
        <p:spPr>
          <a:xfrm>
            <a:off x="2932486" y="2856421"/>
            <a:ext cx="1370571" cy="0"/>
          </a:xfrm>
          <a:prstGeom prst="straightConnector1">
            <a:avLst/>
          </a:prstGeom>
          <a:noFill/>
          <a:ln w="19050">
            <a:solidFill>
              <a:schemeClr val="accent2"/>
            </a:solidFill>
            <a:headEnd type="oval" w="med" len="med"/>
            <a:tailEnd type="oval" w="med" len="med"/>
          </a:ln>
        </p:spPr>
      </p:cxnSp>
      <p:sp>
        <p:nvSpPr>
          <p:cNvPr id="22" name="矩形 21"/>
          <p:cNvSpPr/>
          <p:nvPr/>
        </p:nvSpPr>
        <p:spPr>
          <a:xfrm>
            <a:off x="2943372" y="2977074"/>
            <a:ext cx="14571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27533" y="2512951"/>
            <a:ext cx="11837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4861163" y="2481627"/>
            <a:ext cx="1370571" cy="0"/>
          </a:xfrm>
          <a:prstGeom prst="straightConnector1">
            <a:avLst/>
          </a:prstGeom>
          <a:noFill/>
          <a:ln w="19050">
            <a:solidFill>
              <a:schemeClr val="accent3"/>
            </a:solidFill>
            <a:headEnd type="oval" w="med" len="med"/>
            <a:tailEnd type="oval" w="med" len="med"/>
          </a:ln>
        </p:spPr>
      </p:cxnSp>
      <p:cxnSp>
        <p:nvCxnSpPr>
          <p:cNvPr id="25" name="直接箭头连接符 24"/>
          <p:cNvCxnSpPr/>
          <p:nvPr/>
        </p:nvCxnSpPr>
        <p:spPr>
          <a:xfrm>
            <a:off x="4861163" y="2853334"/>
            <a:ext cx="1370571" cy="0"/>
          </a:xfrm>
          <a:prstGeom prst="straightConnector1">
            <a:avLst/>
          </a:prstGeom>
          <a:noFill/>
          <a:ln w="19050">
            <a:solidFill>
              <a:schemeClr val="accent3"/>
            </a:solidFill>
            <a:headEnd type="oval" w="med" len="med"/>
            <a:tailEnd type="oval" w="med" len="med"/>
          </a:ln>
        </p:spPr>
      </p:cxnSp>
      <p:sp>
        <p:nvSpPr>
          <p:cNvPr id="26" name="矩形 25"/>
          <p:cNvSpPr/>
          <p:nvPr/>
        </p:nvSpPr>
        <p:spPr>
          <a:xfrm>
            <a:off x="4872049" y="2973987"/>
            <a:ext cx="14571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56210" y="2509864"/>
            <a:ext cx="11837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786494" y="2481627"/>
            <a:ext cx="1370571" cy="0"/>
          </a:xfrm>
          <a:prstGeom prst="straightConnector1">
            <a:avLst/>
          </a:prstGeom>
          <a:noFill/>
          <a:ln w="19050">
            <a:solidFill>
              <a:schemeClr val="accent4"/>
            </a:solidFill>
            <a:headEnd type="oval" w="med" len="med"/>
            <a:tailEnd type="oval" w="med" len="med"/>
          </a:ln>
        </p:spPr>
      </p:cxnSp>
      <p:cxnSp>
        <p:nvCxnSpPr>
          <p:cNvPr id="29" name="直接箭头连接符 28"/>
          <p:cNvCxnSpPr/>
          <p:nvPr/>
        </p:nvCxnSpPr>
        <p:spPr>
          <a:xfrm>
            <a:off x="6786494" y="2853334"/>
            <a:ext cx="1370571" cy="0"/>
          </a:xfrm>
          <a:prstGeom prst="straightConnector1">
            <a:avLst/>
          </a:prstGeom>
          <a:noFill/>
          <a:ln w="19050">
            <a:solidFill>
              <a:schemeClr val="accent4"/>
            </a:solidFill>
            <a:headEnd type="oval" w="med" len="med"/>
            <a:tailEnd type="oval" w="med" len="med"/>
          </a:ln>
        </p:spPr>
      </p:cxnSp>
      <p:sp>
        <p:nvSpPr>
          <p:cNvPr id="30" name="矩形 29"/>
          <p:cNvSpPr/>
          <p:nvPr/>
        </p:nvSpPr>
        <p:spPr>
          <a:xfrm>
            <a:off x="6797380" y="2973987"/>
            <a:ext cx="145713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81541" y="2509864"/>
            <a:ext cx="11837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6D570EB9-938A-40C0-87F6-2C96B6A659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D9A94EC-BCB6-41E2-AF09-AFB2A3AA6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0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810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788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528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2D05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5811" y="874800"/>
            <a:ext cx="6104700" cy="33939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D7A8A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圆角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12323" y="1363088"/>
            <a:ext cx="2417325" cy="2417325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90" tIns="17145" rIns="34290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675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Shape 305"/>
          <p:cNvSpPr/>
          <p:nvPr/>
        </p:nvSpPr>
        <p:spPr>
          <a:xfrm>
            <a:off x="1232722" y="2975934"/>
            <a:ext cx="7290881" cy="788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>
              <a:lnSpc>
                <a:spcPct val="130000"/>
              </a:lnSpc>
            </a:pPr>
            <a:endParaRPr sz="37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Shape 305"/>
          <p:cNvSpPr/>
          <p:nvPr/>
        </p:nvSpPr>
        <p:spPr>
          <a:xfrm>
            <a:off x="3507246" y="1894634"/>
            <a:ext cx="2465419" cy="578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本模板</a:t>
            </a:r>
            <a:r>
              <a:rPr lang="zh-CN" altLang="en-US" sz="27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总共</a:t>
            </a:r>
            <a:r>
              <a:rPr lang="en-US" altLang="zh-CN" sz="27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29</a:t>
            </a:r>
            <a:r>
              <a:rPr lang="zh-CN" altLang="en-US" sz="27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endParaRPr lang="en-US" altLang="zh-CN" sz="27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14390" y="2504348"/>
            <a:ext cx="471824" cy="0"/>
          </a:xfrm>
          <a:prstGeom prst="line">
            <a:avLst/>
          </a:prstGeom>
          <a:noFill/>
          <a:ln w="25400" cap="flat">
            <a:solidFill>
              <a:srgbClr val="00206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435734" y="2508385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微信扫描二维码，关注微信公众号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铁头功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后台回复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</a:t>
            </a:r>
            <a:r>
              <a:rPr lang="zh-CN" altLang="en-US" sz="1500" b="1" dirty="0" smtClean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蓝花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</a:t>
            </a: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获取完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整版</a:t>
            </a:r>
            <a:r>
              <a:rPr lang="en-US" altLang="zh-CN" sz="15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29</a:t>
            </a:r>
            <a:r>
              <a:rPr lang="zh-CN" altLang="en-US" sz="15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模板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33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3538094-768F-4D5B-A0AF-4B6AD9F4B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4099" y="-2438400"/>
            <a:ext cx="4508198" cy="4458712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863FE9A-280B-4AE4-842D-899667CB3740}"/>
              </a:ext>
            </a:extLst>
          </p:cNvPr>
          <p:cNvSpPr txBox="1"/>
          <p:nvPr/>
        </p:nvSpPr>
        <p:spPr>
          <a:xfrm>
            <a:off x="3437715" y="1856169"/>
            <a:ext cx="2268571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50" b="1" dirty="0" smtClean="0">
                <a:solidFill>
                  <a:schemeClr val="tx2"/>
                </a:solidFill>
              </a:rPr>
              <a:t>感谢观看</a:t>
            </a:r>
            <a:endParaRPr lang="zh-CN" altLang="en-US" sz="4050" b="1" dirty="0">
              <a:solidFill>
                <a:schemeClr val="accent1"/>
              </a:solidFill>
            </a:endParaRPr>
          </a:p>
        </p:txBody>
      </p:sp>
      <p:sp>
        <p:nvSpPr>
          <p:cNvPr id="28" name="矩形 2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A382D52E-F997-4F0E-8CC5-426A5C72E0DE}"/>
              </a:ext>
            </a:extLst>
          </p:cNvPr>
          <p:cNvSpPr/>
          <p:nvPr/>
        </p:nvSpPr>
        <p:spPr>
          <a:xfrm>
            <a:off x="1201003" y="2565078"/>
            <a:ext cx="674199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Ut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pulvinar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lorem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lacinia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0710A00-A72B-4F54-8EAD-B8F1D49BAAA2}"/>
              </a:ext>
            </a:extLst>
          </p:cNvPr>
          <p:cNvCxnSpPr/>
          <p:nvPr/>
        </p:nvCxnSpPr>
        <p:spPr>
          <a:xfrm>
            <a:off x="3563772" y="3138054"/>
            <a:ext cx="20164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E5B76DF-7C14-4C31-9DDD-6319A4937989}"/>
              </a:ext>
            </a:extLst>
          </p:cNvPr>
          <p:cNvSpPr txBox="1"/>
          <p:nvPr/>
        </p:nvSpPr>
        <p:spPr>
          <a:xfrm>
            <a:off x="4345014" y="3276367"/>
            <a:ext cx="4539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accent1"/>
                </a:solidFill>
              </a:rPr>
              <a:t>姓名</a:t>
            </a:r>
            <a:endParaRPr lang="en-US" altLang="zh-CN" sz="1050" dirty="0">
              <a:solidFill>
                <a:schemeClr val="accent1"/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A2C72B4-6B04-4BAE-BE8E-A5C0C658B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257" y="2914144"/>
            <a:ext cx="4508198" cy="445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4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8375" y="3650761"/>
            <a:ext cx="3898568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刘铁头  原创作品</a:t>
            </a:r>
            <a:endParaRPr lang="en-US" altLang="zh-CN" dirty="0" smtClean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endParaRPr lang="en-US" altLang="zh-CN" dirty="0" smtClean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endParaRPr lang="en-US" altLang="zh-CN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r>
              <a:rPr lang="en-US" altLang="zh-CN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51PPT</a:t>
            </a:r>
            <a:r>
              <a:rPr lang="zh-CN" altLang="en-US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模板网   </a:t>
            </a:r>
            <a:r>
              <a:rPr lang="en-US" altLang="zh-CN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   </a:t>
            </a:r>
            <a:r>
              <a:rPr lang="zh-CN" altLang="en-US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480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92D05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5811" y="874800"/>
            <a:ext cx="6104700" cy="33939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D7A8A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" name="圆角矩形 1" descr="e7d195523061f1c066b244f4f0640bbcf3715a5d8e4c1f9c0CC89F802DB1C6DCEED83B96BD2FE003EF101F1D2A7FDAC955EBEE173D2520FDFAE65A13FA12EC6F1609809A21EAC5BB0195E08AA6A710E6248429B268CDE7E0F88F10A96895837156FB42290AC6FF6844AC8D7BC66D84E1A375D7292B4D3C92710E9760418CBD08A66F9A20065CD769C6E57D7D5753DF6E"/>
          <p:cNvSpPr/>
          <p:nvPr/>
        </p:nvSpPr>
        <p:spPr>
          <a:xfrm>
            <a:off x="612323" y="1363088"/>
            <a:ext cx="2417325" cy="2417325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4290" tIns="17145" rIns="34290" bIns="1714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675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Shape 305"/>
          <p:cNvSpPr/>
          <p:nvPr/>
        </p:nvSpPr>
        <p:spPr>
          <a:xfrm>
            <a:off x="1232722" y="2975934"/>
            <a:ext cx="7290881" cy="788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>
              <a:lnSpc>
                <a:spcPct val="130000"/>
              </a:lnSpc>
            </a:pPr>
            <a:endParaRPr sz="375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Shape 305"/>
          <p:cNvSpPr/>
          <p:nvPr/>
        </p:nvSpPr>
        <p:spPr>
          <a:xfrm>
            <a:off x="3507246" y="1894634"/>
            <a:ext cx="2465419" cy="5786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7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本模板</a:t>
            </a:r>
            <a:r>
              <a:rPr lang="zh-CN" altLang="en-US" sz="27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总共</a:t>
            </a:r>
            <a:r>
              <a:rPr lang="en-US" altLang="zh-CN" sz="27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29</a:t>
            </a:r>
            <a:r>
              <a:rPr lang="zh-CN" altLang="en-US" sz="27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endParaRPr lang="en-US" altLang="zh-CN" sz="27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14390" y="2504348"/>
            <a:ext cx="471824" cy="0"/>
          </a:xfrm>
          <a:prstGeom prst="line">
            <a:avLst/>
          </a:prstGeom>
          <a:noFill/>
          <a:ln w="25400" cap="flat">
            <a:solidFill>
              <a:srgbClr val="00206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435734" y="2508385"/>
            <a:ext cx="4572000" cy="6924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微信扫描二维码，关注微信公众号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铁头功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后台回复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：</a:t>
            </a:r>
            <a:r>
              <a:rPr lang="zh-CN" altLang="en-US" sz="1500" b="1" dirty="0" smtClean="0">
                <a:solidFill>
                  <a:srgbClr val="FFFF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蓝花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</a:t>
            </a:r>
            <a:r>
              <a:rPr lang="zh-CN" altLang="en-US" sz="15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获取完</a:t>
            </a:r>
            <a:r>
              <a:rPr lang="zh-CN" altLang="en-US" sz="15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整版</a:t>
            </a:r>
            <a:r>
              <a:rPr lang="en-US" altLang="zh-CN" sz="15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29</a:t>
            </a:r>
            <a:r>
              <a:rPr lang="zh-CN" altLang="en-US" sz="1500" dirty="0" smtClean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r>
              <a:rPr lang="zh-CN" altLang="en-US" sz="1500" dirty="0">
                <a:solidFill>
                  <a:srgbClr val="00206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模板</a:t>
            </a:r>
            <a:endParaRPr lang="en-US" altLang="zh-CN" sz="1500" dirty="0">
              <a:solidFill>
                <a:srgbClr val="00206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29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145382" y="1445419"/>
            <a:ext cx="1812131" cy="1995488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3663554" y="1445419"/>
            <a:ext cx="1812131" cy="1995488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6180535" y="1445419"/>
            <a:ext cx="1813322" cy="1995488"/>
          </a:xfrm>
          <a:custGeom>
            <a:avLst/>
            <a:gdLst>
              <a:gd name="T0" fmla="*/ 60 w 864"/>
              <a:gd name="T1" fmla="*/ 577 h 949"/>
              <a:gd name="T2" fmla="*/ 0 w 864"/>
              <a:gd name="T3" fmla="*/ 432 h 949"/>
              <a:gd name="T4" fmla="*/ 60 w 864"/>
              <a:gd name="T5" fmla="*/ 287 h 949"/>
              <a:gd name="T6" fmla="*/ 287 w 864"/>
              <a:gd name="T7" fmla="*/ 60 h 949"/>
              <a:gd name="T8" fmla="*/ 432 w 864"/>
              <a:gd name="T9" fmla="*/ 0 h 949"/>
              <a:gd name="T10" fmla="*/ 577 w 864"/>
              <a:gd name="T11" fmla="*/ 60 h 949"/>
              <a:gd name="T12" fmla="*/ 804 w 864"/>
              <a:gd name="T13" fmla="*/ 287 h 949"/>
              <a:gd name="T14" fmla="*/ 864 w 864"/>
              <a:gd name="T15" fmla="*/ 432 h 949"/>
              <a:gd name="T16" fmla="*/ 804 w 864"/>
              <a:gd name="T17" fmla="*/ 577 h 949"/>
              <a:gd name="T18" fmla="*/ 432 w 864"/>
              <a:gd name="T19" fmla="*/ 949 h 949"/>
              <a:gd name="T20" fmla="*/ 60 w 864"/>
              <a:gd name="T21" fmla="*/ 577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4" h="949">
                <a:moveTo>
                  <a:pt x="60" y="577"/>
                </a:moveTo>
                <a:cubicBezTo>
                  <a:pt x="22" y="539"/>
                  <a:pt x="0" y="487"/>
                  <a:pt x="0" y="432"/>
                </a:cubicBezTo>
                <a:cubicBezTo>
                  <a:pt x="0" y="377"/>
                  <a:pt x="22" y="325"/>
                  <a:pt x="60" y="287"/>
                </a:cubicBezTo>
                <a:cubicBezTo>
                  <a:pt x="287" y="60"/>
                  <a:pt x="287" y="60"/>
                  <a:pt x="287" y="60"/>
                </a:cubicBezTo>
                <a:cubicBezTo>
                  <a:pt x="325" y="22"/>
                  <a:pt x="377" y="0"/>
                  <a:pt x="432" y="0"/>
                </a:cubicBezTo>
                <a:cubicBezTo>
                  <a:pt x="487" y="0"/>
                  <a:pt x="539" y="22"/>
                  <a:pt x="577" y="60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42" y="325"/>
                  <a:pt x="864" y="377"/>
                  <a:pt x="864" y="432"/>
                </a:cubicBezTo>
                <a:cubicBezTo>
                  <a:pt x="864" y="487"/>
                  <a:pt x="842" y="539"/>
                  <a:pt x="804" y="577"/>
                </a:cubicBezTo>
                <a:cubicBezTo>
                  <a:pt x="432" y="949"/>
                  <a:pt x="432" y="949"/>
                  <a:pt x="432" y="949"/>
                </a:cubicBezTo>
                <a:lnTo>
                  <a:pt x="60" y="5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98502" y="1979397"/>
            <a:ext cx="1131089" cy="709204"/>
            <a:chOff x="1998003" y="2639195"/>
            <a:chExt cx="1508119" cy="945605"/>
          </a:xfrm>
        </p:grpSpPr>
        <p:sp>
          <p:nvSpPr>
            <p:cNvPr id="8" name="矩形 7"/>
            <p:cNvSpPr/>
            <p:nvPr/>
          </p:nvSpPr>
          <p:spPr>
            <a:xfrm>
              <a:off x="2028794" y="3215468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98003" y="2639195"/>
              <a:ext cx="1443131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1,450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23988" y="1979397"/>
            <a:ext cx="1131089" cy="709204"/>
            <a:chOff x="1998003" y="2639195"/>
            <a:chExt cx="1508119" cy="945605"/>
          </a:xfrm>
        </p:grpSpPr>
        <p:sp>
          <p:nvSpPr>
            <p:cNvPr id="11" name="矩形 10"/>
            <p:cNvSpPr/>
            <p:nvPr/>
          </p:nvSpPr>
          <p:spPr>
            <a:xfrm>
              <a:off x="2028794" y="3215468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98003" y="2639195"/>
              <a:ext cx="1443131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2,250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27702" y="1979397"/>
            <a:ext cx="1131089" cy="709204"/>
            <a:chOff x="1998003" y="2639195"/>
            <a:chExt cx="1508119" cy="945605"/>
          </a:xfrm>
        </p:grpSpPr>
        <p:sp>
          <p:nvSpPr>
            <p:cNvPr id="14" name="矩形 13"/>
            <p:cNvSpPr/>
            <p:nvPr/>
          </p:nvSpPr>
          <p:spPr>
            <a:xfrm>
              <a:off x="2028794" y="3215468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998003" y="2639195"/>
              <a:ext cx="1443131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1,780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459342" y="369475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88536" y="4019550"/>
            <a:ext cx="173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7074" y="369475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6268" y="4019550"/>
            <a:ext cx="173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22560" y="3694755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51754" y="4019550"/>
            <a:ext cx="1732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B7229C3-F46C-4D81-9DF2-3F0CF1D61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E6B95C8-E801-4624-9F90-1331FCA8A1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9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3" name="Freeform 33"/>
          <p:cNvSpPr>
            <a:spLocks/>
          </p:cNvSpPr>
          <p:nvPr/>
        </p:nvSpPr>
        <p:spPr bwMode="auto">
          <a:xfrm>
            <a:off x="5091636" y="2888015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 w="6350"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34"/>
          <p:cNvSpPr>
            <a:spLocks/>
          </p:cNvSpPr>
          <p:nvPr/>
        </p:nvSpPr>
        <p:spPr bwMode="auto">
          <a:xfrm>
            <a:off x="4408545" y="1511301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 w="6350"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>
            <a:off x="3256017" y="1621137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 w="6350"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36"/>
          <p:cNvSpPr>
            <a:spLocks/>
          </p:cNvSpPr>
          <p:nvPr/>
        </p:nvSpPr>
        <p:spPr bwMode="auto">
          <a:xfrm>
            <a:off x="2432998" y="2955722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5791200" y="1418828"/>
            <a:ext cx="20161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6784975" y="3146425"/>
            <a:ext cx="20161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1011238" y="1562100"/>
            <a:ext cx="20161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41"/>
          <p:cNvSpPr>
            <a:spLocks noChangeArrowheads="1"/>
          </p:cNvSpPr>
          <p:nvPr/>
        </p:nvSpPr>
        <p:spPr bwMode="auto">
          <a:xfrm>
            <a:off x="290513" y="3435350"/>
            <a:ext cx="2016125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9C37A18-3C85-425C-A732-A2A75EFD41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C58BF13-8378-4C03-9472-AA0A09F9C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5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3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3"/>
          <p:cNvSpPr>
            <a:spLocks/>
          </p:cNvSpPr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accent1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accent3"/>
            </a:solidFill>
            <a:prstDash val="solid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accent2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accent4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7078664" y="3215680"/>
            <a:ext cx="376237" cy="374766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21"/>
          <p:cNvGrpSpPr>
            <a:grpSpLocks/>
          </p:cNvGrpSpPr>
          <p:nvPr/>
        </p:nvGrpSpPr>
        <p:grpSpPr bwMode="auto">
          <a:xfrm>
            <a:off x="3471863" y="3237912"/>
            <a:ext cx="374650" cy="330302"/>
            <a:chOff x="0" y="0"/>
            <a:chExt cx="236" cy="208"/>
          </a:xfrm>
        </p:grpSpPr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24"/>
          <p:cNvGrpSpPr>
            <a:grpSpLocks/>
          </p:cNvGrpSpPr>
          <p:nvPr/>
        </p:nvGrpSpPr>
        <p:grpSpPr bwMode="auto">
          <a:xfrm>
            <a:off x="5307013" y="2183487"/>
            <a:ext cx="379412" cy="376353"/>
            <a:chOff x="0" y="0"/>
            <a:chExt cx="239" cy="237"/>
          </a:xfrm>
        </p:grpSpPr>
        <p:sp>
          <p:nvSpPr>
            <p:cNvPr id="17" name="Freeform 25"/>
            <p:cNvSpPr>
              <a:spLocks/>
            </p:cNvSpPr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9"/>
          <p:cNvGrpSpPr>
            <a:grpSpLocks/>
          </p:cNvGrpSpPr>
          <p:nvPr/>
        </p:nvGrpSpPr>
        <p:grpSpPr bwMode="auto">
          <a:xfrm>
            <a:off x="1757363" y="2194602"/>
            <a:ext cx="374650" cy="376354"/>
            <a:chOff x="0" y="0"/>
            <a:chExt cx="236" cy="237"/>
          </a:xfrm>
        </p:grpSpPr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13"/>
          <p:cNvSpPr txBox="1"/>
          <p:nvPr/>
        </p:nvSpPr>
        <p:spPr>
          <a:xfrm>
            <a:off x="1326358" y="3066411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328739" y="3281914"/>
            <a:ext cx="1543049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613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133329" y="1883357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3135710" y="2098860"/>
            <a:ext cx="1543049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613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4851168" y="3067768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4853549" y="3283271"/>
            <a:ext cx="1543049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613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730999" y="1914194"/>
            <a:ext cx="1464469" cy="184666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  <a:sym typeface="Arial" pitchFamily="34" charset="0"/>
              </a:rPr>
              <a:t>单击编辑标题</a:t>
            </a:r>
            <a:endParaRPr lang="en-US" altLang="zh-CN" sz="12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  <a:sym typeface="Arial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733380" y="2129697"/>
            <a:ext cx="1543049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12613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80E374C-34D2-4A38-8D87-E5579A0C0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02D73751-3FB7-48A5-8C7C-D2548BA5BE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3" name="矩形 2"/>
          <p:cNvSpPr/>
          <p:nvPr/>
        </p:nvSpPr>
        <p:spPr>
          <a:xfrm>
            <a:off x="1305331" y="3651661"/>
            <a:ext cx="6326493" cy="410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8328" y="1100784"/>
            <a:ext cx="2265771" cy="2118829"/>
            <a:chOff x="957770" y="1467711"/>
            <a:chExt cx="3021028" cy="2825105"/>
          </a:xfrm>
        </p:grpSpPr>
        <p:grpSp>
          <p:nvGrpSpPr>
            <p:cNvPr id="6" name="组合 5"/>
            <p:cNvGrpSpPr/>
            <p:nvPr/>
          </p:nvGrpSpPr>
          <p:grpSpPr>
            <a:xfrm>
              <a:off x="957770" y="1467711"/>
              <a:ext cx="3021028" cy="2825105"/>
              <a:chOff x="1570902" y="3815673"/>
              <a:chExt cx="2534920" cy="2370523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332819" y="2853591"/>
              <a:ext cx="22709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62211" y="3386855"/>
              <a:ext cx="224153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394"/>
            <p:cNvSpPr>
              <a:spLocks noEditPoints="1"/>
            </p:cNvSpPr>
            <p:nvPr/>
          </p:nvSpPr>
          <p:spPr bwMode="auto">
            <a:xfrm>
              <a:off x="2217458" y="1884941"/>
              <a:ext cx="501650" cy="434975"/>
            </a:xfrm>
            <a:custGeom>
              <a:avLst/>
              <a:gdLst>
                <a:gd name="T0" fmla="*/ 39 w 183"/>
                <a:gd name="T1" fmla="*/ 1 h 159"/>
                <a:gd name="T2" fmla="*/ 57 w 183"/>
                <a:gd name="T3" fmla="*/ 16 h 159"/>
                <a:gd name="T4" fmla="*/ 22 w 183"/>
                <a:gd name="T5" fmla="*/ 16 h 159"/>
                <a:gd name="T6" fmla="*/ 39 w 183"/>
                <a:gd name="T7" fmla="*/ 1 h 159"/>
                <a:gd name="T8" fmla="*/ 106 w 183"/>
                <a:gd name="T9" fmla="*/ 32 h 159"/>
                <a:gd name="T10" fmla="*/ 147 w 183"/>
                <a:gd name="T11" fmla="*/ 49 h 159"/>
                <a:gd name="T12" fmla="*/ 163 w 183"/>
                <a:gd name="T13" fmla="*/ 90 h 159"/>
                <a:gd name="T14" fmla="*/ 147 w 183"/>
                <a:gd name="T15" fmla="*/ 130 h 159"/>
                <a:gd name="T16" fmla="*/ 106 w 183"/>
                <a:gd name="T17" fmla="*/ 147 h 159"/>
                <a:gd name="T18" fmla="*/ 66 w 183"/>
                <a:gd name="T19" fmla="*/ 130 h 159"/>
                <a:gd name="T20" fmla="*/ 49 w 183"/>
                <a:gd name="T21" fmla="*/ 90 h 159"/>
                <a:gd name="T22" fmla="*/ 66 w 183"/>
                <a:gd name="T23" fmla="*/ 49 h 159"/>
                <a:gd name="T24" fmla="*/ 106 w 183"/>
                <a:gd name="T25" fmla="*/ 32 h 159"/>
                <a:gd name="T26" fmla="*/ 99 w 183"/>
                <a:gd name="T27" fmla="*/ 62 h 159"/>
                <a:gd name="T28" fmla="*/ 76 w 183"/>
                <a:gd name="T29" fmla="*/ 71 h 159"/>
                <a:gd name="T30" fmla="*/ 79 w 183"/>
                <a:gd name="T31" fmla="*/ 96 h 159"/>
                <a:gd name="T32" fmla="*/ 95 w 183"/>
                <a:gd name="T33" fmla="*/ 82 h 159"/>
                <a:gd name="T34" fmla="*/ 99 w 183"/>
                <a:gd name="T35" fmla="*/ 62 h 159"/>
                <a:gd name="T36" fmla="*/ 134 w 183"/>
                <a:gd name="T37" fmla="*/ 62 h 159"/>
                <a:gd name="T38" fmla="*/ 106 w 183"/>
                <a:gd name="T39" fmla="*/ 50 h 159"/>
                <a:gd name="T40" fmla="*/ 79 w 183"/>
                <a:gd name="T41" fmla="*/ 62 h 159"/>
                <a:gd name="T42" fmla="*/ 67 w 183"/>
                <a:gd name="T43" fmla="*/ 90 h 159"/>
                <a:gd name="T44" fmla="*/ 79 w 183"/>
                <a:gd name="T45" fmla="*/ 117 h 159"/>
                <a:gd name="T46" fmla="*/ 106 w 183"/>
                <a:gd name="T47" fmla="*/ 129 h 159"/>
                <a:gd name="T48" fmla="*/ 134 w 183"/>
                <a:gd name="T49" fmla="*/ 117 h 159"/>
                <a:gd name="T50" fmla="*/ 145 w 183"/>
                <a:gd name="T51" fmla="*/ 90 h 159"/>
                <a:gd name="T52" fmla="*/ 134 w 183"/>
                <a:gd name="T53" fmla="*/ 62 h 159"/>
                <a:gd name="T54" fmla="*/ 77 w 183"/>
                <a:gd name="T55" fmla="*/ 0 h 159"/>
                <a:gd name="T56" fmla="*/ 64 w 183"/>
                <a:gd name="T57" fmla="*/ 24 h 159"/>
                <a:gd name="T58" fmla="*/ 21 w 183"/>
                <a:gd name="T59" fmla="*/ 24 h 159"/>
                <a:gd name="T60" fmla="*/ 0 w 183"/>
                <a:gd name="T61" fmla="*/ 45 h 159"/>
                <a:gd name="T62" fmla="*/ 0 w 183"/>
                <a:gd name="T63" fmla="*/ 137 h 159"/>
                <a:gd name="T64" fmla="*/ 21 w 183"/>
                <a:gd name="T65" fmla="*/ 159 h 159"/>
                <a:gd name="T66" fmla="*/ 161 w 183"/>
                <a:gd name="T67" fmla="*/ 159 h 159"/>
                <a:gd name="T68" fmla="*/ 183 w 183"/>
                <a:gd name="T69" fmla="*/ 137 h 159"/>
                <a:gd name="T70" fmla="*/ 183 w 183"/>
                <a:gd name="T71" fmla="*/ 45 h 159"/>
                <a:gd name="T72" fmla="*/ 161 w 183"/>
                <a:gd name="T73" fmla="*/ 24 h 159"/>
                <a:gd name="T74" fmla="*/ 154 w 183"/>
                <a:gd name="T75" fmla="*/ 24 h 159"/>
                <a:gd name="T76" fmla="*/ 140 w 183"/>
                <a:gd name="T77" fmla="*/ 0 h 159"/>
                <a:gd name="T78" fmla="*/ 77 w 183"/>
                <a:gd name="T7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159">
                  <a:moveTo>
                    <a:pt x="39" y="1"/>
                  </a:moveTo>
                  <a:cubicBezTo>
                    <a:pt x="48" y="1"/>
                    <a:pt x="55" y="8"/>
                    <a:pt x="5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8"/>
                    <a:pt x="30" y="1"/>
                    <a:pt x="39" y="1"/>
                  </a:cubicBezTo>
                  <a:close/>
                  <a:moveTo>
                    <a:pt x="106" y="32"/>
                  </a:moveTo>
                  <a:cubicBezTo>
                    <a:pt x="122" y="32"/>
                    <a:pt x="136" y="39"/>
                    <a:pt x="147" y="49"/>
                  </a:cubicBezTo>
                  <a:cubicBezTo>
                    <a:pt x="157" y="59"/>
                    <a:pt x="163" y="74"/>
                    <a:pt x="163" y="90"/>
                  </a:cubicBezTo>
                  <a:cubicBezTo>
                    <a:pt x="163" y="105"/>
                    <a:pt x="157" y="120"/>
                    <a:pt x="147" y="130"/>
                  </a:cubicBezTo>
                  <a:cubicBezTo>
                    <a:pt x="136" y="140"/>
                    <a:pt x="122" y="147"/>
                    <a:pt x="106" y="147"/>
                  </a:cubicBezTo>
                  <a:cubicBezTo>
                    <a:pt x="90" y="147"/>
                    <a:pt x="76" y="140"/>
                    <a:pt x="66" y="130"/>
                  </a:cubicBezTo>
                  <a:cubicBezTo>
                    <a:pt x="55" y="120"/>
                    <a:pt x="49" y="105"/>
                    <a:pt x="49" y="90"/>
                  </a:cubicBezTo>
                  <a:cubicBezTo>
                    <a:pt x="49" y="74"/>
                    <a:pt x="55" y="59"/>
                    <a:pt x="66" y="49"/>
                  </a:cubicBezTo>
                  <a:cubicBezTo>
                    <a:pt x="76" y="39"/>
                    <a:pt x="90" y="32"/>
                    <a:pt x="106" y="32"/>
                  </a:cubicBezTo>
                  <a:close/>
                  <a:moveTo>
                    <a:pt x="99" y="62"/>
                  </a:moveTo>
                  <a:cubicBezTo>
                    <a:pt x="92" y="57"/>
                    <a:pt x="81" y="62"/>
                    <a:pt x="76" y="71"/>
                  </a:cubicBezTo>
                  <a:cubicBezTo>
                    <a:pt x="70" y="81"/>
                    <a:pt x="72" y="92"/>
                    <a:pt x="79" y="96"/>
                  </a:cubicBezTo>
                  <a:cubicBezTo>
                    <a:pt x="86" y="100"/>
                    <a:pt x="90" y="92"/>
                    <a:pt x="95" y="82"/>
                  </a:cubicBezTo>
                  <a:cubicBezTo>
                    <a:pt x="101" y="73"/>
                    <a:pt x="106" y="66"/>
                    <a:pt x="99" y="62"/>
                  </a:cubicBezTo>
                  <a:close/>
                  <a:moveTo>
                    <a:pt x="134" y="62"/>
                  </a:moveTo>
                  <a:cubicBezTo>
                    <a:pt x="127" y="55"/>
                    <a:pt x="117" y="50"/>
                    <a:pt x="106" y="50"/>
                  </a:cubicBezTo>
                  <a:cubicBezTo>
                    <a:pt x="95" y="50"/>
                    <a:pt x="86" y="55"/>
                    <a:pt x="79" y="62"/>
                  </a:cubicBezTo>
                  <a:cubicBezTo>
                    <a:pt x="72" y="69"/>
                    <a:pt x="67" y="79"/>
                    <a:pt x="67" y="90"/>
                  </a:cubicBezTo>
                  <a:cubicBezTo>
                    <a:pt x="67" y="100"/>
                    <a:pt x="72" y="110"/>
                    <a:pt x="79" y="117"/>
                  </a:cubicBezTo>
                  <a:cubicBezTo>
                    <a:pt x="86" y="124"/>
                    <a:pt x="95" y="129"/>
                    <a:pt x="106" y="129"/>
                  </a:cubicBezTo>
                  <a:cubicBezTo>
                    <a:pt x="117" y="129"/>
                    <a:pt x="127" y="124"/>
                    <a:pt x="134" y="117"/>
                  </a:cubicBezTo>
                  <a:cubicBezTo>
                    <a:pt x="141" y="110"/>
                    <a:pt x="145" y="100"/>
                    <a:pt x="145" y="90"/>
                  </a:cubicBezTo>
                  <a:cubicBezTo>
                    <a:pt x="145" y="79"/>
                    <a:pt x="141" y="69"/>
                    <a:pt x="134" y="62"/>
                  </a:cubicBezTo>
                  <a:close/>
                  <a:moveTo>
                    <a:pt x="77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9" y="24"/>
                    <a:pt x="0" y="34"/>
                    <a:pt x="0" y="4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9" y="159"/>
                    <a:pt x="21" y="159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73" y="159"/>
                    <a:pt x="183" y="149"/>
                    <a:pt x="183" y="13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34"/>
                    <a:pt x="173" y="24"/>
                    <a:pt x="16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0222" tIns="30111" rIns="60222" bIns="30111"/>
            <a:lstStyle/>
            <a:p>
              <a:pPr>
                <a:defRPr/>
              </a:pPr>
              <a:endParaRPr lang="zh-CN" altLang="en-US" sz="1186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7857" y="1100784"/>
            <a:ext cx="2265771" cy="2118829"/>
            <a:chOff x="4557142" y="1467711"/>
            <a:chExt cx="3021028" cy="2825105"/>
          </a:xfrm>
        </p:grpSpPr>
        <p:grpSp>
          <p:nvGrpSpPr>
            <p:cNvPr id="13" name="组合 12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932191" y="2853591"/>
              <a:ext cx="22709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96433" y="3417632"/>
              <a:ext cx="224153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17385" y="1100783"/>
            <a:ext cx="2265771" cy="2118829"/>
            <a:chOff x="8156513" y="1467710"/>
            <a:chExt cx="3021028" cy="2825105"/>
          </a:xfrm>
        </p:grpSpPr>
        <p:sp>
          <p:nvSpPr>
            <p:cNvPr id="20" name="矩形 19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31564" y="2862267"/>
              <a:ext cx="22709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560956" y="3417632"/>
              <a:ext cx="224153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2613">
                <a:spcBef>
                  <a:spcPct val="20000"/>
                </a:spcBef>
                <a:defRPr/>
              </a:pPr>
              <a:r>
                <a:rPr lang="zh-CN" altLang="en-US" sz="9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25" name="饼形 24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8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8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BADFFAC-BABC-407B-AE02-364678256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0E00D5E-29BE-424D-AD9B-2411F21205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7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98" name="Freeform 5"/>
          <p:cNvSpPr>
            <a:spLocks noEditPoints="1"/>
          </p:cNvSpPr>
          <p:nvPr/>
        </p:nvSpPr>
        <p:spPr bwMode="auto">
          <a:xfrm>
            <a:off x="3607594" y="1101329"/>
            <a:ext cx="1874044" cy="1874044"/>
          </a:xfrm>
          <a:custGeom>
            <a:avLst/>
            <a:gdLst>
              <a:gd name="T0" fmla="*/ 1097 w 1097"/>
              <a:gd name="T1" fmla="*/ 670 h 1097"/>
              <a:gd name="T2" fmla="*/ 1097 w 1097"/>
              <a:gd name="T3" fmla="*/ 450 h 1097"/>
              <a:gd name="T4" fmla="*/ 1079 w 1097"/>
              <a:gd name="T5" fmla="*/ 433 h 1097"/>
              <a:gd name="T6" fmla="*/ 908 w 1097"/>
              <a:gd name="T7" fmla="*/ 352 h 1097"/>
              <a:gd name="T8" fmla="*/ 1018 w 1097"/>
              <a:gd name="T9" fmla="*/ 243 h 1097"/>
              <a:gd name="T10" fmla="*/ 862 w 1097"/>
              <a:gd name="T11" fmla="*/ 87 h 1097"/>
              <a:gd name="T12" fmla="*/ 838 w 1097"/>
              <a:gd name="T13" fmla="*/ 87 h 1097"/>
              <a:gd name="T14" fmla="*/ 664 w 1097"/>
              <a:gd name="T15" fmla="*/ 153 h 1097"/>
              <a:gd name="T16" fmla="*/ 664 w 1097"/>
              <a:gd name="T17" fmla="*/ 0 h 1097"/>
              <a:gd name="T18" fmla="*/ 444 w 1097"/>
              <a:gd name="T19" fmla="*/ 0 h 1097"/>
              <a:gd name="T20" fmla="*/ 427 w 1097"/>
              <a:gd name="T21" fmla="*/ 17 h 1097"/>
              <a:gd name="T22" fmla="*/ 355 w 1097"/>
              <a:gd name="T23" fmla="*/ 183 h 1097"/>
              <a:gd name="T24" fmla="*/ 247 w 1097"/>
              <a:gd name="T25" fmla="*/ 75 h 1097"/>
              <a:gd name="T26" fmla="*/ 91 w 1097"/>
              <a:gd name="T27" fmla="*/ 230 h 1097"/>
              <a:gd name="T28" fmla="*/ 91 w 1097"/>
              <a:gd name="T29" fmla="*/ 255 h 1097"/>
              <a:gd name="T30" fmla="*/ 151 w 1097"/>
              <a:gd name="T31" fmla="*/ 427 h 1097"/>
              <a:gd name="T32" fmla="*/ 0 w 1097"/>
              <a:gd name="T33" fmla="*/ 427 h 1097"/>
              <a:gd name="T34" fmla="*/ 0 w 1097"/>
              <a:gd name="T35" fmla="*/ 647 h 1097"/>
              <a:gd name="T36" fmla="*/ 17 w 1097"/>
              <a:gd name="T37" fmla="*/ 664 h 1097"/>
              <a:gd name="T38" fmla="*/ 185 w 1097"/>
              <a:gd name="T39" fmla="*/ 748 h 1097"/>
              <a:gd name="T40" fmla="*/ 79 w 1097"/>
              <a:gd name="T41" fmla="*/ 854 h 1097"/>
              <a:gd name="T42" fmla="*/ 234 w 1097"/>
              <a:gd name="T43" fmla="*/ 1010 h 1097"/>
              <a:gd name="T44" fmla="*/ 259 w 1097"/>
              <a:gd name="T45" fmla="*/ 1010 h 1097"/>
              <a:gd name="T46" fmla="*/ 432 w 1097"/>
              <a:gd name="T47" fmla="*/ 945 h 1097"/>
              <a:gd name="T48" fmla="*/ 432 w 1097"/>
              <a:gd name="T49" fmla="*/ 1097 h 1097"/>
              <a:gd name="T50" fmla="*/ 653 w 1097"/>
              <a:gd name="T51" fmla="*/ 1097 h 1097"/>
              <a:gd name="T52" fmla="*/ 670 w 1097"/>
              <a:gd name="T53" fmla="*/ 1080 h 1097"/>
              <a:gd name="T54" fmla="*/ 740 w 1097"/>
              <a:gd name="T55" fmla="*/ 912 h 1097"/>
              <a:gd name="T56" fmla="*/ 850 w 1097"/>
              <a:gd name="T57" fmla="*/ 1022 h 1097"/>
              <a:gd name="T58" fmla="*/ 1006 w 1097"/>
              <a:gd name="T59" fmla="*/ 867 h 1097"/>
              <a:gd name="T60" fmla="*/ 1006 w 1097"/>
              <a:gd name="T61" fmla="*/ 842 h 1097"/>
              <a:gd name="T62" fmla="*/ 940 w 1097"/>
              <a:gd name="T63" fmla="*/ 670 h 1097"/>
              <a:gd name="T64" fmla="*/ 792 w 1097"/>
              <a:gd name="T65" fmla="*/ 549 h 1097"/>
              <a:gd name="T66" fmla="*/ 299 w 1097"/>
              <a:gd name="T67" fmla="*/ 549 h 1097"/>
              <a:gd name="T68" fmla="*/ 792 w 1097"/>
              <a:gd name="T69" fmla="*/ 549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97" h="1097">
                <a:moveTo>
                  <a:pt x="1079" y="670"/>
                </a:moveTo>
                <a:cubicBezTo>
                  <a:pt x="1097" y="670"/>
                  <a:pt x="1097" y="670"/>
                  <a:pt x="1097" y="670"/>
                </a:cubicBezTo>
                <a:cubicBezTo>
                  <a:pt x="1097" y="653"/>
                  <a:pt x="1097" y="653"/>
                  <a:pt x="1097" y="653"/>
                </a:cubicBezTo>
                <a:cubicBezTo>
                  <a:pt x="1097" y="450"/>
                  <a:pt x="1097" y="450"/>
                  <a:pt x="1097" y="450"/>
                </a:cubicBezTo>
                <a:cubicBezTo>
                  <a:pt x="1097" y="433"/>
                  <a:pt x="1097" y="433"/>
                  <a:pt x="1097" y="433"/>
                </a:cubicBezTo>
                <a:cubicBezTo>
                  <a:pt x="1079" y="433"/>
                  <a:pt x="1079" y="433"/>
                  <a:pt x="1079" y="433"/>
                </a:cubicBezTo>
                <a:cubicBezTo>
                  <a:pt x="941" y="433"/>
                  <a:pt x="941" y="433"/>
                  <a:pt x="941" y="433"/>
                </a:cubicBezTo>
                <a:cubicBezTo>
                  <a:pt x="933" y="405"/>
                  <a:pt x="922" y="378"/>
                  <a:pt x="908" y="352"/>
                </a:cubicBezTo>
                <a:cubicBezTo>
                  <a:pt x="1006" y="255"/>
                  <a:pt x="1006" y="255"/>
                  <a:pt x="1006" y="255"/>
                </a:cubicBezTo>
                <a:cubicBezTo>
                  <a:pt x="1018" y="243"/>
                  <a:pt x="1018" y="243"/>
                  <a:pt x="1018" y="243"/>
                </a:cubicBezTo>
                <a:cubicBezTo>
                  <a:pt x="1006" y="230"/>
                  <a:pt x="1006" y="230"/>
                  <a:pt x="1006" y="230"/>
                </a:cubicBezTo>
                <a:cubicBezTo>
                  <a:pt x="862" y="87"/>
                  <a:pt x="862" y="87"/>
                  <a:pt x="862" y="87"/>
                </a:cubicBezTo>
                <a:cubicBezTo>
                  <a:pt x="850" y="75"/>
                  <a:pt x="850" y="75"/>
                  <a:pt x="850" y="75"/>
                </a:cubicBezTo>
                <a:cubicBezTo>
                  <a:pt x="838" y="87"/>
                  <a:pt x="838" y="87"/>
                  <a:pt x="838" y="87"/>
                </a:cubicBezTo>
                <a:cubicBezTo>
                  <a:pt x="740" y="185"/>
                  <a:pt x="740" y="185"/>
                  <a:pt x="740" y="185"/>
                </a:cubicBezTo>
                <a:cubicBezTo>
                  <a:pt x="716" y="172"/>
                  <a:pt x="690" y="161"/>
                  <a:pt x="664" y="153"/>
                </a:cubicBezTo>
                <a:cubicBezTo>
                  <a:pt x="664" y="17"/>
                  <a:pt x="664" y="17"/>
                  <a:pt x="664" y="17"/>
                </a:cubicBezTo>
                <a:cubicBezTo>
                  <a:pt x="664" y="0"/>
                  <a:pt x="664" y="0"/>
                  <a:pt x="66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444" y="0"/>
                  <a:pt x="444" y="0"/>
                  <a:pt x="444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27" y="17"/>
                  <a:pt x="427" y="17"/>
                  <a:pt x="427" y="17"/>
                </a:cubicBezTo>
                <a:cubicBezTo>
                  <a:pt x="427" y="153"/>
                  <a:pt x="427" y="153"/>
                  <a:pt x="427" y="153"/>
                </a:cubicBezTo>
                <a:cubicBezTo>
                  <a:pt x="402" y="161"/>
                  <a:pt x="378" y="171"/>
                  <a:pt x="355" y="183"/>
                </a:cubicBezTo>
                <a:cubicBezTo>
                  <a:pt x="259" y="87"/>
                  <a:pt x="259" y="87"/>
                  <a:pt x="259" y="87"/>
                </a:cubicBezTo>
                <a:cubicBezTo>
                  <a:pt x="247" y="75"/>
                  <a:pt x="247" y="75"/>
                  <a:pt x="247" y="75"/>
                </a:cubicBezTo>
                <a:cubicBezTo>
                  <a:pt x="234" y="87"/>
                  <a:pt x="234" y="87"/>
                  <a:pt x="234" y="87"/>
                </a:cubicBezTo>
                <a:cubicBezTo>
                  <a:pt x="91" y="230"/>
                  <a:pt x="91" y="230"/>
                  <a:pt x="91" y="230"/>
                </a:cubicBezTo>
                <a:cubicBezTo>
                  <a:pt x="79" y="243"/>
                  <a:pt x="79" y="243"/>
                  <a:pt x="79" y="243"/>
                </a:cubicBezTo>
                <a:cubicBezTo>
                  <a:pt x="91" y="255"/>
                  <a:pt x="91" y="255"/>
                  <a:pt x="91" y="255"/>
                </a:cubicBezTo>
                <a:cubicBezTo>
                  <a:pt x="185" y="349"/>
                  <a:pt x="185" y="349"/>
                  <a:pt x="185" y="349"/>
                </a:cubicBezTo>
                <a:cubicBezTo>
                  <a:pt x="171" y="374"/>
                  <a:pt x="160" y="400"/>
                  <a:pt x="151" y="427"/>
                </a:cubicBezTo>
                <a:cubicBezTo>
                  <a:pt x="17" y="427"/>
                  <a:pt x="17" y="427"/>
                  <a:pt x="17" y="427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44"/>
                  <a:pt x="0" y="444"/>
                  <a:pt x="0" y="444"/>
                </a:cubicBezTo>
                <a:cubicBezTo>
                  <a:pt x="0" y="647"/>
                  <a:pt x="0" y="647"/>
                  <a:pt x="0" y="647"/>
                </a:cubicBezTo>
                <a:cubicBezTo>
                  <a:pt x="0" y="664"/>
                  <a:pt x="0" y="664"/>
                  <a:pt x="0" y="664"/>
                </a:cubicBezTo>
                <a:cubicBezTo>
                  <a:pt x="17" y="664"/>
                  <a:pt x="17" y="664"/>
                  <a:pt x="17" y="664"/>
                </a:cubicBezTo>
                <a:cubicBezTo>
                  <a:pt x="150" y="664"/>
                  <a:pt x="150" y="664"/>
                  <a:pt x="150" y="664"/>
                </a:cubicBezTo>
                <a:cubicBezTo>
                  <a:pt x="158" y="694"/>
                  <a:pt x="170" y="722"/>
                  <a:pt x="185" y="748"/>
                </a:cubicBezTo>
                <a:cubicBezTo>
                  <a:pt x="91" y="842"/>
                  <a:pt x="91" y="842"/>
                  <a:pt x="91" y="842"/>
                </a:cubicBezTo>
                <a:cubicBezTo>
                  <a:pt x="79" y="854"/>
                  <a:pt x="79" y="854"/>
                  <a:pt x="79" y="854"/>
                </a:cubicBezTo>
                <a:cubicBezTo>
                  <a:pt x="91" y="867"/>
                  <a:pt x="91" y="867"/>
                  <a:pt x="91" y="867"/>
                </a:cubicBezTo>
                <a:cubicBezTo>
                  <a:pt x="234" y="1010"/>
                  <a:pt x="234" y="1010"/>
                  <a:pt x="234" y="1010"/>
                </a:cubicBezTo>
                <a:cubicBezTo>
                  <a:pt x="247" y="1022"/>
                  <a:pt x="247" y="1022"/>
                  <a:pt x="247" y="1022"/>
                </a:cubicBezTo>
                <a:cubicBezTo>
                  <a:pt x="259" y="1010"/>
                  <a:pt x="259" y="1010"/>
                  <a:pt x="259" y="1010"/>
                </a:cubicBezTo>
                <a:cubicBezTo>
                  <a:pt x="355" y="914"/>
                  <a:pt x="355" y="914"/>
                  <a:pt x="355" y="914"/>
                </a:cubicBezTo>
                <a:cubicBezTo>
                  <a:pt x="379" y="927"/>
                  <a:pt x="406" y="938"/>
                  <a:pt x="432" y="945"/>
                </a:cubicBezTo>
                <a:cubicBezTo>
                  <a:pt x="432" y="1080"/>
                  <a:pt x="432" y="1080"/>
                  <a:pt x="432" y="1080"/>
                </a:cubicBezTo>
                <a:cubicBezTo>
                  <a:pt x="432" y="1097"/>
                  <a:pt x="432" y="1097"/>
                  <a:pt x="432" y="1097"/>
                </a:cubicBezTo>
                <a:cubicBezTo>
                  <a:pt x="450" y="1097"/>
                  <a:pt x="450" y="1097"/>
                  <a:pt x="450" y="1097"/>
                </a:cubicBezTo>
                <a:cubicBezTo>
                  <a:pt x="653" y="1097"/>
                  <a:pt x="653" y="1097"/>
                  <a:pt x="653" y="1097"/>
                </a:cubicBezTo>
                <a:cubicBezTo>
                  <a:pt x="670" y="1097"/>
                  <a:pt x="670" y="1097"/>
                  <a:pt x="670" y="1097"/>
                </a:cubicBezTo>
                <a:cubicBezTo>
                  <a:pt x="670" y="1080"/>
                  <a:pt x="670" y="1080"/>
                  <a:pt x="670" y="1080"/>
                </a:cubicBezTo>
                <a:cubicBezTo>
                  <a:pt x="670" y="942"/>
                  <a:pt x="670" y="942"/>
                  <a:pt x="670" y="942"/>
                </a:cubicBezTo>
                <a:cubicBezTo>
                  <a:pt x="694" y="934"/>
                  <a:pt x="718" y="924"/>
                  <a:pt x="740" y="912"/>
                </a:cubicBezTo>
                <a:cubicBezTo>
                  <a:pt x="838" y="1010"/>
                  <a:pt x="838" y="1010"/>
                  <a:pt x="838" y="1010"/>
                </a:cubicBezTo>
                <a:cubicBezTo>
                  <a:pt x="850" y="1022"/>
                  <a:pt x="850" y="1022"/>
                  <a:pt x="850" y="1022"/>
                </a:cubicBezTo>
                <a:cubicBezTo>
                  <a:pt x="862" y="1010"/>
                  <a:pt x="862" y="1010"/>
                  <a:pt x="862" y="1010"/>
                </a:cubicBezTo>
                <a:cubicBezTo>
                  <a:pt x="1006" y="867"/>
                  <a:pt x="1006" y="867"/>
                  <a:pt x="1006" y="867"/>
                </a:cubicBezTo>
                <a:cubicBezTo>
                  <a:pt x="1018" y="854"/>
                  <a:pt x="1018" y="854"/>
                  <a:pt x="1018" y="854"/>
                </a:cubicBezTo>
                <a:cubicBezTo>
                  <a:pt x="1006" y="842"/>
                  <a:pt x="1006" y="842"/>
                  <a:pt x="1006" y="842"/>
                </a:cubicBezTo>
                <a:cubicBezTo>
                  <a:pt x="908" y="745"/>
                  <a:pt x="908" y="745"/>
                  <a:pt x="908" y="745"/>
                </a:cubicBezTo>
                <a:cubicBezTo>
                  <a:pt x="921" y="721"/>
                  <a:pt x="932" y="696"/>
                  <a:pt x="940" y="670"/>
                </a:cubicBezTo>
                <a:cubicBezTo>
                  <a:pt x="1079" y="670"/>
                  <a:pt x="1079" y="670"/>
                  <a:pt x="1079" y="670"/>
                </a:cubicBezTo>
                <a:close/>
                <a:moveTo>
                  <a:pt x="792" y="549"/>
                </a:moveTo>
                <a:cubicBezTo>
                  <a:pt x="792" y="684"/>
                  <a:pt x="681" y="795"/>
                  <a:pt x="545" y="795"/>
                </a:cubicBezTo>
                <a:cubicBezTo>
                  <a:pt x="410" y="795"/>
                  <a:pt x="299" y="684"/>
                  <a:pt x="299" y="549"/>
                </a:cubicBezTo>
                <a:cubicBezTo>
                  <a:pt x="299" y="413"/>
                  <a:pt x="410" y="302"/>
                  <a:pt x="545" y="302"/>
                </a:cubicBezTo>
                <a:cubicBezTo>
                  <a:pt x="681" y="302"/>
                  <a:pt x="792" y="413"/>
                  <a:pt x="792" y="5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IN" sz="105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8"/>
          <p:cNvSpPr txBox="1"/>
          <p:nvPr/>
        </p:nvSpPr>
        <p:spPr>
          <a:xfrm>
            <a:off x="4275981" y="1715185"/>
            <a:ext cx="556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grpSp>
        <p:nvGrpSpPr>
          <p:cNvPr id="100" name="Group 8"/>
          <p:cNvGrpSpPr>
            <a:grpSpLocks noChangeAspect="1"/>
          </p:cNvGrpSpPr>
          <p:nvPr/>
        </p:nvGrpSpPr>
        <p:grpSpPr bwMode="auto">
          <a:xfrm>
            <a:off x="1166813" y="1505485"/>
            <a:ext cx="2440781" cy="1665122"/>
            <a:chOff x="898" y="1539"/>
            <a:chExt cx="2209" cy="1507"/>
          </a:xfrm>
        </p:grpSpPr>
        <p:sp>
          <p:nvSpPr>
            <p:cNvPr id="101" name="Freeform 9"/>
            <p:cNvSpPr>
              <a:spLocks noEditPoints="1"/>
            </p:cNvSpPr>
            <p:nvPr/>
          </p:nvSpPr>
          <p:spPr bwMode="auto">
            <a:xfrm>
              <a:off x="898" y="1539"/>
              <a:ext cx="1318" cy="1322"/>
            </a:xfrm>
            <a:custGeom>
              <a:avLst/>
              <a:gdLst>
                <a:gd name="T0" fmla="*/ 556 w 556"/>
                <a:gd name="T1" fmla="*/ 264 h 557"/>
                <a:gd name="T2" fmla="*/ 493 w 556"/>
                <a:gd name="T3" fmla="*/ 201 h 557"/>
                <a:gd name="T4" fmla="*/ 466 w 556"/>
                <a:gd name="T5" fmla="*/ 201 h 557"/>
                <a:gd name="T6" fmla="*/ 530 w 556"/>
                <a:gd name="T7" fmla="*/ 137 h 557"/>
                <a:gd name="T8" fmla="*/ 464 w 556"/>
                <a:gd name="T9" fmla="*/ 71 h 557"/>
                <a:gd name="T10" fmla="*/ 375 w 556"/>
                <a:gd name="T11" fmla="*/ 71 h 557"/>
                <a:gd name="T12" fmla="*/ 356 w 556"/>
                <a:gd name="T13" fmla="*/ 90 h 557"/>
                <a:gd name="T14" fmla="*/ 356 w 556"/>
                <a:gd name="T15" fmla="*/ 0 h 557"/>
                <a:gd name="T16" fmla="*/ 263 w 556"/>
                <a:gd name="T17" fmla="*/ 0 h 557"/>
                <a:gd name="T18" fmla="*/ 200 w 556"/>
                <a:gd name="T19" fmla="*/ 63 h 557"/>
                <a:gd name="T20" fmla="*/ 200 w 556"/>
                <a:gd name="T21" fmla="*/ 91 h 557"/>
                <a:gd name="T22" fmla="*/ 136 w 556"/>
                <a:gd name="T23" fmla="*/ 27 h 557"/>
                <a:gd name="T24" fmla="*/ 71 w 556"/>
                <a:gd name="T25" fmla="*/ 92 h 557"/>
                <a:gd name="T26" fmla="*/ 71 w 556"/>
                <a:gd name="T27" fmla="*/ 181 h 557"/>
                <a:gd name="T28" fmla="*/ 90 w 556"/>
                <a:gd name="T29" fmla="*/ 201 h 557"/>
                <a:gd name="T30" fmla="*/ 0 w 556"/>
                <a:gd name="T31" fmla="*/ 201 h 557"/>
                <a:gd name="T32" fmla="*/ 0 w 556"/>
                <a:gd name="T33" fmla="*/ 293 h 557"/>
                <a:gd name="T34" fmla="*/ 63 w 556"/>
                <a:gd name="T35" fmla="*/ 356 h 557"/>
                <a:gd name="T36" fmla="*/ 90 w 556"/>
                <a:gd name="T37" fmla="*/ 356 h 557"/>
                <a:gd name="T38" fmla="*/ 26 w 556"/>
                <a:gd name="T39" fmla="*/ 420 h 557"/>
                <a:gd name="T40" fmla="*/ 91 w 556"/>
                <a:gd name="T41" fmla="*/ 485 h 557"/>
                <a:gd name="T42" fmla="*/ 181 w 556"/>
                <a:gd name="T43" fmla="*/ 485 h 557"/>
                <a:gd name="T44" fmla="*/ 200 w 556"/>
                <a:gd name="T45" fmla="*/ 466 h 557"/>
                <a:gd name="T46" fmla="*/ 200 w 556"/>
                <a:gd name="T47" fmla="*/ 557 h 557"/>
                <a:gd name="T48" fmla="*/ 292 w 556"/>
                <a:gd name="T49" fmla="*/ 557 h 557"/>
                <a:gd name="T50" fmla="*/ 356 w 556"/>
                <a:gd name="T51" fmla="*/ 493 h 557"/>
                <a:gd name="T52" fmla="*/ 356 w 556"/>
                <a:gd name="T53" fmla="*/ 466 h 557"/>
                <a:gd name="T54" fmla="*/ 420 w 556"/>
                <a:gd name="T55" fmla="*/ 530 h 557"/>
                <a:gd name="T56" fmla="*/ 485 w 556"/>
                <a:gd name="T57" fmla="*/ 465 h 557"/>
                <a:gd name="T58" fmla="*/ 485 w 556"/>
                <a:gd name="T59" fmla="*/ 375 h 557"/>
                <a:gd name="T60" fmla="*/ 466 w 556"/>
                <a:gd name="T61" fmla="*/ 356 h 557"/>
                <a:gd name="T62" fmla="*/ 556 w 556"/>
                <a:gd name="T63" fmla="*/ 356 h 557"/>
                <a:gd name="T64" fmla="*/ 556 w 556"/>
                <a:gd name="T65" fmla="*/ 264 h 557"/>
                <a:gd name="T66" fmla="*/ 278 w 556"/>
                <a:gd name="T67" fmla="*/ 393 h 557"/>
                <a:gd name="T68" fmla="*/ 163 w 556"/>
                <a:gd name="T69" fmla="*/ 278 h 557"/>
                <a:gd name="T70" fmla="*/ 278 w 556"/>
                <a:gd name="T71" fmla="*/ 164 h 557"/>
                <a:gd name="T72" fmla="*/ 393 w 556"/>
                <a:gd name="T73" fmla="*/ 278 h 557"/>
                <a:gd name="T74" fmla="*/ 278 w 556"/>
                <a:gd name="T75" fmla="*/ 39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6" h="557">
                  <a:moveTo>
                    <a:pt x="556" y="264"/>
                  </a:moveTo>
                  <a:cubicBezTo>
                    <a:pt x="556" y="229"/>
                    <a:pt x="528" y="201"/>
                    <a:pt x="493" y="201"/>
                  </a:cubicBezTo>
                  <a:cubicBezTo>
                    <a:pt x="466" y="201"/>
                    <a:pt x="466" y="201"/>
                    <a:pt x="466" y="201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464" y="71"/>
                    <a:pt x="464" y="71"/>
                    <a:pt x="464" y="71"/>
                  </a:cubicBezTo>
                  <a:cubicBezTo>
                    <a:pt x="440" y="47"/>
                    <a:pt x="399" y="47"/>
                    <a:pt x="375" y="71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28" y="0"/>
                    <a:pt x="200" y="28"/>
                    <a:pt x="200" y="63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46" y="117"/>
                    <a:pt x="46" y="157"/>
                    <a:pt x="71" y="181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28"/>
                    <a:pt x="28" y="356"/>
                    <a:pt x="63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26" y="420"/>
                    <a:pt x="26" y="420"/>
                    <a:pt x="26" y="420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16" y="510"/>
                    <a:pt x="156" y="510"/>
                    <a:pt x="181" y="485"/>
                  </a:cubicBezTo>
                  <a:cubicBezTo>
                    <a:pt x="200" y="466"/>
                    <a:pt x="200" y="466"/>
                    <a:pt x="200" y="466"/>
                  </a:cubicBezTo>
                  <a:cubicBezTo>
                    <a:pt x="200" y="557"/>
                    <a:pt x="200" y="557"/>
                    <a:pt x="200" y="557"/>
                  </a:cubicBezTo>
                  <a:cubicBezTo>
                    <a:pt x="292" y="557"/>
                    <a:pt x="292" y="557"/>
                    <a:pt x="292" y="557"/>
                  </a:cubicBezTo>
                  <a:cubicBezTo>
                    <a:pt x="327" y="557"/>
                    <a:pt x="356" y="528"/>
                    <a:pt x="356" y="493"/>
                  </a:cubicBezTo>
                  <a:cubicBezTo>
                    <a:pt x="356" y="466"/>
                    <a:pt x="356" y="466"/>
                    <a:pt x="356" y="466"/>
                  </a:cubicBezTo>
                  <a:cubicBezTo>
                    <a:pt x="420" y="530"/>
                    <a:pt x="420" y="530"/>
                    <a:pt x="420" y="530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510" y="440"/>
                    <a:pt x="510" y="400"/>
                    <a:pt x="485" y="375"/>
                  </a:cubicBezTo>
                  <a:cubicBezTo>
                    <a:pt x="466" y="356"/>
                    <a:pt x="466" y="356"/>
                    <a:pt x="466" y="356"/>
                  </a:cubicBezTo>
                  <a:cubicBezTo>
                    <a:pt x="556" y="356"/>
                    <a:pt x="556" y="356"/>
                    <a:pt x="556" y="356"/>
                  </a:cubicBezTo>
                  <a:lnTo>
                    <a:pt x="556" y="264"/>
                  </a:lnTo>
                  <a:close/>
                  <a:moveTo>
                    <a:pt x="278" y="393"/>
                  </a:moveTo>
                  <a:cubicBezTo>
                    <a:pt x="214" y="393"/>
                    <a:pt x="163" y="342"/>
                    <a:pt x="163" y="278"/>
                  </a:cubicBezTo>
                  <a:cubicBezTo>
                    <a:pt x="163" y="215"/>
                    <a:pt x="214" y="164"/>
                    <a:pt x="278" y="164"/>
                  </a:cubicBezTo>
                  <a:cubicBezTo>
                    <a:pt x="341" y="164"/>
                    <a:pt x="393" y="215"/>
                    <a:pt x="393" y="278"/>
                  </a:cubicBezTo>
                  <a:cubicBezTo>
                    <a:pt x="393" y="342"/>
                    <a:pt x="341" y="393"/>
                    <a:pt x="278" y="3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05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10"/>
            <p:cNvSpPr>
              <a:spLocks noEditPoints="1"/>
            </p:cNvSpPr>
            <p:nvPr/>
          </p:nvSpPr>
          <p:spPr bwMode="auto">
            <a:xfrm>
              <a:off x="2152" y="2090"/>
              <a:ext cx="955" cy="956"/>
            </a:xfrm>
            <a:custGeom>
              <a:avLst/>
              <a:gdLst>
                <a:gd name="T0" fmla="*/ 403 w 403"/>
                <a:gd name="T1" fmla="*/ 191 h 403"/>
                <a:gd name="T2" fmla="*/ 357 w 403"/>
                <a:gd name="T3" fmla="*/ 145 h 403"/>
                <a:gd name="T4" fmla="*/ 337 w 403"/>
                <a:gd name="T5" fmla="*/ 145 h 403"/>
                <a:gd name="T6" fmla="*/ 383 w 403"/>
                <a:gd name="T7" fmla="*/ 99 h 403"/>
                <a:gd name="T8" fmla="*/ 336 w 403"/>
                <a:gd name="T9" fmla="*/ 52 h 403"/>
                <a:gd name="T10" fmla="*/ 272 w 403"/>
                <a:gd name="T11" fmla="*/ 52 h 403"/>
                <a:gd name="T12" fmla="*/ 258 w 403"/>
                <a:gd name="T13" fmla="*/ 66 h 403"/>
                <a:gd name="T14" fmla="*/ 258 w 403"/>
                <a:gd name="T15" fmla="*/ 0 h 403"/>
                <a:gd name="T16" fmla="*/ 191 w 403"/>
                <a:gd name="T17" fmla="*/ 0 h 403"/>
                <a:gd name="T18" fmla="*/ 145 w 403"/>
                <a:gd name="T19" fmla="*/ 46 h 403"/>
                <a:gd name="T20" fmla="*/ 145 w 403"/>
                <a:gd name="T21" fmla="*/ 66 h 403"/>
                <a:gd name="T22" fmla="*/ 99 w 403"/>
                <a:gd name="T23" fmla="*/ 20 h 403"/>
                <a:gd name="T24" fmla="*/ 52 w 403"/>
                <a:gd name="T25" fmla="*/ 67 h 403"/>
                <a:gd name="T26" fmla="*/ 52 w 403"/>
                <a:gd name="T27" fmla="*/ 131 h 403"/>
                <a:gd name="T28" fmla="*/ 66 w 403"/>
                <a:gd name="T29" fmla="*/ 145 h 403"/>
                <a:gd name="T30" fmla="*/ 0 w 403"/>
                <a:gd name="T31" fmla="*/ 145 h 403"/>
                <a:gd name="T32" fmla="*/ 0 w 403"/>
                <a:gd name="T33" fmla="*/ 212 h 403"/>
                <a:gd name="T34" fmla="*/ 46 w 403"/>
                <a:gd name="T35" fmla="*/ 258 h 403"/>
                <a:gd name="T36" fmla="*/ 66 w 403"/>
                <a:gd name="T37" fmla="*/ 258 h 403"/>
                <a:gd name="T38" fmla="*/ 19 w 403"/>
                <a:gd name="T39" fmla="*/ 304 h 403"/>
                <a:gd name="T40" fmla="*/ 67 w 403"/>
                <a:gd name="T41" fmla="*/ 351 h 403"/>
                <a:gd name="T42" fmla="*/ 131 w 403"/>
                <a:gd name="T43" fmla="*/ 351 h 403"/>
                <a:gd name="T44" fmla="*/ 145 w 403"/>
                <a:gd name="T45" fmla="*/ 337 h 403"/>
                <a:gd name="T46" fmla="*/ 145 w 403"/>
                <a:gd name="T47" fmla="*/ 403 h 403"/>
                <a:gd name="T48" fmla="*/ 212 w 403"/>
                <a:gd name="T49" fmla="*/ 403 h 403"/>
                <a:gd name="T50" fmla="*/ 258 w 403"/>
                <a:gd name="T51" fmla="*/ 357 h 403"/>
                <a:gd name="T52" fmla="*/ 258 w 403"/>
                <a:gd name="T53" fmla="*/ 337 h 403"/>
                <a:gd name="T54" fmla="*/ 304 w 403"/>
                <a:gd name="T55" fmla="*/ 384 h 403"/>
                <a:gd name="T56" fmla="*/ 351 w 403"/>
                <a:gd name="T57" fmla="*/ 336 h 403"/>
                <a:gd name="T58" fmla="*/ 351 w 403"/>
                <a:gd name="T59" fmla="*/ 272 h 403"/>
                <a:gd name="T60" fmla="*/ 337 w 403"/>
                <a:gd name="T61" fmla="*/ 258 h 403"/>
                <a:gd name="T62" fmla="*/ 403 w 403"/>
                <a:gd name="T63" fmla="*/ 258 h 403"/>
                <a:gd name="T64" fmla="*/ 403 w 403"/>
                <a:gd name="T65" fmla="*/ 191 h 403"/>
                <a:gd name="T66" fmla="*/ 201 w 403"/>
                <a:gd name="T67" fmla="*/ 285 h 403"/>
                <a:gd name="T68" fmla="*/ 118 w 403"/>
                <a:gd name="T69" fmla="*/ 202 h 403"/>
                <a:gd name="T70" fmla="*/ 201 w 403"/>
                <a:gd name="T71" fmla="*/ 119 h 403"/>
                <a:gd name="T72" fmla="*/ 284 w 403"/>
                <a:gd name="T73" fmla="*/ 202 h 403"/>
                <a:gd name="T74" fmla="*/ 201 w 403"/>
                <a:gd name="T75" fmla="*/ 28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3" h="403">
                  <a:moveTo>
                    <a:pt x="403" y="191"/>
                  </a:moveTo>
                  <a:cubicBezTo>
                    <a:pt x="403" y="166"/>
                    <a:pt x="382" y="145"/>
                    <a:pt x="357" y="145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83" y="99"/>
                    <a:pt x="383" y="99"/>
                    <a:pt x="383" y="99"/>
                  </a:cubicBezTo>
                  <a:cubicBezTo>
                    <a:pt x="336" y="52"/>
                    <a:pt x="336" y="52"/>
                    <a:pt x="336" y="52"/>
                  </a:cubicBezTo>
                  <a:cubicBezTo>
                    <a:pt x="318" y="34"/>
                    <a:pt x="289" y="34"/>
                    <a:pt x="272" y="52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66" y="0"/>
                    <a:pt x="145" y="21"/>
                    <a:pt x="145" y="46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4" y="85"/>
                    <a:pt x="34" y="114"/>
                    <a:pt x="52" y="131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37"/>
                    <a:pt x="21" y="258"/>
                    <a:pt x="46" y="258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84" y="369"/>
                    <a:pt x="113" y="369"/>
                    <a:pt x="131" y="351"/>
                  </a:cubicBezTo>
                  <a:cubicBezTo>
                    <a:pt x="145" y="337"/>
                    <a:pt x="145" y="337"/>
                    <a:pt x="145" y="337"/>
                  </a:cubicBezTo>
                  <a:cubicBezTo>
                    <a:pt x="145" y="403"/>
                    <a:pt x="145" y="403"/>
                    <a:pt x="145" y="403"/>
                  </a:cubicBezTo>
                  <a:cubicBezTo>
                    <a:pt x="212" y="403"/>
                    <a:pt x="212" y="403"/>
                    <a:pt x="212" y="403"/>
                  </a:cubicBezTo>
                  <a:cubicBezTo>
                    <a:pt x="237" y="403"/>
                    <a:pt x="258" y="382"/>
                    <a:pt x="258" y="357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51" y="336"/>
                    <a:pt x="351" y="336"/>
                    <a:pt x="351" y="336"/>
                  </a:cubicBezTo>
                  <a:cubicBezTo>
                    <a:pt x="369" y="319"/>
                    <a:pt x="369" y="290"/>
                    <a:pt x="351" y="272"/>
                  </a:cubicBezTo>
                  <a:cubicBezTo>
                    <a:pt x="337" y="258"/>
                    <a:pt x="337" y="258"/>
                    <a:pt x="337" y="258"/>
                  </a:cubicBezTo>
                  <a:cubicBezTo>
                    <a:pt x="403" y="258"/>
                    <a:pt x="403" y="258"/>
                    <a:pt x="403" y="258"/>
                  </a:cubicBezTo>
                  <a:lnTo>
                    <a:pt x="403" y="191"/>
                  </a:lnTo>
                  <a:close/>
                  <a:moveTo>
                    <a:pt x="201" y="285"/>
                  </a:moveTo>
                  <a:cubicBezTo>
                    <a:pt x="156" y="285"/>
                    <a:pt x="118" y="247"/>
                    <a:pt x="118" y="202"/>
                  </a:cubicBezTo>
                  <a:cubicBezTo>
                    <a:pt x="118" y="156"/>
                    <a:pt x="156" y="119"/>
                    <a:pt x="201" y="119"/>
                  </a:cubicBezTo>
                  <a:cubicBezTo>
                    <a:pt x="247" y="119"/>
                    <a:pt x="284" y="156"/>
                    <a:pt x="284" y="202"/>
                  </a:cubicBezTo>
                  <a:cubicBezTo>
                    <a:pt x="284" y="247"/>
                    <a:pt x="247" y="285"/>
                    <a:pt x="201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05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Group 8"/>
          <p:cNvGrpSpPr>
            <a:grpSpLocks noChangeAspect="1"/>
          </p:cNvGrpSpPr>
          <p:nvPr/>
        </p:nvGrpSpPr>
        <p:grpSpPr bwMode="auto">
          <a:xfrm flipH="1">
            <a:off x="5481638" y="1505485"/>
            <a:ext cx="2440781" cy="1665122"/>
            <a:chOff x="898" y="1539"/>
            <a:chExt cx="2209" cy="1507"/>
          </a:xfrm>
        </p:grpSpPr>
        <p:sp>
          <p:nvSpPr>
            <p:cNvPr id="104" name="Freeform 9"/>
            <p:cNvSpPr>
              <a:spLocks noEditPoints="1"/>
            </p:cNvSpPr>
            <p:nvPr/>
          </p:nvSpPr>
          <p:spPr bwMode="auto">
            <a:xfrm>
              <a:off x="898" y="1539"/>
              <a:ext cx="1318" cy="1322"/>
            </a:xfrm>
            <a:custGeom>
              <a:avLst/>
              <a:gdLst>
                <a:gd name="T0" fmla="*/ 556 w 556"/>
                <a:gd name="T1" fmla="*/ 264 h 557"/>
                <a:gd name="T2" fmla="*/ 493 w 556"/>
                <a:gd name="T3" fmla="*/ 201 h 557"/>
                <a:gd name="T4" fmla="*/ 466 w 556"/>
                <a:gd name="T5" fmla="*/ 201 h 557"/>
                <a:gd name="T6" fmla="*/ 530 w 556"/>
                <a:gd name="T7" fmla="*/ 137 h 557"/>
                <a:gd name="T8" fmla="*/ 464 w 556"/>
                <a:gd name="T9" fmla="*/ 71 h 557"/>
                <a:gd name="T10" fmla="*/ 375 w 556"/>
                <a:gd name="T11" fmla="*/ 71 h 557"/>
                <a:gd name="T12" fmla="*/ 356 w 556"/>
                <a:gd name="T13" fmla="*/ 90 h 557"/>
                <a:gd name="T14" fmla="*/ 356 w 556"/>
                <a:gd name="T15" fmla="*/ 0 h 557"/>
                <a:gd name="T16" fmla="*/ 263 w 556"/>
                <a:gd name="T17" fmla="*/ 0 h 557"/>
                <a:gd name="T18" fmla="*/ 200 w 556"/>
                <a:gd name="T19" fmla="*/ 63 h 557"/>
                <a:gd name="T20" fmla="*/ 200 w 556"/>
                <a:gd name="T21" fmla="*/ 91 h 557"/>
                <a:gd name="T22" fmla="*/ 136 w 556"/>
                <a:gd name="T23" fmla="*/ 27 h 557"/>
                <a:gd name="T24" fmla="*/ 71 w 556"/>
                <a:gd name="T25" fmla="*/ 92 h 557"/>
                <a:gd name="T26" fmla="*/ 71 w 556"/>
                <a:gd name="T27" fmla="*/ 181 h 557"/>
                <a:gd name="T28" fmla="*/ 90 w 556"/>
                <a:gd name="T29" fmla="*/ 201 h 557"/>
                <a:gd name="T30" fmla="*/ 0 w 556"/>
                <a:gd name="T31" fmla="*/ 201 h 557"/>
                <a:gd name="T32" fmla="*/ 0 w 556"/>
                <a:gd name="T33" fmla="*/ 293 h 557"/>
                <a:gd name="T34" fmla="*/ 63 w 556"/>
                <a:gd name="T35" fmla="*/ 356 h 557"/>
                <a:gd name="T36" fmla="*/ 90 w 556"/>
                <a:gd name="T37" fmla="*/ 356 h 557"/>
                <a:gd name="T38" fmla="*/ 26 w 556"/>
                <a:gd name="T39" fmla="*/ 420 h 557"/>
                <a:gd name="T40" fmla="*/ 91 w 556"/>
                <a:gd name="T41" fmla="*/ 485 h 557"/>
                <a:gd name="T42" fmla="*/ 181 w 556"/>
                <a:gd name="T43" fmla="*/ 485 h 557"/>
                <a:gd name="T44" fmla="*/ 200 w 556"/>
                <a:gd name="T45" fmla="*/ 466 h 557"/>
                <a:gd name="T46" fmla="*/ 200 w 556"/>
                <a:gd name="T47" fmla="*/ 557 h 557"/>
                <a:gd name="T48" fmla="*/ 292 w 556"/>
                <a:gd name="T49" fmla="*/ 557 h 557"/>
                <a:gd name="T50" fmla="*/ 356 w 556"/>
                <a:gd name="T51" fmla="*/ 493 h 557"/>
                <a:gd name="T52" fmla="*/ 356 w 556"/>
                <a:gd name="T53" fmla="*/ 466 h 557"/>
                <a:gd name="T54" fmla="*/ 420 w 556"/>
                <a:gd name="T55" fmla="*/ 530 h 557"/>
                <a:gd name="T56" fmla="*/ 485 w 556"/>
                <a:gd name="T57" fmla="*/ 465 h 557"/>
                <a:gd name="T58" fmla="*/ 485 w 556"/>
                <a:gd name="T59" fmla="*/ 375 h 557"/>
                <a:gd name="T60" fmla="*/ 466 w 556"/>
                <a:gd name="T61" fmla="*/ 356 h 557"/>
                <a:gd name="T62" fmla="*/ 556 w 556"/>
                <a:gd name="T63" fmla="*/ 356 h 557"/>
                <a:gd name="T64" fmla="*/ 556 w 556"/>
                <a:gd name="T65" fmla="*/ 264 h 557"/>
                <a:gd name="T66" fmla="*/ 278 w 556"/>
                <a:gd name="T67" fmla="*/ 393 h 557"/>
                <a:gd name="T68" fmla="*/ 163 w 556"/>
                <a:gd name="T69" fmla="*/ 278 h 557"/>
                <a:gd name="T70" fmla="*/ 278 w 556"/>
                <a:gd name="T71" fmla="*/ 164 h 557"/>
                <a:gd name="T72" fmla="*/ 393 w 556"/>
                <a:gd name="T73" fmla="*/ 278 h 557"/>
                <a:gd name="T74" fmla="*/ 278 w 556"/>
                <a:gd name="T75" fmla="*/ 39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6" h="557">
                  <a:moveTo>
                    <a:pt x="556" y="264"/>
                  </a:moveTo>
                  <a:cubicBezTo>
                    <a:pt x="556" y="229"/>
                    <a:pt x="528" y="201"/>
                    <a:pt x="493" y="201"/>
                  </a:cubicBezTo>
                  <a:cubicBezTo>
                    <a:pt x="466" y="201"/>
                    <a:pt x="466" y="201"/>
                    <a:pt x="466" y="201"/>
                  </a:cubicBezTo>
                  <a:cubicBezTo>
                    <a:pt x="530" y="137"/>
                    <a:pt x="530" y="137"/>
                    <a:pt x="530" y="137"/>
                  </a:cubicBezTo>
                  <a:cubicBezTo>
                    <a:pt x="464" y="71"/>
                    <a:pt x="464" y="71"/>
                    <a:pt x="464" y="71"/>
                  </a:cubicBezTo>
                  <a:cubicBezTo>
                    <a:pt x="440" y="47"/>
                    <a:pt x="399" y="47"/>
                    <a:pt x="375" y="71"/>
                  </a:cubicBezTo>
                  <a:cubicBezTo>
                    <a:pt x="356" y="90"/>
                    <a:pt x="356" y="90"/>
                    <a:pt x="356" y="9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28" y="0"/>
                    <a:pt x="200" y="28"/>
                    <a:pt x="200" y="63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46" y="117"/>
                    <a:pt x="46" y="157"/>
                    <a:pt x="71" y="181"/>
                  </a:cubicBezTo>
                  <a:cubicBezTo>
                    <a:pt x="90" y="201"/>
                    <a:pt x="90" y="201"/>
                    <a:pt x="9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28"/>
                    <a:pt x="28" y="356"/>
                    <a:pt x="63" y="356"/>
                  </a:cubicBezTo>
                  <a:cubicBezTo>
                    <a:pt x="90" y="356"/>
                    <a:pt x="90" y="356"/>
                    <a:pt x="90" y="356"/>
                  </a:cubicBezTo>
                  <a:cubicBezTo>
                    <a:pt x="26" y="420"/>
                    <a:pt x="26" y="420"/>
                    <a:pt x="26" y="420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16" y="510"/>
                    <a:pt x="156" y="510"/>
                    <a:pt x="181" y="485"/>
                  </a:cubicBezTo>
                  <a:cubicBezTo>
                    <a:pt x="200" y="466"/>
                    <a:pt x="200" y="466"/>
                    <a:pt x="200" y="466"/>
                  </a:cubicBezTo>
                  <a:cubicBezTo>
                    <a:pt x="200" y="557"/>
                    <a:pt x="200" y="557"/>
                    <a:pt x="200" y="557"/>
                  </a:cubicBezTo>
                  <a:cubicBezTo>
                    <a:pt x="292" y="557"/>
                    <a:pt x="292" y="557"/>
                    <a:pt x="292" y="557"/>
                  </a:cubicBezTo>
                  <a:cubicBezTo>
                    <a:pt x="327" y="557"/>
                    <a:pt x="356" y="528"/>
                    <a:pt x="356" y="493"/>
                  </a:cubicBezTo>
                  <a:cubicBezTo>
                    <a:pt x="356" y="466"/>
                    <a:pt x="356" y="466"/>
                    <a:pt x="356" y="466"/>
                  </a:cubicBezTo>
                  <a:cubicBezTo>
                    <a:pt x="420" y="530"/>
                    <a:pt x="420" y="530"/>
                    <a:pt x="420" y="530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510" y="440"/>
                    <a:pt x="510" y="400"/>
                    <a:pt x="485" y="375"/>
                  </a:cubicBezTo>
                  <a:cubicBezTo>
                    <a:pt x="466" y="356"/>
                    <a:pt x="466" y="356"/>
                    <a:pt x="466" y="356"/>
                  </a:cubicBezTo>
                  <a:cubicBezTo>
                    <a:pt x="556" y="356"/>
                    <a:pt x="556" y="356"/>
                    <a:pt x="556" y="356"/>
                  </a:cubicBezTo>
                  <a:lnTo>
                    <a:pt x="556" y="264"/>
                  </a:lnTo>
                  <a:close/>
                  <a:moveTo>
                    <a:pt x="278" y="393"/>
                  </a:moveTo>
                  <a:cubicBezTo>
                    <a:pt x="214" y="393"/>
                    <a:pt x="163" y="342"/>
                    <a:pt x="163" y="278"/>
                  </a:cubicBezTo>
                  <a:cubicBezTo>
                    <a:pt x="163" y="215"/>
                    <a:pt x="214" y="164"/>
                    <a:pt x="278" y="164"/>
                  </a:cubicBezTo>
                  <a:cubicBezTo>
                    <a:pt x="341" y="164"/>
                    <a:pt x="393" y="215"/>
                    <a:pt x="393" y="278"/>
                  </a:cubicBezTo>
                  <a:cubicBezTo>
                    <a:pt x="393" y="342"/>
                    <a:pt x="341" y="393"/>
                    <a:pt x="278" y="39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05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10"/>
            <p:cNvSpPr>
              <a:spLocks noEditPoints="1"/>
            </p:cNvSpPr>
            <p:nvPr/>
          </p:nvSpPr>
          <p:spPr bwMode="auto">
            <a:xfrm>
              <a:off x="2152" y="2090"/>
              <a:ext cx="955" cy="956"/>
            </a:xfrm>
            <a:custGeom>
              <a:avLst/>
              <a:gdLst>
                <a:gd name="T0" fmla="*/ 403 w 403"/>
                <a:gd name="T1" fmla="*/ 191 h 403"/>
                <a:gd name="T2" fmla="*/ 357 w 403"/>
                <a:gd name="T3" fmla="*/ 145 h 403"/>
                <a:gd name="T4" fmla="*/ 337 w 403"/>
                <a:gd name="T5" fmla="*/ 145 h 403"/>
                <a:gd name="T6" fmla="*/ 383 w 403"/>
                <a:gd name="T7" fmla="*/ 99 h 403"/>
                <a:gd name="T8" fmla="*/ 336 w 403"/>
                <a:gd name="T9" fmla="*/ 52 h 403"/>
                <a:gd name="T10" fmla="*/ 272 w 403"/>
                <a:gd name="T11" fmla="*/ 52 h 403"/>
                <a:gd name="T12" fmla="*/ 258 w 403"/>
                <a:gd name="T13" fmla="*/ 66 h 403"/>
                <a:gd name="T14" fmla="*/ 258 w 403"/>
                <a:gd name="T15" fmla="*/ 0 h 403"/>
                <a:gd name="T16" fmla="*/ 191 w 403"/>
                <a:gd name="T17" fmla="*/ 0 h 403"/>
                <a:gd name="T18" fmla="*/ 145 w 403"/>
                <a:gd name="T19" fmla="*/ 46 h 403"/>
                <a:gd name="T20" fmla="*/ 145 w 403"/>
                <a:gd name="T21" fmla="*/ 66 h 403"/>
                <a:gd name="T22" fmla="*/ 99 w 403"/>
                <a:gd name="T23" fmla="*/ 20 h 403"/>
                <a:gd name="T24" fmla="*/ 52 w 403"/>
                <a:gd name="T25" fmla="*/ 67 h 403"/>
                <a:gd name="T26" fmla="*/ 52 w 403"/>
                <a:gd name="T27" fmla="*/ 131 h 403"/>
                <a:gd name="T28" fmla="*/ 66 w 403"/>
                <a:gd name="T29" fmla="*/ 145 h 403"/>
                <a:gd name="T30" fmla="*/ 0 w 403"/>
                <a:gd name="T31" fmla="*/ 145 h 403"/>
                <a:gd name="T32" fmla="*/ 0 w 403"/>
                <a:gd name="T33" fmla="*/ 212 h 403"/>
                <a:gd name="T34" fmla="*/ 46 w 403"/>
                <a:gd name="T35" fmla="*/ 258 h 403"/>
                <a:gd name="T36" fmla="*/ 66 w 403"/>
                <a:gd name="T37" fmla="*/ 258 h 403"/>
                <a:gd name="T38" fmla="*/ 19 w 403"/>
                <a:gd name="T39" fmla="*/ 304 h 403"/>
                <a:gd name="T40" fmla="*/ 67 w 403"/>
                <a:gd name="T41" fmla="*/ 351 h 403"/>
                <a:gd name="T42" fmla="*/ 131 w 403"/>
                <a:gd name="T43" fmla="*/ 351 h 403"/>
                <a:gd name="T44" fmla="*/ 145 w 403"/>
                <a:gd name="T45" fmla="*/ 337 h 403"/>
                <a:gd name="T46" fmla="*/ 145 w 403"/>
                <a:gd name="T47" fmla="*/ 403 h 403"/>
                <a:gd name="T48" fmla="*/ 212 w 403"/>
                <a:gd name="T49" fmla="*/ 403 h 403"/>
                <a:gd name="T50" fmla="*/ 258 w 403"/>
                <a:gd name="T51" fmla="*/ 357 h 403"/>
                <a:gd name="T52" fmla="*/ 258 w 403"/>
                <a:gd name="T53" fmla="*/ 337 h 403"/>
                <a:gd name="T54" fmla="*/ 304 w 403"/>
                <a:gd name="T55" fmla="*/ 384 h 403"/>
                <a:gd name="T56" fmla="*/ 351 w 403"/>
                <a:gd name="T57" fmla="*/ 336 h 403"/>
                <a:gd name="T58" fmla="*/ 351 w 403"/>
                <a:gd name="T59" fmla="*/ 272 h 403"/>
                <a:gd name="T60" fmla="*/ 337 w 403"/>
                <a:gd name="T61" fmla="*/ 258 h 403"/>
                <a:gd name="T62" fmla="*/ 403 w 403"/>
                <a:gd name="T63" fmla="*/ 258 h 403"/>
                <a:gd name="T64" fmla="*/ 403 w 403"/>
                <a:gd name="T65" fmla="*/ 191 h 403"/>
                <a:gd name="T66" fmla="*/ 201 w 403"/>
                <a:gd name="T67" fmla="*/ 285 h 403"/>
                <a:gd name="T68" fmla="*/ 118 w 403"/>
                <a:gd name="T69" fmla="*/ 202 h 403"/>
                <a:gd name="T70" fmla="*/ 201 w 403"/>
                <a:gd name="T71" fmla="*/ 119 h 403"/>
                <a:gd name="T72" fmla="*/ 284 w 403"/>
                <a:gd name="T73" fmla="*/ 202 h 403"/>
                <a:gd name="T74" fmla="*/ 201 w 403"/>
                <a:gd name="T75" fmla="*/ 28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3" h="403">
                  <a:moveTo>
                    <a:pt x="403" y="191"/>
                  </a:moveTo>
                  <a:cubicBezTo>
                    <a:pt x="403" y="166"/>
                    <a:pt x="382" y="145"/>
                    <a:pt x="357" y="145"/>
                  </a:cubicBezTo>
                  <a:cubicBezTo>
                    <a:pt x="337" y="145"/>
                    <a:pt x="337" y="145"/>
                    <a:pt x="337" y="145"/>
                  </a:cubicBezTo>
                  <a:cubicBezTo>
                    <a:pt x="383" y="99"/>
                    <a:pt x="383" y="99"/>
                    <a:pt x="383" y="99"/>
                  </a:cubicBezTo>
                  <a:cubicBezTo>
                    <a:pt x="336" y="52"/>
                    <a:pt x="336" y="52"/>
                    <a:pt x="336" y="52"/>
                  </a:cubicBezTo>
                  <a:cubicBezTo>
                    <a:pt x="318" y="34"/>
                    <a:pt x="289" y="34"/>
                    <a:pt x="272" y="52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66" y="0"/>
                    <a:pt x="145" y="21"/>
                    <a:pt x="145" y="46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34" y="85"/>
                    <a:pt x="34" y="114"/>
                    <a:pt x="52" y="131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37"/>
                    <a:pt x="21" y="258"/>
                    <a:pt x="46" y="258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84" y="369"/>
                    <a:pt x="113" y="369"/>
                    <a:pt x="131" y="351"/>
                  </a:cubicBezTo>
                  <a:cubicBezTo>
                    <a:pt x="145" y="337"/>
                    <a:pt x="145" y="337"/>
                    <a:pt x="145" y="337"/>
                  </a:cubicBezTo>
                  <a:cubicBezTo>
                    <a:pt x="145" y="403"/>
                    <a:pt x="145" y="403"/>
                    <a:pt x="145" y="403"/>
                  </a:cubicBezTo>
                  <a:cubicBezTo>
                    <a:pt x="212" y="403"/>
                    <a:pt x="212" y="403"/>
                    <a:pt x="212" y="403"/>
                  </a:cubicBezTo>
                  <a:cubicBezTo>
                    <a:pt x="237" y="403"/>
                    <a:pt x="258" y="382"/>
                    <a:pt x="258" y="357"/>
                  </a:cubicBezTo>
                  <a:cubicBezTo>
                    <a:pt x="258" y="337"/>
                    <a:pt x="258" y="337"/>
                    <a:pt x="258" y="337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351" y="336"/>
                    <a:pt x="351" y="336"/>
                    <a:pt x="351" y="336"/>
                  </a:cubicBezTo>
                  <a:cubicBezTo>
                    <a:pt x="369" y="319"/>
                    <a:pt x="369" y="290"/>
                    <a:pt x="351" y="272"/>
                  </a:cubicBezTo>
                  <a:cubicBezTo>
                    <a:pt x="337" y="258"/>
                    <a:pt x="337" y="258"/>
                    <a:pt x="337" y="258"/>
                  </a:cubicBezTo>
                  <a:cubicBezTo>
                    <a:pt x="403" y="258"/>
                    <a:pt x="403" y="258"/>
                    <a:pt x="403" y="258"/>
                  </a:cubicBezTo>
                  <a:lnTo>
                    <a:pt x="403" y="191"/>
                  </a:lnTo>
                  <a:close/>
                  <a:moveTo>
                    <a:pt x="201" y="285"/>
                  </a:moveTo>
                  <a:cubicBezTo>
                    <a:pt x="156" y="285"/>
                    <a:pt x="118" y="247"/>
                    <a:pt x="118" y="202"/>
                  </a:cubicBezTo>
                  <a:cubicBezTo>
                    <a:pt x="118" y="156"/>
                    <a:pt x="156" y="119"/>
                    <a:pt x="201" y="119"/>
                  </a:cubicBezTo>
                  <a:cubicBezTo>
                    <a:pt x="247" y="119"/>
                    <a:pt x="284" y="156"/>
                    <a:pt x="284" y="202"/>
                  </a:cubicBezTo>
                  <a:cubicBezTo>
                    <a:pt x="284" y="247"/>
                    <a:pt x="247" y="285"/>
                    <a:pt x="201" y="2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IN" sz="105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TextBox 19"/>
          <p:cNvSpPr txBox="1"/>
          <p:nvPr/>
        </p:nvSpPr>
        <p:spPr>
          <a:xfrm>
            <a:off x="1459238" y="125157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07" name="TextBox 136"/>
          <p:cNvSpPr txBox="1"/>
          <p:nvPr/>
        </p:nvSpPr>
        <p:spPr>
          <a:xfrm>
            <a:off x="2662578" y="31706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08" name="TextBox 137"/>
          <p:cNvSpPr txBox="1"/>
          <p:nvPr/>
        </p:nvSpPr>
        <p:spPr>
          <a:xfrm>
            <a:off x="5594686" y="31706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09" name="TextBox 138"/>
          <p:cNvSpPr txBox="1"/>
          <p:nvPr/>
        </p:nvSpPr>
        <p:spPr>
          <a:xfrm>
            <a:off x="6758552" y="125157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10" name="TextBox 39"/>
          <p:cNvSpPr txBox="1"/>
          <p:nvPr/>
        </p:nvSpPr>
        <p:spPr>
          <a:xfrm>
            <a:off x="1630529" y="2053639"/>
            <a:ext cx="76815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en-IN" sz="21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139"/>
          <p:cNvSpPr txBox="1"/>
          <p:nvPr/>
        </p:nvSpPr>
        <p:spPr>
          <a:xfrm>
            <a:off x="2833771" y="2492412"/>
            <a:ext cx="6014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en-IN" sz="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TextBox 141"/>
          <p:cNvSpPr txBox="1"/>
          <p:nvPr/>
        </p:nvSpPr>
        <p:spPr>
          <a:xfrm>
            <a:off x="5811184" y="2453198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en-IN" sz="1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TextBox 142"/>
          <p:cNvSpPr txBox="1"/>
          <p:nvPr/>
        </p:nvSpPr>
        <p:spPr>
          <a:xfrm>
            <a:off x="6945245" y="2006773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en-I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143"/>
          <p:cNvSpPr txBox="1"/>
          <p:nvPr/>
        </p:nvSpPr>
        <p:spPr>
          <a:xfrm>
            <a:off x="354878" y="364037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15" name="Rectangle 144"/>
          <p:cNvSpPr/>
          <p:nvPr/>
        </p:nvSpPr>
        <p:spPr>
          <a:xfrm>
            <a:off x="354877" y="3844785"/>
            <a:ext cx="862775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59715C64-7985-4079-8550-51D201E31F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F258909-C094-4AA5-B9DE-C984C8EC8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1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3" name="Freeform 11"/>
          <p:cNvSpPr>
            <a:spLocks/>
          </p:cNvSpPr>
          <p:nvPr/>
        </p:nvSpPr>
        <p:spPr bwMode="auto">
          <a:xfrm>
            <a:off x="4030663" y="3289413"/>
            <a:ext cx="1404938" cy="1860550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2"/>
          <p:cNvSpPr>
            <a:spLocks/>
          </p:cNvSpPr>
          <p:nvPr/>
        </p:nvSpPr>
        <p:spPr bwMode="auto">
          <a:xfrm>
            <a:off x="3711575" y="1106601"/>
            <a:ext cx="1155700" cy="1193800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3708400" y="2562338"/>
            <a:ext cx="1166813" cy="1203325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4279900" y="1841613"/>
            <a:ext cx="1155700" cy="1185862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 rot="19086412">
            <a:off x="4953324" y="3453326"/>
            <a:ext cx="317396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 rot="2817072">
            <a:off x="3849105" y="2695275"/>
            <a:ext cx="317396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 rot="18997969">
            <a:off x="4938509" y="1995406"/>
            <a:ext cx="317396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 rot="2817072">
            <a:off x="3864346" y="1265488"/>
            <a:ext cx="317396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3"/>
          <p:cNvSpPr/>
          <p:nvPr/>
        </p:nvSpPr>
        <p:spPr>
          <a:xfrm rot="18897855">
            <a:off x="4293908" y="2434034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3" name="Rectangle 26"/>
          <p:cNvSpPr/>
          <p:nvPr/>
        </p:nvSpPr>
        <p:spPr>
          <a:xfrm rot="2726022">
            <a:off x="3920063" y="1695743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4" name="Rectangle 27"/>
          <p:cNvSpPr/>
          <p:nvPr/>
        </p:nvSpPr>
        <p:spPr>
          <a:xfrm rot="2786029">
            <a:off x="3909788" y="3148585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5" name="Rectangle 28"/>
          <p:cNvSpPr/>
          <p:nvPr/>
        </p:nvSpPr>
        <p:spPr>
          <a:xfrm rot="18897855">
            <a:off x="4303432" y="3874209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6" name="Freeform 100"/>
          <p:cNvSpPr>
            <a:spLocks noEditPoints="1"/>
          </p:cNvSpPr>
          <p:nvPr/>
        </p:nvSpPr>
        <p:spPr bwMode="auto">
          <a:xfrm>
            <a:off x="4140881" y="4686698"/>
            <a:ext cx="383786" cy="367905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87"/>
          <p:cNvSpPr>
            <a:spLocks noEditPoints="1"/>
          </p:cNvSpPr>
          <p:nvPr/>
        </p:nvSpPr>
        <p:spPr bwMode="auto">
          <a:xfrm>
            <a:off x="5535443" y="3334279"/>
            <a:ext cx="435239" cy="28127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52"/>
          <p:cNvSpPr>
            <a:spLocks noEditPoints="1"/>
          </p:cNvSpPr>
          <p:nvPr/>
        </p:nvSpPr>
        <p:spPr bwMode="auto">
          <a:xfrm>
            <a:off x="3231453" y="2599190"/>
            <a:ext cx="418835" cy="41883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1"/>
          <p:cNvSpPr>
            <a:spLocks noEditPoints="1"/>
          </p:cNvSpPr>
          <p:nvPr/>
        </p:nvSpPr>
        <p:spPr bwMode="auto">
          <a:xfrm>
            <a:off x="5510223" y="1786866"/>
            <a:ext cx="361141" cy="511277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52"/>
          <p:cNvSpPr>
            <a:spLocks noEditPoints="1"/>
          </p:cNvSpPr>
          <p:nvPr/>
        </p:nvSpPr>
        <p:spPr bwMode="auto">
          <a:xfrm>
            <a:off x="3216257" y="1152123"/>
            <a:ext cx="396972" cy="36685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6108499" y="3319832"/>
            <a:ext cx="214631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38"/>
          <p:cNvSpPr/>
          <p:nvPr/>
        </p:nvSpPr>
        <p:spPr>
          <a:xfrm>
            <a:off x="6108498" y="3110129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6108499" y="1916716"/>
            <a:ext cx="21463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41"/>
          <p:cNvSpPr/>
          <p:nvPr/>
        </p:nvSpPr>
        <p:spPr>
          <a:xfrm>
            <a:off x="6108498" y="1697488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5" name="TextBox 43"/>
          <p:cNvSpPr txBox="1"/>
          <p:nvPr/>
        </p:nvSpPr>
        <p:spPr>
          <a:xfrm>
            <a:off x="845354" y="2686155"/>
            <a:ext cx="22761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44"/>
          <p:cNvSpPr/>
          <p:nvPr/>
        </p:nvSpPr>
        <p:spPr>
          <a:xfrm>
            <a:off x="2021183" y="2495502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7" name="TextBox 46"/>
          <p:cNvSpPr txBox="1"/>
          <p:nvPr/>
        </p:nvSpPr>
        <p:spPr>
          <a:xfrm>
            <a:off x="1022298" y="1217288"/>
            <a:ext cx="209925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47"/>
          <p:cNvSpPr/>
          <p:nvPr/>
        </p:nvSpPr>
        <p:spPr>
          <a:xfrm>
            <a:off x="2021183" y="1026635"/>
            <a:ext cx="923330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C1CC6A2-8BB9-49C3-90BD-9C7872527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B5F8A5C-A520-424C-8607-96B80130B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9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3818973" y="158344"/>
            <a:ext cx="1470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3" name="椭圆 2"/>
          <p:cNvSpPr/>
          <p:nvPr/>
        </p:nvSpPr>
        <p:spPr>
          <a:xfrm>
            <a:off x="1915787" y="1297749"/>
            <a:ext cx="1080000" cy="10800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10919" y="1297749"/>
            <a:ext cx="1080000" cy="10800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63201" y="1297749"/>
            <a:ext cx="1080000" cy="1080000"/>
          </a:xfrm>
          <a:prstGeom prst="ellipse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4822" y="2592134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83164" y="3060028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7400" y="3060027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9351" y="3060028"/>
            <a:ext cx="131890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613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1536" y="2592134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308476" y="2582883"/>
            <a:ext cx="888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编辑标题</a:t>
            </a: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230570" y="1621974"/>
            <a:ext cx="410858" cy="406619"/>
            <a:chOff x="6967126" y="4092464"/>
            <a:chExt cx="453105" cy="448433"/>
          </a:xfrm>
          <a:solidFill>
            <a:schemeClr val="accent1"/>
          </a:solidFill>
          <a:effectLst/>
        </p:grpSpPr>
        <p:sp>
          <p:nvSpPr>
            <p:cNvPr id="14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22364" y="1518696"/>
            <a:ext cx="423808" cy="509897"/>
            <a:chOff x="6447145" y="3737787"/>
            <a:chExt cx="348964" cy="419850"/>
          </a:xfrm>
          <a:solidFill>
            <a:schemeClr val="accent2"/>
          </a:solidFill>
        </p:grpSpPr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6576901" y="3737787"/>
              <a:ext cx="88470" cy="419850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6447145" y="3993951"/>
              <a:ext cx="87487" cy="163686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6707639" y="3872805"/>
              <a:ext cx="88470" cy="284832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98"/>
          <p:cNvSpPr>
            <a:spLocks noEditPoints="1"/>
          </p:cNvSpPr>
          <p:nvPr/>
        </p:nvSpPr>
        <p:spPr bwMode="auto">
          <a:xfrm>
            <a:off x="6494705" y="1623413"/>
            <a:ext cx="411758" cy="42096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974584" y="2756924"/>
            <a:ext cx="1566017" cy="357553"/>
            <a:chOff x="5129990" y="4125154"/>
            <a:chExt cx="2088023" cy="476737"/>
          </a:xfrm>
          <a:solidFill>
            <a:schemeClr val="accent3"/>
          </a:solidFill>
        </p:grpSpPr>
        <p:cxnSp>
          <p:nvCxnSpPr>
            <p:cNvPr id="22" name="直接连接符 21"/>
            <p:cNvCxnSpPr/>
            <p:nvPr/>
          </p:nvCxnSpPr>
          <p:spPr>
            <a:xfrm>
              <a:off x="5503109" y="4371285"/>
              <a:ext cx="1327164" cy="2581"/>
            </a:xfrm>
            <a:prstGeom prst="line">
              <a:avLst/>
            </a:prstGeom>
            <a:grpFill/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1"/>
            <p:cNvGrpSpPr>
              <a:grpSpLocks noChangeAspect="1"/>
            </p:cNvGrpSpPr>
            <p:nvPr/>
          </p:nvGrpSpPr>
          <p:grpSpPr bwMode="auto">
            <a:xfrm>
              <a:off x="5129990" y="4125154"/>
              <a:ext cx="336993" cy="468705"/>
              <a:chOff x="2708" y="2559"/>
              <a:chExt cx="284" cy="395"/>
            </a:xfrm>
            <a:grpFill/>
          </p:grpSpPr>
          <p:sp>
            <p:nvSpPr>
              <p:cNvPr id="30" name="Freeform 22"/>
              <p:cNvSpPr>
                <a:spLocks/>
              </p:cNvSpPr>
              <p:nvPr/>
            </p:nvSpPr>
            <p:spPr bwMode="auto">
              <a:xfrm>
                <a:off x="2829" y="2559"/>
                <a:ext cx="163" cy="195"/>
              </a:xfrm>
              <a:custGeom>
                <a:avLst/>
                <a:gdLst>
                  <a:gd name="T0" fmla="*/ 28 w 67"/>
                  <a:gd name="T1" fmla="*/ 19 h 81"/>
                  <a:gd name="T2" fmla="*/ 28 w 67"/>
                  <a:gd name="T3" fmla="*/ 39 h 81"/>
                  <a:gd name="T4" fmla="*/ 41 w 67"/>
                  <a:gd name="T5" fmla="*/ 24 h 81"/>
                  <a:gd name="T6" fmla="*/ 48 w 67"/>
                  <a:gd name="T7" fmla="*/ 55 h 81"/>
                  <a:gd name="T8" fmla="*/ 67 w 67"/>
                  <a:gd name="T9" fmla="*/ 78 h 81"/>
                  <a:gd name="T10" fmla="*/ 23 w 67"/>
                  <a:gd name="T11" fmla="*/ 61 h 81"/>
                  <a:gd name="T12" fmla="*/ 13 w 67"/>
                  <a:gd name="T13" fmla="*/ 2 h 81"/>
                  <a:gd name="T14" fmla="*/ 28 w 67"/>
                  <a:gd name="T1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8" y="19"/>
                    </a:moveTo>
                    <a:cubicBezTo>
                      <a:pt x="25" y="28"/>
                      <a:pt x="28" y="39"/>
                      <a:pt x="28" y="39"/>
                    </a:cubicBezTo>
                    <a:cubicBezTo>
                      <a:pt x="27" y="32"/>
                      <a:pt x="30" y="19"/>
                      <a:pt x="41" y="24"/>
                    </a:cubicBezTo>
                    <a:cubicBezTo>
                      <a:pt x="51" y="28"/>
                      <a:pt x="47" y="36"/>
                      <a:pt x="48" y="55"/>
                    </a:cubicBezTo>
                    <a:cubicBezTo>
                      <a:pt x="50" y="74"/>
                      <a:pt x="67" y="78"/>
                      <a:pt x="67" y="78"/>
                    </a:cubicBezTo>
                    <a:cubicBezTo>
                      <a:pt x="67" y="78"/>
                      <a:pt x="48" y="81"/>
                      <a:pt x="23" y="61"/>
                    </a:cubicBezTo>
                    <a:cubicBezTo>
                      <a:pt x="0" y="41"/>
                      <a:pt x="0" y="3"/>
                      <a:pt x="13" y="2"/>
                    </a:cubicBezTo>
                    <a:cubicBezTo>
                      <a:pt x="26" y="0"/>
                      <a:pt x="31" y="10"/>
                      <a:pt x="2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2756" y="2660"/>
                <a:ext cx="161" cy="109"/>
              </a:xfrm>
              <a:custGeom>
                <a:avLst/>
                <a:gdLst>
                  <a:gd name="T0" fmla="*/ 42 w 66"/>
                  <a:gd name="T1" fmla="*/ 18 h 45"/>
                  <a:gd name="T2" fmla="*/ 66 w 66"/>
                  <a:gd name="T3" fmla="*/ 34 h 45"/>
                  <a:gd name="T4" fmla="*/ 14 w 66"/>
                  <a:gd name="T5" fmla="*/ 14 h 45"/>
                  <a:gd name="T6" fmla="*/ 0 w 66"/>
                  <a:gd name="T7" fmla="*/ 8 h 45"/>
                  <a:gd name="T8" fmla="*/ 42 w 66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5">
                    <a:moveTo>
                      <a:pt x="42" y="18"/>
                    </a:moveTo>
                    <a:cubicBezTo>
                      <a:pt x="50" y="32"/>
                      <a:pt x="66" y="34"/>
                      <a:pt x="66" y="34"/>
                    </a:cubicBezTo>
                    <a:cubicBezTo>
                      <a:pt x="24" y="45"/>
                      <a:pt x="17" y="21"/>
                      <a:pt x="14" y="14"/>
                    </a:cubicBezTo>
                    <a:cubicBezTo>
                      <a:pt x="11" y="7"/>
                      <a:pt x="0" y="8"/>
                      <a:pt x="0" y="8"/>
                    </a:cubicBezTo>
                    <a:cubicBezTo>
                      <a:pt x="7" y="0"/>
                      <a:pt x="34" y="4"/>
                      <a:pt x="4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2708" y="2718"/>
                <a:ext cx="131" cy="77"/>
              </a:xfrm>
              <a:custGeom>
                <a:avLst/>
                <a:gdLst>
                  <a:gd name="T0" fmla="*/ 42 w 54"/>
                  <a:gd name="T1" fmla="*/ 12 h 32"/>
                  <a:gd name="T2" fmla="*/ 52 w 54"/>
                  <a:gd name="T3" fmla="*/ 15 h 32"/>
                  <a:gd name="T4" fmla="*/ 54 w 54"/>
                  <a:gd name="T5" fmla="*/ 16 h 32"/>
                  <a:gd name="T6" fmla="*/ 53 w 54"/>
                  <a:gd name="T7" fmla="*/ 16 h 32"/>
                  <a:gd name="T8" fmla="*/ 54 w 54"/>
                  <a:gd name="T9" fmla="*/ 17 h 32"/>
                  <a:gd name="T10" fmla="*/ 52 w 54"/>
                  <a:gd name="T11" fmla="*/ 17 h 32"/>
                  <a:gd name="T12" fmla="*/ 42 w 54"/>
                  <a:gd name="T13" fmla="*/ 20 h 32"/>
                  <a:gd name="T14" fmla="*/ 39 w 54"/>
                  <a:gd name="T15" fmla="*/ 23 h 32"/>
                  <a:gd name="T16" fmla="*/ 14 w 54"/>
                  <a:gd name="T17" fmla="*/ 24 h 32"/>
                  <a:gd name="T18" fmla="*/ 7 w 54"/>
                  <a:gd name="T19" fmla="*/ 18 h 32"/>
                  <a:gd name="T20" fmla="*/ 0 w 54"/>
                  <a:gd name="T21" fmla="*/ 16 h 32"/>
                  <a:gd name="T22" fmla="*/ 2 w 54"/>
                  <a:gd name="T23" fmla="*/ 16 h 32"/>
                  <a:gd name="T24" fmla="*/ 0 w 54"/>
                  <a:gd name="T25" fmla="*/ 16 h 32"/>
                  <a:gd name="T26" fmla="*/ 7 w 54"/>
                  <a:gd name="T27" fmla="*/ 14 h 32"/>
                  <a:gd name="T28" fmla="*/ 14 w 54"/>
                  <a:gd name="T29" fmla="*/ 8 h 32"/>
                  <a:gd name="T30" fmla="*/ 39 w 54"/>
                  <a:gd name="T31" fmla="*/ 10 h 32"/>
                  <a:gd name="T32" fmla="*/ 42 w 54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32">
                    <a:moveTo>
                      <a:pt x="42" y="12"/>
                    </a:moveTo>
                    <a:cubicBezTo>
                      <a:pt x="46" y="13"/>
                      <a:pt x="49" y="14"/>
                      <a:pt x="52" y="15"/>
                    </a:cubicBezTo>
                    <a:cubicBezTo>
                      <a:pt x="53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3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2" y="17"/>
                    </a:cubicBezTo>
                    <a:cubicBezTo>
                      <a:pt x="49" y="19"/>
                      <a:pt x="46" y="20"/>
                      <a:pt x="42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2" y="28"/>
                      <a:pt x="22" y="32"/>
                      <a:pt x="14" y="24"/>
                    </a:cubicBezTo>
                    <a:cubicBezTo>
                      <a:pt x="11" y="21"/>
                      <a:pt x="9" y="19"/>
                      <a:pt x="7" y="18"/>
                    </a:cubicBezTo>
                    <a:cubicBezTo>
                      <a:pt x="3" y="17"/>
                      <a:pt x="0" y="16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3" y="15"/>
                      <a:pt x="7" y="14"/>
                    </a:cubicBezTo>
                    <a:cubicBezTo>
                      <a:pt x="9" y="13"/>
                      <a:pt x="11" y="11"/>
                      <a:pt x="14" y="8"/>
                    </a:cubicBezTo>
                    <a:cubicBezTo>
                      <a:pt x="22" y="0"/>
                      <a:pt x="32" y="5"/>
                      <a:pt x="39" y="10"/>
                    </a:cubicBezTo>
                    <a:cubicBezTo>
                      <a:pt x="40" y="11"/>
                      <a:pt x="41" y="11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2829" y="2759"/>
                <a:ext cx="163" cy="195"/>
              </a:xfrm>
              <a:custGeom>
                <a:avLst/>
                <a:gdLst>
                  <a:gd name="T0" fmla="*/ 23 w 67"/>
                  <a:gd name="T1" fmla="*/ 21 h 81"/>
                  <a:gd name="T2" fmla="*/ 67 w 67"/>
                  <a:gd name="T3" fmla="*/ 3 h 81"/>
                  <a:gd name="T4" fmla="*/ 48 w 67"/>
                  <a:gd name="T5" fmla="*/ 26 h 81"/>
                  <a:gd name="T6" fmla="*/ 41 w 67"/>
                  <a:gd name="T7" fmla="*/ 58 h 81"/>
                  <a:gd name="T8" fmla="*/ 28 w 67"/>
                  <a:gd name="T9" fmla="*/ 42 h 81"/>
                  <a:gd name="T10" fmla="*/ 28 w 67"/>
                  <a:gd name="T11" fmla="*/ 62 h 81"/>
                  <a:gd name="T12" fmla="*/ 13 w 67"/>
                  <a:gd name="T13" fmla="*/ 80 h 81"/>
                  <a:gd name="T14" fmla="*/ 23 w 67"/>
                  <a:gd name="T15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3" y="21"/>
                    </a:moveTo>
                    <a:cubicBezTo>
                      <a:pt x="48" y="0"/>
                      <a:pt x="67" y="3"/>
                      <a:pt x="67" y="3"/>
                    </a:cubicBezTo>
                    <a:cubicBezTo>
                      <a:pt x="67" y="3"/>
                      <a:pt x="50" y="7"/>
                      <a:pt x="48" y="26"/>
                    </a:cubicBezTo>
                    <a:cubicBezTo>
                      <a:pt x="47" y="46"/>
                      <a:pt x="51" y="53"/>
                      <a:pt x="41" y="58"/>
                    </a:cubicBezTo>
                    <a:cubicBezTo>
                      <a:pt x="30" y="62"/>
                      <a:pt x="27" y="49"/>
                      <a:pt x="28" y="42"/>
                    </a:cubicBezTo>
                    <a:cubicBezTo>
                      <a:pt x="28" y="42"/>
                      <a:pt x="25" y="53"/>
                      <a:pt x="28" y="62"/>
                    </a:cubicBezTo>
                    <a:cubicBezTo>
                      <a:pt x="31" y="71"/>
                      <a:pt x="26" y="81"/>
                      <a:pt x="13" y="80"/>
                    </a:cubicBezTo>
                    <a:cubicBezTo>
                      <a:pt x="0" y="78"/>
                      <a:pt x="0" y="40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2756" y="2745"/>
                <a:ext cx="161" cy="110"/>
              </a:xfrm>
              <a:custGeom>
                <a:avLst/>
                <a:gdLst>
                  <a:gd name="T0" fmla="*/ 66 w 66"/>
                  <a:gd name="T1" fmla="*/ 12 h 46"/>
                  <a:gd name="T2" fmla="*/ 42 w 66"/>
                  <a:gd name="T3" fmla="*/ 27 h 46"/>
                  <a:gd name="T4" fmla="*/ 0 w 66"/>
                  <a:gd name="T5" fmla="*/ 37 h 46"/>
                  <a:gd name="T6" fmla="*/ 14 w 66"/>
                  <a:gd name="T7" fmla="*/ 32 h 46"/>
                  <a:gd name="T8" fmla="*/ 66 w 66"/>
                  <a:gd name="T9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6">
                    <a:moveTo>
                      <a:pt x="66" y="12"/>
                    </a:moveTo>
                    <a:cubicBezTo>
                      <a:pt x="66" y="12"/>
                      <a:pt x="50" y="13"/>
                      <a:pt x="42" y="27"/>
                    </a:cubicBezTo>
                    <a:cubicBezTo>
                      <a:pt x="34" y="42"/>
                      <a:pt x="7" y="46"/>
                      <a:pt x="0" y="37"/>
                    </a:cubicBezTo>
                    <a:cubicBezTo>
                      <a:pt x="0" y="37"/>
                      <a:pt x="11" y="39"/>
                      <a:pt x="14" y="32"/>
                    </a:cubicBezTo>
                    <a:cubicBezTo>
                      <a:pt x="17" y="25"/>
                      <a:pt x="24" y="0"/>
                      <a:pt x="6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21"/>
            <p:cNvGrpSpPr>
              <a:grpSpLocks noChangeAspect="1"/>
            </p:cNvGrpSpPr>
            <p:nvPr/>
          </p:nvGrpSpPr>
          <p:grpSpPr bwMode="auto">
            <a:xfrm rot="10800000">
              <a:off x="6881020" y="4133186"/>
              <a:ext cx="336993" cy="468705"/>
              <a:chOff x="2708" y="2559"/>
              <a:chExt cx="284" cy="395"/>
            </a:xfrm>
            <a:grpFill/>
          </p:grpSpPr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2829" y="2559"/>
                <a:ext cx="163" cy="195"/>
              </a:xfrm>
              <a:custGeom>
                <a:avLst/>
                <a:gdLst>
                  <a:gd name="T0" fmla="*/ 28 w 67"/>
                  <a:gd name="T1" fmla="*/ 19 h 81"/>
                  <a:gd name="T2" fmla="*/ 28 w 67"/>
                  <a:gd name="T3" fmla="*/ 39 h 81"/>
                  <a:gd name="T4" fmla="*/ 41 w 67"/>
                  <a:gd name="T5" fmla="*/ 24 h 81"/>
                  <a:gd name="T6" fmla="*/ 48 w 67"/>
                  <a:gd name="T7" fmla="*/ 55 h 81"/>
                  <a:gd name="T8" fmla="*/ 67 w 67"/>
                  <a:gd name="T9" fmla="*/ 78 h 81"/>
                  <a:gd name="T10" fmla="*/ 23 w 67"/>
                  <a:gd name="T11" fmla="*/ 61 h 81"/>
                  <a:gd name="T12" fmla="*/ 13 w 67"/>
                  <a:gd name="T13" fmla="*/ 2 h 81"/>
                  <a:gd name="T14" fmla="*/ 28 w 67"/>
                  <a:gd name="T1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8" y="19"/>
                    </a:moveTo>
                    <a:cubicBezTo>
                      <a:pt x="25" y="28"/>
                      <a:pt x="28" y="39"/>
                      <a:pt x="28" y="39"/>
                    </a:cubicBezTo>
                    <a:cubicBezTo>
                      <a:pt x="27" y="32"/>
                      <a:pt x="30" y="19"/>
                      <a:pt x="41" y="24"/>
                    </a:cubicBezTo>
                    <a:cubicBezTo>
                      <a:pt x="51" y="28"/>
                      <a:pt x="47" y="36"/>
                      <a:pt x="48" y="55"/>
                    </a:cubicBezTo>
                    <a:cubicBezTo>
                      <a:pt x="50" y="74"/>
                      <a:pt x="67" y="78"/>
                      <a:pt x="67" y="78"/>
                    </a:cubicBezTo>
                    <a:cubicBezTo>
                      <a:pt x="67" y="78"/>
                      <a:pt x="48" y="81"/>
                      <a:pt x="23" y="61"/>
                    </a:cubicBezTo>
                    <a:cubicBezTo>
                      <a:pt x="0" y="41"/>
                      <a:pt x="0" y="3"/>
                      <a:pt x="13" y="2"/>
                    </a:cubicBezTo>
                    <a:cubicBezTo>
                      <a:pt x="26" y="0"/>
                      <a:pt x="31" y="10"/>
                      <a:pt x="2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2756" y="2660"/>
                <a:ext cx="161" cy="109"/>
              </a:xfrm>
              <a:custGeom>
                <a:avLst/>
                <a:gdLst>
                  <a:gd name="T0" fmla="*/ 42 w 66"/>
                  <a:gd name="T1" fmla="*/ 18 h 45"/>
                  <a:gd name="T2" fmla="*/ 66 w 66"/>
                  <a:gd name="T3" fmla="*/ 34 h 45"/>
                  <a:gd name="T4" fmla="*/ 14 w 66"/>
                  <a:gd name="T5" fmla="*/ 14 h 45"/>
                  <a:gd name="T6" fmla="*/ 0 w 66"/>
                  <a:gd name="T7" fmla="*/ 8 h 45"/>
                  <a:gd name="T8" fmla="*/ 42 w 66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5">
                    <a:moveTo>
                      <a:pt x="42" y="18"/>
                    </a:moveTo>
                    <a:cubicBezTo>
                      <a:pt x="50" y="32"/>
                      <a:pt x="66" y="34"/>
                      <a:pt x="66" y="34"/>
                    </a:cubicBezTo>
                    <a:cubicBezTo>
                      <a:pt x="24" y="45"/>
                      <a:pt x="17" y="21"/>
                      <a:pt x="14" y="14"/>
                    </a:cubicBezTo>
                    <a:cubicBezTo>
                      <a:pt x="11" y="7"/>
                      <a:pt x="0" y="8"/>
                      <a:pt x="0" y="8"/>
                    </a:cubicBezTo>
                    <a:cubicBezTo>
                      <a:pt x="7" y="0"/>
                      <a:pt x="34" y="4"/>
                      <a:pt x="4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2708" y="2718"/>
                <a:ext cx="131" cy="77"/>
              </a:xfrm>
              <a:custGeom>
                <a:avLst/>
                <a:gdLst>
                  <a:gd name="T0" fmla="*/ 42 w 54"/>
                  <a:gd name="T1" fmla="*/ 12 h 32"/>
                  <a:gd name="T2" fmla="*/ 52 w 54"/>
                  <a:gd name="T3" fmla="*/ 15 h 32"/>
                  <a:gd name="T4" fmla="*/ 54 w 54"/>
                  <a:gd name="T5" fmla="*/ 16 h 32"/>
                  <a:gd name="T6" fmla="*/ 53 w 54"/>
                  <a:gd name="T7" fmla="*/ 16 h 32"/>
                  <a:gd name="T8" fmla="*/ 54 w 54"/>
                  <a:gd name="T9" fmla="*/ 17 h 32"/>
                  <a:gd name="T10" fmla="*/ 52 w 54"/>
                  <a:gd name="T11" fmla="*/ 17 h 32"/>
                  <a:gd name="T12" fmla="*/ 42 w 54"/>
                  <a:gd name="T13" fmla="*/ 20 h 32"/>
                  <a:gd name="T14" fmla="*/ 39 w 54"/>
                  <a:gd name="T15" fmla="*/ 23 h 32"/>
                  <a:gd name="T16" fmla="*/ 14 w 54"/>
                  <a:gd name="T17" fmla="*/ 24 h 32"/>
                  <a:gd name="T18" fmla="*/ 7 w 54"/>
                  <a:gd name="T19" fmla="*/ 18 h 32"/>
                  <a:gd name="T20" fmla="*/ 0 w 54"/>
                  <a:gd name="T21" fmla="*/ 16 h 32"/>
                  <a:gd name="T22" fmla="*/ 2 w 54"/>
                  <a:gd name="T23" fmla="*/ 16 h 32"/>
                  <a:gd name="T24" fmla="*/ 0 w 54"/>
                  <a:gd name="T25" fmla="*/ 16 h 32"/>
                  <a:gd name="T26" fmla="*/ 7 w 54"/>
                  <a:gd name="T27" fmla="*/ 14 h 32"/>
                  <a:gd name="T28" fmla="*/ 14 w 54"/>
                  <a:gd name="T29" fmla="*/ 8 h 32"/>
                  <a:gd name="T30" fmla="*/ 39 w 54"/>
                  <a:gd name="T31" fmla="*/ 10 h 32"/>
                  <a:gd name="T32" fmla="*/ 42 w 54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32">
                    <a:moveTo>
                      <a:pt x="42" y="12"/>
                    </a:moveTo>
                    <a:cubicBezTo>
                      <a:pt x="46" y="13"/>
                      <a:pt x="49" y="14"/>
                      <a:pt x="52" y="15"/>
                    </a:cubicBezTo>
                    <a:cubicBezTo>
                      <a:pt x="53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3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2" y="17"/>
                    </a:cubicBezTo>
                    <a:cubicBezTo>
                      <a:pt x="49" y="19"/>
                      <a:pt x="46" y="20"/>
                      <a:pt x="42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2" y="28"/>
                      <a:pt x="22" y="32"/>
                      <a:pt x="14" y="24"/>
                    </a:cubicBezTo>
                    <a:cubicBezTo>
                      <a:pt x="11" y="21"/>
                      <a:pt x="9" y="19"/>
                      <a:pt x="7" y="18"/>
                    </a:cubicBezTo>
                    <a:cubicBezTo>
                      <a:pt x="3" y="17"/>
                      <a:pt x="0" y="16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3" y="15"/>
                      <a:pt x="7" y="14"/>
                    </a:cubicBezTo>
                    <a:cubicBezTo>
                      <a:pt x="9" y="13"/>
                      <a:pt x="11" y="11"/>
                      <a:pt x="14" y="8"/>
                    </a:cubicBezTo>
                    <a:cubicBezTo>
                      <a:pt x="22" y="0"/>
                      <a:pt x="32" y="5"/>
                      <a:pt x="39" y="10"/>
                    </a:cubicBezTo>
                    <a:cubicBezTo>
                      <a:pt x="40" y="11"/>
                      <a:pt x="41" y="11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2829" y="2759"/>
                <a:ext cx="163" cy="195"/>
              </a:xfrm>
              <a:custGeom>
                <a:avLst/>
                <a:gdLst>
                  <a:gd name="T0" fmla="*/ 23 w 67"/>
                  <a:gd name="T1" fmla="*/ 21 h 81"/>
                  <a:gd name="T2" fmla="*/ 67 w 67"/>
                  <a:gd name="T3" fmla="*/ 3 h 81"/>
                  <a:gd name="T4" fmla="*/ 48 w 67"/>
                  <a:gd name="T5" fmla="*/ 26 h 81"/>
                  <a:gd name="T6" fmla="*/ 41 w 67"/>
                  <a:gd name="T7" fmla="*/ 58 h 81"/>
                  <a:gd name="T8" fmla="*/ 28 w 67"/>
                  <a:gd name="T9" fmla="*/ 42 h 81"/>
                  <a:gd name="T10" fmla="*/ 28 w 67"/>
                  <a:gd name="T11" fmla="*/ 62 h 81"/>
                  <a:gd name="T12" fmla="*/ 13 w 67"/>
                  <a:gd name="T13" fmla="*/ 80 h 81"/>
                  <a:gd name="T14" fmla="*/ 23 w 67"/>
                  <a:gd name="T15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3" y="21"/>
                    </a:moveTo>
                    <a:cubicBezTo>
                      <a:pt x="48" y="0"/>
                      <a:pt x="67" y="3"/>
                      <a:pt x="67" y="3"/>
                    </a:cubicBezTo>
                    <a:cubicBezTo>
                      <a:pt x="67" y="3"/>
                      <a:pt x="50" y="7"/>
                      <a:pt x="48" y="26"/>
                    </a:cubicBezTo>
                    <a:cubicBezTo>
                      <a:pt x="47" y="46"/>
                      <a:pt x="51" y="53"/>
                      <a:pt x="41" y="58"/>
                    </a:cubicBezTo>
                    <a:cubicBezTo>
                      <a:pt x="30" y="62"/>
                      <a:pt x="27" y="49"/>
                      <a:pt x="28" y="42"/>
                    </a:cubicBezTo>
                    <a:cubicBezTo>
                      <a:pt x="28" y="42"/>
                      <a:pt x="25" y="53"/>
                      <a:pt x="28" y="62"/>
                    </a:cubicBezTo>
                    <a:cubicBezTo>
                      <a:pt x="31" y="71"/>
                      <a:pt x="26" y="81"/>
                      <a:pt x="13" y="80"/>
                    </a:cubicBezTo>
                    <a:cubicBezTo>
                      <a:pt x="0" y="78"/>
                      <a:pt x="0" y="40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2756" y="2745"/>
                <a:ext cx="161" cy="110"/>
              </a:xfrm>
              <a:custGeom>
                <a:avLst/>
                <a:gdLst>
                  <a:gd name="T0" fmla="*/ 66 w 66"/>
                  <a:gd name="T1" fmla="*/ 12 h 46"/>
                  <a:gd name="T2" fmla="*/ 42 w 66"/>
                  <a:gd name="T3" fmla="*/ 27 h 46"/>
                  <a:gd name="T4" fmla="*/ 0 w 66"/>
                  <a:gd name="T5" fmla="*/ 37 h 46"/>
                  <a:gd name="T6" fmla="*/ 14 w 66"/>
                  <a:gd name="T7" fmla="*/ 32 h 46"/>
                  <a:gd name="T8" fmla="*/ 66 w 66"/>
                  <a:gd name="T9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6">
                    <a:moveTo>
                      <a:pt x="66" y="12"/>
                    </a:moveTo>
                    <a:cubicBezTo>
                      <a:pt x="66" y="12"/>
                      <a:pt x="50" y="13"/>
                      <a:pt x="42" y="27"/>
                    </a:cubicBezTo>
                    <a:cubicBezTo>
                      <a:pt x="34" y="42"/>
                      <a:pt x="7" y="46"/>
                      <a:pt x="0" y="37"/>
                    </a:cubicBezTo>
                    <a:cubicBezTo>
                      <a:pt x="0" y="37"/>
                      <a:pt x="11" y="39"/>
                      <a:pt x="14" y="32"/>
                    </a:cubicBezTo>
                    <a:cubicBezTo>
                      <a:pt x="17" y="25"/>
                      <a:pt x="24" y="0"/>
                      <a:pt x="6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723925" y="2756924"/>
            <a:ext cx="1566017" cy="357553"/>
            <a:chOff x="5129990" y="4125154"/>
            <a:chExt cx="2088023" cy="476737"/>
          </a:xfrm>
          <a:solidFill>
            <a:schemeClr val="accent2"/>
          </a:solidFill>
        </p:grpSpPr>
        <p:grpSp>
          <p:nvGrpSpPr>
            <p:cNvPr id="36" name="Group 21"/>
            <p:cNvGrpSpPr>
              <a:grpSpLocks noChangeAspect="1"/>
            </p:cNvGrpSpPr>
            <p:nvPr/>
          </p:nvGrpSpPr>
          <p:grpSpPr bwMode="auto">
            <a:xfrm>
              <a:off x="5129990" y="4125154"/>
              <a:ext cx="336993" cy="468705"/>
              <a:chOff x="2708" y="2559"/>
              <a:chExt cx="284" cy="395"/>
            </a:xfrm>
            <a:grpFill/>
          </p:grpSpPr>
          <p:sp>
            <p:nvSpPr>
              <p:cNvPr id="43" name="Freeform 22"/>
              <p:cNvSpPr>
                <a:spLocks/>
              </p:cNvSpPr>
              <p:nvPr/>
            </p:nvSpPr>
            <p:spPr bwMode="auto">
              <a:xfrm>
                <a:off x="2829" y="2559"/>
                <a:ext cx="163" cy="195"/>
              </a:xfrm>
              <a:custGeom>
                <a:avLst/>
                <a:gdLst>
                  <a:gd name="T0" fmla="*/ 28 w 67"/>
                  <a:gd name="T1" fmla="*/ 19 h 81"/>
                  <a:gd name="T2" fmla="*/ 28 w 67"/>
                  <a:gd name="T3" fmla="*/ 39 h 81"/>
                  <a:gd name="T4" fmla="*/ 41 w 67"/>
                  <a:gd name="T5" fmla="*/ 24 h 81"/>
                  <a:gd name="T6" fmla="*/ 48 w 67"/>
                  <a:gd name="T7" fmla="*/ 55 h 81"/>
                  <a:gd name="T8" fmla="*/ 67 w 67"/>
                  <a:gd name="T9" fmla="*/ 78 h 81"/>
                  <a:gd name="T10" fmla="*/ 23 w 67"/>
                  <a:gd name="T11" fmla="*/ 61 h 81"/>
                  <a:gd name="T12" fmla="*/ 13 w 67"/>
                  <a:gd name="T13" fmla="*/ 2 h 81"/>
                  <a:gd name="T14" fmla="*/ 28 w 67"/>
                  <a:gd name="T1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8" y="19"/>
                    </a:moveTo>
                    <a:cubicBezTo>
                      <a:pt x="25" y="28"/>
                      <a:pt x="28" y="39"/>
                      <a:pt x="28" y="39"/>
                    </a:cubicBezTo>
                    <a:cubicBezTo>
                      <a:pt x="27" y="32"/>
                      <a:pt x="30" y="19"/>
                      <a:pt x="41" y="24"/>
                    </a:cubicBezTo>
                    <a:cubicBezTo>
                      <a:pt x="51" y="28"/>
                      <a:pt x="47" y="36"/>
                      <a:pt x="48" y="55"/>
                    </a:cubicBezTo>
                    <a:cubicBezTo>
                      <a:pt x="50" y="74"/>
                      <a:pt x="67" y="78"/>
                      <a:pt x="67" y="78"/>
                    </a:cubicBezTo>
                    <a:cubicBezTo>
                      <a:pt x="67" y="78"/>
                      <a:pt x="48" y="81"/>
                      <a:pt x="23" y="61"/>
                    </a:cubicBezTo>
                    <a:cubicBezTo>
                      <a:pt x="0" y="41"/>
                      <a:pt x="0" y="3"/>
                      <a:pt x="13" y="2"/>
                    </a:cubicBezTo>
                    <a:cubicBezTo>
                      <a:pt x="26" y="0"/>
                      <a:pt x="31" y="10"/>
                      <a:pt x="2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3"/>
              <p:cNvSpPr>
                <a:spLocks/>
              </p:cNvSpPr>
              <p:nvPr/>
            </p:nvSpPr>
            <p:spPr bwMode="auto">
              <a:xfrm>
                <a:off x="2756" y="2660"/>
                <a:ext cx="161" cy="109"/>
              </a:xfrm>
              <a:custGeom>
                <a:avLst/>
                <a:gdLst>
                  <a:gd name="T0" fmla="*/ 42 w 66"/>
                  <a:gd name="T1" fmla="*/ 18 h 45"/>
                  <a:gd name="T2" fmla="*/ 66 w 66"/>
                  <a:gd name="T3" fmla="*/ 34 h 45"/>
                  <a:gd name="T4" fmla="*/ 14 w 66"/>
                  <a:gd name="T5" fmla="*/ 14 h 45"/>
                  <a:gd name="T6" fmla="*/ 0 w 66"/>
                  <a:gd name="T7" fmla="*/ 8 h 45"/>
                  <a:gd name="T8" fmla="*/ 42 w 66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5">
                    <a:moveTo>
                      <a:pt x="42" y="18"/>
                    </a:moveTo>
                    <a:cubicBezTo>
                      <a:pt x="50" y="32"/>
                      <a:pt x="66" y="34"/>
                      <a:pt x="66" y="34"/>
                    </a:cubicBezTo>
                    <a:cubicBezTo>
                      <a:pt x="24" y="45"/>
                      <a:pt x="17" y="21"/>
                      <a:pt x="14" y="14"/>
                    </a:cubicBezTo>
                    <a:cubicBezTo>
                      <a:pt x="11" y="7"/>
                      <a:pt x="0" y="8"/>
                      <a:pt x="0" y="8"/>
                    </a:cubicBezTo>
                    <a:cubicBezTo>
                      <a:pt x="7" y="0"/>
                      <a:pt x="34" y="4"/>
                      <a:pt x="4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4"/>
              <p:cNvSpPr>
                <a:spLocks/>
              </p:cNvSpPr>
              <p:nvPr/>
            </p:nvSpPr>
            <p:spPr bwMode="auto">
              <a:xfrm>
                <a:off x="2708" y="2718"/>
                <a:ext cx="131" cy="77"/>
              </a:xfrm>
              <a:custGeom>
                <a:avLst/>
                <a:gdLst>
                  <a:gd name="T0" fmla="*/ 42 w 54"/>
                  <a:gd name="T1" fmla="*/ 12 h 32"/>
                  <a:gd name="T2" fmla="*/ 52 w 54"/>
                  <a:gd name="T3" fmla="*/ 15 h 32"/>
                  <a:gd name="T4" fmla="*/ 54 w 54"/>
                  <a:gd name="T5" fmla="*/ 16 h 32"/>
                  <a:gd name="T6" fmla="*/ 53 w 54"/>
                  <a:gd name="T7" fmla="*/ 16 h 32"/>
                  <a:gd name="T8" fmla="*/ 54 w 54"/>
                  <a:gd name="T9" fmla="*/ 17 h 32"/>
                  <a:gd name="T10" fmla="*/ 52 w 54"/>
                  <a:gd name="T11" fmla="*/ 17 h 32"/>
                  <a:gd name="T12" fmla="*/ 42 w 54"/>
                  <a:gd name="T13" fmla="*/ 20 h 32"/>
                  <a:gd name="T14" fmla="*/ 39 w 54"/>
                  <a:gd name="T15" fmla="*/ 23 h 32"/>
                  <a:gd name="T16" fmla="*/ 14 w 54"/>
                  <a:gd name="T17" fmla="*/ 24 h 32"/>
                  <a:gd name="T18" fmla="*/ 7 w 54"/>
                  <a:gd name="T19" fmla="*/ 18 h 32"/>
                  <a:gd name="T20" fmla="*/ 0 w 54"/>
                  <a:gd name="T21" fmla="*/ 16 h 32"/>
                  <a:gd name="T22" fmla="*/ 2 w 54"/>
                  <a:gd name="T23" fmla="*/ 16 h 32"/>
                  <a:gd name="T24" fmla="*/ 0 w 54"/>
                  <a:gd name="T25" fmla="*/ 16 h 32"/>
                  <a:gd name="T26" fmla="*/ 7 w 54"/>
                  <a:gd name="T27" fmla="*/ 14 h 32"/>
                  <a:gd name="T28" fmla="*/ 14 w 54"/>
                  <a:gd name="T29" fmla="*/ 8 h 32"/>
                  <a:gd name="T30" fmla="*/ 39 w 54"/>
                  <a:gd name="T31" fmla="*/ 10 h 32"/>
                  <a:gd name="T32" fmla="*/ 42 w 54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32">
                    <a:moveTo>
                      <a:pt x="42" y="12"/>
                    </a:moveTo>
                    <a:cubicBezTo>
                      <a:pt x="46" y="13"/>
                      <a:pt x="49" y="14"/>
                      <a:pt x="52" y="15"/>
                    </a:cubicBezTo>
                    <a:cubicBezTo>
                      <a:pt x="53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3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2" y="17"/>
                    </a:cubicBezTo>
                    <a:cubicBezTo>
                      <a:pt x="49" y="19"/>
                      <a:pt x="46" y="20"/>
                      <a:pt x="42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2" y="28"/>
                      <a:pt x="22" y="32"/>
                      <a:pt x="14" y="24"/>
                    </a:cubicBezTo>
                    <a:cubicBezTo>
                      <a:pt x="11" y="21"/>
                      <a:pt x="9" y="19"/>
                      <a:pt x="7" y="18"/>
                    </a:cubicBezTo>
                    <a:cubicBezTo>
                      <a:pt x="3" y="17"/>
                      <a:pt x="0" y="16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3" y="15"/>
                      <a:pt x="7" y="14"/>
                    </a:cubicBezTo>
                    <a:cubicBezTo>
                      <a:pt x="9" y="13"/>
                      <a:pt x="11" y="11"/>
                      <a:pt x="14" y="8"/>
                    </a:cubicBezTo>
                    <a:cubicBezTo>
                      <a:pt x="22" y="0"/>
                      <a:pt x="32" y="5"/>
                      <a:pt x="39" y="10"/>
                    </a:cubicBezTo>
                    <a:cubicBezTo>
                      <a:pt x="40" y="11"/>
                      <a:pt x="41" y="11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5"/>
              <p:cNvSpPr>
                <a:spLocks/>
              </p:cNvSpPr>
              <p:nvPr/>
            </p:nvSpPr>
            <p:spPr bwMode="auto">
              <a:xfrm>
                <a:off x="2829" y="2759"/>
                <a:ext cx="163" cy="195"/>
              </a:xfrm>
              <a:custGeom>
                <a:avLst/>
                <a:gdLst>
                  <a:gd name="T0" fmla="*/ 23 w 67"/>
                  <a:gd name="T1" fmla="*/ 21 h 81"/>
                  <a:gd name="T2" fmla="*/ 67 w 67"/>
                  <a:gd name="T3" fmla="*/ 3 h 81"/>
                  <a:gd name="T4" fmla="*/ 48 w 67"/>
                  <a:gd name="T5" fmla="*/ 26 h 81"/>
                  <a:gd name="T6" fmla="*/ 41 w 67"/>
                  <a:gd name="T7" fmla="*/ 58 h 81"/>
                  <a:gd name="T8" fmla="*/ 28 w 67"/>
                  <a:gd name="T9" fmla="*/ 42 h 81"/>
                  <a:gd name="T10" fmla="*/ 28 w 67"/>
                  <a:gd name="T11" fmla="*/ 62 h 81"/>
                  <a:gd name="T12" fmla="*/ 13 w 67"/>
                  <a:gd name="T13" fmla="*/ 80 h 81"/>
                  <a:gd name="T14" fmla="*/ 23 w 67"/>
                  <a:gd name="T15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3" y="21"/>
                    </a:moveTo>
                    <a:cubicBezTo>
                      <a:pt x="48" y="0"/>
                      <a:pt x="67" y="3"/>
                      <a:pt x="67" y="3"/>
                    </a:cubicBezTo>
                    <a:cubicBezTo>
                      <a:pt x="67" y="3"/>
                      <a:pt x="50" y="7"/>
                      <a:pt x="48" y="26"/>
                    </a:cubicBezTo>
                    <a:cubicBezTo>
                      <a:pt x="47" y="46"/>
                      <a:pt x="51" y="53"/>
                      <a:pt x="41" y="58"/>
                    </a:cubicBezTo>
                    <a:cubicBezTo>
                      <a:pt x="30" y="62"/>
                      <a:pt x="27" y="49"/>
                      <a:pt x="28" y="42"/>
                    </a:cubicBezTo>
                    <a:cubicBezTo>
                      <a:pt x="28" y="42"/>
                      <a:pt x="25" y="53"/>
                      <a:pt x="28" y="62"/>
                    </a:cubicBezTo>
                    <a:cubicBezTo>
                      <a:pt x="31" y="71"/>
                      <a:pt x="26" y="81"/>
                      <a:pt x="13" y="80"/>
                    </a:cubicBezTo>
                    <a:cubicBezTo>
                      <a:pt x="0" y="78"/>
                      <a:pt x="0" y="40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26"/>
              <p:cNvSpPr>
                <a:spLocks/>
              </p:cNvSpPr>
              <p:nvPr/>
            </p:nvSpPr>
            <p:spPr bwMode="auto">
              <a:xfrm>
                <a:off x="2756" y="2745"/>
                <a:ext cx="161" cy="110"/>
              </a:xfrm>
              <a:custGeom>
                <a:avLst/>
                <a:gdLst>
                  <a:gd name="T0" fmla="*/ 66 w 66"/>
                  <a:gd name="T1" fmla="*/ 12 h 46"/>
                  <a:gd name="T2" fmla="*/ 42 w 66"/>
                  <a:gd name="T3" fmla="*/ 27 h 46"/>
                  <a:gd name="T4" fmla="*/ 0 w 66"/>
                  <a:gd name="T5" fmla="*/ 37 h 46"/>
                  <a:gd name="T6" fmla="*/ 14 w 66"/>
                  <a:gd name="T7" fmla="*/ 32 h 46"/>
                  <a:gd name="T8" fmla="*/ 66 w 66"/>
                  <a:gd name="T9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6">
                    <a:moveTo>
                      <a:pt x="66" y="12"/>
                    </a:moveTo>
                    <a:cubicBezTo>
                      <a:pt x="66" y="12"/>
                      <a:pt x="50" y="13"/>
                      <a:pt x="42" y="27"/>
                    </a:cubicBezTo>
                    <a:cubicBezTo>
                      <a:pt x="34" y="42"/>
                      <a:pt x="7" y="46"/>
                      <a:pt x="0" y="37"/>
                    </a:cubicBezTo>
                    <a:cubicBezTo>
                      <a:pt x="0" y="37"/>
                      <a:pt x="11" y="39"/>
                      <a:pt x="14" y="32"/>
                    </a:cubicBezTo>
                    <a:cubicBezTo>
                      <a:pt x="17" y="25"/>
                      <a:pt x="24" y="0"/>
                      <a:pt x="6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21"/>
            <p:cNvGrpSpPr>
              <a:grpSpLocks noChangeAspect="1"/>
            </p:cNvGrpSpPr>
            <p:nvPr/>
          </p:nvGrpSpPr>
          <p:grpSpPr bwMode="auto">
            <a:xfrm rot="10800000">
              <a:off x="6881020" y="4133186"/>
              <a:ext cx="336993" cy="468705"/>
              <a:chOff x="2708" y="2559"/>
              <a:chExt cx="284" cy="395"/>
            </a:xfrm>
            <a:grpFill/>
          </p:grpSpPr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2829" y="2559"/>
                <a:ext cx="163" cy="195"/>
              </a:xfrm>
              <a:custGeom>
                <a:avLst/>
                <a:gdLst>
                  <a:gd name="T0" fmla="*/ 28 w 67"/>
                  <a:gd name="T1" fmla="*/ 19 h 81"/>
                  <a:gd name="T2" fmla="*/ 28 w 67"/>
                  <a:gd name="T3" fmla="*/ 39 h 81"/>
                  <a:gd name="T4" fmla="*/ 41 w 67"/>
                  <a:gd name="T5" fmla="*/ 24 h 81"/>
                  <a:gd name="T6" fmla="*/ 48 w 67"/>
                  <a:gd name="T7" fmla="*/ 55 h 81"/>
                  <a:gd name="T8" fmla="*/ 67 w 67"/>
                  <a:gd name="T9" fmla="*/ 78 h 81"/>
                  <a:gd name="T10" fmla="*/ 23 w 67"/>
                  <a:gd name="T11" fmla="*/ 61 h 81"/>
                  <a:gd name="T12" fmla="*/ 13 w 67"/>
                  <a:gd name="T13" fmla="*/ 2 h 81"/>
                  <a:gd name="T14" fmla="*/ 28 w 67"/>
                  <a:gd name="T1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8" y="19"/>
                    </a:moveTo>
                    <a:cubicBezTo>
                      <a:pt x="25" y="28"/>
                      <a:pt x="28" y="39"/>
                      <a:pt x="28" y="39"/>
                    </a:cubicBezTo>
                    <a:cubicBezTo>
                      <a:pt x="27" y="32"/>
                      <a:pt x="30" y="19"/>
                      <a:pt x="41" y="24"/>
                    </a:cubicBezTo>
                    <a:cubicBezTo>
                      <a:pt x="51" y="28"/>
                      <a:pt x="47" y="36"/>
                      <a:pt x="48" y="55"/>
                    </a:cubicBezTo>
                    <a:cubicBezTo>
                      <a:pt x="50" y="74"/>
                      <a:pt x="67" y="78"/>
                      <a:pt x="67" y="78"/>
                    </a:cubicBezTo>
                    <a:cubicBezTo>
                      <a:pt x="67" y="78"/>
                      <a:pt x="48" y="81"/>
                      <a:pt x="23" y="61"/>
                    </a:cubicBezTo>
                    <a:cubicBezTo>
                      <a:pt x="0" y="41"/>
                      <a:pt x="0" y="3"/>
                      <a:pt x="13" y="2"/>
                    </a:cubicBezTo>
                    <a:cubicBezTo>
                      <a:pt x="26" y="0"/>
                      <a:pt x="31" y="10"/>
                      <a:pt x="2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2756" y="2660"/>
                <a:ext cx="161" cy="109"/>
              </a:xfrm>
              <a:custGeom>
                <a:avLst/>
                <a:gdLst>
                  <a:gd name="T0" fmla="*/ 42 w 66"/>
                  <a:gd name="T1" fmla="*/ 18 h 45"/>
                  <a:gd name="T2" fmla="*/ 66 w 66"/>
                  <a:gd name="T3" fmla="*/ 34 h 45"/>
                  <a:gd name="T4" fmla="*/ 14 w 66"/>
                  <a:gd name="T5" fmla="*/ 14 h 45"/>
                  <a:gd name="T6" fmla="*/ 0 w 66"/>
                  <a:gd name="T7" fmla="*/ 8 h 45"/>
                  <a:gd name="T8" fmla="*/ 42 w 66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5">
                    <a:moveTo>
                      <a:pt x="42" y="18"/>
                    </a:moveTo>
                    <a:cubicBezTo>
                      <a:pt x="50" y="32"/>
                      <a:pt x="66" y="34"/>
                      <a:pt x="66" y="34"/>
                    </a:cubicBezTo>
                    <a:cubicBezTo>
                      <a:pt x="24" y="45"/>
                      <a:pt x="17" y="21"/>
                      <a:pt x="14" y="14"/>
                    </a:cubicBezTo>
                    <a:cubicBezTo>
                      <a:pt x="11" y="7"/>
                      <a:pt x="0" y="8"/>
                      <a:pt x="0" y="8"/>
                    </a:cubicBezTo>
                    <a:cubicBezTo>
                      <a:pt x="7" y="0"/>
                      <a:pt x="34" y="4"/>
                      <a:pt x="4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4"/>
              <p:cNvSpPr>
                <a:spLocks/>
              </p:cNvSpPr>
              <p:nvPr/>
            </p:nvSpPr>
            <p:spPr bwMode="auto">
              <a:xfrm>
                <a:off x="2708" y="2718"/>
                <a:ext cx="131" cy="77"/>
              </a:xfrm>
              <a:custGeom>
                <a:avLst/>
                <a:gdLst>
                  <a:gd name="T0" fmla="*/ 42 w 54"/>
                  <a:gd name="T1" fmla="*/ 12 h 32"/>
                  <a:gd name="T2" fmla="*/ 52 w 54"/>
                  <a:gd name="T3" fmla="*/ 15 h 32"/>
                  <a:gd name="T4" fmla="*/ 54 w 54"/>
                  <a:gd name="T5" fmla="*/ 16 h 32"/>
                  <a:gd name="T6" fmla="*/ 53 w 54"/>
                  <a:gd name="T7" fmla="*/ 16 h 32"/>
                  <a:gd name="T8" fmla="*/ 54 w 54"/>
                  <a:gd name="T9" fmla="*/ 17 h 32"/>
                  <a:gd name="T10" fmla="*/ 52 w 54"/>
                  <a:gd name="T11" fmla="*/ 17 h 32"/>
                  <a:gd name="T12" fmla="*/ 42 w 54"/>
                  <a:gd name="T13" fmla="*/ 20 h 32"/>
                  <a:gd name="T14" fmla="*/ 39 w 54"/>
                  <a:gd name="T15" fmla="*/ 23 h 32"/>
                  <a:gd name="T16" fmla="*/ 14 w 54"/>
                  <a:gd name="T17" fmla="*/ 24 h 32"/>
                  <a:gd name="T18" fmla="*/ 7 w 54"/>
                  <a:gd name="T19" fmla="*/ 18 h 32"/>
                  <a:gd name="T20" fmla="*/ 0 w 54"/>
                  <a:gd name="T21" fmla="*/ 16 h 32"/>
                  <a:gd name="T22" fmla="*/ 2 w 54"/>
                  <a:gd name="T23" fmla="*/ 16 h 32"/>
                  <a:gd name="T24" fmla="*/ 0 w 54"/>
                  <a:gd name="T25" fmla="*/ 16 h 32"/>
                  <a:gd name="T26" fmla="*/ 7 w 54"/>
                  <a:gd name="T27" fmla="*/ 14 h 32"/>
                  <a:gd name="T28" fmla="*/ 14 w 54"/>
                  <a:gd name="T29" fmla="*/ 8 h 32"/>
                  <a:gd name="T30" fmla="*/ 39 w 54"/>
                  <a:gd name="T31" fmla="*/ 10 h 32"/>
                  <a:gd name="T32" fmla="*/ 42 w 54"/>
                  <a:gd name="T33" fmla="*/ 1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32">
                    <a:moveTo>
                      <a:pt x="42" y="12"/>
                    </a:moveTo>
                    <a:cubicBezTo>
                      <a:pt x="46" y="13"/>
                      <a:pt x="49" y="14"/>
                      <a:pt x="52" y="15"/>
                    </a:cubicBezTo>
                    <a:cubicBezTo>
                      <a:pt x="53" y="16"/>
                      <a:pt x="54" y="16"/>
                      <a:pt x="54" y="16"/>
                    </a:cubicBezTo>
                    <a:cubicBezTo>
                      <a:pt x="54" y="16"/>
                      <a:pt x="54" y="16"/>
                      <a:pt x="53" y="16"/>
                    </a:cubicBezTo>
                    <a:cubicBezTo>
                      <a:pt x="54" y="16"/>
                      <a:pt x="54" y="17"/>
                      <a:pt x="54" y="17"/>
                    </a:cubicBezTo>
                    <a:cubicBezTo>
                      <a:pt x="54" y="17"/>
                      <a:pt x="53" y="17"/>
                      <a:pt x="52" y="17"/>
                    </a:cubicBezTo>
                    <a:cubicBezTo>
                      <a:pt x="49" y="19"/>
                      <a:pt x="46" y="20"/>
                      <a:pt x="42" y="20"/>
                    </a:cubicBezTo>
                    <a:cubicBezTo>
                      <a:pt x="41" y="21"/>
                      <a:pt x="40" y="22"/>
                      <a:pt x="39" y="23"/>
                    </a:cubicBezTo>
                    <a:cubicBezTo>
                      <a:pt x="32" y="28"/>
                      <a:pt x="22" y="32"/>
                      <a:pt x="14" y="24"/>
                    </a:cubicBezTo>
                    <a:cubicBezTo>
                      <a:pt x="11" y="21"/>
                      <a:pt x="9" y="19"/>
                      <a:pt x="7" y="18"/>
                    </a:cubicBezTo>
                    <a:cubicBezTo>
                      <a:pt x="3" y="17"/>
                      <a:pt x="0" y="16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3" y="15"/>
                      <a:pt x="7" y="14"/>
                    </a:cubicBezTo>
                    <a:cubicBezTo>
                      <a:pt x="9" y="13"/>
                      <a:pt x="11" y="11"/>
                      <a:pt x="14" y="8"/>
                    </a:cubicBezTo>
                    <a:cubicBezTo>
                      <a:pt x="22" y="0"/>
                      <a:pt x="32" y="5"/>
                      <a:pt x="39" y="10"/>
                    </a:cubicBezTo>
                    <a:cubicBezTo>
                      <a:pt x="40" y="11"/>
                      <a:pt x="41" y="11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5"/>
              <p:cNvSpPr>
                <a:spLocks/>
              </p:cNvSpPr>
              <p:nvPr/>
            </p:nvSpPr>
            <p:spPr bwMode="auto">
              <a:xfrm>
                <a:off x="2829" y="2759"/>
                <a:ext cx="163" cy="195"/>
              </a:xfrm>
              <a:custGeom>
                <a:avLst/>
                <a:gdLst>
                  <a:gd name="T0" fmla="*/ 23 w 67"/>
                  <a:gd name="T1" fmla="*/ 21 h 81"/>
                  <a:gd name="T2" fmla="*/ 67 w 67"/>
                  <a:gd name="T3" fmla="*/ 3 h 81"/>
                  <a:gd name="T4" fmla="*/ 48 w 67"/>
                  <a:gd name="T5" fmla="*/ 26 h 81"/>
                  <a:gd name="T6" fmla="*/ 41 w 67"/>
                  <a:gd name="T7" fmla="*/ 58 h 81"/>
                  <a:gd name="T8" fmla="*/ 28 w 67"/>
                  <a:gd name="T9" fmla="*/ 42 h 81"/>
                  <a:gd name="T10" fmla="*/ 28 w 67"/>
                  <a:gd name="T11" fmla="*/ 62 h 81"/>
                  <a:gd name="T12" fmla="*/ 13 w 67"/>
                  <a:gd name="T13" fmla="*/ 80 h 81"/>
                  <a:gd name="T14" fmla="*/ 23 w 67"/>
                  <a:gd name="T15" fmla="*/ 2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81">
                    <a:moveTo>
                      <a:pt x="23" y="21"/>
                    </a:moveTo>
                    <a:cubicBezTo>
                      <a:pt x="48" y="0"/>
                      <a:pt x="67" y="3"/>
                      <a:pt x="67" y="3"/>
                    </a:cubicBezTo>
                    <a:cubicBezTo>
                      <a:pt x="67" y="3"/>
                      <a:pt x="50" y="7"/>
                      <a:pt x="48" y="26"/>
                    </a:cubicBezTo>
                    <a:cubicBezTo>
                      <a:pt x="47" y="46"/>
                      <a:pt x="51" y="53"/>
                      <a:pt x="41" y="58"/>
                    </a:cubicBezTo>
                    <a:cubicBezTo>
                      <a:pt x="30" y="62"/>
                      <a:pt x="27" y="49"/>
                      <a:pt x="28" y="42"/>
                    </a:cubicBezTo>
                    <a:cubicBezTo>
                      <a:pt x="28" y="42"/>
                      <a:pt x="25" y="53"/>
                      <a:pt x="28" y="62"/>
                    </a:cubicBezTo>
                    <a:cubicBezTo>
                      <a:pt x="31" y="71"/>
                      <a:pt x="26" y="81"/>
                      <a:pt x="13" y="80"/>
                    </a:cubicBezTo>
                    <a:cubicBezTo>
                      <a:pt x="0" y="78"/>
                      <a:pt x="0" y="40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/>
            </p:nvSpPr>
            <p:spPr bwMode="auto">
              <a:xfrm>
                <a:off x="2756" y="2745"/>
                <a:ext cx="161" cy="110"/>
              </a:xfrm>
              <a:custGeom>
                <a:avLst/>
                <a:gdLst>
                  <a:gd name="T0" fmla="*/ 66 w 66"/>
                  <a:gd name="T1" fmla="*/ 12 h 46"/>
                  <a:gd name="T2" fmla="*/ 42 w 66"/>
                  <a:gd name="T3" fmla="*/ 27 h 46"/>
                  <a:gd name="T4" fmla="*/ 0 w 66"/>
                  <a:gd name="T5" fmla="*/ 37 h 46"/>
                  <a:gd name="T6" fmla="*/ 14 w 66"/>
                  <a:gd name="T7" fmla="*/ 32 h 46"/>
                  <a:gd name="T8" fmla="*/ 66 w 66"/>
                  <a:gd name="T9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6">
                    <a:moveTo>
                      <a:pt x="66" y="12"/>
                    </a:moveTo>
                    <a:cubicBezTo>
                      <a:pt x="66" y="12"/>
                      <a:pt x="50" y="13"/>
                      <a:pt x="42" y="27"/>
                    </a:cubicBezTo>
                    <a:cubicBezTo>
                      <a:pt x="34" y="42"/>
                      <a:pt x="7" y="46"/>
                      <a:pt x="0" y="37"/>
                    </a:cubicBezTo>
                    <a:cubicBezTo>
                      <a:pt x="0" y="37"/>
                      <a:pt x="11" y="39"/>
                      <a:pt x="14" y="32"/>
                    </a:cubicBezTo>
                    <a:cubicBezTo>
                      <a:pt x="17" y="25"/>
                      <a:pt x="24" y="0"/>
                      <a:pt x="6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8" name="直接连接符 47"/>
          <p:cNvCxnSpPr/>
          <p:nvPr/>
        </p:nvCxnSpPr>
        <p:spPr>
          <a:xfrm>
            <a:off x="4000310" y="2938506"/>
            <a:ext cx="995373" cy="1936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675296" y="2751435"/>
            <a:ext cx="1566017" cy="357553"/>
            <a:chOff x="2326534" y="4174855"/>
            <a:chExt cx="2088023" cy="476737"/>
          </a:xfrm>
          <a:solidFill>
            <a:schemeClr val="accent1"/>
          </a:solidFill>
        </p:grpSpPr>
        <p:grpSp>
          <p:nvGrpSpPr>
            <p:cNvPr id="50" name="组合 49"/>
            <p:cNvGrpSpPr/>
            <p:nvPr/>
          </p:nvGrpSpPr>
          <p:grpSpPr>
            <a:xfrm>
              <a:off x="2326534" y="4174855"/>
              <a:ext cx="2088023" cy="476737"/>
              <a:chOff x="5129990" y="4125154"/>
              <a:chExt cx="2088023" cy="476737"/>
            </a:xfrm>
            <a:grpFill/>
          </p:grpSpPr>
          <p:grpSp>
            <p:nvGrpSpPr>
              <p:cNvPr id="52" name="Group 21"/>
              <p:cNvGrpSpPr>
                <a:grpSpLocks noChangeAspect="1"/>
              </p:cNvGrpSpPr>
              <p:nvPr/>
            </p:nvGrpSpPr>
            <p:grpSpPr bwMode="auto">
              <a:xfrm>
                <a:off x="5129990" y="4125154"/>
                <a:ext cx="336993" cy="468705"/>
                <a:chOff x="2708" y="2559"/>
                <a:chExt cx="284" cy="395"/>
              </a:xfrm>
              <a:grpFill/>
            </p:grpSpPr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2829" y="2559"/>
                  <a:ext cx="163" cy="195"/>
                </a:xfrm>
                <a:custGeom>
                  <a:avLst/>
                  <a:gdLst>
                    <a:gd name="T0" fmla="*/ 28 w 67"/>
                    <a:gd name="T1" fmla="*/ 19 h 81"/>
                    <a:gd name="T2" fmla="*/ 28 w 67"/>
                    <a:gd name="T3" fmla="*/ 39 h 81"/>
                    <a:gd name="T4" fmla="*/ 41 w 67"/>
                    <a:gd name="T5" fmla="*/ 24 h 81"/>
                    <a:gd name="T6" fmla="*/ 48 w 67"/>
                    <a:gd name="T7" fmla="*/ 55 h 81"/>
                    <a:gd name="T8" fmla="*/ 67 w 67"/>
                    <a:gd name="T9" fmla="*/ 78 h 81"/>
                    <a:gd name="T10" fmla="*/ 23 w 67"/>
                    <a:gd name="T11" fmla="*/ 61 h 81"/>
                    <a:gd name="T12" fmla="*/ 13 w 67"/>
                    <a:gd name="T13" fmla="*/ 2 h 81"/>
                    <a:gd name="T14" fmla="*/ 28 w 67"/>
                    <a:gd name="T15" fmla="*/ 1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81">
                      <a:moveTo>
                        <a:pt x="28" y="19"/>
                      </a:moveTo>
                      <a:cubicBezTo>
                        <a:pt x="25" y="28"/>
                        <a:pt x="28" y="39"/>
                        <a:pt x="28" y="39"/>
                      </a:cubicBezTo>
                      <a:cubicBezTo>
                        <a:pt x="27" y="32"/>
                        <a:pt x="30" y="19"/>
                        <a:pt x="41" y="24"/>
                      </a:cubicBezTo>
                      <a:cubicBezTo>
                        <a:pt x="51" y="28"/>
                        <a:pt x="47" y="36"/>
                        <a:pt x="48" y="55"/>
                      </a:cubicBezTo>
                      <a:cubicBezTo>
                        <a:pt x="50" y="74"/>
                        <a:pt x="67" y="78"/>
                        <a:pt x="67" y="78"/>
                      </a:cubicBezTo>
                      <a:cubicBezTo>
                        <a:pt x="67" y="78"/>
                        <a:pt x="48" y="81"/>
                        <a:pt x="23" y="61"/>
                      </a:cubicBezTo>
                      <a:cubicBezTo>
                        <a:pt x="0" y="41"/>
                        <a:pt x="0" y="3"/>
                        <a:pt x="13" y="2"/>
                      </a:cubicBezTo>
                      <a:cubicBezTo>
                        <a:pt x="26" y="0"/>
                        <a:pt x="31" y="10"/>
                        <a:pt x="2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2756" y="2660"/>
                  <a:ext cx="161" cy="109"/>
                </a:xfrm>
                <a:custGeom>
                  <a:avLst/>
                  <a:gdLst>
                    <a:gd name="T0" fmla="*/ 42 w 66"/>
                    <a:gd name="T1" fmla="*/ 18 h 45"/>
                    <a:gd name="T2" fmla="*/ 66 w 66"/>
                    <a:gd name="T3" fmla="*/ 34 h 45"/>
                    <a:gd name="T4" fmla="*/ 14 w 66"/>
                    <a:gd name="T5" fmla="*/ 14 h 45"/>
                    <a:gd name="T6" fmla="*/ 0 w 66"/>
                    <a:gd name="T7" fmla="*/ 8 h 45"/>
                    <a:gd name="T8" fmla="*/ 42 w 66"/>
                    <a:gd name="T9" fmla="*/ 1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5">
                      <a:moveTo>
                        <a:pt x="42" y="18"/>
                      </a:moveTo>
                      <a:cubicBezTo>
                        <a:pt x="50" y="32"/>
                        <a:pt x="66" y="34"/>
                        <a:pt x="66" y="34"/>
                      </a:cubicBezTo>
                      <a:cubicBezTo>
                        <a:pt x="24" y="45"/>
                        <a:pt x="17" y="21"/>
                        <a:pt x="14" y="14"/>
                      </a:cubicBezTo>
                      <a:cubicBezTo>
                        <a:pt x="11" y="7"/>
                        <a:pt x="0" y="8"/>
                        <a:pt x="0" y="8"/>
                      </a:cubicBezTo>
                      <a:cubicBezTo>
                        <a:pt x="7" y="0"/>
                        <a:pt x="34" y="4"/>
                        <a:pt x="4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 24"/>
                <p:cNvSpPr>
                  <a:spLocks/>
                </p:cNvSpPr>
                <p:nvPr/>
              </p:nvSpPr>
              <p:spPr bwMode="auto">
                <a:xfrm>
                  <a:off x="2708" y="2718"/>
                  <a:ext cx="131" cy="77"/>
                </a:xfrm>
                <a:custGeom>
                  <a:avLst/>
                  <a:gdLst>
                    <a:gd name="T0" fmla="*/ 42 w 54"/>
                    <a:gd name="T1" fmla="*/ 12 h 32"/>
                    <a:gd name="T2" fmla="*/ 52 w 54"/>
                    <a:gd name="T3" fmla="*/ 15 h 32"/>
                    <a:gd name="T4" fmla="*/ 54 w 54"/>
                    <a:gd name="T5" fmla="*/ 16 h 32"/>
                    <a:gd name="T6" fmla="*/ 53 w 54"/>
                    <a:gd name="T7" fmla="*/ 16 h 32"/>
                    <a:gd name="T8" fmla="*/ 54 w 54"/>
                    <a:gd name="T9" fmla="*/ 17 h 32"/>
                    <a:gd name="T10" fmla="*/ 52 w 54"/>
                    <a:gd name="T11" fmla="*/ 17 h 32"/>
                    <a:gd name="T12" fmla="*/ 42 w 54"/>
                    <a:gd name="T13" fmla="*/ 20 h 32"/>
                    <a:gd name="T14" fmla="*/ 39 w 54"/>
                    <a:gd name="T15" fmla="*/ 23 h 32"/>
                    <a:gd name="T16" fmla="*/ 14 w 54"/>
                    <a:gd name="T17" fmla="*/ 24 h 32"/>
                    <a:gd name="T18" fmla="*/ 7 w 54"/>
                    <a:gd name="T19" fmla="*/ 18 h 32"/>
                    <a:gd name="T20" fmla="*/ 0 w 54"/>
                    <a:gd name="T21" fmla="*/ 16 h 32"/>
                    <a:gd name="T22" fmla="*/ 2 w 54"/>
                    <a:gd name="T23" fmla="*/ 16 h 32"/>
                    <a:gd name="T24" fmla="*/ 0 w 54"/>
                    <a:gd name="T25" fmla="*/ 16 h 32"/>
                    <a:gd name="T26" fmla="*/ 7 w 54"/>
                    <a:gd name="T27" fmla="*/ 14 h 32"/>
                    <a:gd name="T28" fmla="*/ 14 w 54"/>
                    <a:gd name="T29" fmla="*/ 8 h 32"/>
                    <a:gd name="T30" fmla="*/ 39 w 54"/>
                    <a:gd name="T31" fmla="*/ 10 h 32"/>
                    <a:gd name="T32" fmla="*/ 42 w 54"/>
                    <a:gd name="T33" fmla="*/ 1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" h="32">
                      <a:moveTo>
                        <a:pt x="42" y="12"/>
                      </a:moveTo>
                      <a:cubicBezTo>
                        <a:pt x="46" y="13"/>
                        <a:pt x="49" y="14"/>
                        <a:pt x="52" y="15"/>
                      </a:cubicBezTo>
                      <a:cubicBezTo>
                        <a:pt x="53" y="16"/>
                        <a:pt x="54" y="16"/>
                        <a:pt x="54" y="16"/>
                      </a:cubicBezTo>
                      <a:cubicBezTo>
                        <a:pt x="54" y="16"/>
                        <a:pt x="54" y="16"/>
                        <a:pt x="53" y="16"/>
                      </a:cubicBezTo>
                      <a:cubicBezTo>
                        <a:pt x="54" y="16"/>
                        <a:pt x="54" y="17"/>
                        <a:pt x="54" y="17"/>
                      </a:cubicBezTo>
                      <a:cubicBezTo>
                        <a:pt x="54" y="17"/>
                        <a:pt x="53" y="17"/>
                        <a:pt x="52" y="17"/>
                      </a:cubicBezTo>
                      <a:cubicBezTo>
                        <a:pt x="49" y="19"/>
                        <a:pt x="46" y="20"/>
                        <a:pt x="42" y="20"/>
                      </a:cubicBezTo>
                      <a:cubicBezTo>
                        <a:pt x="41" y="21"/>
                        <a:pt x="40" y="22"/>
                        <a:pt x="39" y="23"/>
                      </a:cubicBezTo>
                      <a:cubicBezTo>
                        <a:pt x="32" y="28"/>
                        <a:pt x="22" y="32"/>
                        <a:pt x="14" y="24"/>
                      </a:cubicBezTo>
                      <a:cubicBezTo>
                        <a:pt x="11" y="21"/>
                        <a:pt x="9" y="19"/>
                        <a:pt x="7" y="18"/>
                      </a:cubicBezTo>
                      <a:cubicBezTo>
                        <a:pt x="3" y="17"/>
                        <a:pt x="0" y="16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ubicBezTo>
                        <a:pt x="1" y="16"/>
                        <a:pt x="0" y="16"/>
                        <a:pt x="0" y="16"/>
                      </a:cubicBezTo>
                      <a:cubicBezTo>
                        <a:pt x="0" y="16"/>
                        <a:pt x="3" y="15"/>
                        <a:pt x="7" y="14"/>
                      </a:cubicBezTo>
                      <a:cubicBezTo>
                        <a:pt x="9" y="13"/>
                        <a:pt x="11" y="11"/>
                        <a:pt x="14" y="8"/>
                      </a:cubicBezTo>
                      <a:cubicBezTo>
                        <a:pt x="22" y="0"/>
                        <a:pt x="32" y="5"/>
                        <a:pt x="39" y="10"/>
                      </a:cubicBezTo>
                      <a:cubicBezTo>
                        <a:pt x="40" y="11"/>
                        <a:pt x="41" y="11"/>
                        <a:pt x="4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2" name="Freeform 25"/>
                <p:cNvSpPr>
                  <a:spLocks/>
                </p:cNvSpPr>
                <p:nvPr/>
              </p:nvSpPr>
              <p:spPr bwMode="auto">
                <a:xfrm>
                  <a:off x="2829" y="2759"/>
                  <a:ext cx="163" cy="195"/>
                </a:xfrm>
                <a:custGeom>
                  <a:avLst/>
                  <a:gdLst>
                    <a:gd name="T0" fmla="*/ 23 w 67"/>
                    <a:gd name="T1" fmla="*/ 21 h 81"/>
                    <a:gd name="T2" fmla="*/ 67 w 67"/>
                    <a:gd name="T3" fmla="*/ 3 h 81"/>
                    <a:gd name="T4" fmla="*/ 48 w 67"/>
                    <a:gd name="T5" fmla="*/ 26 h 81"/>
                    <a:gd name="T6" fmla="*/ 41 w 67"/>
                    <a:gd name="T7" fmla="*/ 58 h 81"/>
                    <a:gd name="T8" fmla="*/ 28 w 67"/>
                    <a:gd name="T9" fmla="*/ 42 h 81"/>
                    <a:gd name="T10" fmla="*/ 28 w 67"/>
                    <a:gd name="T11" fmla="*/ 62 h 81"/>
                    <a:gd name="T12" fmla="*/ 13 w 67"/>
                    <a:gd name="T13" fmla="*/ 80 h 81"/>
                    <a:gd name="T14" fmla="*/ 23 w 67"/>
                    <a:gd name="T15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81">
                      <a:moveTo>
                        <a:pt x="23" y="21"/>
                      </a:moveTo>
                      <a:cubicBezTo>
                        <a:pt x="48" y="0"/>
                        <a:pt x="67" y="3"/>
                        <a:pt x="67" y="3"/>
                      </a:cubicBezTo>
                      <a:cubicBezTo>
                        <a:pt x="67" y="3"/>
                        <a:pt x="50" y="7"/>
                        <a:pt x="48" y="26"/>
                      </a:cubicBezTo>
                      <a:cubicBezTo>
                        <a:pt x="47" y="46"/>
                        <a:pt x="51" y="53"/>
                        <a:pt x="41" y="58"/>
                      </a:cubicBezTo>
                      <a:cubicBezTo>
                        <a:pt x="30" y="62"/>
                        <a:pt x="27" y="49"/>
                        <a:pt x="28" y="42"/>
                      </a:cubicBezTo>
                      <a:cubicBezTo>
                        <a:pt x="28" y="42"/>
                        <a:pt x="25" y="53"/>
                        <a:pt x="28" y="62"/>
                      </a:cubicBezTo>
                      <a:cubicBezTo>
                        <a:pt x="31" y="71"/>
                        <a:pt x="26" y="81"/>
                        <a:pt x="13" y="80"/>
                      </a:cubicBezTo>
                      <a:cubicBezTo>
                        <a:pt x="0" y="78"/>
                        <a:pt x="0" y="40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3" name="Freeform 26"/>
                <p:cNvSpPr>
                  <a:spLocks/>
                </p:cNvSpPr>
                <p:nvPr/>
              </p:nvSpPr>
              <p:spPr bwMode="auto">
                <a:xfrm>
                  <a:off x="2756" y="2745"/>
                  <a:ext cx="161" cy="110"/>
                </a:xfrm>
                <a:custGeom>
                  <a:avLst/>
                  <a:gdLst>
                    <a:gd name="T0" fmla="*/ 66 w 66"/>
                    <a:gd name="T1" fmla="*/ 12 h 46"/>
                    <a:gd name="T2" fmla="*/ 42 w 66"/>
                    <a:gd name="T3" fmla="*/ 27 h 46"/>
                    <a:gd name="T4" fmla="*/ 0 w 66"/>
                    <a:gd name="T5" fmla="*/ 37 h 46"/>
                    <a:gd name="T6" fmla="*/ 14 w 66"/>
                    <a:gd name="T7" fmla="*/ 32 h 46"/>
                    <a:gd name="T8" fmla="*/ 66 w 66"/>
                    <a:gd name="T9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6">
                      <a:moveTo>
                        <a:pt x="66" y="12"/>
                      </a:moveTo>
                      <a:cubicBezTo>
                        <a:pt x="66" y="12"/>
                        <a:pt x="50" y="13"/>
                        <a:pt x="42" y="27"/>
                      </a:cubicBezTo>
                      <a:cubicBezTo>
                        <a:pt x="34" y="42"/>
                        <a:pt x="7" y="46"/>
                        <a:pt x="0" y="37"/>
                      </a:cubicBezTo>
                      <a:cubicBezTo>
                        <a:pt x="0" y="37"/>
                        <a:pt x="11" y="39"/>
                        <a:pt x="14" y="32"/>
                      </a:cubicBezTo>
                      <a:cubicBezTo>
                        <a:pt x="17" y="25"/>
                        <a:pt x="24" y="0"/>
                        <a:pt x="6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3" name="Group 21"/>
              <p:cNvGrpSpPr>
                <a:grpSpLocks noChangeAspect="1"/>
              </p:cNvGrpSpPr>
              <p:nvPr/>
            </p:nvGrpSpPr>
            <p:grpSpPr bwMode="auto">
              <a:xfrm rot="10800000">
                <a:off x="6881020" y="4133186"/>
                <a:ext cx="336993" cy="468705"/>
                <a:chOff x="2708" y="2559"/>
                <a:chExt cx="284" cy="395"/>
              </a:xfrm>
              <a:grpFill/>
            </p:grpSpPr>
            <p:sp>
              <p:nvSpPr>
                <p:cNvPr id="54" name="Freeform 22"/>
                <p:cNvSpPr>
                  <a:spLocks/>
                </p:cNvSpPr>
                <p:nvPr/>
              </p:nvSpPr>
              <p:spPr bwMode="auto">
                <a:xfrm>
                  <a:off x="2829" y="2559"/>
                  <a:ext cx="163" cy="195"/>
                </a:xfrm>
                <a:custGeom>
                  <a:avLst/>
                  <a:gdLst>
                    <a:gd name="T0" fmla="*/ 28 w 67"/>
                    <a:gd name="T1" fmla="*/ 19 h 81"/>
                    <a:gd name="T2" fmla="*/ 28 w 67"/>
                    <a:gd name="T3" fmla="*/ 39 h 81"/>
                    <a:gd name="T4" fmla="*/ 41 w 67"/>
                    <a:gd name="T5" fmla="*/ 24 h 81"/>
                    <a:gd name="T6" fmla="*/ 48 w 67"/>
                    <a:gd name="T7" fmla="*/ 55 h 81"/>
                    <a:gd name="T8" fmla="*/ 67 w 67"/>
                    <a:gd name="T9" fmla="*/ 78 h 81"/>
                    <a:gd name="T10" fmla="*/ 23 w 67"/>
                    <a:gd name="T11" fmla="*/ 61 h 81"/>
                    <a:gd name="T12" fmla="*/ 13 w 67"/>
                    <a:gd name="T13" fmla="*/ 2 h 81"/>
                    <a:gd name="T14" fmla="*/ 28 w 67"/>
                    <a:gd name="T15" fmla="*/ 1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81">
                      <a:moveTo>
                        <a:pt x="28" y="19"/>
                      </a:moveTo>
                      <a:cubicBezTo>
                        <a:pt x="25" y="28"/>
                        <a:pt x="28" y="39"/>
                        <a:pt x="28" y="39"/>
                      </a:cubicBezTo>
                      <a:cubicBezTo>
                        <a:pt x="27" y="32"/>
                        <a:pt x="30" y="19"/>
                        <a:pt x="41" y="24"/>
                      </a:cubicBezTo>
                      <a:cubicBezTo>
                        <a:pt x="51" y="28"/>
                        <a:pt x="47" y="36"/>
                        <a:pt x="48" y="55"/>
                      </a:cubicBezTo>
                      <a:cubicBezTo>
                        <a:pt x="50" y="74"/>
                        <a:pt x="67" y="78"/>
                        <a:pt x="67" y="78"/>
                      </a:cubicBezTo>
                      <a:cubicBezTo>
                        <a:pt x="67" y="78"/>
                        <a:pt x="48" y="81"/>
                        <a:pt x="23" y="61"/>
                      </a:cubicBezTo>
                      <a:cubicBezTo>
                        <a:pt x="0" y="41"/>
                        <a:pt x="0" y="3"/>
                        <a:pt x="13" y="2"/>
                      </a:cubicBezTo>
                      <a:cubicBezTo>
                        <a:pt x="26" y="0"/>
                        <a:pt x="31" y="10"/>
                        <a:pt x="2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Freeform 23"/>
                <p:cNvSpPr>
                  <a:spLocks/>
                </p:cNvSpPr>
                <p:nvPr/>
              </p:nvSpPr>
              <p:spPr bwMode="auto">
                <a:xfrm>
                  <a:off x="2756" y="2660"/>
                  <a:ext cx="161" cy="109"/>
                </a:xfrm>
                <a:custGeom>
                  <a:avLst/>
                  <a:gdLst>
                    <a:gd name="T0" fmla="*/ 42 w 66"/>
                    <a:gd name="T1" fmla="*/ 18 h 45"/>
                    <a:gd name="T2" fmla="*/ 66 w 66"/>
                    <a:gd name="T3" fmla="*/ 34 h 45"/>
                    <a:gd name="T4" fmla="*/ 14 w 66"/>
                    <a:gd name="T5" fmla="*/ 14 h 45"/>
                    <a:gd name="T6" fmla="*/ 0 w 66"/>
                    <a:gd name="T7" fmla="*/ 8 h 45"/>
                    <a:gd name="T8" fmla="*/ 42 w 66"/>
                    <a:gd name="T9" fmla="*/ 1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5">
                      <a:moveTo>
                        <a:pt x="42" y="18"/>
                      </a:moveTo>
                      <a:cubicBezTo>
                        <a:pt x="50" y="32"/>
                        <a:pt x="66" y="34"/>
                        <a:pt x="66" y="34"/>
                      </a:cubicBezTo>
                      <a:cubicBezTo>
                        <a:pt x="24" y="45"/>
                        <a:pt x="17" y="21"/>
                        <a:pt x="14" y="14"/>
                      </a:cubicBezTo>
                      <a:cubicBezTo>
                        <a:pt x="11" y="7"/>
                        <a:pt x="0" y="8"/>
                        <a:pt x="0" y="8"/>
                      </a:cubicBezTo>
                      <a:cubicBezTo>
                        <a:pt x="7" y="0"/>
                        <a:pt x="34" y="4"/>
                        <a:pt x="4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 24"/>
                <p:cNvSpPr>
                  <a:spLocks/>
                </p:cNvSpPr>
                <p:nvPr/>
              </p:nvSpPr>
              <p:spPr bwMode="auto">
                <a:xfrm>
                  <a:off x="2708" y="2718"/>
                  <a:ext cx="131" cy="77"/>
                </a:xfrm>
                <a:custGeom>
                  <a:avLst/>
                  <a:gdLst>
                    <a:gd name="T0" fmla="*/ 42 w 54"/>
                    <a:gd name="T1" fmla="*/ 12 h 32"/>
                    <a:gd name="T2" fmla="*/ 52 w 54"/>
                    <a:gd name="T3" fmla="*/ 15 h 32"/>
                    <a:gd name="T4" fmla="*/ 54 w 54"/>
                    <a:gd name="T5" fmla="*/ 16 h 32"/>
                    <a:gd name="T6" fmla="*/ 53 w 54"/>
                    <a:gd name="T7" fmla="*/ 16 h 32"/>
                    <a:gd name="T8" fmla="*/ 54 w 54"/>
                    <a:gd name="T9" fmla="*/ 17 h 32"/>
                    <a:gd name="T10" fmla="*/ 52 w 54"/>
                    <a:gd name="T11" fmla="*/ 17 h 32"/>
                    <a:gd name="T12" fmla="*/ 42 w 54"/>
                    <a:gd name="T13" fmla="*/ 20 h 32"/>
                    <a:gd name="T14" fmla="*/ 39 w 54"/>
                    <a:gd name="T15" fmla="*/ 23 h 32"/>
                    <a:gd name="T16" fmla="*/ 14 w 54"/>
                    <a:gd name="T17" fmla="*/ 24 h 32"/>
                    <a:gd name="T18" fmla="*/ 7 w 54"/>
                    <a:gd name="T19" fmla="*/ 18 h 32"/>
                    <a:gd name="T20" fmla="*/ 0 w 54"/>
                    <a:gd name="T21" fmla="*/ 16 h 32"/>
                    <a:gd name="T22" fmla="*/ 2 w 54"/>
                    <a:gd name="T23" fmla="*/ 16 h 32"/>
                    <a:gd name="T24" fmla="*/ 0 w 54"/>
                    <a:gd name="T25" fmla="*/ 16 h 32"/>
                    <a:gd name="T26" fmla="*/ 7 w 54"/>
                    <a:gd name="T27" fmla="*/ 14 h 32"/>
                    <a:gd name="T28" fmla="*/ 14 w 54"/>
                    <a:gd name="T29" fmla="*/ 8 h 32"/>
                    <a:gd name="T30" fmla="*/ 39 w 54"/>
                    <a:gd name="T31" fmla="*/ 10 h 32"/>
                    <a:gd name="T32" fmla="*/ 42 w 54"/>
                    <a:gd name="T33" fmla="*/ 1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" h="32">
                      <a:moveTo>
                        <a:pt x="42" y="12"/>
                      </a:moveTo>
                      <a:cubicBezTo>
                        <a:pt x="46" y="13"/>
                        <a:pt x="49" y="14"/>
                        <a:pt x="52" y="15"/>
                      </a:cubicBezTo>
                      <a:cubicBezTo>
                        <a:pt x="53" y="16"/>
                        <a:pt x="54" y="16"/>
                        <a:pt x="54" y="16"/>
                      </a:cubicBezTo>
                      <a:cubicBezTo>
                        <a:pt x="54" y="16"/>
                        <a:pt x="54" y="16"/>
                        <a:pt x="53" y="16"/>
                      </a:cubicBezTo>
                      <a:cubicBezTo>
                        <a:pt x="54" y="16"/>
                        <a:pt x="54" y="17"/>
                        <a:pt x="54" y="17"/>
                      </a:cubicBezTo>
                      <a:cubicBezTo>
                        <a:pt x="54" y="17"/>
                        <a:pt x="53" y="17"/>
                        <a:pt x="52" y="17"/>
                      </a:cubicBezTo>
                      <a:cubicBezTo>
                        <a:pt x="49" y="19"/>
                        <a:pt x="46" y="20"/>
                        <a:pt x="42" y="20"/>
                      </a:cubicBezTo>
                      <a:cubicBezTo>
                        <a:pt x="41" y="21"/>
                        <a:pt x="40" y="22"/>
                        <a:pt x="39" y="23"/>
                      </a:cubicBezTo>
                      <a:cubicBezTo>
                        <a:pt x="32" y="28"/>
                        <a:pt x="22" y="32"/>
                        <a:pt x="14" y="24"/>
                      </a:cubicBezTo>
                      <a:cubicBezTo>
                        <a:pt x="11" y="21"/>
                        <a:pt x="9" y="19"/>
                        <a:pt x="7" y="18"/>
                      </a:cubicBezTo>
                      <a:cubicBezTo>
                        <a:pt x="3" y="17"/>
                        <a:pt x="0" y="16"/>
                        <a:pt x="0" y="16"/>
                      </a:cubicBezTo>
                      <a:cubicBezTo>
                        <a:pt x="0" y="16"/>
                        <a:pt x="1" y="17"/>
                        <a:pt x="2" y="16"/>
                      </a:cubicBezTo>
                      <a:cubicBezTo>
                        <a:pt x="1" y="16"/>
                        <a:pt x="0" y="16"/>
                        <a:pt x="0" y="16"/>
                      </a:cubicBezTo>
                      <a:cubicBezTo>
                        <a:pt x="0" y="16"/>
                        <a:pt x="3" y="15"/>
                        <a:pt x="7" y="14"/>
                      </a:cubicBezTo>
                      <a:cubicBezTo>
                        <a:pt x="9" y="13"/>
                        <a:pt x="11" y="11"/>
                        <a:pt x="14" y="8"/>
                      </a:cubicBezTo>
                      <a:cubicBezTo>
                        <a:pt x="22" y="0"/>
                        <a:pt x="32" y="5"/>
                        <a:pt x="39" y="10"/>
                      </a:cubicBezTo>
                      <a:cubicBezTo>
                        <a:pt x="40" y="11"/>
                        <a:pt x="41" y="11"/>
                        <a:pt x="4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Freeform 25"/>
                <p:cNvSpPr>
                  <a:spLocks/>
                </p:cNvSpPr>
                <p:nvPr/>
              </p:nvSpPr>
              <p:spPr bwMode="auto">
                <a:xfrm>
                  <a:off x="2829" y="2759"/>
                  <a:ext cx="163" cy="195"/>
                </a:xfrm>
                <a:custGeom>
                  <a:avLst/>
                  <a:gdLst>
                    <a:gd name="T0" fmla="*/ 23 w 67"/>
                    <a:gd name="T1" fmla="*/ 21 h 81"/>
                    <a:gd name="T2" fmla="*/ 67 w 67"/>
                    <a:gd name="T3" fmla="*/ 3 h 81"/>
                    <a:gd name="T4" fmla="*/ 48 w 67"/>
                    <a:gd name="T5" fmla="*/ 26 h 81"/>
                    <a:gd name="T6" fmla="*/ 41 w 67"/>
                    <a:gd name="T7" fmla="*/ 58 h 81"/>
                    <a:gd name="T8" fmla="*/ 28 w 67"/>
                    <a:gd name="T9" fmla="*/ 42 h 81"/>
                    <a:gd name="T10" fmla="*/ 28 w 67"/>
                    <a:gd name="T11" fmla="*/ 62 h 81"/>
                    <a:gd name="T12" fmla="*/ 13 w 67"/>
                    <a:gd name="T13" fmla="*/ 80 h 81"/>
                    <a:gd name="T14" fmla="*/ 23 w 67"/>
                    <a:gd name="T15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" h="81">
                      <a:moveTo>
                        <a:pt x="23" y="21"/>
                      </a:moveTo>
                      <a:cubicBezTo>
                        <a:pt x="48" y="0"/>
                        <a:pt x="67" y="3"/>
                        <a:pt x="67" y="3"/>
                      </a:cubicBezTo>
                      <a:cubicBezTo>
                        <a:pt x="67" y="3"/>
                        <a:pt x="50" y="7"/>
                        <a:pt x="48" y="26"/>
                      </a:cubicBezTo>
                      <a:cubicBezTo>
                        <a:pt x="47" y="46"/>
                        <a:pt x="51" y="53"/>
                        <a:pt x="41" y="58"/>
                      </a:cubicBezTo>
                      <a:cubicBezTo>
                        <a:pt x="30" y="62"/>
                        <a:pt x="27" y="49"/>
                        <a:pt x="28" y="42"/>
                      </a:cubicBezTo>
                      <a:cubicBezTo>
                        <a:pt x="28" y="42"/>
                        <a:pt x="25" y="53"/>
                        <a:pt x="28" y="62"/>
                      </a:cubicBezTo>
                      <a:cubicBezTo>
                        <a:pt x="31" y="71"/>
                        <a:pt x="26" y="81"/>
                        <a:pt x="13" y="80"/>
                      </a:cubicBezTo>
                      <a:cubicBezTo>
                        <a:pt x="0" y="78"/>
                        <a:pt x="0" y="40"/>
                        <a:pt x="23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Freeform 26"/>
                <p:cNvSpPr>
                  <a:spLocks/>
                </p:cNvSpPr>
                <p:nvPr/>
              </p:nvSpPr>
              <p:spPr bwMode="auto">
                <a:xfrm>
                  <a:off x="2756" y="2745"/>
                  <a:ext cx="161" cy="110"/>
                </a:xfrm>
                <a:custGeom>
                  <a:avLst/>
                  <a:gdLst>
                    <a:gd name="T0" fmla="*/ 66 w 66"/>
                    <a:gd name="T1" fmla="*/ 12 h 46"/>
                    <a:gd name="T2" fmla="*/ 42 w 66"/>
                    <a:gd name="T3" fmla="*/ 27 h 46"/>
                    <a:gd name="T4" fmla="*/ 0 w 66"/>
                    <a:gd name="T5" fmla="*/ 37 h 46"/>
                    <a:gd name="T6" fmla="*/ 14 w 66"/>
                    <a:gd name="T7" fmla="*/ 32 h 46"/>
                    <a:gd name="T8" fmla="*/ 66 w 66"/>
                    <a:gd name="T9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6">
                      <a:moveTo>
                        <a:pt x="66" y="12"/>
                      </a:moveTo>
                      <a:cubicBezTo>
                        <a:pt x="66" y="12"/>
                        <a:pt x="50" y="13"/>
                        <a:pt x="42" y="27"/>
                      </a:cubicBezTo>
                      <a:cubicBezTo>
                        <a:pt x="34" y="42"/>
                        <a:pt x="7" y="46"/>
                        <a:pt x="0" y="37"/>
                      </a:cubicBezTo>
                      <a:cubicBezTo>
                        <a:pt x="0" y="37"/>
                        <a:pt x="11" y="39"/>
                        <a:pt x="14" y="32"/>
                      </a:cubicBezTo>
                      <a:cubicBezTo>
                        <a:pt x="17" y="25"/>
                        <a:pt x="24" y="0"/>
                        <a:pt x="6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013">
                    <a:solidFill>
                      <a:schemeClr val="tx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51" name="直接连接符 50"/>
            <p:cNvCxnSpPr/>
            <p:nvPr/>
          </p:nvCxnSpPr>
          <p:spPr>
            <a:xfrm>
              <a:off x="2692969" y="4421459"/>
              <a:ext cx="1327164" cy="2581"/>
            </a:xfrm>
            <a:prstGeom prst="line">
              <a:avLst/>
            </a:prstGeom>
            <a:grpFill/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4B400249-12F6-4FC0-922B-687CB80F7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76" y="4198645"/>
            <a:ext cx="2311448" cy="2286076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748F3AF9-92A3-427A-A984-48075A725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58" y="-1297556"/>
            <a:ext cx="2311448" cy="22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3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SubTitl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SubTitle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SubTitle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1190257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Theme">
  <a:themeElements>
    <a:clrScheme name="自定义 298">
      <a:dk1>
        <a:srgbClr val="5F5F5F"/>
      </a:dk1>
      <a:lt1>
        <a:sysClr val="window" lastClr="FFFFFF"/>
      </a:lt1>
      <a:dk2>
        <a:srgbClr val="080808"/>
      </a:dk2>
      <a:lt2>
        <a:srgbClr val="E7E6E6"/>
      </a:lt2>
      <a:accent1>
        <a:srgbClr val="5E7995"/>
      </a:accent1>
      <a:accent2>
        <a:srgbClr val="016BC8"/>
      </a:accent2>
      <a:accent3>
        <a:srgbClr val="5E7995"/>
      </a:accent3>
      <a:accent4>
        <a:srgbClr val="006BC8"/>
      </a:accent4>
      <a:accent5>
        <a:srgbClr val="5E7995"/>
      </a:accent5>
      <a:accent6>
        <a:srgbClr val="006BC8"/>
      </a:accent6>
      <a:hlink>
        <a:srgbClr val="006BC8"/>
      </a:hlink>
      <a:folHlink>
        <a:srgbClr val="006BC8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29644</TotalTime>
  <Words>1661</Words>
  <Application>Microsoft Office PowerPoint</Application>
  <PresentationFormat>全屏显示(16:9)</PresentationFormat>
  <Paragraphs>147</Paragraphs>
  <Slides>19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Lato Light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铁头功</dc:creator>
  <cp:keywords>www.51pptmoban.com</cp:keywords>
  <cp:lastModifiedBy>YANGS</cp:lastModifiedBy>
  <cp:revision>1957</cp:revision>
  <dcterms:created xsi:type="dcterms:W3CDTF">2014-11-26T08:06:19Z</dcterms:created>
  <dcterms:modified xsi:type="dcterms:W3CDTF">2017-07-26T14:31:32Z</dcterms:modified>
</cp:coreProperties>
</file>