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33"/>
  </p:notesMasterIdLst>
  <p:sldIdLst>
    <p:sldId id="2745" r:id="rId2"/>
    <p:sldId id="2746" r:id="rId3"/>
    <p:sldId id="2747" r:id="rId4"/>
    <p:sldId id="2751" r:id="rId5"/>
    <p:sldId id="2752" r:id="rId6"/>
    <p:sldId id="2753" r:id="rId7"/>
    <p:sldId id="2754" r:id="rId8"/>
    <p:sldId id="2755" r:id="rId9"/>
    <p:sldId id="2756" r:id="rId10"/>
    <p:sldId id="2748" r:id="rId11"/>
    <p:sldId id="2758" r:id="rId12"/>
    <p:sldId id="2759" r:id="rId13"/>
    <p:sldId id="2760" r:id="rId14"/>
    <p:sldId id="2761" r:id="rId15"/>
    <p:sldId id="2762" r:id="rId16"/>
    <p:sldId id="2763" r:id="rId17"/>
    <p:sldId id="2749" r:id="rId18"/>
    <p:sldId id="2768" r:id="rId19"/>
    <p:sldId id="2769" r:id="rId20"/>
    <p:sldId id="2770" r:id="rId21"/>
    <p:sldId id="2772" r:id="rId22"/>
    <p:sldId id="2773" r:id="rId23"/>
    <p:sldId id="2774" r:id="rId24"/>
    <p:sldId id="2750" r:id="rId25"/>
    <p:sldId id="2765" r:id="rId26"/>
    <p:sldId id="2766" r:id="rId27"/>
    <p:sldId id="2767" r:id="rId28"/>
    <p:sldId id="2775" r:id="rId29"/>
    <p:sldId id="2776" r:id="rId30"/>
    <p:sldId id="2777" r:id="rId31"/>
    <p:sldId id="2778" r:id="rId32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212E3C"/>
    <a:srgbClr val="FBBF09"/>
    <a:srgbClr val="EF4232"/>
    <a:srgbClr val="03A9F0"/>
    <a:srgbClr val="FFFFFF"/>
    <a:srgbClr val="FABCA8"/>
    <a:srgbClr val="57562F"/>
    <a:srgbClr val="FBCDBE"/>
    <a:srgbClr val="6B6A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9" autoAdjust="0"/>
    <p:restoredTop sz="92986" autoAdjust="0"/>
  </p:normalViewPr>
  <p:slideViewPr>
    <p:cSldViewPr>
      <p:cViewPr varScale="1">
        <p:scale>
          <a:sx n="70" d="100"/>
          <a:sy n="70" d="100"/>
        </p:scale>
        <p:origin x="786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880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69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46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309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37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49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47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7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7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1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9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921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91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99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065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60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392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445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1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0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292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95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35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81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7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039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E3AD87B8-9A4B-45E2-BBE5-FB86ADE287A3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461" y="6703596"/>
            <a:ext cx="4339828" cy="3861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492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27723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cap="all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简洁实用高端</a:t>
            </a:r>
            <a:r>
              <a:rPr lang="en-US" altLang="zh-CN" sz="5400" cap="all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5400" cap="all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1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0839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88061" y="2976215"/>
            <a:ext cx="5286138" cy="2419596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3214754" y="3920420"/>
            <a:ext cx="1678975" cy="5393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3733070" y="3920422"/>
            <a:ext cx="2535431" cy="5393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4903571" y="3920422"/>
            <a:ext cx="2107203" cy="53937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5416724" y="3920423"/>
            <a:ext cx="2965996" cy="53937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6594312" y="3920423"/>
            <a:ext cx="2535433" cy="53937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8108382" y="3920422"/>
            <a:ext cx="1391154" cy="5393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9274822" y="2192916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8528971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9300494" y="5681873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8554644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7026894" y="4485173"/>
            <a:ext cx="1629520" cy="1629520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7720059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918543" y="2192917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3702140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892870" y="5681874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3676467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4080586" y="4201280"/>
            <a:ext cx="1863046" cy="186304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3435355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1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2293432" y="5787814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5985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199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600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813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08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20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350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565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287" y="253588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500" y="2960646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29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4912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450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769" y="5056868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438" y="34667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493" y="3578051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37" y="345951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262" y="3570783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502" y="345225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560" y="3563512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345" y="4216808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402" y="4328065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85" y="42199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331249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497" y="4224772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553" y="4336027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563" y="504654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709201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5124970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792322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956508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372278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2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517117" y="2580752"/>
            <a:ext cx="4244411" cy="3734510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641056" y="5060788"/>
            <a:ext cx="889183" cy="889181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7327" y="2460832"/>
            <a:ext cx="889183" cy="88918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408681" y="4358853"/>
            <a:ext cx="889183" cy="889181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44701" y="1989725"/>
            <a:ext cx="889183" cy="889181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7249" y="3596586"/>
            <a:ext cx="889183" cy="889181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701927" y="3737618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ooter Text"/>
          <p:cNvSpPr txBox="1"/>
          <p:nvPr/>
        </p:nvSpPr>
        <p:spPr>
          <a:xfrm flipH="1">
            <a:off x="5746174" y="3437773"/>
            <a:ext cx="1351312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ooter Text"/>
          <p:cNvSpPr txBox="1"/>
          <p:nvPr/>
        </p:nvSpPr>
        <p:spPr>
          <a:xfrm flipH="1">
            <a:off x="2756967" y="2123994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ooter Text"/>
          <p:cNvSpPr txBox="1"/>
          <p:nvPr/>
        </p:nvSpPr>
        <p:spPr>
          <a:xfrm flipH="1">
            <a:off x="8412535" y="2555750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ooter Text"/>
          <p:cNvSpPr txBox="1"/>
          <p:nvPr/>
        </p:nvSpPr>
        <p:spPr>
          <a:xfrm flipH="1">
            <a:off x="8483812" y="4537833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ooter Text"/>
          <p:cNvSpPr txBox="1"/>
          <p:nvPr/>
        </p:nvSpPr>
        <p:spPr>
          <a:xfrm flipH="1">
            <a:off x="6746170" y="5368384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5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672821" y="2485515"/>
            <a:ext cx="540187" cy="666913"/>
            <a:chOff x="1994399" y="2158871"/>
            <a:chExt cx="589804" cy="728170"/>
          </a:xfrm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13006" y="2485515"/>
            <a:ext cx="928146" cy="666913"/>
            <a:chOff x="4530194" y="4285619"/>
            <a:chExt cx="382215" cy="532444"/>
          </a:xfrm>
        </p:grpSpPr>
        <p:sp>
          <p:nvSpPr>
            <p:cNvPr id="124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2010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141151" y="2485515"/>
            <a:ext cx="1303787" cy="666913"/>
            <a:chOff x="4912409" y="4285619"/>
            <a:chExt cx="382215" cy="532444"/>
          </a:xfrm>
        </p:grpSpPr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444940" y="2485515"/>
            <a:ext cx="1915184" cy="666913"/>
            <a:chOff x="5294624" y="4285619"/>
            <a:chExt cx="383237" cy="532444"/>
          </a:xfrm>
        </p:grpSpPr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360123" y="2485515"/>
            <a:ext cx="1291596" cy="666913"/>
            <a:chOff x="5677862" y="4285619"/>
            <a:chExt cx="382215" cy="532444"/>
          </a:xfrm>
        </p:grpSpPr>
        <p:sp>
          <p:nvSpPr>
            <p:cNvPr id="133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651718" y="2485515"/>
            <a:ext cx="928146" cy="666913"/>
            <a:chOff x="6060077" y="4285619"/>
            <a:chExt cx="382215" cy="532444"/>
          </a:xfrm>
        </p:grpSpPr>
        <p:sp>
          <p:nvSpPr>
            <p:cNvPr id="13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201N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9579864" y="2485515"/>
            <a:ext cx="606066" cy="666913"/>
            <a:chOff x="7739063" y="3990975"/>
            <a:chExt cx="414338" cy="827088"/>
          </a:xfrm>
        </p:grpSpPr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81368" y="3218005"/>
            <a:ext cx="505556" cy="747969"/>
            <a:chOff x="2768028" y="2732605"/>
            <a:chExt cx="551992" cy="816671"/>
          </a:xfrm>
        </p:grpSpPr>
        <p:cxnSp>
          <p:nvCxnSpPr>
            <p:cNvPr id="143" name="Straight Connector 142"/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5" name="Text Placeholder 32"/>
          <p:cNvSpPr txBox="1">
            <a:spLocks/>
          </p:cNvSpPr>
          <p:nvPr/>
        </p:nvSpPr>
        <p:spPr>
          <a:xfrm>
            <a:off x="2931040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2918895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19633" y="3218005"/>
            <a:ext cx="505556" cy="747969"/>
            <a:chOff x="5757807" y="2732605"/>
            <a:chExt cx="551992" cy="816671"/>
          </a:xfrm>
        </p:grpSpPr>
        <p:cxnSp>
          <p:nvCxnSpPr>
            <p:cNvPr id="148" name="Straight Connector 147"/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32"/>
          <p:cNvSpPr txBox="1">
            <a:spLocks/>
          </p:cNvSpPr>
          <p:nvPr/>
        </p:nvSpPr>
        <p:spPr>
          <a:xfrm>
            <a:off x="5669305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" name="Text Placeholder 33"/>
          <p:cNvSpPr txBox="1">
            <a:spLocks/>
          </p:cNvSpPr>
          <p:nvPr/>
        </p:nvSpPr>
        <p:spPr>
          <a:xfrm>
            <a:off x="5657159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53908" y="3218006"/>
            <a:ext cx="505556" cy="1991870"/>
            <a:chOff x="4048268" y="2732606"/>
            <a:chExt cx="551992" cy="2174827"/>
          </a:xfrm>
        </p:grpSpPr>
        <p:cxnSp>
          <p:nvCxnSpPr>
            <p:cNvPr id="153" name="Straight Connector 152"/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5" name="Text Placeholder 32"/>
          <p:cNvSpPr txBox="1">
            <a:spLocks/>
          </p:cNvSpPr>
          <p:nvPr/>
        </p:nvSpPr>
        <p:spPr>
          <a:xfrm>
            <a:off x="4103580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Text Placeholder 33"/>
          <p:cNvSpPr txBox="1">
            <a:spLocks/>
          </p:cNvSpPr>
          <p:nvPr/>
        </p:nvSpPr>
        <p:spPr>
          <a:xfrm>
            <a:off x="4091435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52292" y="3218006"/>
            <a:ext cx="505556" cy="1991870"/>
            <a:chOff x="7540429" y="2732606"/>
            <a:chExt cx="551992" cy="2174827"/>
          </a:xfrm>
        </p:grpSpPr>
        <p:cxnSp>
          <p:nvCxnSpPr>
            <p:cNvPr id="158" name="Straight Connector 157"/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ln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2"/>
          <p:cNvSpPr txBox="1">
            <a:spLocks/>
          </p:cNvSpPr>
          <p:nvPr/>
        </p:nvSpPr>
        <p:spPr>
          <a:xfrm>
            <a:off x="7301964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3"/>
          <p:cNvSpPr txBox="1">
            <a:spLocks/>
          </p:cNvSpPr>
          <p:nvPr/>
        </p:nvSpPr>
        <p:spPr>
          <a:xfrm>
            <a:off x="7289818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857897" y="3218005"/>
            <a:ext cx="505556" cy="747969"/>
            <a:chOff x="8747586" y="2732605"/>
            <a:chExt cx="551992" cy="816671"/>
          </a:xfrm>
        </p:grpSpPr>
        <p:cxnSp>
          <p:nvCxnSpPr>
            <p:cNvPr id="163" name="Straight Connector 162"/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ln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5" name="Text Placeholder 32"/>
          <p:cNvSpPr txBox="1">
            <a:spLocks/>
          </p:cNvSpPr>
          <p:nvPr/>
        </p:nvSpPr>
        <p:spPr>
          <a:xfrm>
            <a:off x="8407569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 Placeholder 33"/>
          <p:cNvSpPr txBox="1">
            <a:spLocks/>
          </p:cNvSpPr>
          <p:nvPr/>
        </p:nvSpPr>
        <p:spPr>
          <a:xfrm>
            <a:off x="8395424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50" grpId="0"/>
      <p:bldP spid="151" grpId="0"/>
      <p:bldP spid="155" grpId="0"/>
      <p:bldP spid="156" grpId="0"/>
      <p:bldP spid="160" grpId="0"/>
      <p:bldP spid="161" grpId="0"/>
      <p:bldP spid="165" grpId="0"/>
      <p:bldP spid="1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  <a:endParaRPr lang="es-E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endParaRP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6456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275289" y="3228779"/>
            <a:ext cx="1879574" cy="18795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747125" y="3228779"/>
            <a:ext cx="1879574" cy="187957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690797" y="3228779"/>
            <a:ext cx="1879574" cy="1879574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6218960" y="3228779"/>
            <a:ext cx="1879574" cy="1879574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787296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5271969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743805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215644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3141034" y="2502286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1376417" y="2125843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1376417" y="2386060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4048717" y="4200666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1376417" y="5525559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1376417" y="5785775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633977" y="2500523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9888234" y="2125843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9888235" y="2386059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995472" y="4199344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9830611" y="5526344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9830611" y="5786560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315128" y="2248173"/>
            <a:ext cx="2228493" cy="2735839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481501" y="2188096"/>
            <a:ext cx="2069778" cy="2859731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87726" y="5114703"/>
            <a:ext cx="1095992" cy="1002650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  </a:t>
              </a: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 Placeholder 32"/>
          <p:cNvSpPr txBox="1">
            <a:spLocks/>
          </p:cNvSpPr>
          <p:nvPr/>
        </p:nvSpPr>
        <p:spPr>
          <a:xfrm>
            <a:off x="2239186" y="3388008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2239188" y="3133674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691081" y="2299518"/>
            <a:ext cx="683400" cy="683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3195076" y="3207740"/>
            <a:ext cx="1920192" cy="1832150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535478" y="2648999"/>
            <a:ext cx="1723376" cy="123359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>
            <a:spLocks/>
          </p:cNvSpPr>
          <p:nvPr/>
        </p:nvSpPr>
        <p:spPr>
          <a:xfrm flipH="1">
            <a:off x="9083258" y="3415244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 flipH="1">
            <a:off x="9083260" y="3160912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9538783" y="2355311"/>
            <a:ext cx="683400" cy="683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738794" y="3579611"/>
            <a:ext cx="2153338" cy="1384619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7304501" y="2707809"/>
            <a:ext cx="2068338" cy="1769603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>
            <a:spLocks/>
          </p:cNvSpPr>
          <p:nvPr/>
        </p:nvSpPr>
        <p:spPr>
          <a:xfrm>
            <a:off x="1914998" y="579262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1915000" y="553828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367216" y="4701993"/>
            <a:ext cx="683400" cy="68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9601360" y="568621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3"/>
          <p:cNvSpPr txBox="1">
            <a:spLocks/>
          </p:cNvSpPr>
          <p:nvPr/>
        </p:nvSpPr>
        <p:spPr>
          <a:xfrm>
            <a:off x="9601362" y="543187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0056885" y="4619299"/>
            <a:ext cx="683400" cy="683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388183" y="3458594"/>
            <a:ext cx="243465" cy="24346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973887" y="4366501"/>
            <a:ext cx="243465" cy="2434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367261" y="3772277"/>
            <a:ext cx="228479" cy="22847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5223159" y="3104522"/>
            <a:ext cx="229553" cy="229553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7" name="任意多边形 19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任意多边形 197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9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90596" y="2152650"/>
            <a:ext cx="1224136" cy="2913062"/>
          </a:xfrm>
          <a:prstGeom prst="rect">
            <a:avLst/>
          </a:prstGeom>
          <a:solidFill>
            <a:srgbClr val="BFBFBF">
              <a:alpha val="89804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20107" y="2159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20105" y="2177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20107" y="31115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20105" y="31296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20107" y="4064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20105" y="4082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20107" y="50546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20105" y="50727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48"/>
          <p:cNvSpPr txBox="1"/>
          <p:nvPr/>
        </p:nvSpPr>
        <p:spPr>
          <a:xfrm>
            <a:off x="3236317" y="2608262"/>
            <a:ext cx="1298432" cy="2001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cap="all" spc="3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en-US" altLang="zh-CN" sz="6600" cap="all" spc="300" dirty="0" smtClean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2874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/>
      <p:bldP spid="20" grpId="0" animBg="1"/>
      <p:bldP spid="21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>
            <a:off x="353" y="3844568"/>
            <a:ext cx="11793238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555209" y="3403666"/>
            <a:ext cx="2385939" cy="268545"/>
            <a:chOff x="7163516" y="3227357"/>
            <a:chExt cx="2262348" cy="254634"/>
          </a:xfrm>
          <a:solidFill>
            <a:schemeClr val="accent4"/>
          </a:solidFill>
        </p:grpSpPr>
        <p:sp>
          <p:nvSpPr>
            <p:cNvPr id="52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 Placeholder 32"/>
          <p:cNvSpPr txBox="1">
            <a:spLocks/>
          </p:cNvSpPr>
          <p:nvPr/>
        </p:nvSpPr>
        <p:spPr>
          <a:xfrm>
            <a:off x="21747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21747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2753964" y="1768141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 Placeholder 32"/>
          <p:cNvSpPr txBox="1">
            <a:spLocks/>
          </p:cNvSpPr>
          <p:nvPr/>
        </p:nvSpPr>
        <p:spPr>
          <a:xfrm>
            <a:off x="4433294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 Placeholder 33"/>
          <p:cNvSpPr txBox="1">
            <a:spLocks/>
          </p:cNvSpPr>
          <p:nvPr/>
        </p:nvSpPr>
        <p:spPr>
          <a:xfrm>
            <a:off x="4433295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5012469" y="1768141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32"/>
          <p:cNvSpPr txBox="1">
            <a:spLocks/>
          </p:cNvSpPr>
          <p:nvPr/>
        </p:nvSpPr>
        <p:spPr>
          <a:xfrm>
            <a:off x="66759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6759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255164" y="1768141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934493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934494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9513668" y="1768141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55209" y="4044443"/>
            <a:ext cx="2385939" cy="268545"/>
            <a:chOff x="7163516" y="3834942"/>
            <a:chExt cx="2262348" cy="254634"/>
          </a:xfrm>
          <a:solidFill>
            <a:schemeClr val="accent4"/>
          </a:solidFill>
        </p:grpSpPr>
        <p:sp>
          <p:nvSpPr>
            <p:cNvPr id="73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32"/>
          <p:cNvSpPr txBox="1">
            <a:spLocks/>
          </p:cNvSpPr>
          <p:nvPr/>
        </p:nvSpPr>
        <p:spPr>
          <a:xfrm>
            <a:off x="21747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33"/>
          <p:cNvSpPr txBox="1">
            <a:spLocks/>
          </p:cNvSpPr>
          <p:nvPr/>
        </p:nvSpPr>
        <p:spPr>
          <a:xfrm>
            <a:off x="21747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753964" y="4676104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32"/>
          <p:cNvSpPr txBox="1">
            <a:spLocks/>
          </p:cNvSpPr>
          <p:nvPr/>
        </p:nvSpPr>
        <p:spPr>
          <a:xfrm>
            <a:off x="4433294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33"/>
          <p:cNvSpPr txBox="1">
            <a:spLocks/>
          </p:cNvSpPr>
          <p:nvPr/>
        </p:nvSpPr>
        <p:spPr>
          <a:xfrm>
            <a:off x="4433295" y="5393910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5012469" y="4676104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32"/>
          <p:cNvSpPr txBox="1">
            <a:spLocks/>
          </p:cNvSpPr>
          <p:nvPr/>
        </p:nvSpPr>
        <p:spPr>
          <a:xfrm>
            <a:off x="66759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3"/>
          <p:cNvSpPr txBox="1">
            <a:spLocks/>
          </p:cNvSpPr>
          <p:nvPr/>
        </p:nvSpPr>
        <p:spPr>
          <a:xfrm>
            <a:off x="66759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7255164" y="4676104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2"/>
          <p:cNvSpPr txBox="1">
            <a:spLocks/>
          </p:cNvSpPr>
          <p:nvPr/>
        </p:nvSpPr>
        <p:spPr>
          <a:xfrm>
            <a:off x="8934493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 Placeholder 33"/>
          <p:cNvSpPr txBox="1">
            <a:spLocks/>
          </p:cNvSpPr>
          <p:nvPr/>
        </p:nvSpPr>
        <p:spPr>
          <a:xfrm>
            <a:off x="8934494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9513668" y="4676104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03542" y="3403666"/>
            <a:ext cx="2385939" cy="268545"/>
            <a:chOff x="5028485" y="3227357"/>
            <a:chExt cx="2262348" cy="254634"/>
          </a:xfrm>
          <a:solidFill>
            <a:schemeClr val="accent3"/>
          </a:solidFill>
        </p:grpSpPr>
        <p:sp>
          <p:nvSpPr>
            <p:cNvPr id="51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03542" y="4044443"/>
            <a:ext cx="2385939" cy="268545"/>
            <a:chOff x="5028485" y="3834942"/>
            <a:chExt cx="2262348" cy="254634"/>
          </a:xfrm>
          <a:solidFill>
            <a:schemeClr val="accent3"/>
          </a:solidFill>
        </p:grpSpPr>
        <p:sp>
          <p:nvSpPr>
            <p:cNvPr id="72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135448" y="3403666"/>
            <a:ext cx="2302366" cy="268545"/>
            <a:chOff x="2972698" y="3227357"/>
            <a:chExt cx="2183104" cy="254634"/>
          </a:xfrm>
          <a:solidFill>
            <a:schemeClr val="accent2"/>
          </a:solidFill>
        </p:grpSpPr>
        <p:sp>
          <p:nvSpPr>
            <p:cNvPr id="54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3" y="3403666"/>
            <a:ext cx="3185795" cy="268545"/>
            <a:chOff x="0" y="3227357"/>
            <a:chExt cx="3020771" cy="254634"/>
          </a:xfrm>
        </p:grpSpPr>
        <p:sp>
          <p:nvSpPr>
            <p:cNvPr id="53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35448" y="4044443"/>
            <a:ext cx="2302366" cy="268545"/>
            <a:chOff x="2972698" y="3834942"/>
            <a:chExt cx="2183104" cy="254634"/>
          </a:xfrm>
          <a:solidFill>
            <a:schemeClr val="accent2"/>
          </a:solidFill>
        </p:grpSpPr>
        <p:sp>
          <p:nvSpPr>
            <p:cNvPr id="75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" y="4044443"/>
            <a:ext cx="3185795" cy="268545"/>
            <a:chOff x="0" y="3834942"/>
            <a:chExt cx="3020771" cy="254634"/>
          </a:xfrm>
        </p:grpSpPr>
        <p:sp>
          <p:nvSpPr>
            <p:cNvPr id="74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1" name="任意多边形 7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任意多边形 9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80" grpId="0"/>
      <p:bldP spid="81" grpId="0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/>
      <p:bldP spid="90" grpId="0"/>
      <p:bldP spid="9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4768353" y="2563753"/>
            <a:ext cx="490518" cy="22962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528356" y="2561852"/>
            <a:ext cx="541166" cy="233426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4768354" y="5114901"/>
            <a:ext cx="480061" cy="22962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50345" y="5113000"/>
            <a:ext cx="519177" cy="233426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460745" y="3352048"/>
            <a:ext cx="1966958" cy="2360349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793253" y="3978126"/>
            <a:ext cx="2367046" cy="1971980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427703" y="2252227"/>
            <a:ext cx="1973654" cy="2368719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701802" y="2011169"/>
            <a:ext cx="2360349" cy="196695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342831" y="259311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669494" y="416329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277828" y="5287839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9" name="Group 59"/>
          <p:cNvGrpSpPr/>
          <p:nvPr/>
        </p:nvGrpSpPr>
        <p:grpSpPr>
          <a:xfrm>
            <a:off x="8242163" y="5021739"/>
            <a:ext cx="2475860" cy="751172"/>
            <a:chOff x="7154104" y="3245088"/>
            <a:chExt cx="2276195" cy="712352"/>
          </a:xfrm>
        </p:grpSpPr>
        <p:sp>
          <p:nvSpPr>
            <p:cNvPr id="50" name="TextBox 49"/>
            <p:cNvSpPr txBox="1"/>
            <p:nvPr/>
          </p:nvSpPr>
          <p:spPr>
            <a:xfrm>
              <a:off x="7154106" y="3550037"/>
              <a:ext cx="2276193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1155403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201987" y="2237671"/>
            <a:ext cx="2475860" cy="752168"/>
            <a:chOff x="7174424" y="1401232"/>
            <a:chExt cx="2276195" cy="713300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707127"/>
              <a:ext cx="2276195" cy="407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155403" cy="22401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180903" y="2217158"/>
            <a:ext cx="2486870" cy="757965"/>
            <a:chOff x="-2357350" y="1392685"/>
            <a:chExt cx="4337036" cy="718794"/>
          </a:xfrm>
        </p:grpSpPr>
        <p:sp>
          <p:nvSpPr>
            <p:cNvPr id="56" name="TextBox 55"/>
            <p:cNvSpPr txBox="1"/>
            <p:nvPr/>
          </p:nvSpPr>
          <p:spPr>
            <a:xfrm>
              <a:off x="-2357350" y="1704076"/>
              <a:ext cx="4337036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-212060" y="1392685"/>
              <a:ext cx="2191746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2180903" y="5002562"/>
            <a:ext cx="2456738" cy="751773"/>
            <a:chOff x="-2304800" y="1402413"/>
            <a:chExt cx="4284486" cy="689017"/>
          </a:xfrm>
        </p:grpSpPr>
        <p:sp>
          <p:nvSpPr>
            <p:cNvPr id="59" name="TextBox 58"/>
            <p:cNvSpPr txBox="1"/>
            <p:nvPr/>
          </p:nvSpPr>
          <p:spPr>
            <a:xfrm>
              <a:off x="-2304800" y="1697687"/>
              <a:ext cx="4284486" cy="3937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-212060" y="1402413"/>
              <a:ext cx="2191746" cy="216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5299593" y="2795277"/>
            <a:ext cx="443890" cy="41067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7096084" y="4908116"/>
            <a:ext cx="325801" cy="353800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349191" y="3026255"/>
            <a:ext cx="374399" cy="290898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5162001" y="4623111"/>
            <a:ext cx="346139" cy="28223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460745" y="3352047"/>
            <a:ext cx="1240440" cy="759999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990395" y="3756712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0" name="任意多边形 3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1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ound Same Side Corner Rectangle 112"/>
          <p:cNvSpPr/>
          <p:nvPr/>
        </p:nvSpPr>
        <p:spPr>
          <a:xfrm rot="16200000">
            <a:off x="6417920" y="-2835463"/>
            <a:ext cx="2032481" cy="108284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Round Same Side Corner Rectangle 114"/>
          <p:cNvSpPr/>
          <p:nvPr/>
        </p:nvSpPr>
        <p:spPr>
          <a:xfrm rot="10800000">
            <a:off x="3513744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Round Same Side Corner Rectangle 115"/>
          <p:cNvSpPr/>
          <p:nvPr/>
        </p:nvSpPr>
        <p:spPr>
          <a:xfrm rot="10800000">
            <a:off x="7255378" y="1575969"/>
            <a:ext cx="1146051" cy="1241552"/>
          </a:xfrm>
          <a:prstGeom prst="round2Same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Round Same Side Corner Rectangle 116"/>
          <p:cNvSpPr/>
          <p:nvPr/>
        </p:nvSpPr>
        <p:spPr>
          <a:xfrm rot="10800000">
            <a:off x="5383917" y="1575966"/>
            <a:ext cx="1146051" cy="1528068"/>
          </a:xfrm>
          <a:prstGeom prst="round2Same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Round Same Side Corner Rectangle 117"/>
          <p:cNvSpPr/>
          <p:nvPr/>
        </p:nvSpPr>
        <p:spPr>
          <a:xfrm rot="10800000">
            <a:off x="9033919" y="1575966"/>
            <a:ext cx="1146051" cy="1528069"/>
          </a:xfrm>
          <a:prstGeom prst="round2SameRect">
            <a:avLst/>
          </a:prstGeom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Round Same Side Corner Rectangle 118"/>
          <p:cNvSpPr/>
          <p:nvPr/>
        </p:nvSpPr>
        <p:spPr>
          <a:xfrm rot="10800000">
            <a:off x="10784932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03"/>
          <p:cNvSpPr>
            <a:spLocks noEditPoints="1"/>
          </p:cNvSpPr>
          <p:nvPr/>
        </p:nvSpPr>
        <p:spPr bwMode="auto">
          <a:xfrm>
            <a:off x="3885877" y="1774135"/>
            <a:ext cx="401785" cy="59164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EditPoints="1"/>
          </p:cNvSpPr>
          <p:nvPr/>
        </p:nvSpPr>
        <p:spPr bwMode="auto">
          <a:xfrm>
            <a:off x="5681986" y="2132914"/>
            <a:ext cx="549914" cy="4141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83"/>
          <p:cNvSpPr>
            <a:spLocks noEditPoints="1"/>
          </p:cNvSpPr>
          <p:nvPr/>
        </p:nvSpPr>
        <p:spPr bwMode="auto">
          <a:xfrm>
            <a:off x="7637093" y="1909772"/>
            <a:ext cx="382623" cy="5739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62"/>
          <p:cNvSpPr>
            <a:spLocks noEditPoints="1"/>
          </p:cNvSpPr>
          <p:nvPr/>
        </p:nvSpPr>
        <p:spPr bwMode="auto">
          <a:xfrm>
            <a:off x="9335993" y="2066881"/>
            <a:ext cx="541905" cy="546237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28"/>
          <p:cNvSpPr>
            <a:spLocks/>
          </p:cNvSpPr>
          <p:nvPr/>
        </p:nvSpPr>
        <p:spPr bwMode="auto">
          <a:xfrm>
            <a:off x="11121076" y="1793561"/>
            <a:ext cx="473766" cy="476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51"/>
          <p:cNvGrpSpPr/>
          <p:nvPr/>
        </p:nvGrpSpPr>
        <p:grpSpPr>
          <a:xfrm>
            <a:off x="3961321" y="2626515"/>
            <a:ext cx="250897" cy="1642703"/>
            <a:chOff x="4067062" y="2800350"/>
            <a:chExt cx="200183" cy="1310663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5"/>
          <p:cNvGrpSpPr/>
          <p:nvPr/>
        </p:nvGrpSpPr>
        <p:grpSpPr>
          <a:xfrm>
            <a:off x="5825160" y="3142238"/>
            <a:ext cx="250897" cy="1642703"/>
            <a:chOff x="4067062" y="2800350"/>
            <a:chExt cx="200183" cy="1310663"/>
          </a:xfrm>
        </p:grpSpPr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9"/>
          <p:cNvGrpSpPr/>
          <p:nvPr/>
        </p:nvGrpSpPr>
        <p:grpSpPr>
          <a:xfrm>
            <a:off x="7743260" y="2865274"/>
            <a:ext cx="250897" cy="1642703"/>
            <a:chOff x="4067062" y="2800350"/>
            <a:chExt cx="200183" cy="1310663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63"/>
          <p:cNvGrpSpPr/>
          <p:nvPr/>
        </p:nvGrpSpPr>
        <p:grpSpPr>
          <a:xfrm>
            <a:off x="9481496" y="3142238"/>
            <a:ext cx="250897" cy="1642703"/>
            <a:chOff x="4067062" y="2800350"/>
            <a:chExt cx="200183" cy="1310663"/>
          </a:xfrm>
        </p:grpSpPr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7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67"/>
          <p:cNvGrpSpPr/>
          <p:nvPr/>
        </p:nvGrpSpPr>
        <p:grpSpPr>
          <a:xfrm>
            <a:off x="11232509" y="2638452"/>
            <a:ext cx="250897" cy="1642703"/>
            <a:chOff x="4067062" y="2800350"/>
            <a:chExt cx="200183" cy="131066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6"/>
          <p:cNvGrpSpPr/>
          <p:nvPr/>
        </p:nvGrpSpPr>
        <p:grpSpPr>
          <a:xfrm>
            <a:off x="3458166" y="4350141"/>
            <a:ext cx="1428914" cy="980723"/>
            <a:chOff x="1315495" y="1261743"/>
            <a:chExt cx="3432321" cy="4958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6"/>
          <p:cNvGrpSpPr/>
          <p:nvPr/>
        </p:nvGrpSpPr>
        <p:grpSpPr>
          <a:xfrm>
            <a:off x="5312988" y="4782051"/>
            <a:ext cx="1428914" cy="980723"/>
            <a:chOff x="1315495" y="1261743"/>
            <a:chExt cx="3432321" cy="495857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167813" y="4350141"/>
            <a:ext cx="1428914" cy="980723"/>
            <a:chOff x="1315495" y="1261743"/>
            <a:chExt cx="3432321" cy="49585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6"/>
          <p:cNvGrpSpPr/>
          <p:nvPr/>
        </p:nvGrpSpPr>
        <p:grpSpPr>
          <a:xfrm>
            <a:off x="8927899" y="4782051"/>
            <a:ext cx="1428914" cy="980723"/>
            <a:chOff x="1315495" y="1261743"/>
            <a:chExt cx="3432321" cy="49585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36162" y="4350141"/>
            <a:ext cx="1428914" cy="980723"/>
            <a:chOff x="1315495" y="1261743"/>
            <a:chExt cx="3432321" cy="495857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任意多边形 5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4821135" y="2753428"/>
            <a:ext cx="1544356" cy="13200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394224" y="3767094"/>
            <a:ext cx="930799" cy="1743574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490212" y="2776865"/>
            <a:ext cx="1548541" cy="1310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541561" y="3787183"/>
            <a:ext cx="934984" cy="1743574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310809" y="3223012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778993" y="3225523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493833" y="4498675"/>
            <a:ext cx="842909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541561" y="4476074"/>
            <a:ext cx="842908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2209930" y="2429874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417844" y="2740838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779244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40125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9354245" y="2429874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9354245" y="2740839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452913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513794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2209930" y="5381506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417844" y="5692470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72777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78865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348761" y="5381506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348761" y="5692471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45291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51379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82544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4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24257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34925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45450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55991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6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5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75"/>
          <p:cNvSpPr/>
          <p:nvPr/>
        </p:nvSpPr>
        <p:spPr>
          <a:xfrm>
            <a:off x="7700853" y="2136962"/>
            <a:ext cx="1870117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5475317" y="2136962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518814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431820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8735721" y="4309898"/>
            <a:ext cx="1870118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8745766" y="4054468"/>
            <a:ext cx="1624529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2170080" y="3451864"/>
            <a:ext cx="1882870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2430276" y="3173135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3373631" y="5184177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7700853" y="1833563"/>
            <a:ext cx="2293937" cy="258532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134581" y="5457826"/>
            <a:ext cx="1836738" cy="5784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956577" y="2759294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475317" y="4223955"/>
            <a:ext cx="1829190" cy="1829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000074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956577" y="4846287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4430032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913080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9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3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381642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9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95" y="6568653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301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629168" y="4453800"/>
            <a:ext cx="45719" cy="27788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49747" y="3487522"/>
            <a:ext cx="45719" cy="37451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621685" y="4993683"/>
            <a:ext cx="45719" cy="223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57885" y="4993684"/>
            <a:ext cx="45719" cy="22389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505981" y="5477384"/>
            <a:ext cx="45719" cy="17552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956710" y="1924696"/>
            <a:ext cx="2125511" cy="774391"/>
            <a:chOff x="5603652" y="1627234"/>
            <a:chExt cx="1947726" cy="63413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257786" y="1627234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909574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620054" y="2944563"/>
            <a:ext cx="2125511" cy="777202"/>
            <a:chOff x="5603652" y="1658197"/>
            <a:chExt cx="1947726" cy="636440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257786" y="1658197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42839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964879" y="4913191"/>
            <a:ext cx="2125512" cy="806332"/>
            <a:chOff x="5603652" y="1637555"/>
            <a:chExt cx="1947727" cy="66029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257787" y="1637555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46051"/>
              <a:ext cx="1947726" cy="35179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752505" y="2871899"/>
            <a:ext cx="2087865" cy="686409"/>
            <a:chOff x="7174424" y="1401232"/>
            <a:chExt cx="2276195" cy="56209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589982" y="3802428"/>
            <a:ext cx="2087865" cy="686411"/>
            <a:chOff x="7174424" y="1401232"/>
            <a:chExt cx="2276195" cy="56209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322275" y="4741143"/>
            <a:ext cx="687666" cy="688237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309922" y="5848906"/>
            <a:ext cx="687666" cy="688237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37985" y="5160604"/>
            <a:ext cx="687666" cy="688237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217979" y="5848906"/>
            <a:ext cx="687666" cy="688237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4137812" y="5570438"/>
            <a:ext cx="687666" cy="688237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38"/>
          <p:cNvGrpSpPr/>
          <p:nvPr/>
        </p:nvGrpSpPr>
        <p:grpSpPr>
          <a:xfrm>
            <a:off x="8124717" y="4732962"/>
            <a:ext cx="818359" cy="81904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957451" y="3053374"/>
            <a:ext cx="1399259" cy="1400428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101134" y="3913917"/>
            <a:ext cx="1078866" cy="1079768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937336" y="3913917"/>
            <a:ext cx="1078866" cy="1079768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133238" y="1997432"/>
            <a:ext cx="1488847" cy="1490090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任意多边形 4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9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任意多边形 6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7612786" y="1842900"/>
            <a:ext cx="1982980" cy="2403082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900248" y="2257375"/>
            <a:ext cx="1982980" cy="2403082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107946" y="2722488"/>
            <a:ext cx="1982980" cy="2403082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2878306" y="2653308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595680" y="2188592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09019" y="1803479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8441919" y="3029437"/>
            <a:ext cx="345000" cy="24280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5762833" y="3360269"/>
            <a:ext cx="327095" cy="32648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 flipH="1">
            <a:off x="2867382" y="3825236"/>
            <a:ext cx="414854" cy="42074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9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4" name="Straight Connector 143"/>
          <p:cNvCxnSpPr/>
          <p:nvPr/>
        </p:nvCxnSpPr>
        <p:spPr>
          <a:xfrm>
            <a:off x="3516075" y="6035199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601971" y="5038868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01971" y="5382132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7" name="Straight Connector 146"/>
          <p:cNvCxnSpPr/>
          <p:nvPr/>
        </p:nvCxnSpPr>
        <p:spPr>
          <a:xfrm flipH="1" flipV="1">
            <a:off x="3516075" y="4806379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6427976" y="5501301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65801" y="4504971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465801" y="4848234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 flipH="1" flipV="1">
            <a:off x="6427975" y="4272481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9160799" y="5022854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9198625" y="4026524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98625" y="4369788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H="1" flipV="1">
            <a:off x="9160799" y="3794034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 animBg="1"/>
      <p:bldP spid="137" grpId="0" animBg="1"/>
      <p:bldP spid="145" grpId="0"/>
      <p:bldP spid="146" grpId="0"/>
      <p:bldP spid="149" grpId="0"/>
      <p:bldP spid="150" grpId="0"/>
      <p:bldP spid="153" grpId="0"/>
      <p:bldP spid="1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8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5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第一PPT，www.1ppt.com">
  <a:themeElements>
    <a:clrScheme name="自定义 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525252"/>
      </a:accent2>
      <a:accent3>
        <a:srgbClr val="000000"/>
      </a:accent3>
      <a:accent4>
        <a:srgbClr val="525252"/>
      </a:accent4>
      <a:accent5>
        <a:srgbClr val="000000"/>
      </a:accent5>
      <a:accent6>
        <a:srgbClr val="525252"/>
      </a:accent6>
      <a:hlink>
        <a:srgbClr val="000000"/>
      </a:hlink>
      <a:folHlink>
        <a:srgbClr val="52525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3763</Words>
  <Application>Microsoft Office PowerPoint</Application>
  <PresentationFormat>自定义</PresentationFormat>
  <Paragraphs>349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FontAwesome</vt:lpstr>
      <vt:lpstr>Gill Sans</vt:lpstr>
      <vt:lpstr>Lato</vt:lpstr>
      <vt:lpstr>Lato Regular</vt:lpstr>
      <vt:lpstr>League Gothic Regular</vt:lpstr>
      <vt:lpstr>ＭＳ Ｐゴシック</vt:lpstr>
      <vt:lpstr>Open Sans</vt:lpstr>
      <vt:lpstr>Open Sans Light</vt:lpstr>
      <vt:lpstr>宋体</vt:lpstr>
      <vt:lpstr>微软雅黑</vt:lpstr>
      <vt:lpstr>Agency FB</vt:lpstr>
      <vt:lpstr>Arial</vt:lpstr>
      <vt:lpstr>Calibri</vt:lpstr>
      <vt:lpstr>Impact</vt:lpstr>
      <vt:lpstr>Source Sans Pro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黑色简洁艺术</dc:title>
  <dc:creator/>
  <cp:keywords>user</cp:keywords>
  <cp:lastModifiedBy/>
  <cp:revision>1</cp:revision>
  <dcterms:created xsi:type="dcterms:W3CDTF">2016-09-19T17:28:45Z</dcterms:created>
  <dcterms:modified xsi:type="dcterms:W3CDTF">2017-07-26T13:55:29Z</dcterms:modified>
</cp:coreProperties>
</file>