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6" r:id="rId2"/>
  </p:sldMasterIdLst>
  <p:notesMasterIdLst>
    <p:notesMasterId r:id="rId26"/>
  </p:notesMasterIdLst>
  <p:sldIdLst>
    <p:sldId id="338" r:id="rId3"/>
    <p:sldId id="317" r:id="rId4"/>
    <p:sldId id="318" r:id="rId5"/>
    <p:sldId id="323" r:id="rId6"/>
    <p:sldId id="345" r:id="rId7"/>
    <p:sldId id="346" r:id="rId8"/>
    <p:sldId id="322" r:id="rId9"/>
    <p:sldId id="341" r:id="rId10"/>
    <p:sldId id="340" r:id="rId11"/>
    <p:sldId id="342" r:id="rId12"/>
    <p:sldId id="339" r:id="rId13"/>
    <p:sldId id="360" r:id="rId14"/>
    <p:sldId id="361" r:id="rId15"/>
    <p:sldId id="362" r:id="rId16"/>
    <p:sldId id="352" r:id="rId17"/>
    <p:sldId id="353" r:id="rId18"/>
    <p:sldId id="354" r:id="rId19"/>
    <p:sldId id="355" r:id="rId20"/>
    <p:sldId id="356" r:id="rId21"/>
    <p:sldId id="357" r:id="rId22"/>
    <p:sldId id="358" r:id="rId23"/>
    <p:sldId id="359" r:id="rId24"/>
    <p:sldId id="363" r:id="rId25"/>
  </p:sldIdLst>
  <p:sldSz cx="9144000" cy="5143500" type="screen16x9"/>
  <p:notesSz cx="6858000" cy="9144000"/>
  <p:embeddedFontLst>
    <p:embeddedFont>
      <p:font typeface="黑体" panose="02010609060101010101" pitchFamily="49" charset="-122"/>
      <p:regular r:id="rId27"/>
    </p:embeddedFont>
    <p:embeddedFont>
      <p:font typeface="华文细黑" panose="02010600040101010101" pitchFamily="2" charset="-122"/>
      <p:regular r:id="rId28"/>
    </p:embeddedFont>
    <p:embeddedFont>
      <p:font typeface="Segoe UI Symbol" panose="020B0502040204020203" pitchFamily="34" charset="0"/>
      <p:regular r:id="rId29"/>
    </p:embeddedFont>
    <p:embeddedFont>
      <p:font typeface="幼圆" panose="02010509060101010101" pitchFamily="49" charset="-122"/>
      <p:regular r:id="rId30"/>
    </p:embeddedFont>
    <p:embeddedFont>
      <p:font typeface="Segoe UI" panose="020B0502040204020203" pitchFamily="34" charset="0"/>
      <p:regular r:id="rId31"/>
      <p:bold r:id="rId32"/>
      <p:italic r:id="rId33"/>
      <p:boldItalic r:id="rId34"/>
    </p:embeddedFont>
    <p:embeddedFont>
      <p:font typeface="Nirmala UI Semilight" panose="020B0402040204020203" pitchFamily="34" charset="0"/>
      <p:regular r:id="rId35"/>
    </p:embeddedFont>
    <p:embeddedFont>
      <p:font typeface="Calibri" panose="020F0502020204030204" pitchFamily="34" charset="0"/>
      <p:regular r:id="rId36"/>
      <p:bold r:id="rId37"/>
      <p:italic r:id="rId38"/>
      <p:boldItalic r:id="rId39"/>
    </p:embeddedFont>
    <p:embeddedFont>
      <p:font typeface="微软雅黑" panose="020B0503020204020204" pitchFamily="34" charset="-122"/>
      <p:regular r:id="rId40"/>
      <p:bold r:id="rId41"/>
    </p:embeddedFont>
  </p:embeddedFontLst>
  <p:defaultTextStyle>
    <a:defPPr>
      <a:defRPr lang="zh-CN"/>
    </a:defPPr>
    <a:lvl1pPr algn="l" defTabSz="683895" rtl="0" fontAlgn="base">
      <a:spcBef>
        <a:spcPct val="0"/>
      </a:spcBef>
      <a:spcAft>
        <a:spcPct val="0"/>
      </a:spcAft>
      <a:defRPr sz="1300" kern="1200">
        <a:solidFill>
          <a:schemeClr val="tx1"/>
        </a:solidFill>
        <a:latin typeface="华文细黑" panose="02010600040101010101" pitchFamily="2" charset="-122"/>
        <a:ea typeface="宋体" panose="02010600030101010101" pitchFamily="2" charset="-122"/>
        <a:cs typeface="+mn-cs"/>
      </a:defRPr>
    </a:lvl1pPr>
    <a:lvl2pPr marL="341630" indent="116205" algn="l" defTabSz="683895" rtl="0" fontAlgn="base">
      <a:spcBef>
        <a:spcPct val="0"/>
      </a:spcBef>
      <a:spcAft>
        <a:spcPct val="0"/>
      </a:spcAft>
      <a:defRPr sz="1300" kern="1200">
        <a:solidFill>
          <a:schemeClr val="tx1"/>
        </a:solidFill>
        <a:latin typeface="华文细黑" panose="02010600040101010101" pitchFamily="2" charset="-122"/>
        <a:ea typeface="宋体" panose="02010600030101010101" pitchFamily="2" charset="-122"/>
        <a:cs typeface="+mn-cs"/>
      </a:defRPr>
    </a:lvl2pPr>
    <a:lvl3pPr marL="684530" indent="230505" algn="l" defTabSz="683895" rtl="0" fontAlgn="base">
      <a:spcBef>
        <a:spcPct val="0"/>
      </a:spcBef>
      <a:spcAft>
        <a:spcPct val="0"/>
      </a:spcAft>
      <a:defRPr sz="1300" kern="1200">
        <a:solidFill>
          <a:schemeClr val="tx1"/>
        </a:solidFill>
        <a:latin typeface="华文细黑" panose="02010600040101010101" pitchFamily="2" charset="-122"/>
        <a:ea typeface="宋体" panose="02010600030101010101" pitchFamily="2" charset="-122"/>
        <a:cs typeface="+mn-cs"/>
      </a:defRPr>
    </a:lvl3pPr>
    <a:lvl4pPr marL="1027430" indent="344805" algn="l" defTabSz="683895" rtl="0" fontAlgn="base">
      <a:spcBef>
        <a:spcPct val="0"/>
      </a:spcBef>
      <a:spcAft>
        <a:spcPct val="0"/>
      </a:spcAft>
      <a:defRPr sz="1300" kern="1200">
        <a:solidFill>
          <a:schemeClr val="tx1"/>
        </a:solidFill>
        <a:latin typeface="华文细黑" panose="02010600040101010101" pitchFamily="2" charset="-122"/>
        <a:ea typeface="宋体" panose="02010600030101010101" pitchFamily="2" charset="-122"/>
        <a:cs typeface="+mn-cs"/>
      </a:defRPr>
    </a:lvl4pPr>
    <a:lvl5pPr marL="1370330" indent="459105" algn="l" defTabSz="683895" rtl="0" fontAlgn="base">
      <a:spcBef>
        <a:spcPct val="0"/>
      </a:spcBef>
      <a:spcAft>
        <a:spcPct val="0"/>
      </a:spcAft>
      <a:defRPr sz="1300" kern="1200">
        <a:solidFill>
          <a:schemeClr val="tx1"/>
        </a:solidFill>
        <a:latin typeface="华文细黑" panose="02010600040101010101" pitchFamily="2" charset="-122"/>
        <a:ea typeface="宋体" panose="0201060003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宋体" panose="0201060003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宋体" panose="0201060003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宋体" panose="0201060003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宋体" panose="02010600030101010101" pitchFamily="2" charset="-122"/>
        <a:cs typeface="+mn-cs"/>
      </a:defRPr>
    </a:lvl9pPr>
  </p:defaultTextStyle>
  <p:extLst>
    <p:ext uri="{EFAFB233-063F-42B5-8137-9DF3F51BA10A}">
      <p15:sldGuideLst xmlns:p15="http://schemas.microsoft.com/office/powerpoint/2012/main">
        <p15:guide id="1" orient="horz" pos="165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4A177"/>
    <a:srgbClr val="4F74B5"/>
    <a:srgbClr val="54B902"/>
    <a:srgbClr val="90DB05"/>
    <a:srgbClr val="F4DC4A"/>
    <a:srgbClr val="2E2E2E"/>
    <a:srgbClr val="255D6E"/>
    <a:srgbClr val="E448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38" autoAdjust="0"/>
    <p:restoredTop sz="94660"/>
  </p:normalViewPr>
  <p:slideViewPr>
    <p:cSldViewPr snapToGrid="0">
      <p:cViewPr varScale="1">
        <p:scale>
          <a:sx n="98" d="100"/>
          <a:sy n="98" d="100"/>
        </p:scale>
        <p:origin x="546" y="78"/>
      </p:cViewPr>
      <p:guideLst>
        <p:guide orient="horz" pos="165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font" Target="fonts/font12.fntdata"/><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165" eaLnBrk="1" fontAlgn="auto" hangingPunct="1">
              <a:spcBef>
                <a:spcPts val="0"/>
              </a:spcBef>
              <a:spcAft>
                <a:spcPts val="0"/>
              </a:spcAft>
              <a:defRPr sz="1200">
                <a:latin typeface="+mn-lt"/>
                <a:ea typeface="+mn-ea"/>
              </a:defRPr>
            </a:lvl1pPr>
          </a:lstStyle>
          <a:p>
            <a:pPr>
              <a:defRPr/>
            </a:pPr>
            <a:fld id="{2FF835CB-63DC-4B39-9F14-1DAC38DC349D}" type="datetimeFigureOut">
              <a:rPr lang="zh-CN" altLang="en-US"/>
              <a:t>2017/7/27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1A9F2265-7F7E-4252-8299-1C26391FC51C}" type="slidenum">
              <a:rPr lang="zh-CN" altLang="en-US"/>
              <a:t>‹#›</a:t>
            </a:fld>
            <a:endParaRPr lang="zh-CN" altLang="en-US"/>
          </a:p>
        </p:txBody>
      </p:sp>
    </p:spTree>
    <p:extLst>
      <p:ext uri="{BB962C8B-B14F-4D97-AF65-F5344CB8AC3E}">
        <p14:creationId xmlns:p14="http://schemas.microsoft.com/office/powerpoint/2010/main" val="2519539971"/>
      </p:ext>
    </p:extLst>
  </p:cSld>
  <p:clrMap bg1="lt1" tx1="dk1" bg2="lt2" tx2="dk2" accent1="accent1" accent2="accent2" accent3="accent3" accent4="accent4" accent5="accent5" accent6="accent6" hlink="hlink" folHlink="folHlink"/>
  <p:notesStyle>
    <a:lvl1pPr algn="l" defTabSz="683895" rtl="0" eaLnBrk="0" fontAlgn="base" hangingPunct="0">
      <a:spcBef>
        <a:spcPct val="30000"/>
      </a:spcBef>
      <a:spcAft>
        <a:spcPct val="0"/>
      </a:spcAft>
      <a:defRPr sz="900" kern="1200">
        <a:solidFill>
          <a:schemeClr val="tx1"/>
        </a:solidFill>
        <a:latin typeface="+mn-lt"/>
        <a:ea typeface="+mn-ea"/>
        <a:cs typeface="+mn-cs"/>
      </a:defRPr>
    </a:lvl1pPr>
    <a:lvl2pPr marL="341630" algn="l" defTabSz="683895" rtl="0" eaLnBrk="0" fontAlgn="base" hangingPunct="0">
      <a:spcBef>
        <a:spcPct val="30000"/>
      </a:spcBef>
      <a:spcAft>
        <a:spcPct val="0"/>
      </a:spcAft>
      <a:defRPr sz="900" kern="1200">
        <a:solidFill>
          <a:schemeClr val="tx1"/>
        </a:solidFill>
        <a:latin typeface="+mn-lt"/>
        <a:ea typeface="+mn-ea"/>
        <a:cs typeface="+mn-cs"/>
      </a:defRPr>
    </a:lvl2pPr>
    <a:lvl3pPr marL="684530" algn="l" defTabSz="683895" rtl="0" eaLnBrk="0" fontAlgn="base" hangingPunct="0">
      <a:spcBef>
        <a:spcPct val="30000"/>
      </a:spcBef>
      <a:spcAft>
        <a:spcPct val="0"/>
      </a:spcAft>
      <a:defRPr sz="900" kern="1200">
        <a:solidFill>
          <a:schemeClr val="tx1"/>
        </a:solidFill>
        <a:latin typeface="+mn-lt"/>
        <a:ea typeface="+mn-ea"/>
        <a:cs typeface="+mn-cs"/>
      </a:defRPr>
    </a:lvl3pPr>
    <a:lvl4pPr marL="1027430" algn="l" defTabSz="683895" rtl="0" eaLnBrk="0" fontAlgn="base" hangingPunct="0">
      <a:spcBef>
        <a:spcPct val="30000"/>
      </a:spcBef>
      <a:spcAft>
        <a:spcPct val="0"/>
      </a:spcAft>
      <a:defRPr sz="900" kern="1200">
        <a:solidFill>
          <a:schemeClr val="tx1"/>
        </a:solidFill>
        <a:latin typeface="+mn-lt"/>
        <a:ea typeface="+mn-ea"/>
        <a:cs typeface="+mn-cs"/>
      </a:defRPr>
    </a:lvl4pPr>
    <a:lvl5pPr marL="1370330" algn="l" defTabSz="683895" rtl="0" eaLnBrk="0" fontAlgn="base" hangingPunct="0">
      <a:spcBef>
        <a:spcPct val="30000"/>
      </a:spcBef>
      <a:spcAft>
        <a:spcPct val="0"/>
      </a:spcAft>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899B10DC-3A22-4DFC-AD8C-7287BA3A91E0}" type="slidenum">
              <a:rPr lang="en-US" altLang="zh-CN" sz="1200">
                <a:latin typeface="Calibri" panose="020F0502020204030204" pitchFamily="34" charset="0"/>
              </a:rPr>
              <a:t>1</a:t>
            </a:fld>
            <a:endParaRPr lang="en-US" altLang="zh-CN" sz="1200">
              <a:latin typeface="Calibri" panose="020F0502020204030204" pitchFamily="34" charset="0"/>
            </a:endParaRPr>
          </a:p>
        </p:txBody>
      </p:sp>
    </p:spTree>
    <p:extLst>
      <p:ext uri="{BB962C8B-B14F-4D97-AF65-F5344CB8AC3E}">
        <p14:creationId xmlns:p14="http://schemas.microsoft.com/office/powerpoint/2010/main" val="762049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F9BF715E-7A9B-43A4-BD8C-FD3EC04508D0}" type="slidenum">
              <a:rPr lang="zh-CN" altLang="en-US" sz="1200">
                <a:latin typeface="Calibri" panose="020F0502020204030204" pitchFamily="34" charset="0"/>
                <a:ea typeface="宋体" panose="02010600030101010101" pitchFamily="2" charset="-122"/>
              </a:r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7450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D9DF7C2F-F7BA-469F-A5D7-832B06B4A06C}" type="slidenum">
              <a:rPr lang="en-US" altLang="zh-CN" sz="1200">
                <a:latin typeface="Calibri" panose="020F0502020204030204" pitchFamily="34" charset="0"/>
              </a:rPr>
              <a:t>11</a:t>
            </a:fld>
            <a:endParaRPr lang="en-US" altLang="zh-CN" sz="1200">
              <a:latin typeface="Calibri" panose="020F0502020204030204" pitchFamily="34" charset="0"/>
            </a:endParaRPr>
          </a:p>
        </p:txBody>
      </p:sp>
    </p:spTree>
    <p:extLst>
      <p:ext uri="{BB962C8B-B14F-4D97-AF65-F5344CB8AC3E}">
        <p14:creationId xmlns:p14="http://schemas.microsoft.com/office/powerpoint/2010/main" val="3935877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16C77355-FF1D-42A6-BDB5-581460D45DDB}" type="slidenum">
              <a:rPr lang="zh-CN" altLang="en-US" sz="1200">
                <a:latin typeface="Calibri" panose="020F0502020204030204" pitchFamily="34" charset="0"/>
                <a:ea typeface="宋体" panose="02010600030101010101" pitchFamily="2" charset="-122"/>
              </a:r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312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6B1056F8-AEFB-43AB-A6C8-C5125C48A1D0}" type="slidenum">
              <a:rPr lang="zh-CN" altLang="en-US" sz="1200">
                <a:latin typeface="Calibri" panose="020F0502020204030204" pitchFamily="34" charset="0"/>
                <a:ea typeface="宋体" panose="02010600030101010101" pitchFamily="2" charset="-122"/>
              </a:r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0845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27779C1E-FD7A-48C6-A8CD-F3F60916B59C}" type="slidenum">
              <a:rPr lang="zh-CN" altLang="en-US" sz="1200">
                <a:latin typeface="Calibri" panose="020F0502020204030204" pitchFamily="34" charset="0"/>
                <a:ea typeface="宋体" panose="02010600030101010101" pitchFamily="2" charset="-122"/>
              </a:r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9243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9F2265-7F7E-4252-8299-1C26391FC51C}" type="slidenum">
              <a:rPr lang="zh-CN" altLang="en-US" smtClean="0"/>
              <a:t>5</a:t>
            </a:fld>
            <a:endParaRPr lang="zh-CN" altLang="en-US"/>
          </a:p>
        </p:txBody>
      </p:sp>
    </p:spTree>
    <p:extLst>
      <p:ext uri="{BB962C8B-B14F-4D97-AF65-F5344CB8AC3E}">
        <p14:creationId xmlns:p14="http://schemas.microsoft.com/office/powerpoint/2010/main" val="376469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9F2265-7F7E-4252-8299-1C26391FC51C}" type="slidenum">
              <a:rPr lang="zh-CN" altLang="en-US" smtClean="0"/>
              <a:t>6</a:t>
            </a:fld>
            <a:endParaRPr lang="zh-CN" altLang="en-US"/>
          </a:p>
        </p:txBody>
      </p:sp>
    </p:spTree>
    <p:extLst>
      <p:ext uri="{BB962C8B-B14F-4D97-AF65-F5344CB8AC3E}">
        <p14:creationId xmlns:p14="http://schemas.microsoft.com/office/powerpoint/2010/main" val="1680900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831F01B2-0FB8-4930-B7C7-5D5F38E40EFF}" type="slidenum">
              <a:rPr lang="zh-CN" altLang="en-US" sz="1200">
                <a:latin typeface="Calibri" panose="020F0502020204030204" pitchFamily="34" charset="0"/>
                <a:ea typeface="宋体" panose="02010600030101010101" pitchFamily="2" charset="-122"/>
              </a:r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22796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589F8784-22E7-4DDE-A49F-763C1EB4F26E}" type="slidenum">
              <a:rPr lang="zh-CN" altLang="en-US" sz="1200">
                <a:latin typeface="Calibri" panose="020F0502020204030204" pitchFamily="34" charset="0"/>
                <a:ea typeface="宋体" panose="02010600030101010101" pitchFamily="2" charset="-122"/>
              </a:rPr>
              <a:t>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92490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fld id="{70366DFA-F180-4205-A572-8A3194BB0871}" type="slidenum">
              <a:rPr lang="zh-CN" altLang="en-US" sz="1200">
                <a:latin typeface="Calibri" panose="020F0502020204030204" pitchFamily="34" charset="0"/>
                <a:ea typeface="宋体" panose="02010600030101010101" pitchFamily="2" charset="-122"/>
              </a:r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41612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advClick="0" advTm="2867">
        <p14:pan dir="u"/>
      </p:transition>
    </mc:Choice>
    <mc:Fallback xmlns="">
      <p:transition spd="slow" advClick="0" advTm="286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smtClean="0"/>
            </a:lvl1pPr>
          </a:lstStyle>
          <a:p>
            <a:pPr>
              <a:defRPr/>
            </a:pPr>
            <a:fld id="{6D15884E-D762-410B-8B90-6ABD32A4511E}" type="datetimeFigureOut">
              <a:rPr lang="zh-CN" altLang="en-US"/>
              <a:t>2017/7/27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8D5EE35-E0C8-4ECA-99FD-7452C139E837}"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2867">
        <p14:pan dir="u"/>
      </p:transition>
    </mc:Choice>
    <mc:Fallback xmlns="">
      <p:transition spd="slow" advClick="0" advTm="286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059204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497981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904624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165"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3C103EA1-E3AC-46D9-89E7-9E78F244AB3B}" type="datetimeFigureOut">
              <a:rPr lang="zh-CN" altLang="en-US"/>
              <a:t>2017/7/27</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165"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lstStyle>
            <a:lvl1pPr algn="r">
              <a:defRPr sz="900">
                <a:solidFill>
                  <a:srgbClr val="898989"/>
                </a:solidFill>
                <a:ea typeface="华文细黑" panose="02010600040101010101" pitchFamily="2" charset="-122"/>
              </a:defRPr>
            </a:lvl1pPr>
          </a:lstStyle>
          <a:p>
            <a:fld id="{A1CDCC0B-E8A0-4FC7-A89C-7146B48239EC}"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5" r:id="rId2"/>
  </p:sldLayoutIdLst>
  <mc:AlternateContent xmlns:mc="http://schemas.openxmlformats.org/markup-compatibility/2006" xmlns:p14="http://schemas.microsoft.com/office/powerpoint/2010/main">
    <mc:Choice Requires="p14">
      <p:transition spd="slow" p14:dur="1300" advClick="0" advTm="2867">
        <p14:pan dir="u"/>
      </p:transition>
    </mc:Choice>
    <mc:Fallback xmlns="">
      <p:transition spd="slow" advClick="0" advTm="2867">
        <p:fade/>
      </p:transition>
    </mc:Fallback>
  </mc:AlternateConten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5pPr>
      <a:lvl6pPr marL="4572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6pPr>
      <a:lvl7pPr marL="9144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7pPr>
      <a:lvl8pPr marL="13716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8pPr>
      <a:lvl9pPr marL="18288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2017/7/27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52901062"/>
      </p:ext>
    </p:extLst>
  </p:cSld>
  <p:clrMap bg1="lt1" tx1="dk1" bg2="lt2" tx2="dk2" accent1="accent1" accent2="accent2" accent3="accent3" accent4="accent4" accent5="accent5" accent6="accent6" hlink="hlink" folHlink="folHlink"/>
  <p:sldLayoutIdLst>
    <p:sldLayoutId id="2147483663" r:id="rId1"/>
    <p:sldLayoutId id="2147483668" r:id="rId2"/>
    <p:sldLayoutId id="2147483670"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5" Type="http://schemas.openxmlformats.org/officeDocument/2006/relationships/image" Target="../media/image38.emf"/><Relationship Id="rId4" Type="http://schemas.openxmlformats.org/officeDocument/2006/relationships/image" Target="../media/image37.emf"/></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6.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9.xml"/><Relationship Id="rId7"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3" descr="C:\Users\Administrator\Desktop\25d346cf97a1cd5fd07a1f1a519b620f.png25d346cf97a1cd5fd07a1f1a519b620f"/>
          <p:cNvPicPr>
            <a:picLocks noChangeAspect="1"/>
          </p:cNvPicPr>
          <p:nvPr/>
        </p:nvPicPr>
        <p:blipFill>
          <a:blip r:embed="rId3"/>
          <a:srcRect/>
          <a:stretch>
            <a:fillRect/>
          </a:stretch>
        </p:blipFill>
        <p:spPr bwMode="auto">
          <a:xfrm>
            <a:off x="-120650" y="389890"/>
            <a:ext cx="3670935" cy="472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43613" y="2968625"/>
            <a:ext cx="18954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spect="1"/>
          </p:cNvSpPr>
          <p:nvPr/>
        </p:nvSpPr>
        <p:spPr>
          <a:xfrm>
            <a:off x="3455988" y="1839913"/>
            <a:ext cx="4879975" cy="585787"/>
          </a:xfrm>
          <a:prstGeom prst="rect">
            <a:avLst/>
          </a:prstGeom>
          <a:noFill/>
          <a:ln>
            <a:noFill/>
          </a:ln>
        </p:spPr>
        <p:txBody>
          <a:bodyPr>
            <a:spAutoFit/>
          </a:bodyPr>
          <a:lstStyle/>
          <a:p>
            <a:pPr algn="ctr" eaLnBrk="0" hangingPunct="0">
              <a:defRPr/>
            </a:pPr>
            <a:r>
              <a:rPr lang="zh-CN" altLang="en-US" sz="3200" noProof="1">
                <a:solidFill>
                  <a:schemeClr val="tx1">
                    <a:lumMod val="85000"/>
                    <a:lumOff val="15000"/>
                  </a:schemeClr>
                </a:solidFill>
                <a:latin typeface="幼圆" panose="02010509060101010101" pitchFamily="49" charset="-122"/>
                <a:ea typeface="幼圆" panose="02010509060101010101" pitchFamily="49" charset="-122"/>
              </a:rPr>
              <a:t>夏日手绘小清新</a:t>
            </a:r>
            <a:r>
              <a:rPr lang="en-US" altLang="zh-CN" sz="3200" noProof="1">
                <a:solidFill>
                  <a:srgbClr val="64A177"/>
                </a:solidFill>
                <a:latin typeface="微软雅黑" panose="020B0503020204020204" pitchFamily="34" charset="-122"/>
                <a:ea typeface="微软雅黑" panose="020B0503020204020204" pitchFamily="34" charset="-122"/>
              </a:rPr>
              <a:t>PPT</a:t>
            </a:r>
            <a:r>
              <a:rPr lang="zh-CN" altLang="en-US" sz="3200" noProof="1">
                <a:solidFill>
                  <a:schemeClr val="tx1">
                    <a:lumMod val="85000"/>
                    <a:lumOff val="15000"/>
                  </a:schemeClr>
                </a:solidFill>
                <a:latin typeface="幼圆" panose="02010509060101010101" pitchFamily="49" charset="-122"/>
                <a:ea typeface="幼圆" panose="02010509060101010101" pitchFamily="49" charset="-122"/>
              </a:rPr>
              <a:t>模板</a:t>
            </a:r>
            <a:endParaRPr lang="en-US" altLang="zh-CN" sz="3200" noProof="1">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1" name="文本框 10"/>
          <p:cNvSpPr txBox="1">
            <a:spLocks noChangeArrowheads="1"/>
          </p:cNvSpPr>
          <p:nvPr/>
        </p:nvSpPr>
        <p:spPr bwMode="auto">
          <a:xfrm>
            <a:off x="4097338" y="2481263"/>
            <a:ext cx="3597275" cy="276225"/>
          </a:xfrm>
          <a:prstGeom prst="rect">
            <a:avLst/>
          </a:prstGeom>
          <a:noFill/>
          <a:ln>
            <a:noFill/>
          </a:ln>
        </p:spPr>
        <p:txBody>
          <a:bodyPr>
            <a:spAutoFit/>
          </a:bodyPr>
          <a:lstStyle/>
          <a:p>
            <a:pPr algn="ctr" eaLnBrk="0" hangingPunct="0">
              <a:defRPr/>
            </a:pPr>
            <a:r>
              <a:rPr lang="en-US" altLang="zh-CN" sz="1200" dirty="0">
                <a:solidFill>
                  <a:schemeClr val="tx1">
                    <a:lumMod val="85000"/>
                    <a:lumOff val="15000"/>
                  </a:schemeClr>
                </a:solidFill>
                <a:latin typeface="Arial" panose="020B0604020202020204" pitchFamily="34" charset="0"/>
                <a:ea typeface="华文细黑" panose="02010600040101010101" pitchFamily="2" charset="-122"/>
              </a:rPr>
              <a:t>Simple Atmosphere Business PPT Templates</a:t>
            </a:r>
          </a:p>
        </p:txBody>
      </p:sp>
      <p:sp>
        <p:nvSpPr>
          <p:cNvPr id="12" name="矩形 11"/>
          <p:cNvSpPr/>
          <p:nvPr/>
        </p:nvSpPr>
        <p:spPr>
          <a:xfrm>
            <a:off x="5087938" y="3024188"/>
            <a:ext cx="1616075"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solidFill>
                <a:schemeClr val="tx1">
                  <a:lumMod val="85000"/>
                  <a:lumOff val="15000"/>
                </a:schemeClr>
              </a:solidFill>
            </a:endParaRPr>
          </a:p>
        </p:txBody>
      </p:sp>
      <p:sp>
        <p:nvSpPr>
          <p:cNvPr id="13" name="文本框 12"/>
          <p:cNvSpPr txBox="1"/>
          <p:nvPr/>
        </p:nvSpPr>
        <p:spPr>
          <a:xfrm>
            <a:off x="5043488" y="2930525"/>
            <a:ext cx="1704975" cy="231775"/>
          </a:xfrm>
          <a:prstGeom prst="rect">
            <a:avLst/>
          </a:prstGeom>
          <a:solidFill>
            <a:srgbClr val="64A177"/>
          </a:solidFill>
          <a:ln>
            <a:noFill/>
          </a:ln>
        </p:spPr>
        <p:txBody>
          <a:bodyPr>
            <a:spAutoFit/>
          </a:bodyPr>
          <a:lstStyle/>
          <a:p>
            <a:pPr algn="ctr" eaLnBrk="0" hangingPunct="0">
              <a:defRPr/>
            </a:pPr>
            <a:r>
              <a:rPr lang="zh-CN" altLang="en-US" sz="920" noProof="1">
                <a:solidFill>
                  <a:schemeClr val="bg1"/>
                </a:solidFill>
                <a:latin typeface="Arial" panose="020B0604020202020204" pitchFamily="34" charset="0"/>
                <a:ea typeface="华文细黑" panose="02010600040101010101" pitchFamily="2" charset="-122"/>
              </a:rPr>
              <a:t>制作人：</a:t>
            </a:r>
            <a:r>
              <a:rPr lang="en-US" altLang="zh-CN" sz="920" noProof="1">
                <a:solidFill>
                  <a:schemeClr val="bg1"/>
                </a:solidFill>
                <a:latin typeface="Arial" panose="020B0604020202020204" pitchFamily="34" charset="0"/>
                <a:ea typeface="华文细黑" panose="02010600040101010101" pitchFamily="2" charset="-122"/>
              </a:rPr>
              <a:t>kevin</a:t>
            </a:r>
            <a:r>
              <a:rPr lang="zh-CN" altLang="en-US" sz="920" noProof="1">
                <a:solidFill>
                  <a:schemeClr val="bg1"/>
                </a:solidFill>
                <a:latin typeface="Arial" panose="020B0604020202020204" pitchFamily="34" charset="0"/>
                <a:ea typeface="华文细黑" panose="02010600040101010101" pitchFamily="2" charset="-122"/>
              </a:rPr>
              <a:t>刘匠</a:t>
            </a:r>
            <a:endParaRPr lang="en-US" altLang="zh-CN" sz="920" noProof="1">
              <a:solidFill>
                <a:schemeClr val="bg1"/>
              </a:solidFill>
              <a:latin typeface="Arial" panose="020B0604020202020204" pitchFamily="34" charset="0"/>
              <a:ea typeface="华文细黑" panose="0201060004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ppt_x</p:attrName>
                                        </p:attrNameLst>
                                      </p:cBhvr>
                                      <p:tavLst>
                                        <p:tav tm="0">
                                          <p:val>
                                            <p:strVal val="#ppt_x"/>
                                          </p:val>
                                        </p:tav>
                                        <p:tav tm="100000">
                                          <p:val>
                                            <p:strVal val="#ppt_x"/>
                                          </p:val>
                                        </p:tav>
                                      </p:tavLst>
                                    </p:anim>
                                    <p:anim calcmode="lin" valueType="num">
                                      <p:cBhvr>
                                        <p:cTn id="8" dur="2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2"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100000">
                                          <p:val>
                                            <p:strVal val="#ppt_x"/>
                                          </p:val>
                                        </p:tav>
                                      </p:tavLst>
                                    </p:anim>
                                    <p:anim calcmode="lin" valueType="num">
                                      <p:cBhvr>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2"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1" grpId="1"/>
      <p:bldP spid="11" grpId="2"/>
      <p:bldP spid="12" grpId="0" animBg="1"/>
      <p:bldP spid="12" grpId="1" animBg="1"/>
      <p:bldP spid="12" grpId="2" animBg="1"/>
      <p:bldP spid="13" grpId="0" animBg="1"/>
      <p:bldP spid="13" grpId="1" animBg="1"/>
      <p:bldP spid="13"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0663" y="927100"/>
            <a:ext cx="1657350" cy="1655763"/>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 name="矩形 2"/>
          <p:cNvSpPr/>
          <p:nvPr/>
        </p:nvSpPr>
        <p:spPr>
          <a:xfrm>
            <a:off x="1033463" y="2667000"/>
            <a:ext cx="1655762" cy="1655763"/>
          </a:xfrm>
          <a:prstGeom prst="rect">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矩形 3"/>
          <p:cNvSpPr/>
          <p:nvPr/>
        </p:nvSpPr>
        <p:spPr>
          <a:xfrm>
            <a:off x="4560888" y="927100"/>
            <a:ext cx="3849687" cy="3395663"/>
          </a:xfrm>
          <a:prstGeom prst="rect">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5" name="组合 4"/>
          <p:cNvGrpSpPr/>
          <p:nvPr/>
        </p:nvGrpSpPr>
        <p:grpSpPr>
          <a:xfrm>
            <a:off x="1033148" y="927057"/>
            <a:ext cx="1656184" cy="1656184"/>
            <a:chOff x="1043608" y="1131590"/>
            <a:chExt cx="1656184" cy="1656184"/>
          </a:xfrm>
          <a:solidFill>
            <a:srgbClr val="92D050"/>
          </a:solidFill>
          <a:effectLst/>
        </p:grpSpPr>
        <p:sp>
          <p:nvSpPr>
            <p:cNvPr id="6" name="矩形 5"/>
            <p:cNvSpPr/>
            <p:nvPr/>
          </p:nvSpPr>
          <p:spPr>
            <a:xfrm>
              <a:off x="1043608" y="1131590"/>
              <a:ext cx="1656184" cy="1656184"/>
            </a:xfrm>
            <a:prstGeom prst="rect">
              <a:avLst/>
            </a:prstGeom>
            <a:solidFill>
              <a:srgbClr val="64A17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7" name="文本框 347"/>
            <p:cNvSpPr txBox="1"/>
            <p:nvPr/>
          </p:nvSpPr>
          <p:spPr>
            <a:xfrm>
              <a:off x="1199190" y="1528795"/>
              <a:ext cx="1325870" cy="707886"/>
            </a:xfrm>
            <a:prstGeom prst="rect">
              <a:avLst/>
            </a:prstGeom>
            <a:noFill/>
          </p:spPr>
          <p:txBody>
            <a:bodyPr>
              <a:spAutoFit/>
            </a:bodyPr>
            <a:lstStyle/>
            <a:p>
              <a:pPr eaLnBrk="0" hangingPunct="0">
                <a:spcBef>
                  <a:spcPts val="450"/>
                </a:spcBef>
                <a:defRPr/>
              </a:pPr>
              <a:r>
                <a:rPr lang="en-US" altLang="zh-CN" sz="1000" dirty="0">
                  <a:solidFill>
                    <a:schemeClr val="bg1">
                      <a:lumMod val="95000"/>
                    </a:schemeClr>
                  </a:solidFill>
                  <a:ea typeface="华文细黑" panose="02010600040101010101" pitchFamily="2" charset="-122"/>
                </a:rPr>
                <a:t>Lore m available, but the majority have suffered alteration in some</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8"/>
          <p:cNvGrpSpPr/>
          <p:nvPr/>
        </p:nvGrpSpPr>
        <p:grpSpPr bwMode="auto">
          <a:xfrm>
            <a:off x="2760663" y="2667000"/>
            <a:ext cx="1657350" cy="1655763"/>
            <a:chOff x="2771800" y="2871071"/>
            <a:chExt cx="1656184" cy="1656184"/>
          </a:xfrm>
        </p:grpSpPr>
        <p:sp>
          <p:nvSpPr>
            <p:cNvPr id="10" name="矩形 9"/>
            <p:cNvSpPr/>
            <p:nvPr/>
          </p:nvSpPr>
          <p:spPr>
            <a:xfrm>
              <a:off x="2771800" y="2871071"/>
              <a:ext cx="1656184" cy="1656184"/>
            </a:xfrm>
            <a:prstGeom prst="rect">
              <a:avLst/>
            </a:prstGeom>
            <a:solidFill>
              <a:srgbClr val="64A17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2" name="文本框 347"/>
            <p:cNvSpPr txBox="1"/>
            <p:nvPr/>
          </p:nvSpPr>
          <p:spPr>
            <a:xfrm>
              <a:off x="2998652" y="3268047"/>
              <a:ext cx="1273866" cy="862232"/>
            </a:xfrm>
            <a:prstGeom prst="rect">
              <a:avLst/>
            </a:prstGeom>
            <a:noFill/>
          </p:spPr>
          <p:txBody>
            <a:bodyPr>
              <a:spAutoFit/>
            </a:bodyPr>
            <a:lstStyle/>
            <a:p>
              <a:pPr eaLnBrk="0" hangingPunct="0">
                <a:spcBef>
                  <a:spcPts val="450"/>
                </a:spcBef>
                <a:defRPr/>
              </a:pPr>
              <a:r>
                <a:rPr lang="en-US" altLang="zh-CN" sz="1000" dirty="0">
                  <a:solidFill>
                    <a:schemeClr val="bg1">
                      <a:lumMod val="95000"/>
                    </a:schemeClr>
                  </a:solidFill>
                  <a:ea typeface="华文细黑" panose="02010600040101010101" pitchFamily="2" charset="-122"/>
                </a:rPr>
                <a:t>Lore m available, but the majority have suffered alteration in some</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31751" name="组合 24"/>
          <p:cNvGrpSpPr/>
          <p:nvPr/>
        </p:nvGrpSpPr>
        <p:grpSpPr bwMode="auto">
          <a:xfrm>
            <a:off x="-3175" y="349250"/>
            <a:ext cx="9147175" cy="401638"/>
            <a:chOff x="-2644" y="350014"/>
            <a:chExt cx="9146644" cy="400110"/>
          </a:xfrm>
        </p:grpSpPr>
        <p:sp>
          <p:nvSpPr>
            <p:cNvPr id="26" name="任意多边形: 形状 25"/>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1753" name="文本框 26"/>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11" name="组合 7"/>
            <p:cNvGrpSpPr/>
            <p:nvPr/>
          </p:nvGrpSpPr>
          <p:grpSpPr bwMode="auto">
            <a:xfrm rot="5400000">
              <a:off x="144993" y="368300"/>
              <a:ext cx="68263" cy="363538"/>
              <a:chOff x="959" y="1331"/>
              <a:chExt cx="108" cy="572"/>
            </a:xfrm>
            <a:solidFill>
              <a:srgbClr val="64A177"/>
            </a:solidFill>
          </p:grpSpPr>
          <p:cxnSp>
            <p:nvCxnSpPr>
              <p:cNvPr id="33" name="直接连接符 32"/>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13" name="组合 28"/>
            <p:cNvGrpSpPr/>
            <p:nvPr/>
          </p:nvGrpSpPr>
          <p:grpSpPr>
            <a:xfrm>
              <a:off x="2396341" y="515938"/>
              <a:ext cx="6747659" cy="68263"/>
              <a:chOff x="3461553" y="517741"/>
              <a:chExt cx="6747659" cy="68263"/>
            </a:xfrm>
            <a:solidFill>
              <a:srgbClr val="64A177"/>
            </a:solidFill>
          </p:grpSpPr>
          <p:cxnSp>
            <p:nvCxnSpPr>
              <p:cNvPr id="31" name="直接连接符 30"/>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31756" name="文本框 29"/>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9" name="图片 8" descr="25d346cf97a1cd5fd07a1f1a519b620f"/>
          <p:cNvPicPr>
            <a:picLocks noChangeAspect="1"/>
          </p:cNvPicPr>
          <p:nvPr/>
        </p:nvPicPr>
        <p:blipFill>
          <a:blip r:embed="rId7"/>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749800" y="1546225"/>
            <a:ext cx="1944688" cy="1016000"/>
          </a:xfrm>
          <a:prstGeom prst="rect">
            <a:avLst/>
          </a:prstGeom>
        </p:spPr>
        <p:txBody>
          <a:bodyPr wrap="none">
            <a:spAutoFit/>
          </a:bodyPr>
          <a:lstStyle/>
          <a:p>
            <a:pPr eaLnBrk="0" hangingPunct="0">
              <a:defRPr/>
            </a:pPr>
            <a:r>
              <a:rPr lang="zh-CN" altLang="en-US" sz="6000" spc="75" dirty="0">
                <a:solidFill>
                  <a:srgbClr val="64A177"/>
                </a:solidFill>
                <a:ea typeface="微软雅黑" panose="020B0503020204020204" pitchFamily="34" charset="-122"/>
              </a:rPr>
              <a:t>谢 谢</a:t>
            </a:r>
          </a:p>
        </p:txBody>
      </p:sp>
      <p:sp>
        <p:nvSpPr>
          <p:cNvPr id="8" name="矩形 7"/>
          <p:cNvSpPr/>
          <p:nvPr/>
        </p:nvSpPr>
        <p:spPr>
          <a:xfrm>
            <a:off x="4191000" y="2562225"/>
            <a:ext cx="3060700" cy="461963"/>
          </a:xfrm>
          <a:prstGeom prst="rect">
            <a:avLst/>
          </a:prstGeom>
        </p:spPr>
        <p:txBody>
          <a:bodyPr wrap="none">
            <a:spAutoFit/>
          </a:bodyPr>
          <a:lstStyle/>
          <a:p>
            <a:pPr eaLnBrk="0" hangingPunct="0">
              <a:defRPr/>
            </a:pPr>
            <a:r>
              <a:rPr lang="en-US" altLang="zh-CN" sz="2400" spc="75" dirty="0">
                <a:solidFill>
                  <a:schemeClr val="tx1">
                    <a:lumMod val="75000"/>
                    <a:lumOff val="25000"/>
                  </a:schemeClr>
                </a:solidFill>
                <a:latin typeface="微软雅黑" panose="020B0503020204020204" pitchFamily="34" charset="-122"/>
                <a:ea typeface="微软雅黑" panose="020B0503020204020204" pitchFamily="34" charset="-122"/>
              </a:rPr>
              <a:t>BUSINESS REPORT</a:t>
            </a:r>
            <a:endParaRPr lang="zh-CN" altLang="en-US" sz="2400" spc="7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359695" y="3025775"/>
            <a:ext cx="4176143" cy="307777"/>
          </a:xfrm>
          <a:prstGeom prst="rect">
            <a:avLst/>
          </a:prstGeom>
        </p:spPr>
        <p:txBody>
          <a:bodyPr wrap="none">
            <a:spAutoFit/>
          </a:bodyPr>
          <a:lstStyle/>
          <a:p>
            <a:pPr eaLnBrk="0" hangingPunct="0">
              <a:defRPr/>
            </a:pPr>
            <a:r>
              <a:rPr lang="zh-CN" altLang="en-US" sz="140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欢迎关注</a:t>
            </a:r>
            <a:r>
              <a:rPr lang="en-US" altLang="zh-CN" sz="140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kevin</a:t>
            </a:r>
            <a:r>
              <a:rPr lang="zh-CN" altLang="en-US" sz="140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刘匠公众号，获取完整版及更多模板</a:t>
            </a:r>
            <a:endParaRPr lang="zh-CN" altLang="en-US" sz="1400" dirty="0">
              <a:solidFill>
                <a:schemeClr val="tx1">
                  <a:lumMod val="85000"/>
                  <a:lumOff val="15000"/>
                </a:schemeClr>
              </a:solidFill>
              <a:latin typeface="Nirmala UI Semilight" panose="020B0402040204020203" pitchFamily="34" charset="0"/>
              <a:ea typeface="华文细黑" panose="02010600040101010101" pitchFamily="2" charset="-122"/>
              <a:cs typeface="Nirmala UI Semilight" panose="020B0402040204020203" pitchFamily="34" charset="0"/>
            </a:endParaRPr>
          </a:p>
        </p:txBody>
      </p:sp>
      <p:cxnSp>
        <p:nvCxnSpPr>
          <p:cNvPr id="10" name="直接连接符 9"/>
          <p:cNvCxnSpPr/>
          <p:nvPr/>
        </p:nvCxnSpPr>
        <p:spPr>
          <a:xfrm>
            <a:off x="3995738" y="2978150"/>
            <a:ext cx="3452812" cy="0"/>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pic>
        <p:nvPicPr>
          <p:cNvPr id="32774" name="图片 6" descr="C:\Users\Administrator\Desktop\25d346cf97a1cd5fd07a1f1a519b620f.png25d346cf97a1cd5fd07a1f1a519b620f"/>
          <p:cNvPicPr>
            <a:picLocks noChangeAspect="1"/>
          </p:cNvPicPr>
          <p:nvPr/>
        </p:nvPicPr>
        <p:blipFill>
          <a:blip r:embed="rId3"/>
          <a:srcRect/>
          <a:stretch>
            <a:fillRect/>
          </a:stretch>
        </p:blipFill>
        <p:spPr bwMode="auto">
          <a:xfrm>
            <a:off x="148908" y="1064260"/>
            <a:ext cx="3164205"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图片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5550" y="2870200"/>
            <a:ext cx="18938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25d346cf97a1cd5fd07a1f1a519b620f"/>
          <p:cNvPicPr>
            <a:picLocks noChangeAspect="1"/>
          </p:cNvPicPr>
          <p:nvPr/>
        </p:nvPicPr>
        <p:blipFill>
          <a:blip r:embed="rId3"/>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16" presetClass="entr" presetSubtype="2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par>
                          <p:cTn id="15" fill="hold">
                            <p:stCondLst>
                              <p:cond delay="12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10311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7689091"/>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209291"/>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4015" y="479701"/>
            <a:ext cx="8235971" cy="4188350"/>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endParaRPr lang="zh-CN" altLang="en-US" sz="1280">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endParaRPr lang="zh-CN" altLang="en-US" sz="1280">
                <a:solidFill>
                  <a:prstClr val="white"/>
                </a:solidFill>
                <a:latin typeface="Calibri"/>
                <a:ea typeface="微软雅黑"/>
                <a:cs typeface="+mn-ea"/>
                <a:sym typeface="+mn-lt"/>
              </a:endParaRPr>
            </a:p>
          </p:txBody>
        </p:sp>
        <p:sp>
          <p:nvSpPr>
            <p:cNvPr id="9" name="文本框 8"/>
            <p:cNvSpPr txBox="1"/>
            <p:nvPr/>
          </p:nvSpPr>
          <p:spPr>
            <a:xfrm>
              <a:off x="4251272" y="3429640"/>
              <a:ext cx="1210629" cy="374450"/>
            </a:xfrm>
            <a:prstGeom prst="rect">
              <a:avLst/>
            </a:prstGeom>
            <a:noFill/>
          </p:spPr>
          <p:txBody>
            <a:bodyPr wrap="none" rtlCol="0">
              <a:spAutoFit/>
            </a:bodyPr>
            <a:lstStyle/>
            <a:p>
              <a:pPr algn="ctr" defTabSz="685800" fontAlgn="auto" latinLnBrk="1">
                <a:spcBef>
                  <a:spcPts val="0"/>
                </a:spcBef>
                <a:spcAft>
                  <a:spcPts val="0"/>
                </a:spcAft>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刘匠</a:t>
              </a:r>
            </a:p>
          </p:txBody>
        </p:sp>
        <p:sp>
          <p:nvSpPr>
            <p:cNvPr id="10" name="文本框 9"/>
            <p:cNvSpPr txBox="1"/>
            <p:nvPr/>
          </p:nvSpPr>
          <p:spPr>
            <a:xfrm>
              <a:off x="3446210" y="3903010"/>
              <a:ext cx="2820765" cy="544655"/>
            </a:xfrm>
            <a:prstGeom prst="rect">
              <a:avLst/>
            </a:prstGeom>
            <a:noFill/>
          </p:spPr>
          <p:txBody>
            <a:bodyPr wrap="none" rtlCol="0">
              <a:spAutoFit/>
            </a:bodyPr>
            <a:lstStyle/>
            <a:p>
              <a:pPr algn="ctr" defTabSz="685800" fontAlgn="auto" latinLnBrk="1">
                <a:spcBef>
                  <a:spcPts val="0"/>
                </a:spcBef>
                <a:spcAft>
                  <a:spcPts val="0"/>
                </a:spcAft>
                <a:defRPr/>
              </a:pPr>
              <a:r>
                <a:rPr lang="zh-CN" altLang="en-US" sz="2100" dirty="0">
                  <a:solidFill>
                    <a:prstClr val="black">
                      <a:lumMod val="75000"/>
                      <a:lumOff val="25000"/>
                    </a:prstClr>
                  </a:solidFill>
                  <a:latin typeface="Calibri"/>
                  <a:ea typeface="微软雅黑"/>
                  <a:cs typeface="+mn-ea"/>
                  <a:sym typeface="+mn-lt"/>
                </a:rPr>
                <a:t>你也在为做</a:t>
              </a:r>
              <a:r>
                <a:rPr lang="en-US" altLang="zh-CN" sz="2100" dirty="0">
                  <a:solidFill>
                    <a:prstClr val="black">
                      <a:lumMod val="75000"/>
                      <a:lumOff val="25000"/>
                    </a:prstClr>
                  </a:solidFill>
                  <a:latin typeface="Calibri"/>
                  <a:ea typeface="微软雅黑"/>
                  <a:cs typeface="+mn-ea"/>
                  <a:sym typeface="+mn-lt"/>
                </a:rPr>
                <a:t>PPT</a:t>
              </a:r>
              <a:r>
                <a:rPr lang="zh-CN" altLang="en-US" sz="2100" dirty="0">
                  <a:solidFill>
                    <a:prstClr val="black">
                      <a:lumMod val="75000"/>
                      <a:lumOff val="25000"/>
                    </a:prstClr>
                  </a:solidFill>
                  <a:latin typeface="Calibri"/>
                  <a:ea typeface="微软雅黑"/>
                  <a:cs typeface="+mn-ea"/>
                  <a:sym typeface="+mn-lt"/>
                </a:rPr>
                <a:t>而</a:t>
              </a:r>
              <a:r>
                <a:rPr lang="zh-CN" altLang="en-US" sz="2100" dirty="0">
                  <a:solidFill>
                    <a:srgbClr val="F2644C"/>
                  </a:solidFill>
                  <a:latin typeface="Calibri"/>
                  <a:ea typeface="微软雅黑"/>
                  <a:cs typeface="+mn-ea"/>
                  <a:sym typeface="+mn-lt"/>
                </a:rPr>
                <a:t>苦恼发愁</a:t>
              </a:r>
              <a:r>
                <a:rPr lang="zh-CN" altLang="en-US" sz="2100" dirty="0">
                  <a:solidFill>
                    <a:prstClr val="black">
                      <a:lumMod val="75000"/>
                      <a:lumOff val="25000"/>
                    </a:prstClr>
                  </a:solidFill>
                  <a:latin typeface="Calibri"/>
                  <a:ea typeface="微软雅黑"/>
                  <a:cs typeface="+mn-ea"/>
                  <a:sym typeface="+mn-lt"/>
                </a:rPr>
                <a:t>么？</a:t>
              </a:r>
              <a:endParaRPr lang="en-US" altLang="zh-CN" sz="2100" dirty="0">
                <a:solidFill>
                  <a:prstClr val="black">
                    <a:lumMod val="75000"/>
                    <a:lumOff val="25000"/>
                  </a:prstClr>
                </a:solidFill>
                <a:latin typeface="Calibri"/>
                <a:ea typeface="微软雅黑"/>
                <a:cs typeface="+mn-ea"/>
                <a:sym typeface="+mn-lt"/>
              </a:endParaRPr>
            </a:p>
            <a:p>
              <a:pPr algn="ctr" defTabSz="685800" fontAlgn="auto" latinLnBrk="1">
                <a:spcBef>
                  <a:spcPts val="0"/>
                </a:spcBef>
                <a:spcAft>
                  <a:spcPts val="0"/>
                </a:spcAft>
                <a:defRPr/>
              </a:pPr>
              <a:r>
                <a:rPr lang="zh-CN" altLang="en-US" sz="2100" dirty="0">
                  <a:solidFill>
                    <a:prstClr val="black">
                      <a:lumMod val="75000"/>
                      <a:lumOff val="25000"/>
                    </a:prstClr>
                  </a:solidFill>
                  <a:latin typeface="Calibri"/>
                  <a:ea typeface="微软雅黑"/>
                  <a:cs typeface="+mn-ea"/>
                  <a:sym typeface="+mn-lt"/>
                </a:rPr>
                <a:t>其实我</a:t>
              </a:r>
              <a:r>
                <a:rPr lang="zh-CN" altLang="en-US" sz="2100"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r>
                <a:rPr lang="zh-CN" altLang="en-US" sz="1991" dirty="0">
                  <a:solidFill>
                    <a:prstClr val="black">
                      <a:lumMod val="75000"/>
                      <a:lumOff val="25000"/>
                    </a:prstClr>
                  </a:solidFill>
                  <a:latin typeface="Calibri"/>
                  <a:ea typeface="微软雅黑"/>
                  <a:cs typeface="+mn-ea"/>
                  <a:sym typeface="+mn-lt"/>
                </a:rPr>
                <a:t>做</a:t>
              </a:r>
              <a:r>
                <a:rPr lang="en-US" altLang="zh-CN" sz="1991" dirty="0">
                  <a:solidFill>
                    <a:prstClr val="black">
                      <a:lumMod val="75000"/>
                      <a:lumOff val="25000"/>
                    </a:prstClr>
                  </a:solidFill>
                  <a:latin typeface="Calibri"/>
                  <a:ea typeface="微软雅黑"/>
                  <a:cs typeface="+mn-ea"/>
                  <a:sym typeface="+mn-lt"/>
                </a:rPr>
                <a:t>PPT</a:t>
              </a:r>
              <a:r>
                <a:rPr lang="zh-CN" altLang="en-US" sz="1991" dirty="0">
                  <a:solidFill>
                    <a:prstClr val="black">
                      <a:lumMod val="75000"/>
                      <a:lumOff val="25000"/>
                    </a:prstClr>
                  </a:solidFill>
                  <a:latin typeface="Calibri"/>
                  <a:ea typeface="微软雅黑"/>
                  <a:cs typeface="+mn-ea"/>
                  <a:sym typeface="+mn-lt"/>
                </a:rPr>
                <a:t>时，能给你</a:t>
              </a:r>
              <a:r>
                <a:rPr lang="zh-CN" altLang="en-US" sz="1991" dirty="0">
                  <a:solidFill>
                    <a:srgbClr val="F2644C"/>
                  </a:solidFill>
                  <a:latin typeface="Calibri"/>
                  <a:ea typeface="微软雅黑"/>
                  <a:cs typeface="+mn-ea"/>
                  <a:sym typeface="+mn-lt"/>
                </a:rPr>
                <a:t>安全感</a:t>
              </a:r>
              <a:r>
                <a:rPr lang="zh-CN" altLang="en-US" sz="1991"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r>
                <a:rPr lang="zh-CN" altLang="en-US" sz="1991" dirty="0">
                  <a:solidFill>
                    <a:prstClr val="black">
                      <a:lumMod val="75000"/>
                      <a:lumOff val="25000"/>
                    </a:prstClr>
                  </a:solidFill>
                  <a:latin typeface="Calibri"/>
                  <a:ea typeface="微软雅黑"/>
                  <a:cs typeface="+mn-ea"/>
                  <a:sym typeface="+mn-lt"/>
                </a:rPr>
                <a:t>关注公众号，回复“</a:t>
              </a:r>
              <a:r>
                <a:rPr lang="zh-CN" altLang="en-US" sz="1991" dirty="0">
                  <a:solidFill>
                    <a:srgbClr val="F2644C"/>
                  </a:solidFill>
                  <a:latin typeface="Calibri"/>
                  <a:ea typeface="微软雅黑"/>
                  <a:cs typeface="+mn-ea"/>
                  <a:sym typeface="+mn-lt"/>
                </a:rPr>
                <a:t>荷花</a:t>
              </a:r>
              <a:r>
                <a:rPr lang="zh-CN" altLang="en-US" sz="1991" dirty="0">
                  <a:solidFill>
                    <a:prstClr val="black">
                      <a:lumMod val="75000"/>
                      <a:lumOff val="25000"/>
                    </a:prstClr>
                  </a:solidFill>
                  <a:latin typeface="Calibri"/>
                  <a:ea typeface="微软雅黑"/>
                  <a:cs typeface="+mn-ea"/>
                  <a:sym typeface="+mn-lt"/>
                </a:rPr>
                <a:t>”获取完整模板</a:t>
              </a:r>
              <a:r>
                <a:rPr lang="zh-CN" altLang="en-US" sz="1991" dirty="0">
                  <a:solidFill>
                    <a:srgbClr val="F2644C"/>
                  </a:solidFill>
                  <a:latin typeface="Calibri"/>
                  <a:ea typeface="微软雅黑"/>
                  <a:cs typeface="+mn-ea"/>
                  <a:sym typeface="+mn-lt"/>
                </a:rPr>
                <a:t>（</a:t>
              </a:r>
              <a:r>
                <a:rPr lang="en-US" altLang="zh-CN" sz="1991" dirty="0">
                  <a:solidFill>
                    <a:srgbClr val="F2644C"/>
                  </a:solidFill>
                  <a:latin typeface="Calibri"/>
                  <a:ea typeface="微软雅黑"/>
                  <a:cs typeface="+mn-ea"/>
                  <a:sym typeface="+mn-lt"/>
                </a:rPr>
                <a:t>24</a:t>
              </a:r>
              <a:r>
                <a:rPr lang="zh-CN" altLang="en-US" sz="1991"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78857" y="2134124"/>
            <a:ext cx="5707012" cy="600164"/>
          </a:xfrm>
          <a:prstGeom prst="rect">
            <a:avLst/>
          </a:prstGeom>
          <a:noFill/>
        </p:spPr>
        <p:txBody>
          <a:bodyPr wrap="none" rtlCol="0">
            <a:spAutoFit/>
          </a:bodyPr>
          <a:lstStyle/>
          <a:p>
            <a:pPr defTabSz="912971" eaLnBrk="0" hangingPunct="0">
              <a:defRPr/>
            </a:pPr>
            <a:r>
              <a:rPr lang="zh-CN" altLang="en-US" sz="3300" b="1" dirty="0">
                <a:solidFill>
                  <a:srgbClr val="44546A"/>
                </a:solidFill>
                <a:latin typeface="微软雅黑"/>
                <a:ea typeface="幼圆" panose="02010509060101010101" pitchFamily="49" charset="-122"/>
              </a:rPr>
              <a:t>关注公众号还能获取如下福利</a:t>
            </a:r>
          </a:p>
        </p:txBody>
      </p:sp>
      <p:sp>
        <p:nvSpPr>
          <p:cNvPr id="7" name="Rectangle 51"/>
          <p:cNvSpPr/>
          <p:nvPr/>
        </p:nvSpPr>
        <p:spPr>
          <a:xfrm>
            <a:off x="1330704" y="2104307"/>
            <a:ext cx="115440" cy="944523"/>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2971" eaLnBrk="0" hangingPunct="0">
              <a:defRPr/>
            </a:pPr>
            <a:endParaRPr lang="en-US" sz="600">
              <a:solidFill>
                <a:prstClr val="white"/>
              </a:solidFill>
              <a:latin typeface="Calibri"/>
              <a:ea typeface="微软雅黑"/>
              <a:cs typeface="+mn-ea"/>
              <a:sym typeface="+mn-lt"/>
            </a:endParaRPr>
          </a:p>
        </p:txBody>
      </p:sp>
      <p:sp>
        <p:nvSpPr>
          <p:cNvPr id="8" name="矩形 7"/>
          <p:cNvSpPr/>
          <p:nvPr/>
        </p:nvSpPr>
        <p:spPr>
          <a:xfrm>
            <a:off x="1593766" y="2733567"/>
            <a:ext cx="5503793" cy="248209"/>
          </a:xfrm>
          <a:prstGeom prst="rect">
            <a:avLst/>
          </a:prstGeom>
        </p:spPr>
        <p:txBody>
          <a:bodyPr wrap="square">
            <a:spAutoFit/>
          </a:bodyPr>
          <a:lstStyle/>
          <a:p>
            <a:pPr defTabSz="912971" eaLnBrk="0" hangingPunct="0">
              <a:defRPr/>
            </a:pPr>
            <a:r>
              <a:rPr lang="en-US" altLang="zh-CN" sz="1013" dirty="0">
                <a:solidFill>
                  <a:srgbClr val="5B9BD5"/>
                </a:solidFill>
                <a:latin typeface="Calibri" panose="020F0502020204030204" pitchFamily="34" charset="0"/>
                <a:ea typeface="幼圆" panose="02010509060101010101" pitchFamily="49" charset="-122"/>
              </a:rPr>
              <a:t>Success always belongs to those who are prepared</a:t>
            </a:r>
            <a:endParaRPr lang="zh-CN" altLang="en-US" sz="1013" dirty="0">
              <a:solidFill>
                <a:srgbClr val="5B9BD5"/>
              </a:solidFill>
              <a:latin typeface="Calibri" panose="020F0502020204030204" pitchFamily="34" charset="0"/>
              <a:ea typeface="幼圆" panose="02010509060101010101" pitchFamily="49" charset="-122"/>
            </a:endParaRPr>
          </a:p>
        </p:txBody>
      </p:sp>
    </p:spTree>
    <p:extLst>
      <p:ext uri="{BB962C8B-B14F-4D97-AF65-F5344CB8AC3E}">
        <p14:creationId xmlns:p14="http://schemas.microsoft.com/office/powerpoint/2010/main" val="4129291930"/>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3278257" y="3076726"/>
            <a:ext cx="2589301" cy="1456482"/>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a:stretch>
            <a:fillRect/>
          </a:stretch>
        </p:blipFill>
        <p:spPr>
          <a:xfrm>
            <a:off x="6095900" y="3077487"/>
            <a:ext cx="2589300" cy="145648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a:stretch>
            <a:fillRect/>
          </a:stretch>
        </p:blipFill>
        <p:spPr>
          <a:xfrm>
            <a:off x="460611" y="3077270"/>
            <a:ext cx="2589300" cy="145691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a:stretch>
            <a:fillRect/>
          </a:stretch>
        </p:blipFill>
        <p:spPr>
          <a:xfrm>
            <a:off x="460611" y="1414190"/>
            <a:ext cx="2589300" cy="1456097"/>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a:stretch>
            <a:fillRect/>
          </a:stretch>
        </p:blipFill>
        <p:spPr>
          <a:xfrm>
            <a:off x="3282518" y="1413782"/>
            <a:ext cx="2589300" cy="145691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a:stretch>
            <a:fillRect/>
          </a:stretch>
        </p:blipFill>
        <p:spPr>
          <a:xfrm>
            <a:off x="6104424" y="1413998"/>
            <a:ext cx="2589300" cy="145648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2620969" y="321147"/>
            <a:ext cx="3555782" cy="600164"/>
          </a:xfrm>
          <a:prstGeom prst="rect">
            <a:avLst/>
          </a:prstGeom>
          <a:noFill/>
        </p:spPr>
        <p:txBody>
          <a:bodyPr wrap="none" rtlCol="0">
            <a:spAutoFit/>
          </a:bodyPr>
          <a:lstStyle/>
          <a:p>
            <a:pPr algn="ctr" defTabSz="912971" eaLnBrk="0" hangingPunct="0">
              <a:defRPr/>
            </a:pPr>
            <a:r>
              <a:rPr lang="zh-CN" altLang="en-US" sz="3300" b="1" dirty="0">
                <a:solidFill>
                  <a:srgbClr val="44546A"/>
                </a:solidFill>
                <a:latin typeface="微软雅黑"/>
                <a:ea typeface="幼圆" panose="02010509060101010101" pitchFamily="49" charset="-122"/>
              </a:rPr>
              <a:t>每周更新</a:t>
            </a:r>
            <a:r>
              <a:rPr lang="en-US" altLang="zh-CN" sz="3300" b="1" dirty="0">
                <a:solidFill>
                  <a:srgbClr val="44546A"/>
                </a:solidFill>
                <a:latin typeface="微软雅黑"/>
                <a:ea typeface="幼圆" panose="02010509060101010101" pitchFamily="49" charset="-122"/>
              </a:rPr>
              <a:t>PPT</a:t>
            </a:r>
            <a:r>
              <a:rPr lang="zh-CN" altLang="en-US" sz="3300" b="1" dirty="0">
                <a:solidFill>
                  <a:srgbClr val="44546A"/>
                </a:solidFill>
                <a:latin typeface="微软雅黑"/>
                <a:ea typeface="幼圆" panose="02010509060101010101" pitchFamily="49" charset="-122"/>
              </a:rPr>
              <a:t>模板</a:t>
            </a:r>
          </a:p>
        </p:txBody>
      </p:sp>
      <p:sp>
        <p:nvSpPr>
          <p:cNvPr id="16" name="矩形 15"/>
          <p:cNvSpPr/>
          <p:nvPr/>
        </p:nvSpPr>
        <p:spPr>
          <a:xfrm>
            <a:off x="1646963" y="920590"/>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cxnSp>
        <p:nvCxnSpPr>
          <p:cNvPr id="17" name="直接连接符 16"/>
          <p:cNvCxnSpPr/>
          <p:nvPr/>
        </p:nvCxnSpPr>
        <p:spPr>
          <a:xfrm>
            <a:off x="4153271" y="259730"/>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52606" y="321147"/>
            <a:ext cx="3092513" cy="600164"/>
          </a:xfrm>
          <a:prstGeom prst="rect">
            <a:avLst/>
          </a:prstGeom>
          <a:noFill/>
        </p:spPr>
        <p:txBody>
          <a:bodyPr wrap="none" rtlCol="0">
            <a:spAutoFit/>
          </a:bodyPr>
          <a:lstStyle/>
          <a:p>
            <a:pPr algn="ctr" defTabSz="912971" eaLnBrk="0" hangingPunct="0">
              <a:defRPr/>
            </a:pPr>
            <a:r>
              <a:rPr lang="en-US" altLang="zh-CN" sz="3300" b="1" dirty="0">
                <a:solidFill>
                  <a:srgbClr val="44546A"/>
                </a:solidFill>
                <a:latin typeface="微软雅黑"/>
                <a:ea typeface="幼圆" panose="02010509060101010101" pitchFamily="49" charset="-122"/>
              </a:rPr>
              <a:t>550</a:t>
            </a:r>
            <a:r>
              <a:rPr lang="zh-CN" altLang="en-US" sz="3300" b="1" dirty="0">
                <a:solidFill>
                  <a:srgbClr val="44546A"/>
                </a:solidFill>
                <a:latin typeface="微软雅黑"/>
                <a:ea typeface="幼圆" panose="02010509060101010101" pitchFamily="49" charset="-122"/>
              </a:rPr>
              <a:t>份简历合集</a:t>
            </a:r>
          </a:p>
        </p:txBody>
      </p:sp>
      <p:sp>
        <p:nvSpPr>
          <p:cNvPr id="14" name="矩形 13"/>
          <p:cNvSpPr/>
          <p:nvPr/>
        </p:nvSpPr>
        <p:spPr>
          <a:xfrm>
            <a:off x="1646963" y="920590"/>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pic>
        <p:nvPicPr>
          <p:cNvPr id="15" name="图片 14"/>
          <p:cNvPicPr>
            <a:picLocks noChangeAspect="1"/>
          </p:cNvPicPr>
          <p:nvPr/>
        </p:nvPicPr>
        <p:blipFill>
          <a:blip r:embed="rId2"/>
          <a:stretch>
            <a:fillRect/>
          </a:stretch>
        </p:blipFill>
        <p:spPr>
          <a:xfrm rot="20700000">
            <a:off x="864630" y="1787576"/>
            <a:ext cx="1927140" cy="2730114"/>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a:stretch>
            <a:fillRect/>
          </a:stretch>
        </p:blipFill>
        <p:spPr>
          <a:xfrm rot="20700000">
            <a:off x="2730718" y="1791746"/>
            <a:ext cx="1884308" cy="2721777"/>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a:stretch>
            <a:fillRect/>
          </a:stretch>
        </p:blipFill>
        <p:spPr>
          <a:xfrm rot="900000">
            <a:off x="4553971" y="1787576"/>
            <a:ext cx="1993688" cy="2730114"/>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a:stretch>
            <a:fillRect/>
          </a:stretch>
        </p:blipFill>
        <p:spPr>
          <a:xfrm rot="900000">
            <a:off x="6486608" y="1790350"/>
            <a:ext cx="1886279" cy="2724569"/>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4153271" y="259730"/>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902829" y="321147"/>
            <a:ext cx="4992072" cy="600164"/>
          </a:xfrm>
          <a:prstGeom prst="rect">
            <a:avLst/>
          </a:prstGeom>
          <a:noFill/>
        </p:spPr>
        <p:txBody>
          <a:bodyPr wrap="none" rtlCol="0">
            <a:spAutoFit/>
          </a:bodyPr>
          <a:lstStyle/>
          <a:p>
            <a:pPr algn="ctr" defTabSz="912971" eaLnBrk="0" hangingPunct="0">
              <a:defRPr/>
            </a:pPr>
            <a:r>
              <a:rPr lang="en-US" altLang="zh-CN" sz="3300" b="1" dirty="0">
                <a:solidFill>
                  <a:srgbClr val="44546A"/>
                </a:solidFill>
                <a:latin typeface="微软雅黑"/>
                <a:ea typeface="幼圆" panose="02010509060101010101" pitchFamily="49" charset="-122"/>
              </a:rPr>
              <a:t>330</a:t>
            </a:r>
            <a:r>
              <a:rPr lang="zh-CN" altLang="en-US" sz="3300" b="1" dirty="0">
                <a:solidFill>
                  <a:srgbClr val="44546A"/>
                </a:solidFill>
                <a:latin typeface="微软雅黑"/>
                <a:ea typeface="幼圆" panose="02010509060101010101" pitchFamily="49" charset="-122"/>
              </a:rPr>
              <a:t>份大公司笔试</a:t>
            </a:r>
            <a:r>
              <a:rPr lang="en-US" altLang="zh-CN" sz="3300" b="1" dirty="0">
                <a:solidFill>
                  <a:srgbClr val="44546A"/>
                </a:solidFill>
                <a:latin typeface="微软雅黑"/>
                <a:ea typeface="幼圆" panose="02010509060101010101" pitchFamily="49" charset="-122"/>
              </a:rPr>
              <a:t>/</a:t>
            </a:r>
            <a:r>
              <a:rPr lang="zh-CN" altLang="en-US" sz="3300" b="1" dirty="0">
                <a:solidFill>
                  <a:srgbClr val="44546A"/>
                </a:solidFill>
                <a:latin typeface="微软雅黑"/>
                <a:ea typeface="幼圆" panose="02010509060101010101" pitchFamily="49" charset="-122"/>
              </a:rPr>
              <a:t>面试题</a:t>
            </a:r>
          </a:p>
        </p:txBody>
      </p:sp>
      <p:sp>
        <p:nvSpPr>
          <p:cNvPr id="14" name="矩形 13"/>
          <p:cNvSpPr/>
          <p:nvPr/>
        </p:nvSpPr>
        <p:spPr>
          <a:xfrm>
            <a:off x="1646963" y="920590"/>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cxnSp>
        <p:nvCxnSpPr>
          <p:cNvPr id="153" name="直接连接符 152"/>
          <p:cNvCxnSpPr/>
          <p:nvPr/>
        </p:nvCxnSpPr>
        <p:spPr>
          <a:xfrm>
            <a:off x="4153271" y="259730"/>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667" y="1619497"/>
            <a:ext cx="3050273" cy="2788141"/>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44" y="1607144"/>
            <a:ext cx="3036926" cy="2780685"/>
          </a:xfrm>
          <a:prstGeom prst="rect">
            <a:avLst/>
          </a:prstGeom>
        </p:spPr>
      </p:pic>
    </p:spTree>
    <p:extLst>
      <p:ext uri="{BB962C8B-B14F-4D97-AF65-F5344CB8AC3E}">
        <p14:creationId xmlns:p14="http://schemas.microsoft.com/office/powerpoint/2010/main" val="30051894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p:cNvSpPr/>
          <p:nvPr/>
        </p:nvSpPr>
        <p:spPr>
          <a:xfrm>
            <a:off x="53181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0243" name="文本框 30"/>
          <p:cNvSpPr txBox="1">
            <a:spLocks noChangeArrowheads="1"/>
          </p:cNvSpPr>
          <p:nvPr/>
        </p:nvSpPr>
        <p:spPr bwMode="auto">
          <a:xfrm>
            <a:off x="1006475" y="349250"/>
            <a:ext cx="18065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2" name="组合 7"/>
          <p:cNvGrpSpPr/>
          <p:nvPr/>
        </p:nvGrpSpPr>
        <p:grpSpPr bwMode="auto">
          <a:xfrm rot="5400000">
            <a:off x="144993" y="368300"/>
            <a:ext cx="68263" cy="363538"/>
            <a:chOff x="959" y="1331"/>
            <a:chExt cx="108" cy="572"/>
          </a:xfrm>
          <a:solidFill>
            <a:srgbClr val="64A177"/>
          </a:solidFill>
        </p:grpSpPr>
        <p:cxnSp>
          <p:nvCxnSpPr>
            <p:cNvPr id="33" name="直接连接符 32"/>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3" name="组合 34"/>
          <p:cNvGrpSpPr/>
          <p:nvPr/>
        </p:nvGrpSpPr>
        <p:grpSpPr>
          <a:xfrm>
            <a:off x="2396341" y="515938"/>
            <a:ext cx="6747659" cy="68263"/>
            <a:chOff x="3461553" y="517741"/>
            <a:chExt cx="6747659" cy="68263"/>
          </a:xfrm>
          <a:solidFill>
            <a:srgbClr val="64A177"/>
          </a:solidFill>
        </p:grpSpPr>
        <p:cxnSp>
          <p:nvCxnSpPr>
            <p:cNvPr id="36" name="直接连接符 35"/>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10246" name="文本框 37"/>
          <p:cNvSpPr txBox="1">
            <a:spLocks noChangeArrowheads="1"/>
          </p:cNvSpPr>
          <p:nvPr/>
        </p:nvSpPr>
        <p:spPr bwMode="auto">
          <a:xfrm>
            <a:off x="620713" y="403225"/>
            <a:ext cx="6794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sp>
        <p:nvSpPr>
          <p:cNvPr id="57" name="矩形 56"/>
          <p:cNvSpPr/>
          <p:nvPr/>
        </p:nvSpPr>
        <p:spPr>
          <a:xfrm>
            <a:off x="1187450" y="1671638"/>
            <a:ext cx="481013" cy="482600"/>
          </a:xfrm>
          <a:prstGeom prst="rect">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975" dirty="0"/>
              <a:t>01</a:t>
            </a:r>
            <a:endParaRPr lang="zh-CN" altLang="en-US" sz="975" dirty="0"/>
          </a:p>
        </p:txBody>
      </p:sp>
      <p:sp>
        <p:nvSpPr>
          <p:cNvPr id="60" name="矩形 59"/>
          <p:cNvSpPr/>
          <p:nvPr/>
        </p:nvSpPr>
        <p:spPr>
          <a:xfrm>
            <a:off x="4878388" y="1671638"/>
            <a:ext cx="481012" cy="482600"/>
          </a:xfrm>
          <a:prstGeom prst="rect">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975" dirty="0"/>
              <a:t>02</a:t>
            </a:r>
            <a:endParaRPr lang="zh-CN" altLang="en-US" sz="975" dirty="0"/>
          </a:p>
        </p:txBody>
      </p:sp>
      <p:sp>
        <p:nvSpPr>
          <p:cNvPr id="62" name="矩形 61"/>
          <p:cNvSpPr/>
          <p:nvPr/>
        </p:nvSpPr>
        <p:spPr>
          <a:xfrm>
            <a:off x="1187450" y="3278188"/>
            <a:ext cx="481013" cy="481012"/>
          </a:xfrm>
          <a:prstGeom prst="rect">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975" dirty="0"/>
              <a:t>03</a:t>
            </a:r>
            <a:endParaRPr lang="zh-CN" altLang="en-US" sz="975" dirty="0"/>
          </a:p>
        </p:txBody>
      </p:sp>
      <p:sp>
        <p:nvSpPr>
          <p:cNvPr id="65" name="矩形 64"/>
          <p:cNvSpPr/>
          <p:nvPr/>
        </p:nvSpPr>
        <p:spPr>
          <a:xfrm>
            <a:off x="4878388" y="3278188"/>
            <a:ext cx="481012" cy="481012"/>
          </a:xfrm>
          <a:prstGeom prst="rect">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975" dirty="0"/>
              <a:t>04</a:t>
            </a:r>
            <a:endParaRPr lang="zh-CN" altLang="en-US" sz="975" dirty="0"/>
          </a:p>
        </p:txBody>
      </p:sp>
      <p:sp>
        <p:nvSpPr>
          <p:cNvPr id="66" name="文本框 65"/>
          <p:cNvSpPr txBox="1"/>
          <p:nvPr/>
        </p:nvSpPr>
        <p:spPr>
          <a:xfrm>
            <a:off x="1779588" y="1943100"/>
            <a:ext cx="2844800" cy="415498"/>
          </a:xfrm>
          <a:prstGeom prst="rect">
            <a:avLst/>
          </a:prstGeom>
          <a:noFill/>
        </p:spPr>
        <p:txBody>
          <a:bodyPr>
            <a:spAutoFit/>
          </a:bodyPr>
          <a:lstStyle/>
          <a:p>
            <a:pPr eaLnBrk="0" hangingPunct="0">
              <a:defRPr/>
            </a:pP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欢迎关注</a:t>
            </a:r>
            <a:r>
              <a:rPr lang="en-US" altLang="zh-CN"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kevin</a:t>
            </a: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刘匠公众号，获取完整版及更多模板</a:t>
            </a:r>
            <a:endParaRPr lang="zh-CN" altLang="en-US" sz="1050" dirty="0">
              <a:solidFill>
                <a:schemeClr val="tx1">
                  <a:lumMod val="85000"/>
                  <a:lumOff val="15000"/>
                </a:schemeClr>
              </a:solidFill>
              <a:latin typeface="Nirmala UI Semilight" panose="020B0402040204020203" pitchFamily="34" charset="0"/>
              <a:ea typeface="华文细黑" panose="02010600040101010101" pitchFamily="2" charset="-122"/>
              <a:cs typeface="Nirmala UI Semilight" panose="020B0402040204020203" pitchFamily="34" charset="0"/>
            </a:endParaRPr>
          </a:p>
        </p:txBody>
      </p:sp>
      <p:sp>
        <p:nvSpPr>
          <p:cNvPr id="67" name="文本框 66"/>
          <p:cNvSpPr txBox="1">
            <a:spLocks noChangeArrowheads="1"/>
          </p:cNvSpPr>
          <p:nvPr/>
        </p:nvSpPr>
        <p:spPr bwMode="auto">
          <a:xfrm>
            <a:off x="1779588" y="1639888"/>
            <a:ext cx="931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dirty="0">
                <a:solidFill>
                  <a:srgbClr val="64A177"/>
                </a:solidFill>
                <a:latin typeface="Neo Sans Intel"/>
                <a:ea typeface="宋体" panose="02010600030101010101" pitchFamily="2" charset="-122"/>
              </a:rPr>
              <a:t>TITLE</a:t>
            </a:r>
            <a:endParaRPr lang="zh-CN" altLang="en-US" sz="1800" dirty="0">
              <a:solidFill>
                <a:srgbClr val="64A177"/>
              </a:solidFill>
              <a:latin typeface="Neo Sans Intel"/>
              <a:ea typeface="宋体" panose="02010600030101010101" pitchFamily="2" charset="-122"/>
              <a:cs typeface="Segoe UI" panose="020B0502040204020203" pitchFamily="34" charset="0"/>
            </a:endParaRPr>
          </a:p>
        </p:txBody>
      </p:sp>
      <p:sp>
        <p:nvSpPr>
          <p:cNvPr id="68" name="文本框 67"/>
          <p:cNvSpPr txBox="1"/>
          <p:nvPr/>
        </p:nvSpPr>
        <p:spPr>
          <a:xfrm>
            <a:off x="1779588" y="3581400"/>
            <a:ext cx="2844800" cy="415498"/>
          </a:xfrm>
          <a:prstGeom prst="rect">
            <a:avLst/>
          </a:prstGeom>
          <a:noFill/>
        </p:spPr>
        <p:txBody>
          <a:bodyPr>
            <a:spAutoFit/>
          </a:bodyPr>
          <a:lstStyle/>
          <a:p>
            <a:pPr eaLnBrk="0" hangingPunct="0">
              <a:defRPr/>
            </a:pP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欢迎关注</a:t>
            </a:r>
            <a:r>
              <a:rPr lang="en-US" altLang="zh-CN"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kevin</a:t>
            </a: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刘匠公众号，获取完整版及更多模板</a:t>
            </a:r>
            <a:endParaRPr lang="zh-CN" altLang="en-US" sz="1050" dirty="0">
              <a:solidFill>
                <a:schemeClr val="tx1">
                  <a:lumMod val="85000"/>
                  <a:lumOff val="15000"/>
                </a:schemeClr>
              </a:solidFill>
              <a:latin typeface="Nirmala UI Semilight" panose="020B0402040204020203" pitchFamily="34" charset="0"/>
              <a:ea typeface="华文细黑" panose="02010600040101010101" pitchFamily="2" charset="-122"/>
              <a:cs typeface="Nirmala UI Semilight" panose="020B0402040204020203" pitchFamily="34" charset="0"/>
            </a:endParaRPr>
          </a:p>
        </p:txBody>
      </p:sp>
      <p:sp>
        <p:nvSpPr>
          <p:cNvPr id="69" name="文本框 68"/>
          <p:cNvSpPr txBox="1">
            <a:spLocks noChangeArrowheads="1"/>
          </p:cNvSpPr>
          <p:nvPr/>
        </p:nvSpPr>
        <p:spPr bwMode="auto">
          <a:xfrm>
            <a:off x="1779588" y="3276600"/>
            <a:ext cx="1342991"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dirty="0">
                <a:solidFill>
                  <a:srgbClr val="64A177"/>
                </a:solidFill>
                <a:latin typeface="Neo Sans Intel"/>
                <a:ea typeface="宋体" panose="02010600030101010101" pitchFamily="2" charset="-122"/>
              </a:rPr>
              <a:t>TITLE</a:t>
            </a:r>
            <a:endParaRPr lang="zh-CN" altLang="en-US" sz="1800" dirty="0">
              <a:solidFill>
                <a:srgbClr val="64A177"/>
              </a:solidFill>
              <a:latin typeface="Neo Sans Intel"/>
              <a:ea typeface="宋体" panose="02010600030101010101" pitchFamily="2" charset="-122"/>
              <a:cs typeface="Segoe UI" panose="020B0502040204020203" pitchFamily="34" charset="0"/>
            </a:endParaRPr>
          </a:p>
        </p:txBody>
      </p:sp>
      <p:sp>
        <p:nvSpPr>
          <p:cNvPr id="70" name="文本框 69"/>
          <p:cNvSpPr txBox="1"/>
          <p:nvPr/>
        </p:nvSpPr>
        <p:spPr>
          <a:xfrm>
            <a:off x="5411788" y="3581400"/>
            <a:ext cx="2844800" cy="415498"/>
          </a:xfrm>
          <a:prstGeom prst="rect">
            <a:avLst/>
          </a:prstGeom>
          <a:noFill/>
        </p:spPr>
        <p:txBody>
          <a:bodyPr>
            <a:spAutoFit/>
          </a:bodyPr>
          <a:lstStyle/>
          <a:p>
            <a:pPr eaLnBrk="0" hangingPunct="0">
              <a:defRPr/>
            </a:pP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欢迎关注</a:t>
            </a:r>
            <a:r>
              <a:rPr lang="en-US" altLang="zh-CN"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kevin</a:t>
            </a: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刘匠公众号，获取完整版及更多模板</a:t>
            </a:r>
            <a:endParaRPr lang="zh-CN" altLang="en-US" sz="1050" dirty="0">
              <a:solidFill>
                <a:schemeClr val="tx1">
                  <a:lumMod val="85000"/>
                  <a:lumOff val="15000"/>
                </a:schemeClr>
              </a:solidFill>
              <a:latin typeface="Nirmala UI Semilight" panose="020B0402040204020203" pitchFamily="34" charset="0"/>
              <a:ea typeface="华文细黑" panose="02010600040101010101" pitchFamily="2" charset="-122"/>
              <a:cs typeface="Nirmala UI Semilight" panose="020B0402040204020203" pitchFamily="34" charset="0"/>
            </a:endParaRPr>
          </a:p>
        </p:txBody>
      </p:sp>
      <p:sp>
        <p:nvSpPr>
          <p:cNvPr id="71" name="文本框 70"/>
          <p:cNvSpPr txBox="1">
            <a:spLocks noChangeArrowheads="1"/>
          </p:cNvSpPr>
          <p:nvPr/>
        </p:nvSpPr>
        <p:spPr bwMode="auto">
          <a:xfrm>
            <a:off x="5411787" y="3276600"/>
            <a:ext cx="968409"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dirty="0">
                <a:solidFill>
                  <a:srgbClr val="64A177"/>
                </a:solidFill>
                <a:latin typeface="Neo Sans Intel"/>
                <a:ea typeface="宋体" panose="02010600030101010101" pitchFamily="2" charset="-122"/>
              </a:rPr>
              <a:t>TITLE</a:t>
            </a:r>
            <a:endParaRPr lang="zh-CN" altLang="en-US" sz="1800" dirty="0">
              <a:solidFill>
                <a:srgbClr val="64A177"/>
              </a:solidFill>
              <a:latin typeface="Neo Sans Intel"/>
              <a:ea typeface="宋体" panose="02010600030101010101" pitchFamily="2" charset="-122"/>
              <a:cs typeface="Segoe UI" panose="020B0502040204020203" pitchFamily="34" charset="0"/>
            </a:endParaRPr>
          </a:p>
        </p:txBody>
      </p:sp>
      <p:sp>
        <p:nvSpPr>
          <p:cNvPr id="72" name="文本框 71"/>
          <p:cNvSpPr txBox="1"/>
          <p:nvPr/>
        </p:nvSpPr>
        <p:spPr>
          <a:xfrm>
            <a:off x="5411788" y="1943100"/>
            <a:ext cx="2844800" cy="415498"/>
          </a:xfrm>
          <a:prstGeom prst="rect">
            <a:avLst/>
          </a:prstGeom>
          <a:noFill/>
        </p:spPr>
        <p:txBody>
          <a:bodyPr>
            <a:spAutoFit/>
          </a:bodyPr>
          <a:lstStyle/>
          <a:p>
            <a:pPr eaLnBrk="0" hangingPunct="0">
              <a:defRPr/>
            </a:pP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欢迎关注</a:t>
            </a:r>
            <a:r>
              <a:rPr lang="en-US" altLang="zh-CN"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kevin</a:t>
            </a:r>
            <a:r>
              <a:rPr lang="zh-CN" altLang="en-US" sz="1050" dirty="0">
                <a:solidFill>
                  <a:schemeClr val="tx1">
                    <a:lumMod val="85000"/>
                    <a:lumOff val="15000"/>
                  </a:schemeClr>
                </a:solidFill>
                <a:latin typeface="Nirmala UI Semilight" panose="020B0402040204020203" pitchFamily="34" charset="0"/>
                <a:ea typeface="微软雅黑" panose="020B0503020204020204" pitchFamily="34" charset="-122"/>
                <a:cs typeface="Nirmala UI Semilight" panose="020B0402040204020203" pitchFamily="34" charset="0"/>
                <a:sym typeface="Segoe UI" panose="020B0502040204020203" pitchFamily="34" charset="0"/>
              </a:rPr>
              <a:t>刘匠公众号，获取完整版及更多模板</a:t>
            </a:r>
            <a:endParaRPr lang="zh-CN" altLang="en-US" sz="1050" dirty="0">
              <a:solidFill>
                <a:schemeClr val="tx1">
                  <a:lumMod val="85000"/>
                  <a:lumOff val="15000"/>
                </a:schemeClr>
              </a:solidFill>
              <a:latin typeface="Nirmala UI Semilight" panose="020B0402040204020203" pitchFamily="34" charset="0"/>
              <a:ea typeface="华文细黑" panose="02010600040101010101" pitchFamily="2" charset="-122"/>
              <a:cs typeface="Nirmala UI Semilight" panose="020B0402040204020203" pitchFamily="34" charset="0"/>
            </a:endParaRPr>
          </a:p>
        </p:txBody>
      </p:sp>
      <p:sp>
        <p:nvSpPr>
          <p:cNvPr id="73" name="文本框 72"/>
          <p:cNvSpPr txBox="1">
            <a:spLocks noChangeArrowheads="1"/>
          </p:cNvSpPr>
          <p:nvPr/>
        </p:nvSpPr>
        <p:spPr bwMode="auto">
          <a:xfrm>
            <a:off x="5411787" y="1639888"/>
            <a:ext cx="89173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dirty="0">
                <a:solidFill>
                  <a:srgbClr val="64A177"/>
                </a:solidFill>
                <a:latin typeface="Neo Sans Intel"/>
                <a:ea typeface="宋体" panose="02010600030101010101" pitchFamily="2" charset="-122"/>
              </a:rPr>
              <a:t>TITLE</a:t>
            </a:r>
            <a:endParaRPr lang="zh-CN" altLang="en-US" sz="1800" dirty="0">
              <a:solidFill>
                <a:srgbClr val="64A177"/>
              </a:solidFill>
              <a:latin typeface="Neo Sans Intel"/>
              <a:ea typeface="宋体" panose="02010600030101010101" pitchFamily="2" charset="-122"/>
              <a:cs typeface="Segoe UI" panose="020B0502040204020203" pitchFamily="34" charset="0"/>
            </a:endParaRPr>
          </a:p>
        </p:txBody>
      </p:sp>
      <p:pic>
        <p:nvPicPr>
          <p:cNvPr id="5" name="图片 4" descr="25d346cf97a1cd5fd07a1f1a519b620f"/>
          <p:cNvPicPr>
            <a:picLocks noChangeAspect="1"/>
          </p:cNvPicPr>
          <p:nvPr/>
        </p:nvPicPr>
        <p:blipFill>
          <a:blip r:embed="rId4"/>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1+#ppt_w/2"/>
                                          </p:val>
                                        </p:tav>
                                        <p:tav tm="100000">
                                          <p:val>
                                            <p:strVal val="#ppt_x"/>
                                          </p:val>
                                        </p:tav>
                                      </p:tavLst>
                                    </p:anim>
                                    <p:anim calcmode="lin" valueType="num">
                                      <p:cBhvr additive="base">
                                        <p:cTn id="15" dur="500" fill="hold"/>
                                        <p:tgtEl>
                                          <p:spTgt spid="67"/>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additive="base">
                                        <p:cTn id="18" dur="500" fill="hold"/>
                                        <p:tgtEl>
                                          <p:spTgt spid="66"/>
                                        </p:tgtEl>
                                        <p:attrNameLst>
                                          <p:attrName>ppt_x</p:attrName>
                                        </p:attrNameLst>
                                      </p:cBhvr>
                                      <p:tavLst>
                                        <p:tav tm="0">
                                          <p:val>
                                            <p:strVal val="1+#ppt_w/2"/>
                                          </p:val>
                                        </p:tav>
                                        <p:tav tm="100000">
                                          <p:val>
                                            <p:strVal val="#ppt_x"/>
                                          </p:val>
                                        </p:tav>
                                      </p:tavLst>
                                    </p:anim>
                                    <p:anim calcmode="lin" valueType="num">
                                      <p:cBhvr additive="base">
                                        <p:cTn id="19"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1+#ppt_w/2"/>
                                          </p:val>
                                        </p:tav>
                                        <p:tav tm="100000">
                                          <p:val>
                                            <p:strVal val="#ppt_x"/>
                                          </p:val>
                                        </p:tav>
                                      </p:tavLst>
                                    </p:anim>
                                    <p:anim calcmode="lin" valueType="num">
                                      <p:cBhvr additive="base">
                                        <p:cTn id="32" dur="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1+#ppt_w/2"/>
                                          </p:val>
                                        </p:tav>
                                        <p:tav tm="100000">
                                          <p:val>
                                            <p:strVal val="#ppt_x"/>
                                          </p:val>
                                        </p:tav>
                                      </p:tavLst>
                                    </p:anim>
                                    <p:anim calcmode="lin" valueType="num">
                                      <p:cBhvr additive="base">
                                        <p:cTn id="36" dur="500" fill="hold"/>
                                        <p:tgtEl>
                                          <p:spTgt spid="7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1000"/>
                                        <p:tgtEl>
                                          <p:spTgt spid="62"/>
                                        </p:tgtEl>
                                      </p:cBhvr>
                                    </p:animEffect>
                                    <p:anim calcmode="lin" valueType="num">
                                      <p:cBhvr>
                                        <p:cTn id="42" dur="1000" fill="hold"/>
                                        <p:tgtEl>
                                          <p:spTgt spid="62"/>
                                        </p:tgtEl>
                                        <p:attrNameLst>
                                          <p:attrName>ppt_x</p:attrName>
                                        </p:attrNameLst>
                                      </p:cBhvr>
                                      <p:tavLst>
                                        <p:tav tm="0">
                                          <p:val>
                                            <p:strVal val="#ppt_x"/>
                                          </p:val>
                                        </p:tav>
                                        <p:tav tm="100000">
                                          <p:val>
                                            <p:strVal val="#ppt_x"/>
                                          </p:val>
                                        </p:tav>
                                      </p:tavLst>
                                    </p:anim>
                                    <p:anim calcmode="lin" valueType="num">
                                      <p:cBhvr>
                                        <p:cTn id="4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additive="base">
                                        <p:cTn id="48" dur="500" fill="hold"/>
                                        <p:tgtEl>
                                          <p:spTgt spid="68"/>
                                        </p:tgtEl>
                                        <p:attrNameLst>
                                          <p:attrName>ppt_x</p:attrName>
                                        </p:attrNameLst>
                                      </p:cBhvr>
                                      <p:tavLst>
                                        <p:tav tm="0">
                                          <p:val>
                                            <p:strVal val="1+#ppt_w/2"/>
                                          </p:val>
                                        </p:tav>
                                        <p:tav tm="100000">
                                          <p:val>
                                            <p:strVal val="#ppt_x"/>
                                          </p:val>
                                        </p:tav>
                                      </p:tavLst>
                                    </p:anim>
                                    <p:anim calcmode="lin" valueType="num">
                                      <p:cBhvr additive="base">
                                        <p:cTn id="49" dur="500" fill="hold"/>
                                        <p:tgtEl>
                                          <p:spTgt spid="6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fill="hold"/>
                                        <p:tgtEl>
                                          <p:spTgt spid="69"/>
                                        </p:tgtEl>
                                        <p:attrNameLst>
                                          <p:attrName>ppt_x</p:attrName>
                                        </p:attrNameLst>
                                      </p:cBhvr>
                                      <p:tavLst>
                                        <p:tav tm="0">
                                          <p:val>
                                            <p:strVal val="1+#ppt_w/2"/>
                                          </p:val>
                                        </p:tav>
                                        <p:tav tm="100000">
                                          <p:val>
                                            <p:strVal val="#ppt_x"/>
                                          </p:val>
                                        </p:tav>
                                      </p:tavLst>
                                    </p:anim>
                                    <p:anim calcmode="lin" valueType="num">
                                      <p:cBhvr additive="base">
                                        <p:cTn id="53"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1000"/>
                                        <p:tgtEl>
                                          <p:spTgt spid="65"/>
                                        </p:tgtEl>
                                      </p:cBhvr>
                                    </p:animEffect>
                                    <p:anim calcmode="lin" valueType="num">
                                      <p:cBhvr>
                                        <p:cTn id="59" dur="1000" fill="hold"/>
                                        <p:tgtEl>
                                          <p:spTgt spid="65"/>
                                        </p:tgtEl>
                                        <p:attrNameLst>
                                          <p:attrName>ppt_x</p:attrName>
                                        </p:attrNameLst>
                                      </p:cBhvr>
                                      <p:tavLst>
                                        <p:tav tm="0">
                                          <p:val>
                                            <p:strVal val="#ppt_x"/>
                                          </p:val>
                                        </p:tav>
                                        <p:tav tm="100000">
                                          <p:val>
                                            <p:strVal val="#ppt_x"/>
                                          </p:val>
                                        </p:tav>
                                      </p:tavLst>
                                    </p:anim>
                                    <p:anim calcmode="lin" valueType="num">
                                      <p:cBhvr>
                                        <p:cTn id="60"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70"/>
                                        </p:tgtEl>
                                        <p:attrNameLst>
                                          <p:attrName>style.visibility</p:attrName>
                                        </p:attrNameLst>
                                      </p:cBhvr>
                                      <p:to>
                                        <p:strVal val="visible"/>
                                      </p:to>
                                    </p:set>
                                    <p:anim calcmode="lin" valueType="num">
                                      <p:cBhvr additive="base">
                                        <p:cTn id="65" dur="500" fill="hold"/>
                                        <p:tgtEl>
                                          <p:spTgt spid="70"/>
                                        </p:tgtEl>
                                        <p:attrNameLst>
                                          <p:attrName>ppt_x</p:attrName>
                                        </p:attrNameLst>
                                      </p:cBhvr>
                                      <p:tavLst>
                                        <p:tav tm="0">
                                          <p:val>
                                            <p:strVal val="1+#ppt_w/2"/>
                                          </p:val>
                                        </p:tav>
                                        <p:tav tm="100000">
                                          <p:val>
                                            <p:strVal val="#ppt_x"/>
                                          </p:val>
                                        </p:tav>
                                      </p:tavLst>
                                    </p:anim>
                                    <p:anim calcmode="lin" valueType="num">
                                      <p:cBhvr additive="base">
                                        <p:cTn id="66" dur="500" fill="hold"/>
                                        <p:tgtEl>
                                          <p:spTgt spid="7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additive="base">
                                        <p:cTn id="69" dur="500" fill="hold"/>
                                        <p:tgtEl>
                                          <p:spTgt spid="71"/>
                                        </p:tgtEl>
                                        <p:attrNameLst>
                                          <p:attrName>ppt_x</p:attrName>
                                        </p:attrNameLst>
                                      </p:cBhvr>
                                      <p:tavLst>
                                        <p:tav tm="0">
                                          <p:val>
                                            <p:strVal val="1+#ppt_w/2"/>
                                          </p:val>
                                        </p:tav>
                                        <p:tav tm="100000">
                                          <p:val>
                                            <p:strVal val="#ppt_x"/>
                                          </p:val>
                                        </p:tav>
                                      </p:tavLst>
                                    </p:anim>
                                    <p:anim calcmode="lin" valueType="num">
                                      <p:cBhvr additive="base">
                                        <p:cTn id="7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0" grpId="0" animBg="1"/>
      <p:bldP spid="62" grpId="0" animBg="1"/>
      <p:bldP spid="65" grpId="0" animBg="1"/>
      <p:bldP spid="66" grpId="0"/>
      <p:bldP spid="67" grpId="0"/>
      <p:bldP spid="68" grpId="0"/>
      <p:bldP spid="69" grpId="0"/>
      <p:bldP spid="70" grpId="0"/>
      <p:bldP spid="71" grpId="0"/>
      <p:bldP spid="72"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322199"/>
            <a:ext cx="9144000" cy="249910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013">
              <a:solidFill>
                <a:prstClr val="white"/>
              </a:solidFill>
              <a:latin typeface="Calibri"/>
              <a:ea typeface="微软雅黑"/>
            </a:endParaRPr>
          </a:p>
        </p:txBody>
      </p:sp>
      <p:sp>
        <p:nvSpPr>
          <p:cNvPr id="7" name="文本框 6"/>
          <p:cNvSpPr txBox="1"/>
          <p:nvPr/>
        </p:nvSpPr>
        <p:spPr>
          <a:xfrm>
            <a:off x="670931" y="2054791"/>
            <a:ext cx="7802137" cy="923330"/>
          </a:xfrm>
          <a:prstGeom prst="rect">
            <a:avLst/>
          </a:prstGeom>
          <a:noFill/>
        </p:spPr>
        <p:txBody>
          <a:bodyPr wrap="none" rtlCol="0">
            <a:spAutoFit/>
          </a:bodyPr>
          <a:lstStyle/>
          <a:p>
            <a:pPr algn="ctr" defTabSz="685800" fontAlgn="auto">
              <a:spcBef>
                <a:spcPts val="0"/>
              </a:spcBef>
              <a:spcAft>
                <a:spcPts val="0"/>
              </a:spcAft>
              <a:defRPr/>
            </a:pPr>
            <a:r>
              <a:rPr lang="zh-CN" altLang="en-US" sz="2700" dirty="0">
                <a:solidFill>
                  <a:srgbClr val="FFFFFF"/>
                </a:solidFill>
                <a:latin typeface="微软雅黑"/>
                <a:ea typeface="微软雅黑"/>
              </a:rPr>
              <a:t>欢迎关注</a:t>
            </a:r>
            <a:r>
              <a:rPr lang="en-US" altLang="zh-CN" sz="2700" dirty="0">
                <a:solidFill>
                  <a:srgbClr val="FFFFFF"/>
                </a:solidFill>
                <a:latin typeface="微软雅黑"/>
                <a:ea typeface="微软雅黑"/>
              </a:rPr>
              <a:t>Kevin</a:t>
            </a:r>
            <a:r>
              <a:rPr lang="zh-CN" altLang="en-US" sz="2700" dirty="0">
                <a:solidFill>
                  <a:srgbClr val="FFFFFF"/>
                </a:solidFill>
                <a:latin typeface="微软雅黑"/>
                <a:ea typeface="微软雅黑"/>
              </a:rPr>
              <a:t>刘匠，有你的关注和支持</a:t>
            </a:r>
            <a:endParaRPr lang="en-US" altLang="zh-CN" sz="2700" dirty="0">
              <a:solidFill>
                <a:srgbClr val="FFFFFF"/>
              </a:solidFill>
              <a:latin typeface="微软雅黑"/>
              <a:ea typeface="微软雅黑"/>
            </a:endParaRPr>
          </a:p>
          <a:p>
            <a:pPr algn="ctr" defTabSz="685800" fontAlgn="auto">
              <a:spcBef>
                <a:spcPts val="0"/>
              </a:spcBef>
              <a:spcAft>
                <a:spcPts val="0"/>
              </a:spcAft>
              <a:defRPr/>
            </a:pPr>
            <a:r>
              <a:rPr lang="zh-CN" altLang="en-US" sz="2700" dirty="0">
                <a:solidFill>
                  <a:srgbClr val="FFFFFF"/>
                </a:solidFill>
                <a:latin typeface="微软雅黑"/>
                <a:ea typeface="微软雅黑"/>
              </a:rPr>
              <a:t>我会坚持更新，从帮你解决工作需要，到自我提升</a:t>
            </a:r>
          </a:p>
        </p:txBody>
      </p:sp>
      <p:grpSp>
        <p:nvGrpSpPr>
          <p:cNvPr id="5" name="组合 4"/>
          <p:cNvGrpSpPr/>
          <p:nvPr/>
        </p:nvGrpSpPr>
        <p:grpSpPr>
          <a:xfrm>
            <a:off x="-606372" y="1560486"/>
            <a:ext cx="10356743" cy="2022530"/>
            <a:chOff x="-808496" y="1813301"/>
            <a:chExt cx="13808990" cy="2696706"/>
          </a:xfrm>
        </p:grpSpPr>
        <p:cxnSp>
          <p:nvCxnSpPr>
            <p:cNvPr id="4" name="直接连接符 3"/>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82350"/>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22199"/>
            <a:ext cx="9144000" cy="249910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013">
              <a:solidFill>
                <a:prstClr val="white"/>
              </a:solidFill>
              <a:latin typeface="Calibri"/>
              <a:ea typeface="微软雅黑"/>
            </a:endParaRPr>
          </a:p>
        </p:txBody>
      </p:sp>
      <p:sp>
        <p:nvSpPr>
          <p:cNvPr id="4" name="文本框 3"/>
          <p:cNvSpPr txBox="1"/>
          <p:nvPr/>
        </p:nvSpPr>
        <p:spPr>
          <a:xfrm>
            <a:off x="497807" y="2078038"/>
            <a:ext cx="8148386" cy="923330"/>
          </a:xfrm>
          <a:prstGeom prst="rect">
            <a:avLst/>
          </a:prstGeom>
          <a:noFill/>
        </p:spPr>
        <p:txBody>
          <a:bodyPr wrap="none" rtlCol="0">
            <a:spAutoFit/>
          </a:bodyPr>
          <a:lstStyle/>
          <a:p>
            <a:pPr algn="ctr" defTabSz="685800" fontAlgn="auto">
              <a:spcBef>
                <a:spcPts val="0"/>
              </a:spcBef>
              <a:spcAft>
                <a:spcPts val="0"/>
              </a:spcAft>
              <a:defRPr/>
            </a:pPr>
            <a:r>
              <a:rPr lang="zh-CN" altLang="en-US" sz="2700" dirty="0">
                <a:solidFill>
                  <a:srgbClr val="FFFFFF"/>
                </a:solidFill>
                <a:latin typeface="微软雅黑"/>
                <a:ea typeface="微软雅黑"/>
              </a:rPr>
              <a:t>敬告！刘匠发布的模板全是工作室原创出品</a:t>
            </a:r>
            <a:endParaRPr lang="en-US" altLang="zh-CN" sz="2700" dirty="0">
              <a:solidFill>
                <a:srgbClr val="FFFFFF"/>
              </a:solidFill>
              <a:latin typeface="微软雅黑"/>
              <a:ea typeface="微软雅黑"/>
            </a:endParaRPr>
          </a:p>
          <a:p>
            <a:pPr algn="ctr" defTabSz="685800" fontAlgn="auto">
              <a:spcBef>
                <a:spcPts val="0"/>
              </a:spcBef>
              <a:spcAft>
                <a:spcPts val="0"/>
              </a:spcAft>
              <a:defRPr/>
            </a:pPr>
            <a:r>
              <a:rPr lang="zh-CN" altLang="en-US" sz="2700" dirty="0">
                <a:solidFill>
                  <a:srgbClr val="FFFFFF"/>
                </a:solidFill>
                <a:latin typeface="微软雅黑"/>
                <a:ea typeface="微软雅黑"/>
              </a:rPr>
              <a:t>已注册版权！禁止贩卖等商业用途，欢迎以身试法！</a:t>
            </a:r>
          </a:p>
        </p:txBody>
      </p:sp>
      <p:grpSp>
        <p:nvGrpSpPr>
          <p:cNvPr id="5" name="组合 4"/>
          <p:cNvGrpSpPr/>
          <p:nvPr/>
        </p:nvGrpSpPr>
        <p:grpSpPr>
          <a:xfrm>
            <a:off x="-606372" y="1560486"/>
            <a:ext cx="10356743" cy="2022530"/>
            <a:chOff x="-808496" y="1813301"/>
            <a:chExt cx="13808990" cy="2696706"/>
          </a:xfrm>
        </p:grpSpPr>
        <p:cxnSp>
          <p:nvCxnSpPr>
            <p:cNvPr id="6" name="直接连接符 5"/>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82310"/>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4015" y="479701"/>
            <a:ext cx="8235971" cy="4188350"/>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endParaRPr lang="zh-CN" altLang="en-US" sz="1280">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endParaRPr lang="zh-CN" altLang="en-US" sz="1280">
                <a:solidFill>
                  <a:prstClr val="white"/>
                </a:solidFill>
                <a:latin typeface="Calibri"/>
                <a:ea typeface="微软雅黑"/>
                <a:cs typeface="+mn-ea"/>
                <a:sym typeface="+mn-lt"/>
              </a:endParaRPr>
            </a:p>
          </p:txBody>
        </p:sp>
        <p:sp>
          <p:nvSpPr>
            <p:cNvPr id="9" name="文本框 8"/>
            <p:cNvSpPr txBox="1"/>
            <p:nvPr/>
          </p:nvSpPr>
          <p:spPr>
            <a:xfrm>
              <a:off x="4251272" y="3429640"/>
              <a:ext cx="1210629" cy="374450"/>
            </a:xfrm>
            <a:prstGeom prst="rect">
              <a:avLst/>
            </a:prstGeom>
            <a:noFill/>
          </p:spPr>
          <p:txBody>
            <a:bodyPr wrap="none" rtlCol="0">
              <a:spAutoFit/>
            </a:bodyPr>
            <a:lstStyle/>
            <a:p>
              <a:pPr algn="ctr" defTabSz="685800" fontAlgn="auto" latinLnBrk="1">
                <a:spcBef>
                  <a:spcPts val="0"/>
                </a:spcBef>
                <a:spcAft>
                  <a:spcPts val="0"/>
                </a:spcAft>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刘匠</a:t>
              </a:r>
            </a:p>
          </p:txBody>
        </p:sp>
        <p:sp>
          <p:nvSpPr>
            <p:cNvPr id="10" name="文本框 9"/>
            <p:cNvSpPr txBox="1"/>
            <p:nvPr/>
          </p:nvSpPr>
          <p:spPr>
            <a:xfrm>
              <a:off x="3446210" y="3903010"/>
              <a:ext cx="2820765" cy="544655"/>
            </a:xfrm>
            <a:prstGeom prst="rect">
              <a:avLst/>
            </a:prstGeom>
            <a:noFill/>
          </p:spPr>
          <p:txBody>
            <a:bodyPr wrap="none" rtlCol="0">
              <a:spAutoFit/>
            </a:bodyPr>
            <a:lstStyle/>
            <a:p>
              <a:pPr algn="ctr" defTabSz="685800" fontAlgn="auto" latinLnBrk="1">
                <a:spcBef>
                  <a:spcPts val="0"/>
                </a:spcBef>
                <a:spcAft>
                  <a:spcPts val="0"/>
                </a:spcAft>
                <a:defRPr/>
              </a:pPr>
              <a:r>
                <a:rPr lang="zh-CN" altLang="en-US" sz="2100" dirty="0">
                  <a:solidFill>
                    <a:prstClr val="black">
                      <a:lumMod val="75000"/>
                      <a:lumOff val="25000"/>
                    </a:prstClr>
                  </a:solidFill>
                  <a:latin typeface="Calibri"/>
                  <a:ea typeface="微软雅黑"/>
                  <a:cs typeface="+mn-ea"/>
                  <a:sym typeface="+mn-lt"/>
                </a:rPr>
                <a:t>你也在为做</a:t>
              </a:r>
              <a:r>
                <a:rPr lang="en-US" altLang="zh-CN" sz="2100" dirty="0">
                  <a:solidFill>
                    <a:prstClr val="black">
                      <a:lumMod val="75000"/>
                      <a:lumOff val="25000"/>
                    </a:prstClr>
                  </a:solidFill>
                  <a:latin typeface="Calibri"/>
                  <a:ea typeface="微软雅黑"/>
                  <a:cs typeface="+mn-ea"/>
                  <a:sym typeface="+mn-lt"/>
                </a:rPr>
                <a:t>PPT</a:t>
              </a:r>
              <a:r>
                <a:rPr lang="zh-CN" altLang="en-US" sz="2100" dirty="0">
                  <a:solidFill>
                    <a:prstClr val="black">
                      <a:lumMod val="75000"/>
                      <a:lumOff val="25000"/>
                    </a:prstClr>
                  </a:solidFill>
                  <a:latin typeface="Calibri"/>
                  <a:ea typeface="微软雅黑"/>
                  <a:cs typeface="+mn-ea"/>
                  <a:sym typeface="+mn-lt"/>
                </a:rPr>
                <a:t>而</a:t>
              </a:r>
              <a:r>
                <a:rPr lang="zh-CN" altLang="en-US" sz="2100" dirty="0">
                  <a:solidFill>
                    <a:srgbClr val="F2644C"/>
                  </a:solidFill>
                  <a:latin typeface="Calibri"/>
                  <a:ea typeface="微软雅黑"/>
                  <a:cs typeface="+mn-ea"/>
                  <a:sym typeface="+mn-lt"/>
                </a:rPr>
                <a:t>苦恼发愁</a:t>
              </a:r>
              <a:r>
                <a:rPr lang="zh-CN" altLang="en-US" sz="2100" dirty="0">
                  <a:solidFill>
                    <a:prstClr val="black">
                      <a:lumMod val="75000"/>
                      <a:lumOff val="25000"/>
                    </a:prstClr>
                  </a:solidFill>
                  <a:latin typeface="Calibri"/>
                  <a:ea typeface="微软雅黑"/>
                  <a:cs typeface="+mn-ea"/>
                  <a:sym typeface="+mn-lt"/>
                </a:rPr>
                <a:t>么？</a:t>
              </a:r>
              <a:endParaRPr lang="en-US" altLang="zh-CN" sz="2100" dirty="0">
                <a:solidFill>
                  <a:prstClr val="black">
                    <a:lumMod val="75000"/>
                    <a:lumOff val="25000"/>
                  </a:prstClr>
                </a:solidFill>
                <a:latin typeface="Calibri"/>
                <a:ea typeface="微软雅黑"/>
                <a:cs typeface="+mn-ea"/>
                <a:sym typeface="+mn-lt"/>
              </a:endParaRPr>
            </a:p>
            <a:p>
              <a:pPr algn="ctr" defTabSz="685800" fontAlgn="auto" latinLnBrk="1">
                <a:spcBef>
                  <a:spcPts val="0"/>
                </a:spcBef>
                <a:spcAft>
                  <a:spcPts val="0"/>
                </a:spcAft>
                <a:defRPr/>
              </a:pPr>
              <a:r>
                <a:rPr lang="zh-CN" altLang="en-US" sz="2100" dirty="0">
                  <a:solidFill>
                    <a:prstClr val="black">
                      <a:lumMod val="75000"/>
                      <a:lumOff val="25000"/>
                    </a:prstClr>
                  </a:solidFill>
                  <a:latin typeface="Calibri"/>
                  <a:ea typeface="微软雅黑"/>
                  <a:cs typeface="+mn-ea"/>
                  <a:sym typeface="+mn-lt"/>
                </a:rPr>
                <a:t>其实我</a:t>
              </a:r>
              <a:r>
                <a:rPr lang="zh-CN" altLang="en-US" sz="2100"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r>
                <a:rPr lang="zh-CN" altLang="en-US" sz="1991" dirty="0">
                  <a:solidFill>
                    <a:prstClr val="black">
                      <a:lumMod val="75000"/>
                      <a:lumOff val="25000"/>
                    </a:prstClr>
                  </a:solidFill>
                  <a:latin typeface="Calibri"/>
                  <a:ea typeface="微软雅黑"/>
                  <a:cs typeface="+mn-ea"/>
                  <a:sym typeface="+mn-lt"/>
                </a:rPr>
                <a:t>做</a:t>
              </a:r>
              <a:r>
                <a:rPr lang="en-US" altLang="zh-CN" sz="1991" dirty="0">
                  <a:solidFill>
                    <a:prstClr val="black">
                      <a:lumMod val="75000"/>
                      <a:lumOff val="25000"/>
                    </a:prstClr>
                  </a:solidFill>
                  <a:latin typeface="Calibri"/>
                  <a:ea typeface="微软雅黑"/>
                  <a:cs typeface="+mn-ea"/>
                  <a:sym typeface="+mn-lt"/>
                </a:rPr>
                <a:t>PPT</a:t>
              </a:r>
              <a:r>
                <a:rPr lang="zh-CN" altLang="en-US" sz="1991" dirty="0">
                  <a:solidFill>
                    <a:prstClr val="black">
                      <a:lumMod val="75000"/>
                      <a:lumOff val="25000"/>
                    </a:prstClr>
                  </a:solidFill>
                  <a:latin typeface="Calibri"/>
                  <a:ea typeface="微软雅黑"/>
                  <a:cs typeface="+mn-ea"/>
                  <a:sym typeface="+mn-lt"/>
                </a:rPr>
                <a:t>时，能给你</a:t>
              </a:r>
              <a:r>
                <a:rPr lang="zh-CN" altLang="en-US" sz="1991" dirty="0">
                  <a:solidFill>
                    <a:srgbClr val="F2644C"/>
                  </a:solidFill>
                  <a:latin typeface="Calibri"/>
                  <a:ea typeface="微软雅黑"/>
                  <a:cs typeface="+mn-ea"/>
                  <a:sym typeface="+mn-lt"/>
                </a:rPr>
                <a:t>安全感</a:t>
              </a:r>
              <a:r>
                <a:rPr lang="zh-CN" altLang="en-US" sz="1991"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latinLnBrk="1">
                <a:spcBef>
                  <a:spcPts val="0"/>
                </a:spcBef>
                <a:spcAft>
                  <a:spcPts val="0"/>
                </a:spcAft>
                <a:defRPr/>
              </a:pPr>
              <a:r>
                <a:rPr lang="zh-CN" altLang="en-US" sz="1991" dirty="0">
                  <a:solidFill>
                    <a:prstClr val="black">
                      <a:lumMod val="75000"/>
                      <a:lumOff val="25000"/>
                    </a:prstClr>
                  </a:solidFill>
                  <a:latin typeface="Calibri"/>
                  <a:ea typeface="微软雅黑"/>
                  <a:cs typeface="+mn-ea"/>
                  <a:sym typeface="+mn-lt"/>
                </a:rPr>
                <a:t>关注公众号，回复“</a:t>
              </a:r>
              <a:r>
                <a:rPr lang="zh-CN" altLang="en-US" sz="1991" dirty="0">
                  <a:solidFill>
                    <a:srgbClr val="F2644C"/>
                  </a:solidFill>
                  <a:cs typeface="+mn-ea"/>
                  <a:sym typeface="+mn-lt"/>
                </a:rPr>
                <a:t>荷花</a:t>
              </a:r>
              <a:r>
                <a:rPr lang="zh-CN" altLang="en-US" sz="1991" dirty="0">
                  <a:solidFill>
                    <a:prstClr val="black">
                      <a:lumMod val="75000"/>
                      <a:lumOff val="25000"/>
                    </a:prstClr>
                  </a:solidFill>
                  <a:latin typeface="Calibri"/>
                  <a:ea typeface="微软雅黑"/>
                  <a:cs typeface="+mn-ea"/>
                  <a:sym typeface="+mn-lt"/>
                </a:rPr>
                <a:t>”获取完整模板</a:t>
              </a:r>
              <a:r>
                <a:rPr lang="zh-CN" altLang="en-US" sz="1991" dirty="0">
                  <a:solidFill>
                    <a:srgbClr val="F2644C"/>
                  </a:solidFill>
                  <a:latin typeface="Calibri"/>
                  <a:ea typeface="微软雅黑"/>
                  <a:cs typeface="+mn-ea"/>
                  <a:sym typeface="+mn-lt"/>
                </a:rPr>
                <a:t>（</a:t>
              </a:r>
              <a:r>
                <a:rPr lang="en-US" altLang="zh-CN" sz="1991" dirty="0">
                  <a:solidFill>
                    <a:srgbClr val="F2644C"/>
                  </a:solidFill>
                  <a:latin typeface="Calibri"/>
                  <a:ea typeface="微软雅黑"/>
                  <a:cs typeface="+mn-ea"/>
                  <a:sym typeface="+mn-lt"/>
                </a:rPr>
                <a:t>24</a:t>
              </a:r>
              <a:r>
                <a:rPr lang="zh-CN" altLang="en-US" sz="1991"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52132225"/>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6811" y="3067862"/>
            <a:ext cx="7374904" cy="1754326"/>
          </a:xfrm>
          <a:prstGeom prst="rect">
            <a:avLst/>
          </a:prstGeom>
          <a:noFill/>
        </p:spPr>
        <p:txBody>
          <a:bodyPr wrap="none" rtlCol="0">
            <a:spAutoFit/>
          </a:bodyPr>
          <a:lstStyle/>
          <a:p>
            <a:pPr algn="ctr" defTabSz="685800" fontAlgn="auto" latinLnBrk="1">
              <a:spcBef>
                <a:spcPts val="0"/>
              </a:spcBef>
              <a:spcAft>
                <a:spcPts val="0"/>
              </a:spcAft>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a:t>
            </a:r>
            <a:r>
              <a:rPr lang="zh-CN" altLang="en-US" sz="2700" b="1" dirty="0" smtClean="0">
                <a:solidFill>
                  <a:srgbClr val="F2644C"/>
                </a:solidFill>
                <a:latin typeface="Calibri"/>
                <a:ea typeface="微软雅黑"/>
                <a:cs typeface="+mn-ea"/>
                <a:sym typeface="+mn-lt"/>
              </a:rPr>
              <a:t>匠   原创</a:t>
            </a:r>
            <a:r>
              <a:rPr lang="en-US" altLang="zh-CN" sz="2700" b="1" dirty="0" smtClean="0">
                <a:solidFill>
                  <a:srgbClr val="F2644C"/>
                </a:solidFill>
                <a:latin typeface="Calibri"/>
                <a:ea typeface="微软雅黑"/>
                <a:cs typeface="+mn-ea"/>
                <a:sym typeface="+mn-lt"/>
              </a:rPr>
              <a:t>PPT</a:t>
            </a:r>
            <a:r>
              <a:rPr lang="zh-CN" altLang="en-US" sz="2700" b="1" dirty="0" smtClean="0">
                <a:solidFill>
                  <a:srgbClr val="F2644C"/>
                </a:solidFill>
                <a:latin typeface="Calibri"/>
                <a:ea typeface="微软雅黑"/>
                <a:cs typeface="+mn-ea"/>
                <a:sym typeface="+mn-lt"/>
              </a:rPr>
              <a:t>模板</a:t>
            </a:r>
            <a:endParaRPr lang="en-US" altLang="zh-CN" sz="2700" b="1" dirty="0" smtClean="0">
              <a:solidFill>
                <a:srgbClr val="F2644C"/>
              </a:solidFill>
              <a:latin typeface="Calibri"/>
              <a:ea typeface="微软雅黑"/>
              <a:cs typeface="+mn-ea"/>
              <a:sym typeface="+mn-lt"/>
            </a:endParaRPr>
          </a:p>
          <a:p>
            <a:pPr algn="ctr" defTabSz="685800" fontAlgn="auto" latinLnBrk="1">
              <a:spcBef>
                <a:spcPts val="0"/>
              </a:spcBef>
              <a:spcAft>
                <a:spcPts val="0"/>
              </a:spcAft>
              <a:defRPr/>
            </a:pPr>
            <a:endParaRPr lang="en-US" altLang="zh-CN" sz="2700" b="1" dirty="0">
              <a:solidFill>
                <a:srgbClr val="F2644C"/>
              </a:solidFill>
              <a:latin typeface="Calibri"/>
              <a:ea typeface="微软雅黑"/>
              <a:cs typeface="+mn-ea"/>
              <a:sym typeface="+mn-lt"/>
            </a:endParaRPr>
          </a:p>
          <a:p>
            <a:pPr algn="ctr" defTabSz="685800" fontAlgn="auto" latinLnBrk="1">
              <a:spcBef>
                <a:spcPts val="0"/>
              </a:spcBef>
              <a:spcAft>
                <a:spcPts val="0"/>
              </a:spcAft>
              <a:defRPr/>
            </a:pPr>
            <a:endParaRPr lang="en-US" altLang="zh-CN" sz="2700" b="1" dirty="0" smtClean="0">
              <a:solidFill>
                <a:srgbClr val="F2644C"/>
              </a:solidFill>
              <a:latin typeface="Calibri"/>
              <a:ea typeface="微软雅黑"/>
              <a:cs typeface="+mn-ea"/>
              <a:sym typeface="+mn-lt"/>
            </a:endParaRPr>
          </a:p>
          <a:p>
            <a:pPr algn="ctr" defTabSz="685800" fontAlgn="auto" latinLnBrk="1">
              <a:spcBef>
                <a:spcPts val="0"/>
              </a:spcBef>
              <a:spcAft>
                <a:spcPts val="0"/>
              </a:spcAft>
              <a:defRPr/>
            </a:pPr>
            <a:r>
              <a:rPr lang="en-US" altLang="zh-CN" sz="2700" b="1" dirty="0" smtClean="0">
                <a:solidFill>
                  <a:srgbClr val="F2644C"/>
                </a:solidFill>
                <a:latin typeface="Calibri"/>
                <a:ea typeface="微软雅黑"/>
                <a:cs typeface="+mn-ea"/>
                <a:sym typeface="+mn-lt"/>
              </a:rPr>
              <a:t>51PPT</a:t>
            </a:r>
            <a:r>
              <a:rPr lang="zh-CN" altLang="en-US" sz="2700" b="1" dirty="0" smtClean="0">
                <a:solidFill>
                  <a:srgbClr val="F2644C"/>
                </a:solidFill>
                <a:latin typeface="Calibri"/>
                <a:ea typeface="微软雅黑"/>
                <a:cs typeface="+mn-ea"/>
                <a:sym typeface="+mn-lt"/>
              </a:rPr>
              <a:t>模板网   </a:t>
            </a:r>
            <a:r>
              <a:rPr lang="en-US" altLang="zh-CN" sz="2700" b="1" dirty="0" smtClean="0">
                <a:solidFill>
                  <a:srgbClr val="F2644C"/>
                </a:solidFill>
                <a:latin typeface="Calibri"/>
                <a:ea typeface="微软雅黑"/>
                <a:cs typeface="+mn-ea"/>
                <a:sym typeface="+mn-lt"/>
                <a:hlinkClick r:id="rId2"/>
              </a:rPr>
              <a:t>www.51pptmoban.com</a:t>
            </a:r>
            <a:r>
              <a:rPr lang="en-US" altLang="zh-CN" sz="2700" b="1" dirty="0" smtClean="0">
                <a:solidFill>
                  <a:srgbClr val="F2644C"/>
                </a:solidFill>
                <a:latin typeface="Calibri"/>
                <a:ea typeface="微软雅黑"/>
                <a:cs typeface="+mn-ea"/>
                <a:sym typeface="+mn-lt"/>
              </a:rPr>
              <a:t>   </a:t>
            </a:r>
            <a:r>
              <a:rPr lang="zh-CN" altLang="en-US" sz="2700" b="1" dirty="0">
                <a:solidFill>
                  <a:srgbClr val="F2644C"/>
                </a:solidFill>
                <a:latin typeface="Calibri"/>
                <a:ea typeface="微软雅黑"/>
                <a:cs typeface="+mn-ea"/>
                <a:sym typeface="+mn-lt"/>
              </a:rPr>
              <a:t>授权发布</a:t>
            </a:r>
            <a:endParaRPr lang="zh-CN" altLang="en-US" sz="2700" b="1" dirty="0">
              <a:solidFill>
                <a:srgbClr val="F2644C"/>
              </a:solidFill>
              <a:latin typeface="Calibri"/>
              <a:ea typeface="微软雅黑"/>
              <a:cs typeface="+mn-ea"/>
              <a:sym typeface="+mn-lt"/>
            </a:endParaRPr>
          </a:p>
        </p:txBody>
      </p:sp>
    </p:spTree>
    <p:extLst>
      <p:ext uri="{BB962C8B-B14F-4D97-AF65-F5344CB8AC3E}">
        <p14:creationId xmlns:p14="http://schemas.microsoft.com/office/powerpoint/2010/main" val="2677946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79600" y="2270125"/>
            <a:ext cx="5783263" cy="1957388"/>
          </a:xfrm>
          <a:prstGeom prst="rect">
            <a:avLst/>
          </a:prstGeom>
          <a:solidFill>
            <a:srgbClr val="64A177"/>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015" dirty="0">
              <a:solidFill>
                <a:schemeClr val="bg1"/>
              </a:solidFill>
            </a:endParaRPr>
          </a:p>
        </p:txBody>
      </p:sp>
      <p:sp>
        <p:nvSpPr>
          <p:cNvPr id="9" name="文本框 8"/>
          <p:cNvSpPr txBox="1">
            <a:spLocks noChangeAspect="1" noChangeArrowheads="1"/>
          </p:cNvSpPr>
          <p:nvPr/>
        </p:nvSpPr>
        <p:spPr bwMode="auto">
          <a:xfrm>
            <a:off x="2928938" y="2454275"/>
            <a:ext cx="368458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4400">
                <a:solidFill>
                  <a:schemeClr val="bg1"/>
                </a:solidFill>
                <a:latin typeface="幼圆" panose="02010509060101010101" pitchFamily="49" charset="-122"/>
                <a:ea typeface="幼圆" panose="02010509060101010101" pitchFamily="49" charset="-122"/>
              </a:rPr>
              <a:t>输入标题</a:t>
            </a:r>
            <a:endParaRPr lang="en-US" altLang="zh-CN" sz="4400">
              <a:solidFill>
                <a:schemeClr val="bg1"/>
              </a:solidFill>
              <a:latin typeface="幼圆" panose="02010509060101010101" pitchFamily="49" charset="-122"/>
              <a:ea typeface="幼圆" panose="02010509060101010101" pitchFamily="49" charset="-122"/>
            </a:endParaRPr>
          </a:p>
        </p:txBody>
      </p:sp>
      <p:sp>
        <p:nvSpPr>
          <p:cNvPr id="14" name="文本框 13"/>
          <p:cNvSpPr txBox="1">
            <a:spLocks noChangeArrowheads="1"/>
          </p:cNvSpPr>
          <p:nvPr/>
        </p:nvSpPr>
        <p:spPr bwMode="auto">
          <a:xfrm>
            <a:off x="3389313" y="3287713"/>
            <a:ext cx="27638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000">
                <a:solidFill>
                  <a:schemeClr val="bg1"/>
                </a:solidFill>
                <a:latin typeface="Arial" panose="020B0604020202020204" pitchFamily="34" charset="0"/>
              </a:rPr>
              <a:t>Modern fashion Creative presentation</a:t>
            </a:r>
          </a:p>
        </p:txBody>
      </p:sp>
      <p:cxnSp>
        <p:nvCxnSpPr>
          <p:cNvPr id="16" name="直接连接符 15"/>
          <p:cNvCxnSpPr/>
          <p:nvPr/>
        </p:nvCxnSpPr>
        <p:spPr>
          <a:xfrm>
            <a:off x="4633913" y="3617913"/>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552700" y="3749675"/>
            <a:ext cx="4437063" cy="233363"/>
          </a:xfrm>
          <a:prstGeom prst="rect">
            <a:avLst/>
          </a:prstGeom>
          <a:noFill/>
          <a:ln>
            <a:noFill/>
          </a:ln>
        </p:spPr>
        <p:txBody>
          <a:bodyPr>
            <a:spAutoFit/>
          </a:bodyPr>
          <a:lstStyle/>
          <a:p>
            <a:pPr algn="ctr" eaLnBrk="0" hangingPunct="0">
              <a:defRPr/>
            </a:pPr>
            <a:r>
              <a:rPr lang="zh-CN" altLang="en-US" sz="920" noProof="1">
                <a:solidFill>
                  <a:schemeClr val="bg1"/>
                </a:solidFill>
                <a:latin typeface="Arial" panose="020B0604020202020204" pitchFamily="34" charset="0"/>
                <a:ea typeface="华文细黑" panose="02010600040101010101" pitchFamily="2" charset="-122"/>
              </a:rPr>
              <a:t>根据分类输入内容根据分类输入内容根据分类输入内容根据分类输入内容</a:t>
            </a:r>
            <a:endParaRPr lang="en-US" altLang="zh-CN" sz="920" noProof="1">
              <a:solidFill>
                <a:schemeClr val="bg1"/>
              </a:solidFill>
              <a:latin typeface="Arial" panose="020B0604020202020204" pitchFamily="34" charset="0"/>
              <a:ea typeface="华文细黑" panose="02010600040101010101" pitchFamily="2" charset="-122"/>
            </a:endParaRPr>
          </a:p>
        </p:txBody>
      </p:sp>
      <p:pic>
        <p:nvPicPr>
          <p:cNvPr id="5" name="图片 4" descr="25d346cf97a1cd5fd07a1f1a519b620f"/>
          <p:cNvPicPr>
            <a:picLocks noChangeAspect="1"/>
          </p:cNvPicPr>
          <p:nvPr/>
        </p:nvPicPr>
        <p:blipFill>
          <a:blip r:embed="rId4"/>
          <a:stretch>
            <a:fillRect/>
          </a:stretch>
        </p:blipFill>
        <p:spPr>
          <a:xfrm>
            <a:off x="8041640" y="80645"/>
            <a:ext cx="1054100" cy="1358265"/>
          </a:xfrm>
          <a:prstGeom prst="rect">
            <a:avLst/>
          </a:prstGeom>
          <a:noFill/>
          <a:effectLst>
            <a:reflection blurRad="6350" stA="54000" endA="300" endPos="35000" dir="5400000" sy="-100000" algn="bl" rotWithShape="0"/>
          </a:effectLst>
        </p:spPr>
      </p:pic>
      <p:pic>
        <p:nvPicPr>
          <p:cNvPr id="11266" name="图片 9" descr="C:\Users\Administrator\Desktop\25d346cf97a1cd5fd07a1f1a519b620f.png25d346cf97a1cd5fd07a1f1a519b620f"/>
          <p:cNvPicPr>
            <a:picLocks noChangeAspect="1"/>
          </p:cNvPicPr>
          <p:nvPr/>
        </p:nvPicPr>
        <p:blipFill>
          <a:blip r:embed="rId4"/>
          <a:srcRect/>
          <a:stretch>
            <a:fillRect/>
          </a:stretch>
        </p:blipFill>
        <p:spPr bwMode="auto">
          <a:xfrm>
            <a:off x="248603" y="991553"/>
            <a:ext cx="3005137" cy="387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0-#ppt_h/2"/>
                                          </p:val>
                                        </p:tav>
                                        <p:tav tm="100000">
                                          <p:val>
                                            <p:strVal val="#ppt_y"/>
                                          </p:val>
                                        </p:tav>
                                      </p:tavLst>
                                    </p:anim>
                                  </p:childTnLst>
                                </p:cTn>
                              </p:par>
                              <p:par>
                                <p:cTn id="12" presetID="2" presetClass="entr" presetSubtype="4" fill="hold" grpId="2"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4" grpId="0"/>
      <p:bldP spid="14" grpId="1"/>
      <p:bldP spid="14" grpId="2"/>
      <p:bldP spid="18" grpId="0"/>
      <p:bldP spid="18" grpId="1"/>
      <p:bldP spid="18"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6175" y="1249363"/>
            <a:ext cx="3024188" cy="171767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dirty="0"/>
          </a:p>
        </p:txBody>
      </p:sp>
      <p:sp>
        <p:nvSpPr>
          <p:cNvPr id="7" name="Rectangle 19"/>
          <p:cNvSpPr/>
          <p:nvPr/>
        </p:nvSpPr>
        <p:spPr>
          <a:xfrm>
            <a:off x="4956175" y="3067050"/>
            <a:ext cx="1908175" cy="1223963"/>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en-US" sz="1350" dirty="0">
              <a:solidFill>
                <a:schemeClr val="tx1">
                  <a:lumMod val="85000"/>
                  <a:lumOff val="15000"/>
                </a:schemeClr>
              </a:solidFill>
            </a:endParaRPr>
          </a:p>
        </p:txBody>
      </p:sp>
      <p:sp>
        <p:nvSpPr>
          <p:cNvPr id="11" name="圆角矩形 10"/>
          <p:cNvSpPr/>
          <p:nvPr/>
        </p:nvSpPr>
        <p:spPr bwMode="auto">
          <a:xfrm>
            <a:off x="6956425" y="3067050"/>
            <a:ext cx="1023938" cy="1223963"/>
          </a:xfrm>
          <a:prstGeom prst="roundRect">
            <a:avLst>
              <a:gd name="adj" fmla="val 758"/>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1206500" y="1292225"/>
            <a:ext cx="90488" cy="366713"/>
          </a:xfrm>
          <a:prstGeom prst="rect">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a:solidFill>
                <a:srgbClr val="54B902"/>
              </a:solidFill>
            </a:endParaRPr>
          </a:p>
        </p:txBody>
      </p:sp>
      <p:sp>
        <p:nvSpPr>
          <p:cNvPr id="13" name="文本框 12"/>
          <p:cNvSpPr txBox="1">
            <a:spLocks noChangeArrowheads="1"/>
          </p:cNvSpPr>
          <p:nvPr/>
        </p:nvSpPr>
        <p:spPr bwMode="auto">
          <a:xfrm>
            <a:off x="1296988" y="1292225"/>
            <a:ext cx="2306637" cy="369888"/>
          </a:xfrm>
          <a:prstGeom prst="rect">
            <a:avLst/>
          </a:prstGeom>
          <a:noFill/>
          <a:ln>
            <a:noFill/>
          </a:ln>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0" hangingPunct="0">
              <a:defRPr/>
            </a:pPr>
            <a:r>
              <a:rPr lang="zh-CN" altLang="en-US" sz="18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1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4" name="Content Placeholder 2"/>
          <p:cNvSpPr txBox="1"/>
          <p:nvPr/>
        </p:nvSpPr>
        <p:spPr>
          <a:xfrm>
            <a:off x="1114425" y="1854200"/>
            <a:ext cx="3636963" cy="11557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defTabSz="1087755" fontAlgn="auto">
              <a:lnSpc>
                <a:spcPct val="120000"/>
              </a:lnSpc>
              <a:spcBef>
                <a:spcPts val="0"/>
              </a:spcBef>
              <a:spcAft>
                <a:spcPts val="0"/>
              </a:spcAft>
              <a:buFont typeface="Arial" panose="020B0604020202020204" pitchFamily="34" charset="0"/>
              <a:buNone/>
              <a:defRPr/>
            </a:pPr>
            <a:r>
              <a:rPr lang="en-US" altLang="zh-CN" sz="1050" dirty="0">
                <a:solidFill>
                  <a:schemeClr val="tx1">
                    <a:lumMod val="65000"/>
                    <a:lumOff val="35000"/>
                  </a:schemeClr>
                </a:solidFill>
              </a:rPr>
              <a:t>There are many variations of passages of </a:t>
            </a:r>
            <a:r>
              <a:rPr lang="en-US" altLang="zh-CN" sz="1050" dirty="0" err="1">
                <a:solidFill>
                  <a:schemeClr val="tx1">
                    <a:lumMod val="65000"/>
                    <a:lumOff val="35000"/>
                  </a:schemeClr>
                </a:solidFill>
              </a:rPr>
              <a:t>Lorem</a:t>
            </a:r>
            <a:r>
              <a:rPr lang="en-US" altLang="zh-CN" sz="1050" dirty="0">
                <a:solidFill>
                  <a:schemeClr val="tx1">
                    <a:lumMod val="65000"/>
                    <a:lumOff val="35000"/>
                  </a:schemeClr>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tx1">
                    <a:lumMod val="65000"/>
                    <a:lumOff val="35000"/>
                  </a:schemeClr>
                </a:solidFill>
              </a:rPr>
              <a:t>Lorem</a:t>
            </a:r>
            <a:r>
              <a:rPr lang="en-US" altLang="zh-CN" sz="1050" dirty="0">
                <a:solidFill>
                  <a:schemeClr val="tx1">
                    <a:lumMod val="65000"/>
                    <a:lumOff val="35000"/>
                  </a:schemeClr>
                </a:solidFill>
              </a:rPr>
              <a:t>, you need to be sure there isn't anything embarrassing. There are</a:t>
            </a:r>
            <a:endParaRPr lang="en-US" altLang="zh-CN" sz="1050" dirty="0">
              <a:solidFill>
                <a:schemeClr val="tx1">
                  <a:lumMod val="65000"/>
                  <a:lumOff val="35000"/>
                </a:schemeClr>
              </a:solidFill>
              <a:cs typeface="Arial" panose="020B0604020202020204" pitchFamily="34" charset="0"/>
            </a:endParaRPr>
          </a:p>
        </p:txBody>
      </p:sp>
      <p:sp>
        <p:nvSpPr>
          <p:cNvPr id="15" name="Rectangle 27"/>
          <p:cNvSpPr>
            <a:spLocks noChangeArrowheads="1"/>
          </p:cNvSpPr>
          <p:nvPr/>
        </p:nvSpPr>
        <p:spPr bwMode="auto">
          <a:xfrm>
            <a:off x="1206500" y="3213100"/>
            <a:ext cx="1406525" cy="366713"/>
          </a:xfrm>
          <a:prstGeom prst="roundRect">
            <a:avLst>
              <a:gd name="adj" fmla="val 27968"/>
            </a:avLst>
          </a:prstGeom>
          <a:solidFill>
            <a:srgbClr val="64A177"/>
          </a:solidFill>
          <a:ln>
            <a:noFill/>
          </a:ln>
          <a:extLst>
            <a:ext uri="{91240B29-F687-4F45-9708-019B960494DF}">
              <a14:hiddenLine xmlns:a14="http://schemas.microsoft.com/office/drawing/2010/main" w="9525">
                <a:solidFill>
                  <a:srgbClr val="000000"/>
                </a:solidFill>
                <a:rou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400">
                <a:solidFill>
                  <a:schemeClr val="bg1"/>
                </a:solidFill>
              </a:rPr>
              <a:t>More Details</a:t>
            </a:r>
          </a:p>
        </p:txBody>
      </p:sp>
      <p:sp>
        <p:nvSpPr>
          <p:cNvPr id="19" name="任意多边形: 形状 18"/>
          <p:cNvSpPr/>
          <p:nvPr/>
        </p:nvSpPr>
        <p:spPr>
          <a:xfrm>
            <a:off x="531813" y="400050"/>
            <a:ext cx="1052512" cy="300038"/>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2298" name="文本框 19"/>
          <p:cNvSpPr txBox="1">
            <a:spLocks noChangeArrowheads="1"/>
          </p:cNvSpPr>
          <p:nvPr/>
        </p:nvSpPr>
        <p:spPr bwMode="auto">
          <a:xfrm>
            <a:off x="1006475" y="349250"/>
            <a:ext cx="18065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2" name="组合 7"/>
          <p:cNvGrpSpPr/>
          <p:nvPr/>
        </p:nvGrpSpPr>
        <p:grpSpPr bwMode="auto">
          <a:xfrm rot="5400000">
            <a:off x="144993" y="368300"/>
            <a:ext cx="68263" cy="363538"/>
            <a:chOff x="959" y="1331"/>
            <a:chExt cx="108" cy="572"/>
          </a:xfrm>
          <a:solidFill>
            <a:srgbClr val="64A177"/>
          </a:solidFill>
        </p:grpSpPr>
        <p:cxnSp>
          <p:nvCxnSpPr>
            <p:cNvPr id="22" name="直接连接符 21"/>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3" name="组合 33"/>
          <p:cNvGrpSpPr/>
          <p:nvPr/>
        </p:nvGrpSpPr>
        <p:grpSpPr>
          <a:xfrm>
            <a:off x="2396341" y="515938"/>
            <a:ext cx="6747659" cy="68263"/>
            <a:chOff x="3461553" y="517741"/>
            <a:chExt cx="6747659" cy="68263"/>
          </a:xfrm>
          <a:solidFill>
            <a:srgbClr val="64A177"/>
          </a:solidFill>
        </p:grpSpPr>
        <p:cxnSp>
          <p:nvCxnSpPr>
            <p:cNvPr id="35" name="直接连接符 34"/>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12301" name="文本框 36"/>
          <p:cNvSpPr txBox="1">
            <a:spLocks noChangeArrowheads="1"/>
          </p:cNvSpPr>
          <p:nvPr/>
        </p:nvSpPr>
        <p:spPr bwMode="auto">
          <a:xfrm>
            <a:off x="620713" y="403225"/>
            <a:ext cx="6794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pic>
        <p:nvPicPr>
          <p:cNvPr id="5" name="图片 4" descr="25d346cf97a1cd5fd07a1f1a519b620f"/>
          <p:cNvPicPr>
            <a:picLocks noChangeAspect="1"/>
          </p:cNvPicPr>
          <p:nvPr/>
        </p:nvPicPr>
        <p:blipFill>
          <a:blip r:embed="rId7"/>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 presetClass="entr" presetSubtype="1"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500"/>
                            </p:stCondLst>
                            <p:childTnLst>
                              <p:par>
                                <p:cTn id="25" presetID="2" presetClass="entr" presetSubtype="4" decel="10000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decel="10000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76200" y="2751138"/>
            <a:ext cx="8961438" cy="0"/>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173163" y="1701800"/>
            <a:ext cx="0" cy="973138"/>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602163" y="1701800"/>
            <a:ext cx="0" cy="973138"/>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71800" y="2751138"/>
            <a:ext cx="0" cy="973137"/>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62700" y="2751138"/>
            <a:ext cx="0" cy="973137"/>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12863" y="1604963"/>
            <a:ext cx="936625" cy="277812"/>
          </a:xfrm>
          <a:prstGeom prst="rect">
            <a:avLst/>
          </a:prstGeom>
        </p:spPr>
        <p:txBody>
          <a:bodyPr wrap="none">
            <a:spAutoFit/>
          </a:bodyPr>
          <a:lstStyle/>
          <a:p>
            <a:pPr eaLnBrk="0" hangingPunct="0">
              <a:defRPr/>
            </a:pPr>
            <a:r>
              <a:rPr lang="en-US" altLang="zh-CN" sz="1200" dirty="0">
                <a:solidFill>
                  <a:schemeClr val="bg1">
                    <a:lumMod val="95000"/>
                  </a:schemeClr>
                </a:solidFill>
                <a:latin typeface="Segoe UI" panose="020B0502040204020203" pitchFamily="34" charset="0"/>
                <a:ea typeface="Segoe UI Symbol" panose="020B0502040204020203" pitchFamily="34" charset="0"/>
                <a:cs typeface="Segoe UI" panose="020B0502040204020203" pitchFamily="34" charset="0"/>
              </a:rPr>
              <a:t>TITLE HERE</a:t>
            </a:r>
            <a:endParaRPr lang="zh-CN" altLang="en-US" sz="1200" dirty="0">
              <a:solidFill>
                <a:schemeClr val="bg1">
                  <a:lumMod val="95000"/>
                </a:schemeClr>
              </a:solidFill>
              <a:ea typeface="华文细黑" panose="02010600040101010101" pitchFamily="2" charset="-122"/>
            </a:endParaRPr>
          </a:p>
        </p:txBody>
      </p:sp>
      <p:sp>
        <p:nvSpPr>
          <p:cNvPr id="15" name="矩形 14"/>
          <p:cNvSpPr/>
          <p:nvPr/>
        </p:nvSpPr>
        <p:spPr>
          <a:xfrm>
            <a:off x="1312863" y="1890713"/>
            <a:ext cx="1955800" cy="369332"/>
          </a:xfrm>
          <a:prstGeom prst="rect">
            <a:avLst/>
          </a:prstGeom>
        </p:spPr>
        <p:txBody>
          <a:bodyPr>
            <a:spAutoFit/>
          </a:bodyPr>
          <a:lstStyle/>
          <a:p>
            <a:pPr eaLnBrk="0" hangingPunct="0">
              <a:defRPr/>
            </a:pP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欢迎关注</a:t>
            </a:r>
            <a:r>
              <a:rPr lang="en-US" altLang="zh-CN"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kevin</a:t>
            </a: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刘匠公众号，获取完整版及更多模板</a:t>
            </a:r>
          </a:p>
        </p:txBody>
      </p:sp>
      <p:sp>
        <p:nvSpPr>
          <p:cNvPr id="16" name="矩形 15"/>
          <p:cNvSpPr/>
          <p:nvPr/>
        </p:nvSpPr>
        <p:spPr>
          <a:xfrm>
            <a:off x="4695825" y="1604963"/>
            <a:ext cx="936625" cy="277812"/>
          </a:xfrm>
          <a:prstGeom prst="rect">
            <a:avLst/>
          </a:prstGeom>
        </p:spPr>
        <p:txBody>
          <a:bodyPr wrap="none">
            <a:spAutoFit/>
          </a:bodyPr>
          <a:lstStyle/>
          <a:p>
            <a:pPr eaLnBrk="0" hangingPunct="0">
              <a:defRPr/>
            </a:pPr>
            <a:r>
              <a:rPr lang="en-US" altLang="zh-CN" sz="1200" dirty="0">
                <a:solidFill>
                  <a:schemeClr val="bg1">
                    <a:lumMod val="95000"/>
                  </a:schemeClr>
                </a:solidFill>
                <a:latin typeface="Segoe UI" panose="020B0502040204020203" pitchFamily="34" charset="0"/>
                <a:ea typeface="Segoe UI Symbol" panose="020B0502040204020203" pitchFamily="34" charset="0"/>
                <a:cs typeface="Segoe UI" panose="020B0502040204020203" pitchFamily="34" charset="0"/>
              </a:rPr>
              <a:t>TITLE HERE</a:t>
            </a:r>
            <a:endParaRPr lang="zh-CN" altLang="en-US" sz="1200" dirty="0">
              <a:solidFill>
                <a:schemeClr val="bg1">
                  <a:lumMod val="95000"/>
                </a:schemeClr>
              </a:solidFill>
              <a:ea typeface="华文细黑" panose="02010600040101010101" pitchFamily="2" charset="-122"/>
            </a:endParaRPr>
          </a:p>
        </p:txBody>
      </p:sp>
      <p:sp>
        <p:nvSpPr>
          <p:cNvPr id="17" name="矩形 16"/>
          <p:cNvSpPr/>
          <p:nvPr/>
        </p:nvSpPr>
        <p:spPr>
          <a:xfrm>
            <a:off x="4695825" y="1890713"/>
            <a:ext cx="2063750" cy="369332"/>
          </a:xfrm>
          <a:prstGeom prst="rect">
            <a:avLst/>
          </a:prstGeom>
        </p:spPr>
        <p:txBody>
          <a:bodyPr>
            <a:spAutoFit/>
          </a:bodyPr>
          <a:lstStyle/>
          <a:p>
            <a:pPr eaLnBrk="0" hangingPunct="0">
              <a:defRPr/>
            </a:pP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欢迎关注</a:t>
            </a:r>
            <a:r>
              <a:rPr lang="en-US" altLang="zh-CN"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kevin</a:t>
            </a: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刘匠公众号，获取完整版及更多模板</a:t>
            </a:r>
          </a:p>
        </p:txBody>
      </p:sp>
      <p:sp>
        <p:nvSpPr>
          <p:cNvPr id="20" name="矩形 19"/>
          <p:cNvSpPr/>
          <p:nvPr/>
        </p:nvSpPr>
        <p:spPr>
          <a:xfrm>
            <a:off x="3074988" y="3127375"/>
            <a:ext cx="936625" cy="277813"/>
          </a:xfrm>
          <a:prstGeom prst="rect">
            <a:avLst/>
          </a:prstGeom>
        </p:spPr>
        <p:txBody>
          <a:bodyPr wrap="none">
            <a:spAutoFit/>
          </a:bodyPr>
          <a:lstStyle/>
          <a:p>
            <a:pPr eaLnBrk="0" hangingPunct="0">
              <a:defRPr/>
            </a:pPr>
            <a:r>
              <a:rPr lang="en-US" altLang="zh-CN" sz="12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TITLE HERE</a:t>
            </a:r>
            <a:endParaRPr lang="zh-CN" altLang="en-US" sz="1200" dirty="0">
              <a:solidFill>
                <a:schemeClr val="tx1">
                  <a:lumMod val="85000"/>
                  <a:lumOff val="15000"/>
                </a:schemeClr>
              </a:solidFill>
              <a:ea typeface="华文细黑" panose="02010600040101010101" pitchFamily="2" charset="-122"/>
            </a:endParaRPr>
          </a:p>
        </p:txBody>
      </p:sp>
      <p:sp>
        <p:nvSpPr>
          <p:cNvPr id="21" name="矩形 20"/>
          <p:cNvSpPr/>
          <p:nvPr/>
        </p:nvSpPr>
        <p:spPr>
          <a:xfrm>
            <a:off x="3074988" y="3413125"/>
            <a:ext cx="2457450" cy="369332"/>
          </a:xfrm>
          <a:prstGeom prst="rect">
            <a:avLst/>
          </a:prstGeom>
        </p:spPr>
        <p:txBody>
          <a:bodyPr>
            <a:spAutoFit/>
          </a:bodyPr>
          <a:lstStyle/>
          <a:p>
            <a:pPr eaLnBrk="0" hangingPunct="0">
              <a:defRPr/>
            </a:pP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欢迎关注</a:t>
            </a:r>
            <a:r>
              <a:rPr lang="en-US" altLang="zh-CN"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kevin</a:t>
            </a: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刘匠公众号，获取完整版及更多模板</a:t>
            </a:r>
          </a:p>
        </p:txBody>
      </p:sp>
      <p:sp>
        <p:nvSpPr>
          <p:cNvPr id="22" name="矩形 21"/>
          <p:cNvSpPr/>
          <p:nvPr/>
        </p:nvSpPr>
        <p:spPr>
          <a:xfrm>
            <a:off x="6465888" y="3127375"/>
            <a:ext cx="936625" cy="277813"/>
          </a:xfrm>
          <a:prstGeom prst="rect">
            <a:avLst/>
          </a:prstGeom>
        </p:spPr>
        <p:txBody>
          <a:bodyPr wrap="none">
            <a:spAutoFit/>
          </a:bodyPr>
          <a:lstStyle/>
          <a:p>
            <a:pPr eaLnBrk="0" hangingPunct="0">
              <a:defRPr/>
            </a:pPr>
            <a:r>
              <a:rPr lang="en-US" altLang="zh-CN" sz="12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TITLE HERE</a:t>
            </a:r>
            <a:endParaRPr lang="zh-CN" altLang="en-US" sz="1200" dirty="0">
              <a:solidFill>
                <a:schemeClr val="tx1">
                  <a:lumMod val="85000"/>
                  <a:lumOff val="15000"/>
                </a:schemeClr>
              </a:solidFill>
              <a:ea typeface="华文细黑" panose="02010600040101010101" pitchFamily="2" charset="-122"/>
            </a:endParaRPr>
          </a:p>
        </p:txBody>
      </p:sp>
      <p:sp>
        <p:nvSpPr>
          <p:cNvPr id="23" name="矩形 22"/>
          <p:cNvSpPr/>
          <p:nvPr/>
        </p:nvSpPr>
        <p:spPr>
          <a:xfrm>
            <a:off x="6465888" y="3405505"/>
            <a:ext cx="2373312" cy="369332"/>
          </a:xfrm>
          <a:prstGeom prst="rect">
            <a:avLst/>
          </a:prstGeom>
        </p:spPr>
        <p:txBody>
          <a:bodyPr>
            <a:spAutoFit/>
          </a:bodyPr>
          <a:lstStyle/>
          <a:p>
            <a:pPr eaLnBrk="0" hangingPunct="0">
              <a:defRPr/>
            </a:pP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欢迎关注</a:t>
            </a:r>
            <a:r>
              <a:rPr lang="en-US" altLang="zh-CN"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kevin</a:t>
            </a:r>
            <a:r>
              <a:rPr lang="zh-CN" altLang="en-US" sz="900" dirty="0">
                <a:solidFill>
                  <a:schemeClr val="tx1">
                    <a:lumMod val="85000"/>
                    <a:lumOff val="15000"/>
                  </a:schemeClr>
                </a:solidFill>
                <a:latin typeface="Segoe UI" panose="020B0502040204020203" pitchFamily="34" charset="0"/>
                <a:ea typeface="华文细黑" panose="02010600040101010101" pitchFamily="2" charset="-122"/>
                <a:cs typeface="Segoe UI" panose="020B0502040204020203" pitchFamily="34" charset="0"/>
              </a:rPr>
              <a:t>刘匠公众号，获取完整版及更多模板</a:t>
            </a:r>
          </a:p>
        </p:txBody>
      </p:sp>
      <p:sp>
        <p:nvSpPr>
          <p:cNvPr id="24" name="矩形 23"/>
          <p:cNvSpPr/>
          <p:nvPr/>
        </p:nvSpPr>
        <p:spPr>
          <a:xfrm>
            <a:off x="774700" y="2674938"/>
            <a:ext cx="796925" cy="200025"/>
          </a:xfrm>
          <a:prstGeom prst="rect">
            <a:avLst/>
          </a:prstGeom>
          <a:solidFill>
            <a:srgbClr val="64A1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050" dirty="0"/>
              <a:t>2014</a:t>
            </a:r>
            <a:endParaRPr lang="zh-CN" altLang="en-US" sz="1050" dirty="0"/>
          </a:p>
        </p:txBody>
      </p:sp>
      <p:sp>
        <p:nvSpPr>
          <p:cNvPr id="25" name="矩形 24"/>
          <p:cNvSpPr/>
          <p:nvPr/>
        </p:nvSpPr>
        <p:spPr>
          <a:xfrm>
            <a:off x="2573338" y="2674938"/>
            <a:ext cx="796925" cy="200025"/>
          </a:xfrm>
          <a:prstGeom prst="rect">
            <a:avLst/>
          </a:prstGeom>
          <a:solidFill>
            <a:srgbClr val="64A1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050" dirty="0"/>
              <a:t>2015</a:t>
            </a:r>
            <a:endParaRPr lang="zh-CN" altLang="en-US" sz="1050" dirty="0"/>
          </a:p>
        </p:txBody>
      </p:sp>
      <p:sp>
        <p:nvSpPr>
          <p:cNvPr id="26" name="矩形 25"/>
          <p:cNvSpPr/>
          <p:nvPr/>
        </p:nvSpPr>
        <p:spPr>
          <a:xfrm>
            <a:off x="4200525" y="2674938"/>
            <a:ext cx="796925" cy="200025"/>
          </a:xfrm>
          <a:prstGeom prst="rect">
            <a:avLst/>
          </a:prstGeom>
          <a:solidFill>
            <a:srgbClr val="64A1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050" dirty="0"/>
              <a:t>2016</a:t>
            </a:r>
            <a:endParaRPr lang="zh-CN" altLang="en-US" sz="1050" dirty="0"/>
          </a:p>
        </p:txBody>
      </p:sp>
      <p:sp>
        <p:nvSpPr>
          <p:cNvPr id="27" name="矩形 26"/>
          <p:cNvSpPr/>
          <p:nvPr/>
        </p:nvSpPr>
        <p:spPr>
          <a:xfrm>
            <a:off x="5972175" y="2674938"/>
            <a:ext cx="796925" cy="200025"/>
          </a:xfrm>
          <a:prstGeom prst="rect">
            <a:avLst/>
          </a:prstGeom>
          <a:solidFill>
            <a:srgbClr val="64A1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050" dirty="0"/>
              <a:t>2017</a:t>
            </a:r>
            <a:endParaRPr lang="zh-CN" altLang="en-US" sz="1050" dirty="0"/>
          </a:p>
        </p:txBody>
      </p:sp>
      <p:grpSp>
        <p:nvGrpSpPr>
          <p:cNvPr id="13331" name="组合 1"/>
          <p:cNvGrpSpPr/>
          <p:nvPr/>
        </p:nvGrpSpPr>
        <p:grpSpPr bwMode="auto">
          <a:xfrm>
            <a:off x="-3175" y="349250"/>
            <a:ext cx="9147175" cy="401638"/>
            <a:chOff x="-2644" y="350014"/>
            <a:chExt cx="9146644" cy="400110"/>
          </a:xfrm>
        </p:grpSpPr>
        <p:sp>
          <p:nvSpPr>
            <p:cNvPr id="28" name="任意多边形: 形状 27"/>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3333" name="文本框 28"/>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3" name="组合 7"/>
            <p:cNvGrpSpPr/>
            <p:nvPr/>
          </p:nvGrpSpPr>
          <p:grpSpPr bwMode="auto">
            <a:xfrm rot="5400000">
              <a:off x="144993" y="368300"/>
              <a:ext cx="68263" cy="363538"/>
              <a:chOff x="959" y="1331"/>
              <a:chExt cx="108" cy="572"/>
            </a:xfrm>
            <a:solidFill>
              <a:srgbClr val="64A177"/>
            </a:solidFill>
          </p:grpSpPr>
          <p:cxnSp>
            <p:nvCxnSpPr>
              <p:cNvPr id="31" name="直接连接符 30"/>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4" name="组合 32"/>
            <p:cNvGrpSpPr/>
            <p:nvPr/>
          </p:nvGrpSpPr>
          <p:grpSpPr>
            <a:xfrm>
              <a:off x="2396341" y="515938"/>
              <a:ext cx="6747659" cy="68263"/>
              <a:chOff x="3461553" y="517741"/>
              <a:chExt cx="6747659" cy="68263"/>
            </a:xfrm>
            <a:solidFill>
              <a:srgbClr val="64A177"/>
            </a:solidFill>
          </p:grpSpPr>
          <p:cxnSp>
            <p:nvCxnSpPr>
              <p:cNvPr id="34" name="直接连接符 33"/>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13336" name="文本框 35"/>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2" name="图片 1" descr="25d346cf97a1cd5fd07a1f1a519b620f"/>
          <p:cNvPicPr>
            <a:picLocks noChangeAspect="1"/>
          </p:cNvPicPr>
          <p:nvPr/>
        </p:nvPicPr>
        <p:blipFill>
          <a:blip r:embed="rId4"/>
          <a:stretch>
            <a:fillRect/>
          </a:stretch>
        </p:blipFill>
        <p:spPr>
          <a:xfrm>
            <a:off x="147955" y="3064510"/>
            <a:ext cx="1623695" cy="2092325"/>
          </a:xfrm>
          <a:prstGeom prst="rect">
            <a:avLst/>
          </a:prstGeom>
        </p:spPr>
      </p:pic>
      <p:pic>
        <p:nvPicPr>
          <p:cNvPr id="5" name="图片 4" descr="25d346cf97a1cd5fd07a1f1a519b620f"/>
          <p:cNvPicPr>
            <a:picLocks noChangeAspect="1"/>
          </p:cNvPicPr>
          <p:nvPr/>
        </p:nvPicPr>
        <p:blipFill>
          <a:blip r:embed="rId4"/>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1000"/>
                                        <p:tgtEl>
                                          <p:spTgt spid="27"/>
                                        </p:tgtEl>
                                      </p:cBhvr>
                                    </p:animEffect>
                                    <p:anim calcmode="lin" valueType="num">
                                      <p:cBhvr>
                                        <p:cTn id="88" dur="1000" fill="hold"/>
                                        <p:tgtEl>
                                          <p:spTgt spid="27"/>
                                        </p:tgtEl>
                                        <p:attrNameLst>
                                          <p:attrName>ppt_x</p:attrName>
                                        </p:attrNameLst>
                                      </p:cBhvr>
                                      <p:tavLst>
                                        <p:tav tm="0">
                                          <p:val>
                                            <p:strVal val="#ppt_x"/>
                                          </p:val>
                                        </p:tav>
                                        <p:tav tm="100000">
                                          <p:val>
                                            <p:strVal val="#ppt_x"/>
                                          </p:val>
                                        </p:tav>
                                      </p:tavLst>
                                    </p:anim>
                                    <p:anim calcmode="lin" valueType="num">
                                      <p:cBhvr>
                                        <p:cTn id="8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0" grpId="0"/>
      <p:bldP spid="21" grpId="0"/>
      <p:bldP spid="22" grpId="0"/>
      <p:bldP spid="23" grpId="0"/>
      <p:bldP spid="24" grpId="0" animBg="1"/>
      <p:bldP spid="25" grpId="0" animBg="1"/>
      <p:bldP spid="26"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直接连接符 50"/>
          <p:cNvCxnSpPr/>
          <p:nvPr/>
        </p:nvCxnSpPr>
        <p:spPr>
          <a:xfrm flipV="1">
            <a:off x="4522788" y="1212850"/>
            <a:ext cx="0" cy="487363"/>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sp>
        <p:nvSpPr>
          <p:cNvPr id="29" name="等腰三角形 28"/>
          <p:cNvSpPr/>
          <p:nvPr/>
        </p:nvSpPr>
        <p:spPr>
          <a:xfrm>
            <a:off x="1847850" y="2914650"/>
            <a:ext cx="868363" cy="801688"/>
          </a:xfrm>
          <a:prstGeom prst="triangle">
            <a:avLst>
              <a:gd name="adj" fmla="val 54876"/>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30" name="等腰三角形 29"/>
          <p:cNvSpPr/>
          <p:nvPr/>
        </p:nvSpPr>
        <p:spPr>
          <a:xfrm>
            <a:off x="3332163" y="3157538"/>
            <a:ext cx="825500" cy="558800"/>
          </a:xfrm>
          <a:prstGeom prst="triangle">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32" name="等腰三角形 31"/>
          <p:cNvSpPr/>
          <p:nvPr/>
        </p:nvSpPr>
        <p:spPr>
          <a:xfrm>
            <a:off x="6308725" y="3001963"/>
            <a:ext cx="900113" cy="714375"/>
          </a:xfrm>
          <a:prstGeom prst="triangle">
            <a:avLst>
              <a:gd name="adj" fmla="val 63029"/>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cxnSp>
        <p:nvCxnSpPr>
          <p:cNvPr id="7" name="直接连接符 6"/>
          <p:cNvCxnSpPr/>
          <p:nvPr/>
        </p:nvCxnSpPr>
        <p:spPr>
          <a:xfrm>
            <a:off x="663575" y="3716338"/>
            <a:ext cx="7718425" cy="0"/>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sp>
        <p:nvSpPr>
          <p:cNvPr id="24" name="等腰三角形 23"/>
          <p:cNvSpPr/>
          <p:nvPr/>
        </p:nvSpPr>
        <p:spPr>
          <a:xfrm>
            <a:off x="3897313" y="1730375"/>
            <a:ext cx="1271587" cy="1985963"/>
          </a:xfrm>
          <a:prstGeom prst="triangle">
            <a:avLst/>
          </a:pr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25" name="等腰三角形 24"/>
          <p:cNvSpPr/>
          <p:nvPr/>
        </p:nvSpPr>
        <p:spPr>
          <a:xfrm>
            <a:off x="5559425" y="2471738"/>
            <a:ext cx="960438" cy="1244600"/>
          </a:xfrm>
          <a:prstGeom prst="triangle">
            <a:avLst/>
          </a:prstGeom>
          <a:solidFill>
            <a:srgbClr val="64A1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26" name="等腰三角形 25"/>
          <p:cNvSpPr/>
          <p:nvPr/>
        </p:nvSpPr>
        <p:spPr>
          <a:xfrm>
            <a:off x="6991350" y="2854325"/>
            <a:ext cx="885825" cy="862013"/>
          </a:xfrm>
          <a:prstGeom prst="triangle">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27" name="等腰三角形 26"/>
          <p:cNvSpPr/>
          <p:nvPr/>
        </p:nvSpPr>
        <p:spPr>
          <a:xfrm>
            <a:off x="2589213" y="2254250"/>
            <a:ext cx="1082675" cy="1462088"/>
          </a:xfrm>
          <a:prstGeom prst="triangle">
            <a:avLst/>
          </a:prstGeom>
          <a:solidFill>
            <a:srgbClr val="64A1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28" name="等腰三角形 27"/>
          <p:cNvSpPr/>
          <p:nvPr/>
        </p:nvSpPr>
        <p:spPr>
          <a:xfrm>
            <a:off x="1119188" y="2627313"/>
            <a:ext cx="1106487" cy="1089025"/>
          </a:xfrm>
          <a:prstGeom prst="triangle">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sp>
        <p:nvSpPr>
          <p:cNvPr id="34" name="矩形 33"/>
          <p:cNvSpPr/>
          <p:nvPr/>
        </p:nvSpPr>
        <p:spPr>
          <a:xfrm>
            <a:off x="754063" y="3989388"/>
            <a:ext cx="1558925" cy="669925"/>
          </a:xfrm>
          <a:prstGeom prst="rect">
            <a:avLst/>
          </a:prstGeom>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000" b="1" dirty="0">
                <a:solidFill>
                  <a:srgbClr val="262626"/>
                </a:solidFill>
                <a:latin typeface="Segoe UI" panose="020B0502040204020203" pitchFamily="34" charset="0"/>
                <a:ea typeface="微软雅黑" panose="020B0503020204020204" pitchFamily="34" charset="-122"/>
              </a:rPr>
              <a:t>Free images </a:t>
            </a:r>
            <a:endParaRPr lang="en-US" altLang="zh-CN" sz="1000" b="1" dirty="0">
              <a:solidFill>
                <a:srgbClr val="262626"/>
              </a:solidFill>
              <a:latin typeface="Segoe UI" panose="020B0502040204020203" pitchFamily="34" charset="0"/>
              <a:ea typeface="微软雅黑" panose="020B0503020204020204" pitchFamily="34" charset="-122"/>
            </a:endParaRPr>
          </a:p>
          <a:p>
            <a:pPr algn="ctr"/>
            <a:r>
              <a:rPr lang="zh-CN" altLang="en-US" sz="900" dirty="0">
                <a:solidFill>
                  <a:srgbClr val="262626"/>
                </a:solidFill>
                <a:latin typeface="Segoe UI" panose="020B0502040204020203" pitchFamily="34" charset="0"/>
                <a:ea typeface="微软雅黑" panose="020B0503020204020204" pitchFamily="34" charset="-122"/>
              </a:rPr>
              <a:t>and videos you can use anywhere. All images and videos on Pixabay</a:t>
            </a:r>
          </a:p>
        </p:txBody>
      </p:sp>
      <p:sp>
        <p:nvSpPr>
          <p:cNvPr id="35" name="矩形 34"/>
          <p:cNvSpPr/>
          <p:nvPr/>
        </p:nvSpPr>
        <p:spPr>
          <a:xfrm>
            <a:off x="3671888" y="3989388"/>
            <a:ext cx="1776412" cy="669925"/>
          </a:xfrm>
          <a:prstGeom prst="rect">
            <a:avLst/>
          </a:prstGeom>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000" b="1">
                <a:solidFill>
                  <a:srgbClr val="262626"/>
                </a:solidFill>
                <a:latin typeface="Segoe UI" panose="020B0502040204020203" pitchFamily="34" charset="0"/>
                <a:ea typeface="微软雅黑" panose="020B0503020204020204" pitchFamily="34" charset="-122"/>
              </a:rPr>
              <a:t>If you haven</a:t>
            </a:r>
            <a:r>
              <a:rPr lang="zh-CN" altLang="en-US" sz="900">
                <a:solidFill>
                  <a:srgbClr val="262626"/>
                </a:solidFill>
                <a:latin typeface="Segoe UI" panose="020B0502040204020203" pitchFamily="34" charset="0"/>
                <a:ea typeface="微软雅黑" panose="020B0503020204020204" pitchFamily="34" charset="-122"/>
              </a:rPr>
              <a:t>’t </a:t>
            </a:r>
            <a:endParaRPr lang="en-US" altLang="zh-CN" sz="900">
              <a:solidFill>
                <a:srgbClr val="262626"/>
              </a:solidFill>
              <a:latin typeface="Segoe UI" panose="020B0502040204020203" pitchFamily="34" charset="0"/>
              <a:ea typeface="微软雅黑" panose="020B0503020204020204" pitchFamily="34" charset="-122"/>
            </a:endParaRPr>
          </a:p>
          <a:p>
            <a:pPr algn="ctr"/>
            <a:r>
              <a:rPr lang="zh-CN" altLang="en-US" sz="900">
                <a:solidFill>
                  <a:srgbClr val="262626"/>
                </a:solidFill>
                <a:latin typeface="Segoe UI" panose="020B0502040204020203" pitchFamily="34" charset="0"/>
                <a:ea typeface="微软雅黑" panose="020B0503020204020204" pitchFamily="34" charset="-122"/>
              </a:rPr>
              <a:t>found the public domain images you were looking for at Public Domain Archive</a:t>
            </a:r>
          </a:p>
        </p:txBody>
      </p:sp>
      <p:sp>
        <p:nvSpPr>
          <p:cNvPr id="36" name="矩形 35"/>
          <p:cNvSpPr/>
          <p:nvPr/>
        </p:nvSpPr>
        <p:spPr>
          <a:xfrm>
            <a:off x="5391150" y="3989388"/>
            <a:ext cx="1277938" cy="808037"/>
          </a:xfrm>
          <a:prstGeom prst="rect">
            <a:avLst/>
          </a:prstGeom>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zh-CN" altLang="en-US" sz="1000" b="1">
                <a:solidFill>
                  <a:srgbClr val="262626"/>
                </a:solidFill>
                <a:latin typeface="Segoe UI" panose="020B0502040204020203" pitchFamily="34" charset="0"/>
                <a:ea typeface="微软雅黑" panose="020B0503020204020204" pitchFamily="34" charset="-122"/>
              </a:rPr>
              <a:t>Although</a:t>
            </a:r>
            <a:r>
              <a:rPr lang="zh-CN" altLang="en-US" sz="900">
                <a:solidFill>
                  <a:srgbClr val="262626"/>
                </a:solidFill>
                <a:latin typeface="Segoe UI" panose="020B0502040204020203" pitchFamily="34" charset="0"/>
                <a:ea typeface="微软雅黑" panose="020B0503020204020204" pitchFamily="34" charset="-122"/>
              </a:rPr>
              <a:t>,</a:t>
            </a:r>
            <a:endParaRPr lang="en-US" altLang="zh-CN" sz="900">
              <a:solidFill>
                <a:srgbClr val="262626"/>
              </a:solidFill>
              <a:latin typeface="Segoe UI" panose="020B0502040204020203" pitchFamily="34" charset="0"/>
              <a:ea typeface="微软雅黑" panose="020B0503020204020204" pitchFamily="34" charset="-122"/>
            </a:endParaRPr>
          </a:p>
          <a:p>
            <a:pPr algn="ctr"/>
            <a:r>
              <a:rPr lang="zh-CN" altLang="en-US" sz="900">
                <a:solidFill>
                  <a:srgbClr val="262626"/>
                </a:solidFill>
                <a:latin typeface="Segoe UI" panose="020B0502040204020203" pitchFamily="34" charset="0"/>
                <a:ea typeface="微软雅黑" panose="020B0503020204020204" pitchFamily="34" charset="-122"/>
              </a:rPr>
              <a:t> you’re more than welcome to let me know if you use images for a website</a:t>
            </a:r>
          </a:p>
        </p:txBody>
      </p:sp>
      <p:sp>
        <p:nvSpPr>
          <p:cNvPr id="37" name="矩形 36"/>
          <p:cNvSpPr/>
          <p:nvPr/>
        </p:nvSpPr>
        <p:spPr>
          <a:xfrm>
            <a:off x="2401888" y="3989388"/>
            <a:ext cx="1181100" cy="531812"/>
          </a:xfrm>
          <a:prstGeom prst="rect">
            <a:avLst/>
          </a:prstGeom>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000" b="1">
                <a:solidFill>
                  <a:srgbClr val="262626"/>
                </a:solidFill>
                <a:latin typeface="Segoe UI" panose="020B0502040204020203" pitchFamily="34" charset="0"/>
                <a:ea typeface="微软雅黑" panose="020B0503020204020204" pitchFamily="34" charset="-122"/>
                <a:sym typeface="Segoe UI" panose="020B0502040204020203" pitchFamily="34" charset="0"/>
              </a:rPr>
              <a:t>Under the</a:t>
            </a:r>
            <a:r>
              <a:rPr lang="zh-CN" altLang="en-US" sz="1000" b="1">
                <a:solidFill>
                  <a:srgbClr val="262626"/>
                </a:solidFill>
                <a:latin typeface="Segoe UI" panose="020B0502040204020203" pitchFamily="34" charset="0"/>
                <a:ea typeface="微软雅黑" panose="020B0503020204020204" pitchFamily="34" charset="-122"/>
              </a:rPr>
              <a:t> blue </a:t>
            </a:r>
            <a:endParaRPr lang="en-US" altLang="zh-CN" sz="1000" b="1">
              <a:solidFill>
                <a:srgbClr val="262626"/>
              </a:solidFill>
              <a:latin typeface="Segoe UI" panose="020B0502040204020203" pitchFamily="34" charset="0"/>
              <a:ea typeface="微软雅黑" panose="020B0503020204020204" pitchFamily="34" charset="-122"/>
            </a:endParaRPr>
          </a:p>
          <a:p>
            <a:pPr algn="ctr"/>
            <a:r>
              <a:rPr lang="zh-CN" altLang="en-US" sz="900">
                <a:solidFill>
                  <a:srgbClr val="262626"/>
                </a:solidFill>
                <a:latin typeface="Segoe UI" panose="020B0502040204020203" pitchFamily="34" charset="0"/>
                <a:ea typeface="微软雅黑" panose="020B0503020204020204" pitchFamily="34" charset="-122"/>
              </a:rPr>
              <a:t>below the template input title</a:t>
            </a:r>
          </a:p>
        </p:txBody>
      </p:sp>
      <p:sp>
        <p:nvSpPr>
          <p:cNvPr id="38" name="矩形 37"/>
          <p:cNvSpPr/>
          <p:nvPr/>
        </p:nvSpPr>
        <p:spPr>
          <a:xfrm>
            <a:off x="7023100" y="3989388"/>
            <a:ext cx="1181100" cy="531812"/>
          </a:xfrm>
          <a:prstGeom prst="rect">
            <a:avLst/>
          </a:prstGeom>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000" b="1">
                <a:solidFill>
                  <a:srgbClr val="262626"/>
                </a:solidFill>
                <a:latin typeface="Segoe UI" panose="020B0502040204020203" pitchFamily="34" charset="0"/>
                <a:ea typeface="微软雅黑" panose="020B0503020204020204" pitchFamily="34" charset="-122"/>
                <a:sym typeface="Segoe UI" panose="020B0502040204020203" pitchFamily="34" charset="0"/>
              </a:rPr>
              <a:t>Under the</a:t>
            </a:r>
            <a:r>
              <a:rPr lang="zh-CN" altLang="en-US" sz="1000" b="1">
                <a:solidFill>
                  <a:srgbClr val="262626"/>
                </a:solidFill>
                <a:latin typeface="Segoe UI" panose="020B0502040204020203" pitchFamily="34" charset="0"/>
                <a:ea typeface="微软雅黑" panose="020B0503020204020204" pitchFamily="34" charset="-122"/>
              </a:rPr>
              <a:t> blue </a:t>
            </a:r>
            <a:endParaRPr lang="en-US" altLang="zh-CN" sz="1000" b="1">
              <a:solidFill>
                <a:srgbClr val="262626"/>
              </a:solidFill>
              <a:latin typeface="Segoe UI" panose="020B0502040204020203" pitchFamily="34" charset="0"/>
              <a:ea typeface="微软雅黑" panose="020B0503020204020204" pitchFamily="34" charset="-122"/>
            </a:endParaRPr>
          </a:p>
          <a:p>
            <a:pPr algn="ctr"/>
            <a:r>
              <a:rPr lang="zh-CN" altLang="en-US" sz="900">
                <a:solidFill>
                  <a:srgbClr val="262626"/>
                </a:solidFill>
                <a:latin typeface="Segoe UI" panose="020B0502040204020203" pitchFamily="34" charset="0"/>
                <a:ea typeface="微软雅黑" panose="020B0503020204020204" pitchFamily="34" charset="-122"/>
              </a:rPr>
              <a:t>below the template input title</a:t>
            </a:r>
          </a:p>
        </p:txBody>
      </p:sp>
      <p:sp>
        <p:nvSpPr>
          <p:cNvPr id="31" name="等腰三角形 30"/>
          <p:cNvSpPr/>
          <p:nvPr/>
        </p:nvSpPr>
        <p:spPr>
          <a:xfrm>
            <a:off x="4811713" y="2749550"/>
            <a:ext cx="920750" cy="966788"/>
          </a:xfrm>
          <a:prstGeom prst="triangle">
            <a:avLst>
              <a:gd name="adj" fmla="val 47940"/>
            </a:avLst>
          </a:prstGeom>
          <a:solidFill>
            <a:srgbClr val="64A17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975"/>
          </a:p>
        </p:txBody>
      </p:sp>
      <p:pic>
        <p:nvPicPr>
          <p:cNvPr id="39" name="图片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68438" y="2957513"/>
            <a:ext cx="4095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37238" y="2984500"/>
            <a:ext cx="4222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46400" y="2949575"/>
            <a:ext cx="36036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96150" y="3154363"/>
            <a:ext cx="2476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3238" y="2809875"/>
            <a:ext cx="4699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矩形 43"/>
          <p:cNvSpPr/>
          <p:nvPr/>
        </p:nvSpPr>
        <p:spPr>
          <a:xfrm>
            <a:off x="4191000" y="3411538"/>
            <a:ext cx="735013" cy="252412"/>
          </a:xfrm>
          <a:prstGeom prst="rect">
            <a:avLst/>
          </a:prstGeom>
        </p:spPr>
        <p:txBody>
          <a:bodyPr wrap="none">
            <a:spAutoFit/>
          </a:bodyPr>
          <a:lstStyle/>
          <a:p>
            <a:pPr algn="ctr" eaLnBrk="0" hangingPunct="0">
              <a:defRPr/>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Text here</a:t>
            </a:r>
            <a:endParaRPr lang="zh-CN" altLang="en-US" sz="1050" dirty="0">
              <a:solidFill>
                <a:schemeClr val="bg1"/>
              </a:solidFill>
              <a:ea typeface="华文细黑" panose="02010600040101010101" pitchFamily="2" charset="-122"/>
            </a:endParaRPr>
          </a:p>
        </p:txBody>
      </p:sp>
      <p:sp>
        <p:nvSpPr>
          <p:cNvPr id="47" name="矩形 46"/>
          <p:cNvSpPr/>
          <p:nvPr/>
        </p:nvSpPr>
        <p:spPr>
          <a:xfrm>
            <a:off x="5672138" y="3411538"/>
            <a:ext cx="733425" cy="252412"/>
          </a:xfrm>
          <a:prstGeom prst="rect">
            <a:avLst/>
          </a:prstGeom>
        </p:spPr>
        <p:txBody>
          <a:bodyPr wrap="none">
            <a:spAutoFit/>
          </a:bodyPr>
          <a:lstStyle/>
          <a:p>
            <a:pPr algn="ctr" eaLnBrk="0" hangingPunct="0">
              <a:defRPr/>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Text here</a:t>
            </a:r>
            <a:endParaRPr lang="zh-CN" altLang="en-US" sz="1050" dirty="0">
              <a:solidFill>
                <a:schemeClr val="bg1"/>
              </a:solidFill>
              <a:ea typeface="华文细黑" panose="02010600040101010101" pitchFamily="2" charset="-122"/>
            </a:endParaRPr>
          </a:p>
        </p:txBody>
      </p:sp>
      <p:sp>
        <p:nvSpPr>
          <p:cNvPr id="48" name="矩形 47"/>
          <p:cNvSpPr/>
          <p:nvPr/>
        </p:nvSpPr>
        <p:spPr>
          <a:xfrm>
            <a:off x="1285875" y="3411538"/>
            <a:ext cx="735013" cy="252412"/>
          </a:xfrm>
          <a:prstGeom prst="rect">
            <a:avLst/>
          </a:prstGeom>
        </p:spPr>
        <p:txBody>
          <a:bodyPr wrap="none">
            <a:spAutoFit/>
          </a:bodyPr>
          <a:lstStyle/>
          <a:p>
            <a:pPr algn="ctr" eaLnBrk="0" hangingPunct="0">
              <a:defRPr/>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Text here</a:t>
            </a:r>
            <a:endParaRPr lang="zh-CN" altLang="en-US" sz="1050" dirty="0">
              <a:solidFill>
                <a:schemeClr val="bg1"/>
              </a:solidFill>
              <a:ea typeface="华文细黑" panose="02010600040101010101" pitchFamily="2" charset="-122"/>
            </a:endParaRPr>
          </a:p>
        </p:txBody>
      </p:sp>
      <p:sp>
        <p:nvSpPr>
          <p:cNvPr id="49" name="矩形 48"/>
          <p:cNvSpPr/>
          <p:nvPr/>
        </p:nvSpPr>
        <p:spPr>
          <a:xfrm>
            <a:off x="2774950" y="3411538"/>
            <a:ext cx="735013" cy="252412"/>
          </a:xfrm>
          <a:prstGeom prst="rect">
            <a:avLst/>
          </a:prstGeom>
        </p:spPr>
        <p:txBody>
          <a:bodyPr wrap="none">
            <a:spAutoFit/>
          </a:bodyPr>
          <a:lstStyle/>
          <a:p>
            <a:pPr algn="ctr" eaLnBrk="0" hangingPunct="0">
              <a:defRPr/>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Text here</a:t>
            </a:r>
            <a:endParaRPr lang="zh-CN" altLang="en-US" sz="1050" dirty="0">
              <a:solidFill>
                <a:schemeClr val="bg1"/>
              </a:solidFill>
              <a:ea typeface="华文细黑" panose="02010600040101010101" pitchFamily="2" charset="-122"/>
            </a:endParaRPr>
          </a:p>
        </p:txBody>
      </p:sp>
      <p:sp>
        <p:nvSpPr>
          <p:cNvPr id="50" name="矩形 49"/>
          <p:cNvSpPr/>
          <p:nvPr/>
        </p:nvSpPr>
        <p:spPr>
          <a:xfrm>
            <a:off x="7053263" y="3411538"/>
            <a:ext cx="733425" cy="252412"/>
          </a:xfrm>
          <a:prstGeom prst="rect">
            <a:avLst/>
          </a:prstGeom>
        </p:spPr>
        <p:txBody>
          <a:bodyPr wrap="none">
            <a:spAutoFit/>
          </a:bodyPr>
          <a:lstStyle/>
          <a:p>
            <a:pPr algn="ctr" eaLnBrk="0" hangingPunct="0">
              <a:defRPr/>
            </a:pPr>
            <a:r>
              <a:rPr lang="en-US" altLang="zh-CN" sz="1050" dirty="0">
                <a:solidFill>
                  <a:schemeClr val="bg1"/>
                </a:solidFill>
                <a:latin typeface="Segoe UI" panose="020B0502040204020203" pitchFamily="34" charset="0"/>
                <a:ea typeface="微软雅黑" panose="020B0503020204020204" pitchFamily="34" charset="-122"/>
                <a:cs typeface="Segoe UI" panose="020B0502040204020203" pitchFamily="34" charset="0"/>
              </a:rPr>
              <a:t>Text here</a:t>
            </a:r>
            <a:endParaRPr lang="zh-CN" altLang="en-US" sz="1050" dirty="0">
              <a:solidFill>
                <a:schemeClr val="bg1"/>
              </a:solidFill>
              <a:ea typeface="华文细黑" panose="02010600040101010101" pitchFamily="2" charset="-122"/>
            </a:endParaRPr>
          </a:p>
        </p:txBody>
      </p:sp>
      <p:sp>
        <p:nvSpPr>
          <p:cNvPr id="53" name="矩形 52"/>
          <p:cNvSpPr/>
          <p:nvPr/>
        </p:nvSpPr>
        <p:spPr>
          <a:xfrm>
            <a:off x="4167188" y="762000"/>
            <a:ext cx="706437" cy="461963"/>
          </a:xfrm>
          <a:prstGeom prst="rect">
            <a:avLst/>
          </a:prstGeom>
        </p:spPr>
        <p:txBody>
          <a:bodyPr wrap="non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2400">
                <a:solidFill>
                  <a:srgbClr val="262626"/>
                </a:solidFill>
                <a:latin typeface="Segoe UI" panose="020B0502040204020203" pitchFamily="34" charset="0"/>
                <a:ea typeface="微软雅黑" panose="020B0503020204020204" pitchFamily="34" charset="-122"/>
              </a:rPr>
              <a:t>85</a:t>
            </a:r>
            <a:r>
              <a:rPr lang="en-US" altLang="zh-CN" sz="1800">
                <a:solidFill>
                  <a:srgbClr val="262626"/>
                </a:solidFill>
                <a:latin typeface="Segoe UI" panose="020B0502040204020203" pitchFamily="34" charset="0"/>
                <a:ea typeface="微软雅黑" panose="020B0503020204020204" pitchFamily="34" charset="-122"/>
              </a:rPr>
              <a:t>%</a:t>
            </a:r>
            <a:endParaRPr lang="zh-CN" altLang="en-US" sz="2400">
              <a:solidFill>
                <a:srgbClr val="262626"/>
              </a:solidFill>
              <a:latin typeface="Segoe UI" panose="020B0502040204020203" pitchFamily="34" charset="0"/>
              <a:ea typeface="宋体" panose="02010600030101010101" pitchFamily="2" charset="-122"/>
              <a:cs typeface="Segoe UI" panose="020B0502040204020203" pitchFamily="34" charset="0"/>
            </a:endParaRPr>
          </a:p>
        </p:txBody>
      </p:sp>
      <p:cxnSp>
        <p:nvCxnSpPr>
          <p:cNvPr id="54" name="直接连接符 53"/>
          <p:cNvCxnSpPr/>
          <p:nvPr/>
        </p:nvCxnSpPr>
        <p:spPr>
          <a:xfrm flipV="1">
            <a:off x="6030913" y="1985963"/>
            <a:ext cx="0" cy="485775"/>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7434263" y="2366963"/>
            <a:ext cx="0" cy="487362"/>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3127375" y="1768475"/>
            <a:ext cx="0" cy="485775"/>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671638" y="2103438"/>
            <a:ext cx="0" cy="487362"/>
          </a:xfrm>
          <a:prstGeom prst="line">
            <a:avLst/>
          </a:prstGeom>
          <a:ln>
            <a:solidFill>
              <a:srgbClr val="64A177"/>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2806700" y="1338263"/>
            <a:ext cx="708025" cy="461962"/>
          </a:xfrm>
          <a:prstGeom prst="rect">
            <a:avLst/>
          </a:prstGeom>
        </p:spPr>
        <p:txBody>
          <a:bodyPr wrap="non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2400">
                <a:solidFill>
                  <a:srgbClr val="262626"/>
                </a:solidFill>
                <a:latin typeface="Segoe UI" panose="020B0502040204020203" pitchFamily="34" charset="0"/>
                <a:ea typeface="微软雅黑" panose="020B0503020204020204" pitchFamily="34" charset="-122"/>
              </a:rPr>
              <a:t>52</a:t>
            </a:r>
            <a:r>
              <a:rPr lang="en-US" altLang="zh-CN" sz="1800">
                <a:solidFill>
                  <a:srgbClr val="262626"/>
                </a:solidFill>
                <a:latin typeface="Segoe UI" panose="020B0502040204020203" pitchFamily="34" charset="0"/>
                <a:ea typeface="微软雅黑" panose="020B0503020204020204" pitchFamily="34" charset="-122"/>
              </a:rPr>
              <a:t>%</a:t>
            </a:r>
            <a:endParaRPr lang="zh-CN" altLang="en-US" sz="2400">
              <a:solidFill>
                <a:srgbClr val="262626"/>
              </a:solidFill>
              <a:latin typeface="Segoe UI" panose="020B0502040204020203" pitchFamily="34" charset="0"/>
              <a:ea typeface="宋体" panose="02010600030101010101" pitchFamily="2" charset="-122"/>
              <a:cs typeface="Segoe UI" panose="020B0502040204020203" pitchFamily="34" charset="0"/>
            </a:endParaRPr>
          </a:p>
        </p:txBody>
      </p:sp>
      <p:sp>
        <p:nvSpPr>
          <p:cNvPr id="59" name="矩形 58"/>
          <p:cNvSpPr/>
          <p:nvPr/>
        </p:nvSpPr>
        <p:spPr>
          <a:xfrm>
            <a:off x="1370013" y="1628775"/>
            <a:ext cx="536575" cy="368300"/>
          </a:xfrm>
          <a:prstGeom prst="rect">
            <a:avLst/>
          </a:prstGeom>
        </p:spPr>
        <p:txBody>
          <a:bodyPr wrap="non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a:solidFill>
                  <a:srgbClr val="262626"/>
                </a:solidFill>
                <a:latin typeface="Segoe UI" panose="020B0502040204020203" pitchFamily="34" charset="0"/>
                <a:ea typeface="微软雅黑" panose="020B0503020204020204" pitchFamily="34" charset="-122"/>
              </a:rPr>
              <a:t>36</a:t>
            </a:r>
            <a:r>
              <a:rPr lang="en-US" altLang="zh-CN" sz="900">
                <a:solidFill>
                  <a:srgbClr val="262626"/>
                </a:solidFill>
                <a:latin typeface="Segoe UI" panose="020B0502040204020203" pitchFamily="34" charset="0"/>
                <a:ea typeface="微软雅黑" panose="020B0503020204020204" pitchFamily="34" charset="-122"/>
              </a:rPr>
              <a:t>%</a:t>
            </a:r>
            <a:endParaRPr lang="zh-CN" altLang="en-US" sz="1800">
              <a:solidFill>
                <a:srgbClr val="262626"/>
              </a:solidFill>
              <a:latin typeface="Segoe UI" panose="020B0502040204020203" pitchFamily="34" charset="0"/>
              <a:ea typeface="宋体" panose="02010600030101010101" pitchFamily="2" charset="-122"/>
              <a:cs typeface="Segoe UI" panose="020B0502040204020203" pitchFamily="34" charset="0"/>
            </a:endParaRPr>
          </a:p>
        </p:txBody>
      </p:sp>
      <p:sp>
        <p:nvSpPr>
          <p:cNvPr id="60" name="矩形 59"/>
          <p:cNvSpPr/>
          <p:nvPr/>
        </p:nvSpPr>
        <p:spPr>
          <a:xfrm>
            <a:off x="5708650" y="1608138"/>
            <a:ext cx="708025" cy="461962"/>
          </a:xfrm>
          <a:prstGeom prst="rect">
            <a:avLst/>
          </a:prstGeom>
        </p:spPr>
        <p:txBody>
          <a:bodyPr wrap="non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2400">
                <a:solidFill>
                  <a:srgbClr val="262626"/>
                </a:solidFill>
                <a:latin typeface="Segoe UI" panose="020B0502040204020203" pitchFamily="34" charset="0"/>
                <a:ea typeface="微软雅黑" panose="020B0503020204020204" pitchFamily="34" charset="-122"/>
              </a:rPr>
              <a:t>47</a:t>
            </a:r>
            <a:r>
              <a:rPr lang="en-US" altLang="zh-CN" sz="1800">
                <a:solidFill>
                  <a:srgbClr val="262626"/>
                </a:solidFill>
                <a:latin typeface="Segoe UI" panose="020B0502040204020203" pitchFamily="34" charset="0"/>
                <a:ea typeface="微软雅黑" panose="020B0503020204020204" pitchFamily="34" charset="-122"/>
              </a:rPr>
              <a:t>%</a:t>
            </a:r>
            <a:endParaRPr lang="zh-CN" altLang="en-US" sz="2400">
              <a:solidFill>
                <a:srgbClr val="262626"/>
              </a:solidFill>
              <a:latin typeface="Segoe UI" panose="020B0502040204020203" pitchFamily="34" charset="0"/>
              <a:ea typeface="宋体" panose="02010600030101010101" pitchFamily="2" charset="-122"/>
              <a:cs typeface="Segoe UI" panose="020B0502040204020203" pitchFamily="34" charset="0"/>
            </a:endParaRPr>
          </a:p>
        </p:txBody>
      </p:sp>
      <p:sp>
        <p:nvSpPr>
          <p:cNvPr id="61" name="矩形 60"/>
          <p:cNvSpPr/>
          <p:nvPr/>
        </p:nvSpPr>
        <p:spPr>
          <a:xfrm>
            <a:off x="7161213" y="1998663"/>
            <a:ext cx="538162" cy="368300"/>
          </a:xfrm>
          <a:prstGeom prst="rect">
            <a:avLst/>
          </a:prstGeom>
        </p:spPr>
        <p:txBody>
          <a:bodyPr wrap="none">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en-US" altLang="zh-CN" sz="1800">
                <a:solidFill>
                  <a:srgbClr val="262626"/>
                </a:solidFill>
                <a:latin typeface="Segoe UI" panose="020B0502040204020203" pitchFamily="34" charset="0"/>
                <a:ea typeface="微软雅黑" panose="020B0503020204020204" pitchFamily="34" charset="-122"/>
              </a:rPr>
              <a:t>28</a:t>
            </a:r>
            <a:r>
              <a:rPr lang="en-US" altLang="zh-CN" sz="900">
                <a:solidFill>
                  <a:srgbClr val="262626"/>
                </a:solidFill>
                <a:latin typeface="Segoe UI" panose="020B0502040204020203" pitchFamily="34" charset="0"/>
                <a:ea typeface="微软雅黑" panose="020B0503020204020204" pitchFamily="34" charset="-122"/>
              </a:rPr>
              <a:t>%</a:t>
            </a:r>
            <a:endParaRPr lang="zh-CN" altLang="en-US" sz="1800">
              <a:solidFill>
                <a:srgbClr val="262626"/>
              </a:solidFill>
              <a:latin typeface="Segoe UI" panose="020B0502040204020203" pitchFamily="34" charset="0"/>
              <a:ea typeface="宋体" panose="02010600030101010101" pitchFamily="2" charset="-122"/>
              <a:cs typeface="Segoe UI" panose="020B0502040204020203" pitchFamily="34" charset="0"/>
            </a:endParaRPr>
          </a:p>
        </p:txBody>
      </p:sp>
      <p:grpSp>
        <p:nvGrpSpPr>
          <p:cNvPr id="14373" name="组合 44"/>
          <p:cNvGrpSpPr/>
          <p:nvPr/>
        </p:nvGrpSpPr>
        <p:grpSpPr bwMode="auto">
          <a:xfrm>
            <a:off x="-3175" y="349250"/>
            <a:ext cx="9147175" cy="401638"/>
            <a:chOff x="-2644" y="350014"/>
            <a:chExt cx="9146644" cy="400110"/>
          </a:xfrm>
        </p:grpSpPr>
        <p:sp>
          <p:nvSpPr>
            <p:cNvPr id="46" name="任意多边形: 形状 45"/>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4375" name="文本框 51"/>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3" name="组合 7"/>
            <p:cNvGrpSpPr/>
            <p:nvPr/>
          </p:nvGrpSpPr>
          <p:grpSpPr bwMode="auto">
            <a:xfrm rot="5400000">
              <a:off x="144993" y="368300"/>
              <a:ext cx="68263" cy="363538"/>
              <a:chOff x="959" y="1331"/>
              <a:chExt cx="108" cy="572"/>
            </a:xfrm>
            <a:solidFill>
              <a:srgbClr val="64A177"/>
            </a:solidFill>
          </p:grpSpPr>
          <p:cxnSp>
            <p:nvCxnSpPr>
              <p:cNvPr id="67" name="直接连接符 66"/>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4" name="组合 62"/>
            <p:cNvGrpSpPr/>
            <p:nvPr/>
          </p:nvGrpSpPr>
          <p:grpSpPr>
            <a:xfrm>
              <a:off x="2396341" y="515938"/>
              <a:ext cx="6747659" cy="68263"/>
              <a:chOff x="3461553" y="517741"/>
              <a:chExt cx="6747659" cy="68263"/>
            </a:xfrm>
            <a:solidFill>
              <a:srgbClr val="64A177"/>
            </a:solidFill>
          </p:grpSpPr>
          <p:cxnSp>
            <p:nvCxnSpPr>
              <p:cNvPr id="65" name="直接连接符 64"/>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14378" name="文本框 63"/>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5" name="图片 4" descr="25d346cf97a1cd5fd07a1f1a519b620f"/>
          <p:cNvPicPr>
            <a:picLocks noChangeAspect="1"/>
          </p:cNvPicPr>
          <p:nvPr/>
        </p:nvPicPr>
        <p:blipFill>
          <a:blip r:embed="rId9"/>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fltVal val="0"/>
                                          </p:val>
                                        </p:tav>
                                        <p:tav tm="100000">
                                          <p:val>
                                            <p:strVal val="#ppt_w"/>
                                          </p:val>
                                        </p:tav>
                                      </p:tavLst>
                                    </p:anim>
                                    <p:anim calcmode="lin" valueType="num">
                                      <p:cBhvr>
                                        <p:cTn id="8" dur="1000" fill="hold"/>
                                        <p:tgtEl>
                                          <p:spTgt spid="51"/>
                                        </p:tgtEl>
                                        <p:attrNameLst>
                                          <p:attrName>ppt_h</p:attrName>
                                        </p:attrNameLst>
                                      </p:cBhvr>
                                      <p:tavLst>
                                        <p:tav tm="0">
                                          <p:val>
                                            <p:fltVal val="0"/>
                                          </p:val>
                                        </p:tav>
                                        <p:tav tm="100000">
                                          <p:val>
                                            <p:strVal val="#ppt_h"/>
                                          </p:val>
                                        </p:tav>
                                      </p:tavLst>
                                    </p:anim>
                                    <p:anim calcmode="lin" valueType="num">
                                      <p:cBhvr>
                                        <p:cTn id="9" dur="1000" fill="hold"/>
                                        <p:tgtEl>
                                          <p:spTgt spid="51"/>
                                        </p:tgtEl>
                                        <p:attrNameLst>
                                          <p:attrName>style.rotation</p:attrName>
                                        </p:attrNameLst>
                                      </p:cBhvr>
                                      <p:tavLst>
                                        <p:tav tm="0">
                                          <p:val>
                                            <p:fltVal val="90"/>
                                          </p:val>
                                        </p:tav>
                                        <p:tav tm="100000">
                                          <p:val>
                                            <p:fltVal val="0"/>
                                          </p:val>
                                        </p:tav>
                                      </p:tavLst>
                                    </p:anim>
                                    <p:animEffect transition="in" filter="fade">
                                      <p:cBhvr>
                                        <p:cTn id="10" dur="1000"/>
                                        <p:tgtEl>
                                          <p:spTgt spid="5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fltVal val="0"/>
                                          </p:val>
                                        </p:tav>
                                        <p:tav tm="100000">
                                          <p:val>
                                            <p:strVal val="#ppt_w"/>
                                          </p:val>
                                        </p:tav>
                                      </p:tavLst>
                                    </p:anim>
                                    <p:anim calcmode="lin" valueType="num">
                                      <p:cBhvr>
                                        <p:cTn id="26" dur="1000" fill="hold"/>
                                        <p:tgtEl>
                                          <p:spTgt spid="32"/>
                                        </p:tgtEl>
                                        <p:attrNameLst>
                                          <p:attrName>ppt_h</p:attrName>
                                        </p:attrNameLst>
                                      </p:cBhvr>
                                      <p:tavLst>
                                        <p:tav tm="0">
                                          <p:val>
                                            <p:fltVal val="0"/>
                                          </p:val>
                                        </p:tav>
                                        <p:tav tm="100000">
                                          <p:val>
                                            <p:strVal val="#ppt_h"/>
                                          </p:val>
                                        </p:tav>
                                      </p:tavLst>
                                    </p:anim>
                                    <p:anim calcmode="lin" valueType="num">
                                      <p:cBhvr>
                                        <p:cTn id="27" dur="1000" fill="hold"/>
                                        <p:tgtEl>
                                          <p:spTgt spid="32"/>
                                        </p:tgtEl>
                                        <p:attrNameLst>
                                          <p:attrName>style.rotation</p:attrName>
                                        </p:attrNameLst>
                                      </p:cBhvr>
                                      <p:tavLst>
                                        <p:tav tm="0">
                                          <p:val>
                                            <p:fltVal val="90"/>
                                          </p:val>
                                        </p:tav>
                                        <p:tav tm="100000">
                                          <p:val>
                                            <p:fltVal val="0"/>
                                          </p:val>
                                        </p:tav>
                                      </p:tavLst>
                                    </p:anim>
                                    <p:animEffect transition="in" filter="fade">
                                      <p:cBhvr>
                                        <p:cTn id="28" dur="1000"/>
                                        <p:tgtEl>
                                          <p:spTgt spid="32"/>
                                        </p:tgtEl>
                                      </p:cBhvr>
                                    </p:animEffect>
                                  </p:childTnLst>
                                </p:cTn>
                              </p:par>
                              <p:par>
                                <p:cTn id="29" presetID="3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fltVal val="0"/>
                                          </p:val>
                                        </p:tav>
                                        <p:tav tm="100000">
                                          <p:val>
                                            <p:strVal val="#ppt_w"/>
                                          </p:val>
                                        </p:tav>
                                      </p:tavLst>
                                    </p:anim>
                                    <p:anim calcmode="lin" valueType="num">
                                      <p:cBhvr>
                                        <p:cTn id="44" dur="1000" fill="hold"/>
                                        <p:tgtEl>
                                          <p:spTgt spid="25"/>
                                        </p:tgtEl>
                                        <p:attrNameLst>
                                          <p:attrName>ppt_h</p:attrName>
                                        </p:attrNameLst>
                                      </p:cBhvr>
                                      <p:tavLst>
                                        <p:tav tm="0">
                                          <p:val>
                                            <p:fltVal val="0"/>
                                          </p:val>
                                        </p:tav>
                                        <p:tav tm="100000">
                                          <p:val>
                                            <p:strVal val="#ppt_h"/>
                                          </p:val>
                                        </p:tav>
                                      </p:tavLst>
                                    </p:anim>
                                    <p:anim calcmode="lin" valueType="num">
                                      <p:cBhvr>
                                        <p:cTn id="45" dur="1000" fill="hold"/>
                                        <p:tgtEl>
                                          <p:spTgt spid="25"/>
                                        </p:tgtEl>
                                        <p:attrNameLst>
                                          <p:attrName>style.rotation</p:attrName>
                                        </p:attrNameLst>
                                      </p:cBhvr>
                                      <p:tavLst>
                                        <p:tav tm="0">
                                          <p:val>
                                            <p:fltVal val="90"/>
                                          </p:val>
                                        </p:tav>
                                        <p:tav tm="100000">
                                          <p:val>
                                            <p:fltVal val="0"/>
                                          </p:val>
                                        </p:tav>
                                      </p:tavLst>
                                    </p:anim>
                                    <p:animEffect transition="in" filter="fade">
                                      <p:cBhvr>
                                        <p:cTn id="46" dur="1000"/>
                                        <p:tgtEl>
                                          <p:spTgt spid="2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fltVal val="0"/>
                                          </p:val>
                                        </p:tav>
                                        <p:tav tm="100000">
                                          <p:val>
                                            <p:strVal val="#ppt_w"/>
                                          </p:val>
                                        </p:tav>
                                      </p:tavLst>
                                    </p:anim>
                                    <p:anim calcmode="lin" valueType="num">
                                      <p:cBhvr>
                                        <p:cTn id="50" dur="1000" fill="hold"/>
                                        <p:tgtEl>
                                          <p:spTgt spid="26"/>
                                        </p:tgtEl>
                                        <p:attrNameLst>
                                          <p:attrName>ppt_h</p:attrName>
                                        </p:attrNameLst>
                                      </p:cBhvr>
                                      <p:tavLst>
                                        <p:tav tm="0">
                                          <p:val>
                                            <p:fltVal val="0"/>
                                          </p:val>
                                        </p:tav>
                                        <p:tav tm="100000">
                                          <p:val>
                                            <p:strVal val="#ppt_h"/>
                                          </p:val>
                                        </p:tav>
                                      </p:tavLst>
                                    </p:anim>
                                    <p:anim calcmode="lin" valueType="num">
                                      <p:cBhvr>
                                        <p:cTn id="51" dur="1000" fill="hold"/>
                                        <p:tgtEl>
                                          <p:spTgt spid="26"/>
                                        </p:tgtEl>
                                        <p:attrNameLst>
                                          <p:attrName>style.rotation</p:attrName>
                                        </p:attrNameLst>
                                      </p:cBhvr>
                                      <p:tavLst>
                                        <p:tav tm="0">
                                          <p:val>
                                            <p:fltVal val="90"/>
                                          </p:val>
                                        </p:tav>
                                        <p:tav tm="100000">
                                          <p:val>
                                            <p:fltVal val="0"/>
                                          </p:val>
                                        </p:tav>
                                      </p:tavLst>
                                    </p:anim>
                                    <p:animEffect transition="in" filter="fade">
                                      <p:cBhvr>
                                        <p:cTn id="52" dur="1000"/>
                                        <p:tgtEl>
                                          <p:spTgt spid="2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1000" fill="hold"/>
                                        <p:tgtEl>
                                          <p:spTgt spid="27"/>
                                        </p:tgtEl>
                                        <p:attrNameLst>
                                          <p:attrName>ppt_w</p:attrName>
                                        </p:attrNameLst>
                                      </p:cBhvr>
                                      <p:tavLst>
                                        <p:tav tm="0">
                                          <p:val>
                                            <p:fltVal val="0"/>
                                          </p:val>
                                        </p:tav>
                                        <p:tav tm="100000">
                                          <p:val>
                                            <p:strVal val="#ppt_w"/>
                                          </p:val>
                                        </p:tav>
                                      </p:tavLst>
                                    </p:anim>
                                    <p:anim calcmode="lin" valueType="num">
                                      <p:cBhvr>
                                        <p:cTn id="56" dur="1000" fill="hold"/>
                                        <p:tgtEl>
                                          <p:spTgt spid="27"/>
                                        </p:tgtEl>
                                        <p:attrNameLst>
                                          <p:attrName>ppt_h</p:attrName>
                                        </p:attrNameLst>
                                      </p:cBhvr>
                                      <p:tavLst>
                                        <p:tav tm="0">
                                          <p:val>
                                            <p:fltVal val="0"/>
                                          </p:val>
                                        </p:tav>
                                        <p:tav tm="100000">
                                          <p:val>
                                            <p:strVal val="#ppt_h"/>
                                          </p:val>
                                        </p:tav>
                                      </p:tavLst>
                                    </p:anim>
                                    <p:anim calcmode="lin" valueType="num">
                                      <p:cBhvr>
                                        <p:cTn id="57" dur="1000" fill="hold"/>
                                        <p:tgtEl>
                                          <p:spTgt spid="27"/>
                                        </p:tgtEl>
                                        <p:attrNameLst>
                                          <p:attrName>style.rotation</p:attrName>
                                        </p:attrNameLst>
                                      </p:cBhvr>
                                      <p:tavLst>
                                        <p:tav tm="0">
                                          <p:val>
                                            <p:fltVal val="90"/>
                                          </p:val>
                                        </p:tav>
                                        <p:tav tm="100000">
                                          <p:val>
                                            <p:fltVal val="0"/>
                                          </p:val>
                                        </p:tav>
                                      </p:tavLst>
                                    </p:anim>
                                    <p:animEffect transition="in" filter="fade">
                                      <p:cBhvr>
                                        <p:cTn id="58" dur="1000"/>
                                        <p:tgtEl>
                                          <p:spTgt spid="27"/>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1000" fill="hold"/>
                                        <p:tgtEl>
                                          <p:spTgt spid="28"/>
                                        </p:tgtEl>
                                        <p:attrNameLst>
                                          <p:attrName>ppt_w</p:attrName>
                                        </p:attrNameLst>
                                      </p:cBhvr>
                                      <p:tavLst>
                                        <p:tav tm="0">
                                          <p:val>
                                            <p:fltVal val="0"/>
                                          </p:val>
                                        </p:tav>
                                        <p:tav tm="100000">
                                          <p:val>
                                            <p:strVal val="#ppt_w"/>
                                          </p:val>
                                        </p:tav>
                                      </p:tavLst>
                                    </p:anim>
                                    <p:anim calcmode="lin" valueType="num">
                                      <p:cBhvr>
                                        <p:cTn id="62" dur="1000" fill="hold"/>
                                        <p:tgtEl>
                                          <p:spTgt spid="28"/>
                                        </p:tgtEl>
                                        <p:attrNameLst>
                                          <p:attrName>ppt_h</p:attrName>
                                        </p:attrNameLst>
                                      </p:cBhvr>
                                      <p:tavLst>
                                        <p:tav tm="0">
                                          <p:val>
                                            <p:fltVal val="0"/>
                                          </p:val>
                                        </p:tav>
                                        <p:tav tm="100000">
                                          <p:val>
                                            <p:strVal val="#ppt_h"/>
                                          </p:val>
                                        </p:tav>
                                      </p:tavLst>
                                    </p:anim>
                                    <p:anim calcmode="lin" valueType="num">
                                      <p:cBhvr>
                                        <p:cTn id="63" dur="1000" fill="hold"/>
                                        <p:tgtEl>
                                          <p:spTgt spid="28"/>
                                        </p:tgtEl>
                                        <p:attrNameLst>
                                          <p:attrName>style.rotation</p:attrName>
                                        </p:attrNameLst>
                                      </p:cBhvr>
                                      <p:tavLst>
                                        <p:tav tm="0">
                                          <p:val>
                                            <p:fltVal val="90"/>
                                          </p:val>
                                        </p:tav>
                                        <p:tav tm="100000">
                                          <p:val>
                                            <p:fltVal val="0"/>
                                          </p:val>
                                        </p:tav>
                                      </p:tavLst>
                                    </p:anim>
                                    <p:animEffect transition="in" filter="fade">
                                      <p:cBhvr>
                                        <p:cTn id="64" dur="1000"/>
                                        <p:tgtEl>
                                          <p:spTgt spid="28"/>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1000" fill="hold"/>
                                        <p:tgtEl>
                                          <p:spTgt spid="34"/>
                                        </p:tgtEl>
                                        <p:attrNameLst>
                                          <p:attrName>ppt_w</p:attrName>
                                        </p:attrNameLst>
                                      </p:cBhvr>
                                      <p:tavLst>
                                        <p:tav tm="0">
                                          <p:val>
                                            <p:fltVal val="0"/>
                                          </p:val>
                                        </p:tav>
                                        <p:tav tm="100000">
                                          <p:val>
                                            <p:strVal val="#ppt_w"/>
                                          </p:val>
                                        </p:tav>
                                      </p:tavLst>
                                    </p:anim>
                                    <p:anim calcmode="lin" valueType="num">
                                      <p:cBhvr>
                                        <p:cTn id="68" dur="1000" fill="hold"/>
                                        <p:tgtEl>
                                          <p:spTgt spid="34"/>
                                        </p:tgtEl>
                                        <p:attrNameLst>
                                          <p:attrName>ppt_h</p:attrName>
                                        </p:attrNameLst>
                                      </p:cBhvr>
                                      <p:tavLst>
                                        <p:tav tm="0">
                                          <p:val>
                                            <p:fltVal val="0"/>
                                          </p:val>
                                        </p:tav>
                                        <p:tav tm="100000">
                                          <p:val>
                                            <p:strVal val="#ppt_h"/>
                                          </p:val>
                                        </p:tav>
                                      </p:tavLst>
                                    </p:anim>
                                    <p:anim calcmode="lin" valueType="num">
                                      <p:cBhvr>
                                        <p:cTn id="69" dur="1000" fill="hold"/>
                                        <p:tgtEl>
                                          <p:spTgt spid="34"/>
                                        </p:tgtEl>
                                        <p:attrNameLst>
                                          <p:attrName>style.rotation</p:attrName>
                                        </p:attrNameLst>
                                      </p:cBhvr>
                                      <p:tavLst>
                                        <p:tav tm="0">
                                          <p:val>
                                            <p:fltVal val="90"/>
                                          </p:val>
                                        </p:tav>
                                        <p:tav tm="100000">
                                          <p:val>
                                            <p:fltVal val="0"/>
                                          </p:val>
                                        </p:tav>
                                      </p:tavLst>
                                    </p:anim>
                                    <p:animEffect transition="in" filter="fade">
                                      <p:cBhvr>
                                        <p:cTn id="70" dur="1000"/>
                                        <p:tgtEl>
                                          <p:spTgt spid="34"/>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p:cTn id="73" dur="1000" fill="hold"/>
                                        <p:tgtEl>
                                          <p:spTgt spid="35"/>
                                        </p:tgtEl>
                                        <p:attrNameLst>
                                          <p:attrName>ppt_w</p:attrName>
                                        </p:attrNameLst>
                                      </p:cBhvr>
                                      <p:tavLst>
                                        <p:tav tm="0">
                                          <p:val>
                                            <p:fltVal val="0"/>
                                          </p:val>
                                        </p:tav>
                                        <p:tav tm="100000">
                                          <p:val>
                                            <p:strVal val="#ppt_w"/>
                                          </p:val>
                                        </p:tav>
                                      </p:tavLst>
                                    </p:anim>
                                    <p:anim calcmode="lin" valueType="num">
                                      <p:cBhvr>
                                        <p:cTn id="74" dur="1000" fill="hold"/>
                                        <p:tgtEl>
                                          <p:spTgt spid="35"/>
                                        </p:tgtEl>
                                        <p:attrNameLst>
                                          <p:attrName>ppt_h</p:attrName>
                                        </p:attrNameLst>
                                      </p:cBhvr>
                                      <p:tavLst>
                                        <p:tav tm="0">
                                          <p:val>
                                            <p:fltVal val="0"/>
                                          </p:val>
                                        </p:tav>
                                        <p:tav tm="100000">
                                          <p:val>
                                            <p:strVal val="#ppt_h"/>
                                          </p:val>
                                        </p:tav>
                                      </p:tavLst>
                                    </p:anim>
                                    <p:anim calcmode="lin" valueType="num">
                                      <p:cBhvr>
                                        <p:cTn id="75" dur="1000" fill="hold"/>
                                        <p:tgtEl>
                                          <p:spTgt spid="35"/>
                                        </p:tgtEl>
                                        <p:attrNameLst>
                                          <p:attrName>style.rotation</p:attrName>
                                        </p:attrNameLst>
                                      </p:cBhvr>
                                      <p:tavLst>
                                        <p:tav tm="0">
                                          <p:val>
                                            <p:fltVal val="90"/>
                                          </p:val>
                                        </p:tav>
                                        <p:tav tm="100000">
                                          <p:val>
                                            <p:fltVal val="0"/>
                                          </p:val>
                                        </p:tav>
                                      </p:tavLst>
                                    </p:anim>
                                    <p:animEffect transition="in" filter="fade">
                                      <p:cBhvr>
                                        <p:cTn id="76" dur="1000"/>
                                        <p:tgtEl>
                                          <p:spTgt spid="35"/>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1000" fill="hold"/>
                                        <p:tgtEl>
                                          <p:spTgt spid="36"/>
                                        </p:tgtEl>
                                        <p:attrNameLst>
                                          <p:attrName>ppt_w</p:attrName>
                                        </p:attrNameLst>
                                      </p:cBhvr>
                                      <p:tavLst>
                                        <p:tav tm="0">
                                          <p:val>
                                            <p:fltVal val="0"/>
                                          </p:val>
                                        </p:tav>
                                        <p:tav tm="100000">
                                          <p:val>
                                            <p:strVal val="#ppt_w"/>
                                          </p:val>
                                        </p:tav>
                                      </p:tavLst>
                                    </p:anim>
                                    <p:anim calcmode="lin" valueType="num">
                                      <p:cBhvr>
                                        <p:cTn id="80" dur="1000" fill="hold"/>
                                        <p:tgtEl>
                                          <p:spTgt spid="36"/>
                                        </p:tgtEl>
                                        <p:attrNameLst>
                                          <p:attrName>ppt_h</p:attrName>
                                        </p:attrNameLst>
                                      </p:cBhvr>
                                      <p:tavLst>
                                        <p:tav tm="0">
                                          <p:val>
                                            <p:fltVal val="0"/>
                                          </p:val>
                                        </p:tav>
                                        <p:tav tm="100000">
                                          <p:val>
                                            <p:strVal val="#ppt_h"/>
                                          </p:val>
                                        </p:tav>
                                      </p:tavLst>
                                    </p:anim>
                                    <p:anim calcmode="lin" valueType="num">
                                      <p:cBhvr>
                                        <p:cTn id="81" dur="1000" fill="hold"/>
                                        <p:tgtEl>
                                          <p:spTgt spid="36"/>
                                        </p:tgtEl>
                                        <p:attrNameLst>
                                          <p:attrName>style.rotation</p:attrName>
                                        </p:attrNameLst>
                                      </p:cBhvr>
                                      <p:tavLst>
                                        <p:tav tm="0">
                                          <p:val>
                                            <p:fltVal val="90"/>
                                          </p:val>
                                        </p:tav>
                                        <p:tav tm="100000">
                                          <p:val>
                                            <p:fltVal val="0"/>
                                          </p:val>
                                        </p:tav>
                                      </p:tavLst>
                                    </p:anim>
                                    <p:animEffect transition="in" filter="fade">
                                      <p:cBhvr>
                                        <p:cTn id="82" dur="1000"/>
                                        <p:tgtEl>
                                          <p:spTgt spid="3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p:cTn id="85" dur="1000" fill="hold"/>
                                        <p:tgtEl>
                                          <p:spTgt spid="37"/>
                                        </p:tgtEl>
                                        <p:attrNameLst>
                                          <p:attrName>ppt_w</p:attrName>
                                        </p:attrNameLst>
                                      </p:cBhvr>
                                      <p:tavLst>
                                        <p:tav tm="0">
                                          <p:val>
                                            <p:fltVal val="0"/>
                                          </p:val>
                                        </p:tav>
                                        <p:tav tm="100000">
                                          <p:val>
                                            <p:strVal val="#ppt_w"/>
                                          </p:val>
                                        </p:tav>
                                      </p:tavLst>
                                    </p:anim>
                                    <p:anim calcmode="lin" valueType="num">
                                      <p:cBhvr>
                                        <p:cTn id="86" dur="1000" fill="hold"/>
                                        <p:tgtEl>
                                          <p:spTgt spid="37"/>
                                        </p:tgtEl>
                                        <p:attrNameLst>
                                          <p:attrName>ppt_h</p:attrName>
                                        </p:attrNameLst>
                                      </p:cBhvr>
                                      <p:tavLst>
                                        <p:tav tm="0">
                                          <p:val>
                                            <p:fltVal val="0"/>
                                          </p:val>
                                        </p:tav>
                                        <p:tav tm="100000">
                                          <p:val>
                                            <p:strVal val="#ppt_h"/>
                                          </p:val>
                                        </p:tav>
                                      </p:tavLst>
                                    </p:anim>
                                    <p:anim calcmode="lin" valueType="num">
                                      <p:cBhvr>
                                        <p:cTn id="87" dur="1000" fill="hold"/>
                                        <p:tgtEl>
                                          <p:spTgt spid="37"/>
                                        </p:tgtEl>
                                        <p:attrNameLst>
                                          <p:attrName>style.rotation</p:attrName>
                                        </p:attrNameLst>
                                      </p:cBhvr>
                                      <p:tavLst>
                                        <p:tav tm="0">
                                          <p:val>
                                            <p:fltVal val="90"/>
                                          </p:val>
                                        </p:tav>
                                        <p:tav tm="100000">
                                          <p:val>
                                            <p:fltVal val="0"/>
                                          </p:val>
                                        </p:tav>
                                      </p:tavLst>
                                    </p:anim>
                                    <p:animEffect transition="in" filter="fade">
                                      <p:cBhvr>
                                        <p:cTn id="88" dur="1000"/>
                                        <p:tgtEl>
                                          <p:spTgt spid="3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8"/>
                                        </p:tgtEl>
                                        <p:attrNameLst>
                                          <p:attrName>style.visibility</p:attrName>
                                        </p:attrNameLst>
                                      </p:cBhvr>
                                      <p:to>
                                        <p:strVal val="visible"/>
                                      </p:to>
                                    </p:set>
                                    <p:anim calcmode="lin" valueType="num">
                                      <p:cBhvr>
                                        <p:cTn id="91" dur="1000" fill="hold"/>
                                        <p:tgtEl>
                                          <p:spTgt spid="38"/>
                                        </p:tgtEl>
                                        <p:attrNameLst>
                                          <p:attrName>ppt_w</p:attrName>
                                        </p:attrNameLst>
                                      </p:cBhvr>
                                      <p:tavLst>
                                        <p:tav tm="0">
                                          <p:val>
                                            <p:fltVal val="0"/>
                                          </p:val>
                                        </p:tav>
                                        <p:tav tm="100000">
                                          <p:val>
                                            <p:strVal val="#ppt_w"/>
                                          </p:val>
                                        </p:tav>
                                      </p:tavLst>
                                    </p:anim>
                                    <p:anim calcmode="lin" valueType="num">
                                      <p:cBhvr>
                                        <p:cTn id="92" dur="1000" fill="hold"/>
                                        <p:tgtEl>
                                          <p:spTgt spid="38"/>
                                        </p:tgtEl>
                                        <p:attrNameLst>
                                          <p:attrName>ppt_h</p:attrName>
                                        </p:attrNameLst>
                                      </p:cBhvr>
                                      <p:tavLst>
                                        <p:tav tm="0">
                                          <p:val>
                                            <p:fltVal val="0"/>
                                          </p:val>
                                        </p:tav>
                                        <p:tav tm="100000">
                                          <p:val>
                                            <p:strVal val="#ppt_h"/>
                                          </p:val>
                                        </p:tav>
                                      </p:tavLst>
                                    </p:anim>
                                    <p:anim calcmode="lin" valueType="num">
                                      <p:cBhvr>
                                        <p:cTn id="93" dur="1000" fill="hold"/>
                                        <p:tgtEl>
                                          <p:spTgt spid="38"/>
                                        </p:tgtEl>
                                        <p:attrNameLst>
                                          <p:attrName>style.rotation</p:attrName>
                                        </p:attrNameLst>
                                      </p:cBhvr>
                                      <p:tavLst>
                                        <p:tav tm="0">
                                          <p:val>
                                            <p:fltVal val="90"/>
                                          </p:val>
                                        </p:tav>
                                        <p:tav tm="100000">
                                          <p:val>
                                            <p:fltVal val="0"/>
                                          </p:val>
                                        </p:tav>
                                      </p:tavLst>
                                    </p:anim>
                                    <p:animEffect transition="in" filter="fade">
                                      <p:cBhvr>
                                        <p:cTn id="94" dur="1000"/>
                                        <p:tgtEl>
                                          <p:spTgt spid="38"/>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1000" fill="hold"/>
                                        <p:tgtEl>
                                          <p:spTgt spid="31"/>
                                        </p:tgtEl>
                                        <p:attrNameLst>
                                          <p:attrName>ppt_w</p:attrName>
                                        </p:attrNameLst>
                                      </p:cBhvr>
                                      <p:tavLst>
                                        <p:tav tm="0">
                                          <p:val>
                                            <p:fltVal val="0"/>
                                          </p:val>
                                        </p:tav>
                                        <p:tav tm="100000">
                                          <p:val>
                                            <p:strVal val="#ppt_w"/>
                                          </p:val>
                                        </p:tav>
                                      </p:tavLst>
                                    </p:anim>
                                    <p:anim calcmode="lin" valueType="num">
                                      <p:cBhvr>
                                        <p:cTn id="98" dur="1000" fill="hold"/>
                                        <p:tgtEl>
                                          <p:spTgt spid="31"/>
                                        </p:tgtEl>
                                        <p:attrNameLst>
                                          <p:attrName>ppt_h</p:attrName>
                                        </p:attrNameLst>
                                      </p:cBhvr>
                                      <p:tavLst>
                                        <p:tav tm="0">
                                          <p:val>
                                            <p:fltVal val="0"/>
                                          </p:val>
                                        </p:tav>
                                        <p:tav tm="100000">
                                          <p:val>
                                            <p:strVal val="#ppt_h"/>
                                          </p:val>
                                        </p:tav>
                                      </p:tavLst>
                                    </p:anim>
                                    <p:anim calcmode="lin" valueType="num">
                                      <p:cBhvr>
                                        <p:cTn id="99" dur="1000" fill="hold"/>
                                        <p:tgtEl>
                                          <p:spTgt spid="31"/>
                                        </p:tgtEl>
                                        <p:attrNameLst>
                                          <p:attrName>style.rotation</p:attrName>
                                        </p:attrNameLst>
                                      </p:cBhvr>
                                      <p:tavLst>
                                        <p:tav tm="0">
                                          <p:val>
                                            <p:fltVal val="90"/>
                                          </p:val>
                                        </p:tav>
                                        <p:tav tm="100000">
                                          <p:val>
                                            <p:fltVal val="0"/>
                                          </p:val>
                                        </p:tav>
                                      </p:tavLst>
                                    </p:anim>
                                    <p:animEffect transition="in" filter="fade">
                                      <p:cBhvr>
                                        <p:cTn id="100" dur="1000"/>
                                        <p:tgtEl>
                                          <p:spTgt spid="31"/>
                                        </p:tgtEl>
                                      </p:cBhvr>
                                    </p:animEffect>
                                  </p:childTnLst>
                                </p:cTn>
                              </p:par>
                              <p:par>
                                <p:cTn id="101" presetID="31" presetClass="entr" presetSubtype="0" fill="hold" nodeType="with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1000" fill="hold"/>
                                        <p:tgtEl>
                                          <p:spTgt spid="39"/>
                                        </p:tgtEl>
                                        <p:attrNameLst>
                                          <p:attrName>ppt_w</p:attrName>
                                        </p:attrNameLst>
                                      </p:cBhvr>
                                      <p:tavLst>
                                        <p:tav tm="0">
                                          <p:val>
                                            <p:fltVal val="0"/>
                                          </p:val>
                                        </p:tav>
                                        <p:tav tm="100000">
                                          <p:val>
                                            <p:strVal val="#ppt_w"/>
                                          </p:val>
                                        </p:tav>
                                      </p:tavLst>
                                    </p:anim>
                                    <p:anim calcmode="lin" valueType="num">
                                      <p:cBhvr>
                                        <p:cTn id="104" dur="1000" fill="hold"/>
                                        <p:tgtEl>
                                          <p:spTgt spid="39"/>
                                        </p:tgtEl>
                                        <p:attrNameLst>
                                          <p:attrName>ppt_h</p:attrName>
                                        </p:attrNameLst>
                                      </p:cBhvr>
                                      <p:tavLst>
                                        <p:tav tm="0">
                                          <p:val>
                                            <p:fltVal val="0"/>
                                          </p:val>
                                        </p:tav>
                                        <p:tav tm="100000">
                                          <p:val>
                                            <p:strVal val="#ppt_h"/>
                                          </p:val>
                                        </p:tav>
                                      </p:tavLst>
                                    </p:anim>
                                    <p:anim calcmode="lin" valueType="num">
                                      <p:cBhvr>
                                        <p:cTn id="105" dur="1000" fill="hold"/>
                                        <p:tgtEl>
                                          <p:spTgt spid="39"/>
                                        </p:tgtEl>
                                        <p:attrNameLst>
                                          <p:attrName>style.rotation</p:attrName>
                                        </p:attrNameLst>
                                      </p:cBhvr>
                                      <p:tavLst>
                                        <p:tav tm="0">
                                          <p:val>
                                            <p:fltVal val="90"/>
                                          </p:val>
                                        </p:tav>
                                        <p:tav tm="100000">
                                          <p:val>
                                            <p:fltVal val="0"/>
                                          </p:val>
                                        </p:tav>
                                      </p:tavLst>
                                    </p:anim>
                                    <p:animEffect transition="in" filter="fade">
                                      <p:cBhvr>
                                        <p:cTn id="106" dur="1000"/>
                                        <p:tgtEl>
                                          <p:spTgt spid="39"/>
                                        </p:tgtEl>
                                      </p:cBhvr>
                                    </p:animEffect>
                                  </p:childTnLst>
                                </p:cTn>
                              </p:par>
                              <p:par>
                                <p:cTn id="107" presetID="31" presetClass="entr" presetSubtype="0" fill="hold" nodeType="with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1000" fill="hold"/>
                                        <p:tgtEl>
                                          <p:spTgt spid="40"/>
                                        </p:tgtEl>
                                        <p:attrNameLst>
                                          <p:attrName>ppt_w</p:attrName>
                                        </p:attrNameLst>
                                      </p:cBhvr>
                                      <p:tavLst>
                                        <p:tav tm="0">
                                          <p:val>
                                            <p:fltVal val="0"/>
                                          </p:val>
                                        </p:tav>
                                        <p:tav tm="100000">
                                          <p:val>
                                            <p:strVal val="#ppt_w"/>
                                          </p:val>
                                        </p:tav>
                                      </p:tavLst>
                                    </p:anim>
                                    <p:anim calcmode="lin" valueType="num">
                                      <p:cBhvr>
                                        <p:cTn id="110" dur="1000" fill="hold"/>
                                        <p:tgtEl>
                                          <p:spTgt spid="40"/>
                                        </p:tgtEl>
                                        <p:attrNameLst>
                                          <p:attrName>ppt_h</p:attrName>
                                        </p:attrNameLst>
                                      </p:cBhvr>
                                      <p:tavLst>
                                        <p:tav tm="0">
                                          <p:val>
                                            <p:fltVal val="0"/>
                                          </p:val>
                                        </p:tav>
                                        <p:tav tm="100000">
                                          <p:val>
                                            <p:strVal val="#ppt_h"/>
                                          </p:val>
                                        </p:tav>
                                      </p:tavLst>
                                    </p:anim>
                                    <p:anim calcmode="lin" valueType="num">
                                      <p:cBhvr>
                                        <p:cTn id="111" dur="1000" fill="hold"/>
                                        <p:tgtEl>
                                          <p:spTgt spid="40"/>
                                        </p:tgtEl>
                                        <p:attrNameLst>
                                          <p:attrName>style.rotation</p:attrName>
                                        </p:attrNameLst>
                                      </p:cBhvr>
                                      <p:tavLst>
                                        <p:tav tm="0">
                                          <p:val>
                                            <p:fltVal val="90"/>
                                          </p:val>
                                        </p:tav>
                                        <p:tav tm="100000">
                                          <p:val>
                                            <p:fltVal val="0"/>
                                          </p:val>
                                        </p:tav>
                                      </p:tavLst>
                                    </p:anim>
                                    <p:animEffect transition="in" filter="fade">
                                      <p:cBhvr>
                                        <p:cTn id="112" dur="1000"/>
                                        <p:tgtEl>
                                          <p:spTgt spid="40"/>
                                        </p:tgtEl>
                                      </p:cBhvr>
                                    </p:animEffect>
                                  </p:childTnLst>
                                </p:cTn>
                              </p:par>
                              <p:par>
                                <p:cTn id="113" presetID="31" presetClass="entr" presetSubtype="0" fill="hold" nodeType="with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1000" fill="hold"/>
                                        <p:tgtEl>
                                          <p:spTgt spid="41"/>
                                        </p:tgtEl>
                                        <p:attrNameLst>
                                          <p:attrName>ppt_w</p:attrName>
                                        </p:attrNameLst>
                                      </p:cBhvr>
                                      <p:tavLst>
                                        <p:tav tm="0">
                                          <p:val>
                                            <p:fltVal val="0"/>
                                          </p:val>
                                        </p:tav>
                                        <p:tav tm="100000">
                                          <p:val>
                                            <p:strVal val="#ppt_w"/>
                                          </p:val>
                                        </p:tav>
                                      </p:tavLst>
                                    </p:anim>
                                    <p:anim calcmode="lin" valueType="num">
                                      <p:cBhvr>
                                        <p:cTn id="116" dur="1000" fill="hold"/>
                                        <p:tgtEl>
                                          <p:spTgt spid="41"/>
                                        </p:tgtEl>
                                        <p:attrNameLst>
                                          <p:attrName>ppt_h</p:attrName>
                                        </p:attrNameLst>
                                      </p:cBhvr>
                                      <p:tavLst>
                                        <p:tav tm="0">
                                          <p:val>
                                            <p:fltVal val="0"/>
                                          </p:val>
                                        </p:tav>
                                        <p:tav tm="100000">
                                          <p:val>
                                            <p:strVal val="#ppt_h"/>
                                          </p:val>
                                        </p:tav>
                                      </p:tavLst>
                                    </p:anim>
                                    <p:anim calcmode="lin" valueType="num">
                                      <p:cBhvr>
                                        <p:cTn id="117" dur="1000" fill="hold"/>
                                        <p:tgtEl>
                                          <p:spTgt spid="41"/>
                                        </p:tgtEl>
                                        <p:attrNameLst>
                                          <p:attrName>style.rotation</p:attrName>
                                        </p:attrNameLst>
                                      </p:cBhvr>
                                      <p:tavLst>
                                        <p:tav tm="0">
                                          <p:val>
                                            <p:fltVal val="90"/>
                                          </p:val>
                                        </p:tav>
                                        <p:tav tm="100000">
                                          <p:val>
                                            <p:fltVal val="0"/>
                                          </p:val>
                                        </p:tav>
                                      </p:tavLst>
                                    </p:anim>
                                    <p:animEffect transition="in" filter="fade">
                                      <p:cBhvr>
                                        <p:cTn id="118" dur="1000"/>
                                        <p:tgtEl>
                                          <p:spTgt spid="41"/>
                                        </p:tgtEl>
                                      </p:cBhvr>
                                    </p:animEffect>
                                  </p:childTnLst>
                                </p:cTn>
                              </p:par>
                              <p:par>
                                <p:cTn id="119" presetID="31" presetClass="entr" presetSubtype="0" fill="hold" nodeType="withEffect">
                                  <p:stCondLst>
                                    <p:cond delay="0"/>
                                  </p:stCondLst>
                                  <p:childTnLst>
                                    <p:set>
                                      <p:cBhvr>
                                        <p:cTn id="120" dur="1" fill="hold">
                                          <p:stCondLst>
                                            <p:cond delay="0"/>
                                          </p:stCondLst>
                                        </p:cTn>
                                        <p:tgtEl>
                                          <p:spTgt spid="42"/>
                                        </p:tgtEl>
                                        <p:attrNameLst>
                                          <p:attrName>style.visibility</p:attrName>
                                        </p:attrNameLst>
                                      </p:cBhvr>
                                      <p:to>
                                        <p:strVal val="visible"/>
                                      </p:to>
                                    </p:set>
                                    <p:anim calcmode="lin" valueType="num">
                                      <p:cBhvr>
                                        <p:cTn id="121" dur="1000" fill="hold"/>
                                        <p:tgtEl>
                                          <p:spTgt spid="42"/>
                                        </p:tgtEl>
                                        <p:attrNameLst>
                                          <p:attrName>ppt_w</p:attrName>
                                        </p:attrNameLst>
                                      </p:cBhvr>
                                      <p:tavLst>
                                        <p:tav tm="0">
                                          <p:val>
                                            <p:fltVal val="0"/>
                                          </p:val>
                                        </p:tav>
                                        <p:tav tm="100000">
                                          <p:val>
                                            <p:strVal val="#ppt_w"/>
                                          </p:val>
                                        </p:tav>
                                      </p:tavLst>
                                    </p:anim>
                                    <p:anim calcmode="lin" valueType="num">
                                      <p:cBhvr>
                                        <p:cTn id="122" dur="1000" fill="hold"/>
                                        <p:tgtEl>
                                          <p:spTgt spid="42"/>
                                        </p:tgtEl>
                                        <p:attrNameLst>
                                          <p:attrName>ppt_h</p:attrName>
                                        </p:attrNameLst>
                                      </p:cBhvr>
                                      <p:tavLst>
                                        <p:tav tm="0">
                                          <p:val>
                                            <p:fltVal val="0"/>
                                          </p:val>
                                        </p:tav>
                                        <p:tav tm="100000">
                                          <p:val>
                                            <p:strVal val="#ppt_h"/>
                                          </p:val>
                                        </p:tav>
                                      </p:tavLst>
                                    </p:anim>
                                    <p:anim calcmode="lin" valueType="num">
                                      <p:cBhvr>
                                        <p:cTn id="123" dur="1000" fill="hold"/>
                                        <p:tgtEl>
                                          <p:spTgt spid="42"/>
                                        </p:tgtEl>
                                        <p:attrNameLst>
                                          <p:attrName>style.rotation</p:attrName>
                                        </p:attrNameLst>
                                      </p:cBhvr>
                                      <p:tavLst>
                                        <p:tav tm="0">
                                          <p:val>
                                            <p:fltVal val="90"/>
                                          </p:val>
                                        </p:tav>
                                        <p:tav tm="100000">
                                          <p:val>
                                            <p:fltVal val="0"/>
                                          </p:val>
                                        </p:tav>
                                      </p:tavLst>
                                    </p:anim>
                                    <p:animEffect transition="in" filter="fade">
                                      <p:cBhvr>
                                        <p:cTn id="124" dur="1000"/>
                                        <p:tgtEl>
                                          <p:spTgt spid="42"/>
                                        </p:tgtEl>
                                      </p:cBhvr>
                                    </p:animEffect>
                                  </p:childTnLst>
                                </p:cTn>
                              </p:par>
                              <p:par>
                                <p:cTn id="125" presetID="31" presetClass="entr" presetSubtype="0" fill="hold" nodeType="withEffect">
                                  <p:stCondLst>
                                    <p:cond delay="0"/>
                                  </p:stCondLst>
                                  <p:childTnLst>
                                    <p:set>
                                      <p:cBhvr>
                                        <p:cTn id="126" dur="1" fill="hold">
                                          <p:stCondLst>
                                            <p:cond delay="0"/>
                                          </p:stCondLst>
                                        </p:cTn>
                                        <p:tgtEl>
                                          <p:spTgt spid="43"/>
                                        </p:tgtEl>
                                        <p:attrNameLst>
                                          <p:attrName>style.visibility</p:attrName>
                                        </p:attrNameLst>
                                      </p:cBhvr>
                                      <p:to>
                                        <p:strVal val="visible"/>
                                      </p:to>
                                    </p:set>
                                    <p:anim calcmode="lin" valueType="num">
                                      <p:cBhvr>
                                        <p:cTn id="127" dur="1000" fill="hold"/>
                                        <p:tgtEl>
                                          <p:spTgt spid="43"/>
                                        </p:tgtEl>
                                        <p:attrNameLst>
                                          <p:attrName>ppt_w</p:attrName>
                                        </p:attrNameLst>
                                      </p:cBhvr>
                                      <p:tavLst>
                                        <p:tav tm="0">
                                          <p:val>
                                            <p:fltVal val="0"/>
                                          </p:val>
                                        </p:tav>
                                        <p:tav tm="100000">
                                          <p:val>
                                            <p:strVal val="#ppt_w"/>
                                          </p:val>
                                        </p:tav>
                                      </p:tavLst>
                                    </p:anim>
                                    <p:anim calcmode="lin" valueType="num">
                                      <p:cBhvr>
                                        <p:cTn id="128" dur="1000" fill="hold"/>
                                        <p:tgtEl>
                                          <p:spTgt spid="43"/>
                                        </p:tgtEl>
                                        <p:attrNameLst>
                                          <p:attrName>ppt_h</p:attrName>
                                        </p:attrNameLst>
                                      </p:cBhvr>
                                      <p:tavLst>
                                        <p:tav tm="0">
                                          <p:val>
                                            <p:fltVal val="0"/>
                                          </p:val>
                                        </p:tav>
                                        <p:tav tm="100000">
                                          <p:val>
                                            <p:strVal val="#ppt_h"/>
                                          </p:val>
                                        </p:tav>
                                      </p:tavLst>
                                    </p:anim>
                                    <p:anim calcmode="lin" valueType="num">
                                      <p:cBhvr>
                                        <p:cTn id="129" dur="1000" fill="hold"/>
                                        <p:tgtEl>
                                          <p:spTgt spid="43"/>
                                        </p:tgtEl>
                                        <p:attrNameLst>
                                          <p:attrName>style.rotation</p:attrName>
                                        </p:attrNameLst>
                                      </p:cBhvr>
                                      <p:tavLst>
                                        <p:tav tm="0">
                                          <p:val>
                                            <p:fltVal val="90"/>
                                          </p:val>
                                        </p:tav>
                                        <p:tav tm="100000">
                                          <p:val>
                                            <p:fltVal val="0"/>
                                          </p:val>
                                        </p:tav>
                                      </p:tavLst>
                                    </p:anim>
                                    <p:animEffect transition="in" filter="fade">
                                      <p:cBhvr>
                                        <p:cTn id="130" dur="1000"/>
                                        <p:tgtEl>
                                          <p:spTgt spid="4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1000" fill="hold"/>
                                        <p:tgtEl>
                                          <p:spTgt spid="44"/>
                                        </p:tgtEl>
                                        <p:attrNameLst>
                                          <p:attrName>ppt_w</p:attrName>
                                        </p:attrNameLst>
                                      </p:cBhvr>
                                      <p:tavLst>
                                        <p:tav tm="0">
                                          <p:val>
                                            <p:fltVal val="0"/>
                                          </p:val>
                                        </p:tav>
                                        <p:tav tm="100000">
                                          <p:val>
                                            <p:strVal val="#ppt_w"/>
                                          </p:val>
                                        </p:tav>
                                      </p:tavLst>
                                    </p:anim>
                                    <p:anim calcmode="lin" valueType="num">
                                      <p:cBhvr>
                                        <p:cTn id="134" dur="1000" fill="hold"/>
                                        <p:tgtEl>
                                          <p:spTgt spid="44"/>
                                        </p:tgtEl>
                                        <p:attrNameLst>
                                          <p:attrName>ppt_h</p:attrName>
                                        </p:attrNameLst>
                                      </p:cBhvr>
                                      <p:tavLst>
                                        <p:tav tm="0">
                                          <p:val>
                                            <p:fltVal val="0"/>
                                          </p:val>
                                        </p:tav>
                                        <p:tav tm="100000">
                                          <p:val>
                                            <p:strVal val="#ppt_h"/>
                                          </p:val>
                                        </p:tav>
                                      </p:tavLst>
                                    </p:anim>
                                    <p:anim calcmode="lin" valueType="num">
                                      <p:cBhvr>
                                        <p:cTn id="135" dur="1000" fill="hold"/>
                                        <p:tgtEl>
                                          <p:spTgt spid="44"/>
                                        </p:tgtEl>
                                        <p:attrNameLst>
                                          <p:attrName>style.rotation</p:attrName>
                                        </p:attrNameLst>
                                      </p:cBhvr>
                                      <p:tavLst>
                                        <p:tav tm="0">
                                          <p:val>
                                            <p:fltVal val="90"/>
                                          </p:val>
                                        </p:tav>
                                        <p:tav tm="100000">
                                          <p:val>
                                            <p:fltVal val="0"/>
                                          </p:val>
                                        </p:tav>
                                      </p:tavLst>
                                    </p:anim>
                                    <p:animEffect transition="in" filter="fade">
                                      <p:cBhvr>
                                        <p:cTn id="136" dur="1000"/>
                                        <p:tgtEl>
                                          <p:spTgt spid="4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47"/>
                                        </p:tgtEl>
                                        <p:attrNameLst>
                                          <p:attrName>style.visibility</p:attrName>
                                        </p:attrNameLst>
                                      </p:cBhvr>
                                      <p:to>
                                        <p:strVal val="visible"/>
                                      </p:to>
                                    </p:set>
                                    <p:anim calcmode="lin" valueType="num">
                                      <p:cBhvr>
                                        <p:cTn id="139" dur="1000" fill="hold"/>
                                        <p:tgtEl>
                                          <p:spTgt spid="47"/>
                                        </p:tgtEl>
                                        <p:attrNameLst>
                                          <p:attrName>ppt_w</p:attrName>
                                        </p:attrNameLst>
                                      </p:cBhvr>
                                      <p:tavLst>
                                        <p:tav tm="0">
                                          <p:val>
                                            <p:fltVal val="0"/>
                                          </p:val>
                                        </p:tav>
                                        <p:tav tm="100000">
                                          <p:val>
                                            <p:strVal val="#ppt_w"/>
                                          </p:val>
                                        </p:tav>
                                      </p:tavLst>
                                    </p:anim>
                                    <p:anim calcmode="lin" valueType="num">
                                      <p:cBhvr>
                                        <p:cTn id="140" dur="1000" fill="hold"/>
                                        <p:tgtEl>
                                          <p:spTgt spid="47"/>
                                        </p:tgtEl>
                                        <p:attrNameLst>
                                          <p:attrName>ppt_h</p:attrName>
                                        </p:attrNameLst>
                                      </p:cBhvr>
                                      <p:tavLst>
                                        <p:tav tm="0">
                                          <p:val>
                                            <p:fltVal val="0"/>
                                          </p:val>
                                        </p:tav>
                                        <p:tav tm="100000">
                                          <p:val>
                                            <p:strVal val="#ppt_h"/>
                                          </p:val>
                                        </p:tav>
                                      </p:tavLst>
                                    </p:anim>
                                    <p:anim calcmode="lin" valueType="num">
                                      <p:cBhvr>
                                        <p:cTn id="141" dur="1000" fill="hold"/>
                                        <p:tgtEl>
                                          <p:spTgt spid="47"/>
                                        </p:tgtEl>
                                        <p:attrNameLst>
                                          <p:attrName>style.rotation</p:attrName>
                                        </p:attrNameLst>
                                      </p:cBhvr>
                                      <p:tavLst>
                                        <p:tav tm="0">
                                          <p:val>
                                            <p:fltVal val="90"/>
                                          </p:val>
                                        </p:tav>
                                        <p:tav tm="100000">
                                          <p:val>
                                            <p:fltVal val="0"/>
                                          </p:val>
                                        </p:tav>
                                      </p:tavLst>
                                    </p:anim>
                                    <p:animEffect transition="in" filter="fade">
                                      <p:cBhvr>
                                        <p:cTn id="142" dur="1000"/>
                                        <p:tgtEl>
                                          <p:spTgt spid="47"/>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48"/>
                                        </p:tgtEl>
                                        <p:attrNameLst>
                                          <p:attrName>style.visibility</p:attrName>
                                        </p:attrNameLst>
                                      </p:cBhvr>
                                      <p:to>
                                        <p:strVal val="visible"/>
                                      </p:to>
                                    </p:set>
                                    <p:anim calcmode="lin" valueType="num">
                                      <p:cBhvr>
                                        <p:cTn id="145" dur="1000" fill="hold"/>
                                        <p:tgtEl>
                                          <p:spTgt spid="48"/>
                                        </p:tgtEl>
                                        <p:attrNameLst>
                                          <p:attrName>ppt_w</p:attrName>
                                        </p:attrNameLst>
                                      </p:cBhvr>
                                      <p:tavLst>
                                        <p:tav tm="0">
                                          <p:val>
                                            <p:fltVal val="0"/>
                                          </p:val>
                                        </p:tav>
                                        <p:tav tm="100000">
                                          <p:val>
                                            <p:strVal val="#ppt_w"/>
                                          </p:val>
                                        </p:tav>
                                      </p:tavLst>
                                    </p:anim>
                                    <p:anim calcmode="lin" valueType="num">
                                      <p:cBhvr>
                                        <p:cTn id="146" dur="1000" fill="hold"/>
                                        <p:tgtEl>
                                          <p:spTgt spid="48"/>
                                        </p:tgtEl>
                                        <p:attrNameLst>
                                          <p:attrName>ppt_h</p:attrName>
                                        </p:attrNameLst>
                                      </p:cBhvr>
                                      <p:tavLst>
                                        <p:tav tm="0">
                                          <p:val>
                                            <p:fltVal val="0"/>
                                          </p:val>
                                        </p:tav>
                                        <p:tav tm="100000">
                                          <p:val>
                                            <p:strVal val="#ppt_h"/>
                                          </p:val>
                                        </p:tav>
                                      </p:tavLst>
                                    </p:anim>
                                    <p:anim calcmode="lin" valueType="num">
                                      <p:cBhvr>
                                        <p:cTn id="147" dur="1000" fill="hold"/>
                                        <p:tgtEl>
                                          <p:spTgt spid="48"/>
                                        </p:tgtEl>
                                        <p:attrNameLst>
                                          <p:attrName>style.rotation</p:attrName>
                                        </p:attrNameLst>
                                      </p:cBhvr>
                                      <p:tavLst>
                                        <p:tav tm="0">
                                          <p:val>
                                            <p:fltVal val="90"/>
                                          </p:val>
                                        </p:tav>
                                        <p:tav tm="100000">
                                          <p:val>
                                            <p:fltVal val="0"/>
                                          </p:val>
                                        </p:tav>
                                      </p:tavLst>
                                    </p:anim>
                                    <p:animEffect transition="in" filter="fade">
                                      <p:cBhvr>
                                        <p:cTn id="148" dur="1000"/>
                                        <p:tgtEl>
                                          <p:spTgt spid="48"/>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49"/>
                                        </p:tgtEl>
                                        <p:attrNameLst>
                                          <p:attrName>style.visibility</p:attrName>
                                        </p:attrNameLst>
                                      </p:cBhvr>
                                      <p:to>
                                        <p:strVal val="visible"/>
                                      </p:to>
                                    </p:set>
                                    <p:anim calcmode="lin" valueType="num">
                                      <p:cBhvr>
                                        <p:cTn id="151" dur="1000" fill="hold"/>
                                        <p:tgtEl>
                                          <p:spTgt spid="49"/>
                                        </p:tgtEl>
                                        <p:attrNameLst>
                                          <p:attrName>ppt_w</p:attrName>
                                        </p:attrNameLst>
                                      </p:cBhvr>
                                      <p:tavLst>
                                        <p:tav tm="0">
                                          <p:val>
                                            <p:fltVal val="0"/>
                                          </p:val>
                                        </p:tav>
                                        <p:tav tm="100000">
                                          <p:val>
                                            <p:strVal val="#ppt_w"/>
                                          </p:val>
                                        </p:tav>
                                      </p:tavLst>
                                    </p:anim>
                                    <p:anim calcmode="lin" valueType="num">
                                      <p:cBhvr>
                                        <p:cTn id="152" dur="1000" fill="hold"/>
                                        <p:tgtEl>
                                          <p:spTgt spid="49"/>
                                        </p:tgtEl>
                                        <p:attrNameLst>
                                          <p:attrName>ppt_h</p:attrName>
                                        </p:attrNameLst>
                                      </p:cBhvr>
                                      <p:tavLst>
                                        <p:tav tm="0">
                                          <p:val>
                                            <p:fltVal val="0"/>
                                          </p:val>
                                        </p:tav>
                                        <p:tav tm="100000">
                                          <p:val>
                                            <p:strVal val="#ppt_h"/>
                                          </p:val>
                                        </p:tav>
                                      </p:tavLst>
                                    </p:anim>
                                    <p:anim calcmode="lin" valueType="num">
                                      <p:cBhvr>
                                        <p:cTn id="153" dur="1000" fill="hold"/>
                                        <p:tgtEl>
                                          <p:spTgt spid="49"/>
                                        </p:tgtEl>
                                        <p:attrNameLst>
                                          <p:attrName>style.rotation</p:attrName>
                                        </p:attrNameLst>
                                      </p:cBhvr>
                                      <p:tavLst>
                                        <p:tav tm="0">
                                          <p:val>
                                            <p:fltVal val="90"/>
                                          </p:val>
                                        </p:tav>
                                        <p:tav tm="100000">
                                          <p:val>
                                            <p:fltVal val="0"/>
                                          </p:val>
                                        </p:tav>
                                      </p:tavLst>
                                    </p:anim>
                                    <p:animEffect transition="in" filter="fade">
                                      <p:cBhvr>
                                        <p:cTn id="154" dur="1000"/>
                                        <p:tgtEl>
                                          <p:spTgt spid="49"/>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50"/>
                                        </p:tgtEl>
                                        <p:attrNameLst>
                                          <p:attrName>style.visibility</p:attrName>
                                        </p:attrNameLst>
                                      </p:cBhvr>
                                      <p:to>
                                        <p:strVal val="visible"/>
                                      </p:to>
                                    </p:set>
                                    <p:anim calcmode="lin" valueType="num">
                                      <p:cBhvr>
                                        <p:cTn id="157" dur="1000" fill="hold"/>
                                        <p:tgtEl>
                                          <p:spTgt spid="50"/>
                                        </p:tgtEl>
                                        <p:attrNameLst>
                                          <p:attrName>ppt_w</p:attrName>
                                        </p:attrNameLst>
                                      </p:cBhvr>
                                      <p:tavLst>
                                        <p:tav tm="0">
                                          <p:val>
                                            <p:fltVal val="0"/>
                                          </p:val>
                                        </p:tav>
                                        <p:tav tm="100000">
                                          <p:val>
                                            <p:strVal val="#ppt_w"/>
                                          </p:val>
                                        </p:tav>
                                      </p:tavLst>
                                    </p:anim>
                                    <p:anim calcmode="lin" valueType="num">
                                      <p:cBhvr>
                                        <p:cTn id="158" dur="1000" fill="hold"/>
                                        <p:tgtEl>
                                          <p:spTgt spid="50"/>
                                        </p:tgtEl>
                                        <p:attrNameLst>
                                          <p:attrName>ppt_h</p:attrName>
                                        </p:attrNameLst>
                                      </p:cBhvr>
                                      <p:tavLst>
                                        <p:tav tm="0">
                                          <p:val>
                                            <p:fltVal val="0"/>
                                          </p:val>
                                        </p:tav>
                                        <p:tav tm="100000">
                                          <p:val>
                                            <p:strVal val="#ppt_h"/>
                                          </p:val>
                                        </p:tav>
                                      </p:tavLst>
                                    </p:anim>
                                    <p:anim calcmode="lin" valueType="num">
                                      <p:cBhvr>
                                        <p:cTn id="159" dur="1000" fill="hold"/>
                                        <p:tgtEl>
                                          <p:spTgt spid="50"/>
                                        </p:tgtEl>
                                        <p:attrNameLst>
                                          <p:attrName>style.rotation</p:attrName>
                                        </p:attrNameLst>
                                      </p:cBhvr>
                                      <p:tavLst>
                                        <p:tav tm="0">
                                          <p:val>
                                            <p:fltVal val="90"/>
                                          </p:val>
                                        </p:tav>
                                        <p:tav tm="100000">
                                          <p:val>
                                            <p:fltVal val="0"/>
                                          </p:val>
                                        </p:tav>
                                      </p:tavLst>
                                    </p:anim>
                                    <p:animEffect transition="in" filter="fade">
                                      <p:cBhvr>
                                        <p:cTn id="160" dur="1000"/>
                                        <p:tgtEl>
                                          <p:spTgt spid="50"/>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53"/>
                                        </p:tgtEl>
                                        <p:attrNameLst>
                                          <p:attrName>style.visibility</p:attrName>
                                        </p:attrNameLst>
                                      </p:cBhvr>
                                      <p:to>
                                        <p:strVal val="visible"/>
                                      </p:to>
                                    </p:set>
                                    <p:anim calcmode="lin" valueType="num">
                                      <p:cBhvr>
                                        <p:cTn id="163" dur="1000" fill="hold"/>
                                        <p:tgtEl>
                                          <p:spTgt spid="53"/>
                                        </p:tgtEl>
                                        <p:attrNameLst>
                                          <p:attrName>ppt_w</p:attrName>
                                        </p:attrNameLst>
                                      </p:cBhvr>
                                      <p:tavLst>
                                        <p:tav tm="0">
                                          <p:val>
                                            <p:fltVal val="0"/>
                                          </p:val>
                                        </p:tav>
                                        <p:tav tm="100000">
                                          <p:val>
                                            <p:strVal val="#ppt_w"/>
                                          </p:val>
                                        </p:tav>
                                      </p:tavLst>
                                    </p:anim>
                                    <p:anim calcmode="lin" valueType="num">
                                      <p:cBhvr>
                                        <p:cTn id="164" dur="1000" fill="hold"/>
                                        <p:tgtEl>
                                          <p:spTgt spid="53"/>
                                        </p:tgtEl>
                                        <p:attrNameLst>
                                          <p:attrName>ppt_h</p:attrName>
                                        </p:attrNameLst>
                                      </p:cBhvr>
                                      <p:tavLst>
                                        <p:tav tm="0">
                                          <p:val>
                                            <p:fltVal val="0"/>
                                          </p:val>
                                        </p:tav>
                                        <p:tav tm="100000">
                                          <p:val>
                                            <p:strVal val="#ppt_h"/>
                                          </p:val>
                                        </p:tav>
                                      </p:tavLst>
                                    </p:anim>
                                    <p:anim calcmode="lin" valueType="num">
                                      <p:cBhvr>
                                        <p:cTn id="165" dur="1000" fill="hold"/>
                                        <p:tgtEl>
                                          <p:spTgt spid="53"/>
                                        </p:tgtEl>
                                        <p:attrNameLst>
                                          <p:attrName>style.rotation</p:attrName>
                                        </p:attrNameLst>
                                      </p:cBhvr>
                                      <p:tavLst>
                                        <p:tav tm="0">
                                          <p:val>
                                            <p:fltVal val="90"/>
                                          </p:val>
                                        </p:tav>
                                        <p:tav tm="100000">
                                          <p:val>
                                            <p:fltVal val="0"/>
                                          </p:val>
                                        </p:tav>
                                      </p:tavLst>
                                    </p:anim>
                                    <p:animEffect transition="in" filter="fade">
                                      <p:cBhvr>
                                        <p:cTn id="166" dur="1000"/>
                                        <p:tgtEl>
                                          <p:spTgt spid="53"/>
                                        </p:tgtEl>
                                      </p:cBhvr>
                                    </p:animEffect>
                                  </p:childTnLst>
                                </p:cTn>
                              </p:par>
                              <p:par>
                                <p:cTn id="167" presetID="31" presetClass="entr" presetSubtype="0" fill="hold" nodeType="withEffect">
                                  <p:stCondLst>
                                    <p:cond delay="0"/>
                                  </p:stCondLst>
                                  <p:childTnLst>
                                    <p:set>
                                      <p:cBhvr>
                                        <p:cTn id="168" dur="1" fill="hold">
                                          <p:stCondLst>
                                            <p:cond delay="0"/>
                                          </p:stCondLst>
                                        </p:cTn>
                                        <p:tgtEl>
                                          <p:spTgt spid="54"/>
                                        </p:tgtEl>
                                        <p:attrNameLst>
                                          <p:attrName>style.visibility</p:attrName>
                                        </p:attrNameLst>
                                      </p:cBhvr>
                                      <p:to>
                                        <p:strVal val="visible"/>
                                      </p:to>
                                    </p:set>
                                    <p:anim calcmode="lin" valueType="num">
                                      <p:cBhvr>
                                        <p:cTn id="169" dur="1000" fill="hold"/>
                                        <p:tgtEl>
                                          <p:spTgt spid="54"/>
                                        </p:tgtEl>
                                        <p:attrNameLst>
                                          <p:attrName>ppt_w</p:attrName>
                                        </p:attrNameLst>
                                      </p:cBhvr>
                                      <p:tavLst>
                                        <p:tav tm="0">
                                          <p:val>
                                            <p:fltVal val="0"/>
                                          </p:val>
                                        </p:tav>
                                        <p:tav tm="100000">
                                          <p:val>
                                            <p:strVal val="#ppt_w"/>
                                          </p:val>
                                        </p:tav>
                                      </p:tavLst>
                                    </p:anim>
                                    <p:anim calcmode="lin" valueType="num">
                                      <p:cBhvr>
                                        <p:cTn id="170" dur="1000" fill="hold"/>
                                        <p:tgtEl>
                                          <p:spTgt spid="54"/>
                                        </p:tgtEl>
                                        <p:attrNameLst>
                                          <p:attrName>ppt_h</p:attrName>
                                        </p:attrNameLst>
                                      </p:cBhvr>
                                      <p:tavLst>
                                        <p:tav tm="0">
                                          <p:val>
                                            <p:fltVal val="0"/>
                                          </p:val>
                                        </p:tav>
                                        <p:tav tm="100000">
                                          <p:val>
                                            <p:strVal val="#ppt_h"/>
                                          </p:val>
                                        </p:tav>
                                      </p:tavLst>
                                    </p:anim>
                                    <p:anim calcmode="lin" valueType="num">
                                      <p:cBhvr>
                                        <p:cTn id="171" dur="1000" fill="hold"/>
                                        <p:tgtEl>
                                          <p:spTgt spid="54"/>
                                        </p:tgtEl>
                                        <p:attrNameLst>
                                          <p:attrName>style.rotation</p:attrName>
                                        </p:attrNameLst>
                                      </p:cBhvr>
                                      <p:tavLst>
                                        <p:tav tm="0">
                                          <p:val>
                                            <p:fltVal val="90"/>
                                          </p:val>
                                        </p:tav>
                                        <p:tav tm="100000">
                                          <p:val>
                                            <p:fltVal val="0"/>
                                          </p:val>
                                        </p:tav>
                                      </p:tavLst>
                                    </p:anim>
                                    <p:animEffect transition="in" filter="fade">
                                      <p:cBhvr>
                                        <p:cTn id="172" dur="1000"/>
                                        <p:tgtEl>
                                          <p:spTgt spid="54"/>
                                        </p:tgtEl>
                                      </p:cBhvr>
                                    </p:animEffect>
                                  </p:childTnLst>
                                </p:cTn>
                              </p:par>
                              <p:par>
                                <p:cTn id="173" presetID="31" presetClass="entr" presetSubtype="0" fill="hold" nodeType="withEffect">
                                  <p:stCondLst>
                                    <p:cond delay="0"/>
                                  </p:stCondLst>
                                  <p:childTnLst>
                                    <p:set>
                                      <p:cBhvr>
                                        <p:cTn id="174" dur="1" fill="hold">
                                          <p:stCondLst>
                                            <p:cond delay="0"/>
                                          </p:stCondLst>
                                        </p:cTn>
                                        <p:tgtEl>
                                          <p:spTgt spid="55"/>
                                        </p:tgtEl>
                                        <p:attrNameLst>
                                          <p:attrName>style.visibility</p:attrName>
                                        </p:attrNameLst>
                                      </p:cBhvr>
                                      <p:to>
                                        <p:strVal val="visible"/>
                                      </p:to>
                                    </p:set>
                                    <p:anim calcmode="lin" valueType="num">
                                      <p:cBhvr>
                                        <p:cTn id="175" dur="1000" fill="hold"/>
                                        <p:tgtEl>
                                          <p:spTgt spid="55"/>
                                        </p:tgtEl>
                                        <p:attrNameLst>
                                          <p:attrName>ppt_w</p:attrName>
                                        </p:attrNameLst>
                                      </p:cBhvr>
                                      <p:tavLst>
                                        <p:tav tm="0">
                                          <p:val>
                                            <p:fltVal val="0"/>
                                          </p:val>
                                        </p:tav>
                                        <p:tav tm="100000">
                                          <p:val>
                                            <p:strVal val="#ppt_w"/>
                                          </p:val>
                                        </p:tav>
                                      </p:tavLst>
                                    </p:anim>
                                    <p:anim calcmode="lin" valueType="num">
                                      <p:cBhvr>
                                        <p:cTn id="176" dur="1000" fill="hold"/>
                                        <p:tgtEl>
                                          <p:spTgt spid="55"/>
                                        </p:tgtEl>
                                        <p:attrNameLst>
                                          <p:attrName>ppt_h</p:attrName>
                                        </p:attrNameLst>
                                      </p:cBhvr>
                                      <p:tavLst>
                                        <p:tav tm="0">
                                          <p:val>
                                            <p:fltVal val="0"/>
                                          </p:val>
                                        </p:tav>
                                        <p:tav tm="100000">
                                          <p:val>
                                            <p:strVal val="#ppt_h"/>
                                          </p:val>
                                        </p:tav>
                                      </p:tavLst>
                                    </p:anim>
                                    <p:anim calcmode="lin" valueType="num">
                                      <p:cBhvr>
                                        <p:cTn id="177" dur="1000" fill="hold"/>
                                        <p:tgtEl>
                                          <p:spTgt spid="55"/>
                                        </p:tgtEl>
                                        <p:attrNameLst>
                                          <p:attrName>style.rotation</p:attrName>
                                        </p:attrNameLst>
                                      </p:cBhvr>
                                      <p:tavLst>
                                        <p:tav tm="0">
                                          <p:val>
                                            <p:fltVal val="90"/>
                                          </p:val>
                                        </p:tav>
                                        <p:tav tm="100000">
                                          <p:val>
                                            <p:fltVal val="0"/>
                                          </p:val>
                                        </p:tav>
                                      </p:tavLst>
                                    </p:anim>
                                    <p:animEffect transition="in" filter="fade">
                                      <p:cBhvr>
                                        <p:cTn id="178" dur="1000"/>
                                        <p:tgtEl>
                                          <p:spTgt spid="55"/>
                                        </p:tgtEl>
                                      </p:cBhvr>
                                    </p:animEffect>
                                  </p:childTnLst>
                                </p:cTn>
                              </p:par>
                              <p:par>
                                <p:cTn id="179" presetID="31" presetClass="entr" presetSubtype="0" fill="hold" nodeType="with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p:cTn id="181" dur="1000" fill="hold"/>
                                        <p:tgtEl>
                                          <p:spTgt spid="56"/>
                                        </p:tgtEl>
                                        <p:attrNameLst>
                                          <p:attrName>ppt_w</p:attrName>
                                        </p:attrNameLst>
                                      </p:cBhvr>
                                      <p:tavLst>
                                        <p:tav tm="0">
                                          <p:val>
                                            <p:fltVal val="0"/>
                                          </p:val>
                                        </p:tav>
                                        <p:tav tm="100000">
                                          <p:val>
                                            <p:strVal val="#ppt_w"/>
                                          </p:val>
                                        </p:tav>
                                      </p:tavLst>
                                    </p:anim>
                                    <p:anim calcmode="lin" valueType="num">
                                      <p:cBhvr>
                                        <p:cTn id="182" dur="1000" fill="hold"/>
                                        <p:tgtEl>
                                          <p:spTgt spid="56"/>
                                        </p:tgtEl>
                                        <p:attrNameLst>
                                          <p:attrName>ppt_h</p:attrName>
                                        </p:attrNameLst>
                                      </p:cBhvr>
                                      <p:tavLst>
                                        <p:tav tm="0">
                                          <p:val>
                                            <p:fltVal val="0"/>
                                          </p:val>
                                        </p:tav>
                                        <p:tav tm="100000">
                                          <p:val>
                                            <p:strVal val="#ppt_h"/>
                                          </p:val>
                                        </p:tav>
                                      </p:tavLst>
                                    </p:anim>
                                    <p:anim calcmode="lin" valueType="num">
                                      <p:cBhvr>
                                        <p:cTn id="183" dur="1000" fill="hold"/>
                                        <p:tgtEl>
                                          <p:spTgt spid="56"/>
                                        </p:tgtEl>
                                        <p:attrNameLst>
                                          <p:attrName>style.rotation</p:attrName>
                                        </p:attrNameLst>
                                      </p:cBhvr>
                                      <p:tavLst>
                                        <p:tav tm="0">
                                          <p:val>
                                            <p:fltVal val="90"/>
                                          </p:val>
                                        </p:tav>
                                        <p:tav tm="100000">
                                          <p:val>
                                            <p:fltVal val="0"/>
                                          </p:val>
                                        </p:tav>
                                      </p:tavLst>
                                    </p:anim>
                                    <p:animEffect transition="in" filter="fade">
                                      <p:cBhvr>
                                        <p:cTn id="184" dur="1000"/>
                                        <p:tgtEl>
                                          <p:spTgt spid="56"/>
                                        </p:tgtEl>
                                      </p:cBhvr>
                                    </p:animEffect>
                                  </p:childTnLst>
                                </p:cTn>
                              </p:par>
                              <p:par>
                                <p:cTn id="185" presetID="31" presetClass="entr" presetSubtype="0" fill="hold" nodeType="withEffect">
                                  <p:stCondLst>
                                    <p:cond delay="0"/>
                                  </p:stCondLst>
                                  <p:childTnLst>
                                    <p:set>
                                      <p:cBhvr>
                                        <p:cTn id="186" dur="1" fill="hold">
                                          <p:stCondLst>
                                            <p:cond delay="0"/>
                                          </p:stCondLst>
                                        </p:cTn>
                                        <p:tgtEl>
                                          <p:spTgt spid="57"/>
                                        </p:tgtEl>
                                        <p:attrNameLst>
                                          <p:attrName>style.visibility</p:attrName>
                                        </p:attrNameLst>
                                      </p:cBhvr>
                                      <p:to>
                                        <p:strVal val="visible"/>
                                      </p:to>
                                    </p:set>
                                    <p:anim calcmode="lin" valueType="num">
                                      <p:cBhvr>
                                        <p:cTn id="187" dur="1000" fill="hold"/>
                                        <p:tgtEl>
                                          <p:spTgt spid="57"/>
                                        </p:tgtEl>
                                        <p:attrNameLst>
                                          <p:attrName>ppt_w</p:attrName>
                                        </p:attrNameLst>
                                      </p:cBhvr>
                                      <p:tavLst>
                                        <p:tav tm="0">
                                          <p:val>
                                            <p:fltVal val="0"/>
                                          </p:val>
                                        </p:tav>
                                        <p:tav tm="100000">
                                          <p:val>
                                            <p:strVal val="#ppt_w"/>
                                          </p:val>
                                        </p:tav>
                                      </p:tavLst>
                                    </p:anim>
                                    <p:anim calcmode="lin" valueType="num">
                                      <p:cBhvr>
                                        <p:cTn id="188" dur="1000" fill="hold"/>
                                        <p:tgtEl>
                                          <p:spTgt spid="57"/>
                                        </p:tgtEl>
                                        <p:attrNameLst>
                                          <p:attrName>ppt_h</p:attrName>
                                        </p:attrNameLst>
                                      </p:cBhvr>
                                      <p:tavLst>
                                        <p:tav tm="0">
                                          <p:val>
                                            <p:fltVal val="0"/>
                                          </p:val>
                                        </p:tav>
                                        <p:tav tm="100000">
                                          <p:val>
                                            <p:strVal val="#ppt_h"/>
                                          </p:val>
                                        </p:tav>
                                      </p:tavLst>
                                    </p:anim>
                                    <p:anim calcmode="lin" valueType="num">
                                      <p:cBhvr>
                                        <p:cTn id="189" dur="1000" fill="hold"/>
                                        <p:tgtEl>
                                          <p:spTgt spid="57"/>
                                        </p:tgtEl>
                                        <p:attrNameLst>
                                          <p:attrName>style.rotation</p:attrName>
                                        </p:attrNameLst>
                                      </p:cBhvr>
                                      <p:tavLst>
                                        <p:tav tm="0">
                                          <p:val>
                                            <p:fltVal val="90"/>
                                          </p:val>
                                        </p:tav>
                                        <p:tav tm="100000">
                                          <p:val>
                                            <p:fltVal val="0"/>
                                          </p:val>
                                        </p:tav>
                                      </p:tavLst>
                                    </p:anim>
                                    <p:animEffect transition="in" filter="fade">
                                      <p:cBhvr>
                                        <p:cTn id="190" dur="1000"/>
                                        <p:tgtEl>
                                          <p:spTgt spid="57"/>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58"/>
                                        </p:tgtEl>
                                        <p:attrNameLst>
                                          <p:attrName>style.visibility</p:attrName>
                                        </p:attrNameLst>
                                      </p:cBhvr>
                                      <p:to>
                                        <p:strVal val="visible"/>
                                      </p:to>
                                    </p:set>
                                    <p:anim calcmode="lin" valueType="num">
                                      <p:cBhvr>
                                        <p:cTn id="193" dur="1000" fill="hold"/>
                                        <p:tgtEl>
                                          <p:spTgt spid="58"/>
                                        </p:tgtEl>
                                        <p:attrNameLst>
                                          <p:attrName>ppt_w</p:attrName>
                                        </p:attrNameLst>
                                      </p:cBhvr>
                                      <p:tavLst>
                                        <p:tav tm="0">
                                          <p:val>
                                            <p:fltVal val="0"/>
                                          </p:val>
                                        </p:tav>
                                        <p:tav tm="100000">
                                          <p:val>
                                            <p:strVal val="#ppt_w"/>
                                          </p:val>
                                        </p:tav>
                                      </p:tavLst>
                                    </p:anim>
                                    <p:anim calcmode="lin" valueType="num">
                                      <p:cBhvr>
                                        <p:cTn id="194" dur="1000" fill="hold"/>
                                        <p:tgtEl>
                                          <p:spTgt spid="58"/>
                                        </p:tgtEl>
                                        <p:attrNameLst>
                                          <p:attrName>ppt_h</p:attrName>
                                        </p:attrNameLst>
                                      </p:cBhvr>
                                      <p:tavLst>
                                        <p:tav tm="0">
                                          <p:val>
                                            <p:fltVal val="0"/>
                                          </p:val>
                                        </p:tav>
                                        <p:tav tm="100000">
                                          <p:val>
                                            <p:strVal val="#ppt_h"/>
                                          </p:val>
                                        </p:tav>
                                      </p:tavLst>
                                    </p:anim>
                                    <p:anim calcmode="lin" valueType="num">
                                      <p:cBhvr>
                                        <p:cTn id="195" dur="1000" fill="hold"/>
                                        <p:tgtEl>
                                          <p:spTgt spid="58"/>
                                        </p:tgtEl>
                                        <p:attrNameLst>
                                          <p:attrName>style.rotation</p:attrName>
                                        </p:attrNameLst>
                                      </p:cBhvr>
                                      <p:tavLst>
                                        <p:tav tm="0">
                                          <p:val>
                                            <p:fltVal val="90"/>
                                          </p:val>
                                        </p:tav>
                                        <p:tav tm="100000">
                                          <p:val>
                                            <p:fltVal val="0"/>
                                          </p:val>
                                        </p:tav>
                                      </p:tavLst>
                                    </p:anim>
                                    <p:animEffect transition="in" filter="fade">
                                      <p:cBhvr>
                                        <p:cTn id="196" dur="1000"/>
                                        <p:tgtEl>
                                          <p:spTgt spid="58"/>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59"/>
                                        </p:tgtEl>
                                        <p:attrNameLst>
                                          <p:attrName>style.visibility</p:attrName>
                                        </p:attrNameLst>
                                      </p:cBhvr>
                                      <p:to>
                                        <p:strVal val="visible"/>
                                      </p:to>
                                    </p:set>
                                    <p:anim calcmode="lin" valueType="num">
                                      <p:cBhvr>
                                        <p:cTn id="199" dur="1000" fill="hold"/>
                                        <p:tgtEl>
                                          <p:spTgt spid="59"/>
                                        </p:tgtEl>
                                        <p:attrNameLst>
                                          <p:attrName>ppt_w</p:attrName>
                                        </p:attrNameLst>
                                      </p:cBhvr>
                                      <p:tavLst>
                                        <p:tav tm="0">
                                          <p:val>
                                            <p:fltVal val="0"/>
                                          </p:val>
                                        </p:tav>
                                        <p:tav tm="100000">
                                          <p:val>
                                            <p:strVal val="#ppt_w"/>
                                          </p:val>
                                        </p:tav>
                                      </p:tavLst>
                                    </p:anim>
                                    <p:anim calcmode="lin" valueType="num">
                                      <p:cBhvr>
                                        <p:cTn id="200" dur="1000" fill="hold"/>
                                        <p:tgtEl>
                                          <p:spTgt spid="59"/>
                                        </p:tgtEl>
                                        <p:attrNameLst>
                                          <p:attrName>ppt_h</p:attrName>
                                        </p:attrNameLst>
                                      </p:cBhvr>
                                      <p:tavLst>
                                        <p:tav tm="0">
                                          <p:val>
                                            <p:fltVal val="0"/>
                                          </p:val>
                                        </p:tav>
                                        <p:tav tm="100000">
                                          <p:val>
                                            <p:strVal val="#ppt_h"/>
                                          </p:val>
                                        </p:tav>
                                      </p:tavLst>
                                    </p:anim>
                                    <p:anim calcmode="lin" valueType="num">
                                      <p:cBhvr>
                                        <p:cTn id="201" dur="1000" fill="hold"/>
                                        <p:tgtEl>
                                          <p:spTgt spid="59"/>
                                        </p:tgtEl>
                                        <p:attrNameLst>
                                          <p:attrName>style.rotation</p:attrName>
                                        </p:attrNameLst>
                                      </p:cBhvr>
                                      <p:tavLst>
                                        <p:tav tm="0">
                                          <p:val>
                                            <p:fltVal val="90"/>
                                          </p:val>
                                        </p:tav>
                                        <p:tav tm="100000">
                                          <p:val>
                                            <p:fltVal val="0"/>
                                          </p:val>
                                        </p:tav>
                                      </p:tavLst>
                                    </p:anim>
                                    <p:animEffect transition="in" filter="fade">
                                      <p:cBhvr>
                                        <p:cTn id="202" dur="1000"/>
                                        <p:tgtEl>
                                          <p:spTgt spid="59"/>
                                        </p:tgtEl>
                                      </p:cBhvr>
                                    </p:animEffect>
                                  </p:childTnLst>
                                </p:cTn>
                              </p:par>
                              <p:par>
                                <p:cTn id="203" presetID="31" presetClass="entr" presetSubtype="0" fill="hold" grpId="0" nodeType="withEffect">
                                  <p:stCondLst>
                                    <p:cond delay="0"/>
                                  </p:stCondLst>
                                  <p:childTnLst>
                                    <p:set>
                                      <p:cBhvr>
                                        <p:cTn id="204" dur="1" fill="hold">
                                          <p:stCondLst>
                                            <p:cond delay="0"/>
                                          </p:stCondLst>
                                        </p:cTn>
                                        <p:tgtEl>
                                          <p:spTgt spid="60"/>
                                        </p:tgtEl>
                                        <p:attrNameLst>
                                          <p:attrName>style.visibility</p:attrName>
                                        </p:attrNameLst>
                                      </p:cBhvr>
                                      <p:to>
                                        <p:strVal val="visible"/>
                                      </p:to>
                                    </p:set>
                                    <p:anim calcmode="lin" valueType="num">
                                      <p:cBhvr>
                                        <p:cTn id="205" dur="1000" fill="hold"/>
                                        <p:tgtEl>
                                          <p:spTgt spid="60"/>
                                        </p:tgtEl>
                                        <p:attrNameLst>
                                          <p:attrName>ppt_w</p:attrName>
                                        </p:attrNameLst>
                                      </p:cBhvr>
                                      <p:tavLst>
                                        <p:tav tm="0">
                                          <p:val>
                                            <p:fltVal val="0"/>
                                          </p:val>
                                        </p:tav>
                                        <p:tav tm="100000">
                                          <p:val>
                                            <p:strVal val="#ppt_w"/>
                                          </p:val>
                                        </p:tav>
                                      </p:tavLst>
                                    </p:anim>
                                    <p:anim calcmode="lin" valueType="num">
                                      <p:cBhvr>
                                        <p:cTn id="206" dur="1000" fill="hold"/>
                                        <p:tgtEl>
                                          <p:spTgt spid="60"/>
                                        </p:tgtEl>
                                        <p:attrNameLst>
                                          <p:attrName>ppt_h</p:attrName>
                                        </p:attrNameLst>
                                      </p:cBhvr>
                                      <p:tavLst>
                                        <p:tav tm="0">
                                          <p:val>
                                            <p:fltVal val="0"/>
                                          </p:val>
                                        </p:tav>
                                        <p:tav tm="100000">
                                          <p:val>
                                            <p:strVal val="#ppt_h"/>
                                          </p:val>
                                        </p:tav>
                                      </p:tavLst>
                                    </p:anim>
                                    <p:anim calcmode="lin" valueType="num">
                                      <p:cBhvr>
                                        <p:cTn id="207" dur="1000" fill="hold"/>
                                        <p:tgtEl>
                                          <p:spTgt spid="60"/>
                                        </p:tgtEl>
                                        <p:attrNameLst>
                                          <p:attrName>style.rotation</p:attrName>
                                        </p:attrNameLst>
                                      </p:cBhvr>
                                      <p:tavLst>
                                        <p:tav tm="0">
                                          <p:val>
                                            <p:fltVal val="90"/>
                                          </p:val>
                                        </p:tav>
                                        <p:tav tm="100000">
                                          <p:val>
                                            <p:fltVal val="0"/>
                                          </p:val>
                                        </p:tav>
                                      </p:tavLst>
                                    </p:anim>
                                    <p:animEffect transition="in" filter="fade">
                                      <p:cBhvr>
                                        <p:cTn id="208" dur="1000"/>
                                        <p:tgtEl>
                                          <p:spTgt spid="60"/>
                                        </p:tgtEl>
                                      </p:cBhvr>
                                    </p:animEffect>
                                  </p:childTnLst>
                                </p:cTn>
                              </p:par>
                              <p:par>
                                <p:cTn id="209" presetID="31" presetClass="entr" presetSubtype="0" fill="hold" grpId="0" nodeType="withEffect">
                                  <p:stCondLst>
                                    <p:cond delay="0"/>
                                  </p:stCondLst>
                                  <p:childTnLst>
                                    <p:set>
                                      <p:cBhvr>
                                        <p:cTn id="210" dur="1" fill="hold">
                                          <p:stCondLst>
                                            <p:cond delay="0"/>
                                          </p:stCondLst>
                                        </p:cTn>
                                        <p:tgtEl>
                                          <p:spTgt spid="61"/>
                                        </p:tgtEl>
                                        <p:attrNameLst>
                                          <p:attrName>style.visibility</p:attrName>
                                        </p:attrNameLst>
                                      </p:cBhvr>
                                      <p:to>
                                        <p:strVal val="visible"/>
                                      </p:to>
                                    </p:set>
                                    <p:anim calcmode="lin" valueType="num">
                                      <p:cBhvr>
                                        <p:cTn id="211" dur="1000" fill="hold"/>
                                        <p:tgtEl>
                                          <p:spTgt spid="61"/>
                                        </p:tgtEl>
                                        <p:attrNameLst>
                                          <p:attrName>ppt_w</p:attrName>
                                        </p:attrNameLst>
                                      </p:cBhvr>
                                      <p:tavLst>
                                        <p:tav tm="0">
                                          <p:val>
                                            <p:fltVal val="0"/>
                                          </p:val>
                                        </p:tav>
                                        <p:tav tm="100000">
                                          <p:val>
                                            <p:strVal val="#ppt_w"/>
                                          </p:val>
                                        </p:tav>
                                      </p:tavLst>
                                    </p:anim>
                                    <p:anim calcmode="lin" valueType="num">
                                      <p:cBhvr>
                                        <p:cTn id="212" dur="1000" fill="hold"/>
                                        <p:tgtEl>
                                          <p:spTgt spid="61"/>
                                        </p:tgtEl>
                                        <p:attrNameLst>
                                          <p:attrName>ppt_h</p:attrName>
                                        </p:attrNameLst>
                                      </p:cBhvr>
                                      <p:tavLst>
                                        <p:tav tm="0">
                                          <p:val>
                                            <p:fltVal val="0"/>
                                          </p:val>
                                        </p:tav>
                                        <p:tav tm="100000">
                                          <p:val>
                                            <p:strVal val="#ppt_h"/>
                                          </p:val>
                                        </p:tav>
                                      </p:tavLst>
                                    </p:anim>
                                    <p:anim calcmode="lin" valueType="num">
                                      <p:cBhvr>
                                        <p:cTn id="213" dur="1000" fill="hold"/>
                                        <p:tgtEl>
                                          <p:spTgt spid="61"/>
                                        </p:tgtEl>
                                        <p:attrNameLst>
                                          <p:attrName>style.rotation</p:attrName>
                                        </p:attrNameLst>
                                      </p:cBhvr>
                                      <p:tavLst>
                                        <p:tav tm="0">
                                          <p:val>
                                            <p:fltVal val="90"/>
                                          </p:val>
                                        </p:tav>
                                        <p:tav tm="100000">
                                          <p:val>
                                            <p:fltVal val="0"/>
                                          </p:val>
                                        </p:tav>
                                      </p:tavLst>
                                    </p:anim>
                                    <p:animEffect transition="in" filter="fade">
                                      <p:cBhvr>
                                        <p:cTn id="214"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24" grpId="0" animBg="1"/>
      <p:bldP spid="25" grpId="0" animBg="1"/>
      <p:bldP spid="26" grpId="0" animBg="1"/>
      <p:bldP spid="27" grpId="0" animBg="1"/>
      <p:bldP spid="28" grpId="0" animBg="1"/>
      <p:bldP spid="34" grpId="0"/>
      <p:bldP spid="35" grpId="0"/>
      <p:bldP spid="36" grpId="0"/>
      <p:bldP spid="37" grpId="0"/>
      <p:bldP spid="38" grpId="0"/>
      <p:bldP spid="31" grpId="0" animBg="1"/>
      <p:bldP spid="44" grpId="0"/>
      <p:bldP spid="47" grpId="0"/>
      <p:bldP spid="48" grpId="0"/>
      <p:bldP spid="49" grpId="0"/>
      <p:bldP spid="50" grpId="0"/>
      <p:bldP spid="53" grpId="0"/>
      <p:bldP spid="58" grpId="0"/>
      <p:bldP spid="59" grpId="0"/>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a:spLocks noChangeAspect="1"/>
          </p:cNvSpPr>
          <p:nvPr/>
        </p:nvSpPr>
        <p:spPr>
          <a:xfrm>
            <a:off x="1438275" y="3363913"/>
            <a:ext cx="1528763" cy="484187"/>
          </a:xfrm>
          <a:prstGeom prst="rect">
            <a:avLst/>
          </a:prstGeom>
          <a:noFill/>
          <a:ln>
            <a:noFill/>
          </a:ln>
        </p:spPr>
        <p:txBody>
          <a:bodyPr>
            <a:spAutoFit/>
          </a:bodyPr>
          <a:lstStyle/>
          <a:p>
            <a:pPr algn="ctr" eaLnBrk="0" fontAlgn="ctr" hangingPunct="0">
              <a:defRPr/>
            </a:pP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eaLnBrk="0" fontAlgn="ctr" hangingPunct="0">
              <a:defRPr/>
            </a:pPr>
            <a:r>
              <a:rPr lang="en-US" altLang="zh-CN" sz="950" noProof="1">
                <a:latin typeface="Arial" panose="020B0604020202020204" pitchFamily="34" charset="0"/>
                <a:ea typeface="黑体" panose="02010609060101010101" charset="-122"/>
              </a:rPr>
              <a:t> </a:t>
            </a:r>
          </a:p>
        </p:txBody>
      </p:sp>
      <p:cxnSp>
        <p:nvCxnSpPr>
          <p:cNvPr id="36" name="直接连接符 35"/>
          <p:cNvCxnSpPr/>
          <p:nvPr/>
        </p:nvCxnSpPr>
        <p:spPr>
          <a:xfrm>
            <a:off x="2065338" y="3759200"/>
            <a:ext cx="276225" cy="0"/>
          </a:xfrm>
          <a:prstGeom prst="line">
            <a:avLst/>
          </a:prstGeom>
          <a:ln>
            <a:solidFill>
              <a:srgbClr val="54B902"/>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a:spLocks noChangeArrowheads="1"/>
          </p:cNvSpPr>
          <p:nvPr/>
        </p:nvSpPr>
        <p:spPr bwMode="auto">
          <a:xfrm>
            <a:off x="1031875" y="3821113"/>
            <a:ext cx="2341563" cy="246062"/>
          </a:xfrm>
          <a:prstGeom prst="rect">
            <a:avLst/>
          </a:prstGeom>
          <a:noFill/>
          <a:ln>
            <a:noFill/>
          </a:ln>
        </p:spPr>
        <p:txBody>
          <a:bodyPr>
            <a:spAutoFit/>
          </a:bodyPr>
          <a:lstStyle/>
          <a:p>
            <a:pPr algn="ctr" eaLnBrk="0" hangingPunct="0">
              <a:defRPr/>
            </a:pPr>
            <a:r>
              <a:rPr lang="zh-CN" altLang="en-US" sz="1000" noProof="1">
                <a:solidFill>
                  <a:schemeClr val="tx1">
                    <a:lumMod val="65000"/>
                    <a:lumOff val="35000"/>
                  </a:schemeClr>
                </a:solidFill>
                <a:latin typeface="Arial" panose="020B0604020202020204" pitchFamily="34" charset="0"/>
                <a:ea typeface="华文细黑" panose="02010600040101010101" pitchFamily="2" charset="-122"/>
              </a:rPr>
              <a:t>根据分类输入内容</a:t>
            </a:r>
            <a:endParaRPr lang="en-US" altLang="zh-CN" sz="1000" dirty="0">
              <a:ea typeface="华文细黑" panose="02010600040101010101" pitchFamily="2" charset="-122"/>
            </a:endParaRPr>
          </a:p>
        </p:txBody>
      </p:sp>
      <p:sp>
        <p:nvSpPr>
          <p:cNvPr id="38" name="文本框 37"/>
          <p:cNvSpPr txBox="1">
            <a:spLocks noChangeAspect="1"/>
          </p:cNvSpPr>
          <p:nvPr/>
        </p:nvSpPr>
        <p:spPr>
          <a:xfrm>
            <a:off x="3857625" y="3363913"/>
            <a:ext cx="1528763" cy="484187"/>
          </a:xfrm>
          <a:prstGeom prst="rect">
            <a:avLst/>
          </a:prstGeom>
          <a:noFill/>
          <a:ln>
            <a:noFill/>
          </a:ln>
        </p:spPr>
        <p:txBody>
          <a:bodyPr>
            <a:spAutoFit/>
          </a:bodyPr>
          <a:lstStyle/>
          <a:p>
            <a:pPr algn="ctr" eaLnBrk="0" fontAlgn="ctr" hangingPunct="0">
              <a:defRPr/>
            </a:pP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eaLnBrk="0" fontAlgn="ctr" hangingPunct="0">
              <a:defRPr/>
            </a:pPr>
            <a:r>
              <a:rPr lang="en-US" altLang="zh-CN" sz="950" noProof="1">
                <a:latin typeface="Arial" panose="020B0604020202020204" pitchFamily="34" charset="0"/>
                <a:ea typeface="黑体" panose="02010609060101010101" charset="-122"/>
              </a:rPr>
              <a:t> </a:t>
            </a:r>
          </a:p>
        </p:txBody>
      </p:sp>
      <p:cxnSp>
        <p:nvCxnSpPr>
          <p:cNvPr id="39" name="直接连接符 38"/>
          <p:cNvCxnSpPr/>
          <p:nvPr/>
        </p:nvCxnSpPr>
        <p:spPr>
          <a:xfrm>
            <a:off x="4484688" y="3759200"/>
            <a:ext cx="276225" cy="0"/>
          </a:xfrm>
          <a:prstGeom prst="line">
            <a:avLst/>
          </a:prstGeom>
          <a:ln>
            <a:solidFill>
              <a:srgbClr val="54B902"/>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a:spLocks noChangeArrowheads="1"/>
          </p:cNvSpPr>
          <p:nvPr/>
        </p:nvSpPr>
        <p:spPr bwMode="auto">
          <a:xfrm>
            <a:off x="3451225" y="3821113"/>
            <a:ext cx="2341563" cy="246062"/>
          </a:xfrm>
          <a:prstGeom prst="rect">
            <a:avLst/>
          </a:prstGeom>
          <a:noFill/>
          <a:ln>
            <a:noFill/>
          </a:ln>
        </p:spPr>
        <p:txBody>
          <a:bodyPr>
            <a:spAutoFit/>
          </a:bodyPr>
          <a:lstStyle/>
          <a:p>
            <a:pPr algn="ctr" eaLnBrk="0" hangingPunct="0">
              <a:defRPr/>
            </a:pPr>
            <a:r>
              <a:rPr lang="zh-CN" altLang="en-US" sz="1000" noProof="1">
                <a:solidFill>
                  <a:schemeClr val="tx1">
                    <a:lumMod val="65000"/>
                    <a:lumOff val="35000"/>
                  </a:schemeClr>
                </a:solidFill>
                <a:latin typeface="Arial" panose="020B0604020202020204" pitchFamily="34" charset="0"/>
                <a:ea typeface="华文细黑" panose="02010600040101010101" pitchFamily="2" charset="-122"/>
              </a:rPr>
              <a:t>根据分类输入内容</a:t>
            </a:r>
            <a:endParaRPr lang="en-US" altLang="zh-CN" sz="1000" dirty="0">
              <a:ea typeface="华文细黑" panose="02010600040101010101" pitchFamily="2" charset="-122"/>
            </a:endParaRPr>
          </a:p>
        </p:txBody>
      </p:sp>
      <p:sp>
        <p:nvSpPr>
          <p:cNvPr id="41" name="文本框 40"/>
          <p:cNvSpPr txBox="1">
            <a:spLocks noChangeAspect="1"/>
          </p:cNvSpPr>
          <p:nvPr/>
        </p:nvSpPr>
        <p:spPr>
          <a:xfrm>
            <a:off x="6013450" y="3363913"/>
            <a:ext cx="1528763" cy="484187"/>
          </a:xfrm>
          <a:prstGeom prst="rect">
            <a:avLst/>
          </a:prstGeom>
          <a:noFill/>
          <a:ln>
            <a:noFill/>
          </a:ln>
        </p:spPr>
        <p:txBody>
          <a:bodyPr>
            <a:spAutoFit/>
          </a:bodyPr>
          <a:lstStyle/>
          <a:p>
            <a:pPr algn="ctr" eaLnBrk="0" fontAlgn="ctr" hangingPunct="0">
              <a:defRPr/>
            </a:pPr>
            <a:r>
              <a:rPr lang="zh-CN" altLang="en-US" sz="1600" dirty="0">
                <a:latin typeface="幼圆" panose="02010509060101010101" pitchFamily="49" charset="-122"/>
                <a:ea typeface="幼圆" panose="02010509060101010101" pitchFamily="49" charset="-122"/>
              </a:rPr>
              <a:t>输入内容</a:t>
            </a:r>
            <a:endParaRPr lang="en-US" altLang="zh-CN" sz="1600" dirty="0">
              <a:latin typeface="幼圆" panose="02010509060101010101" pitchFamily="49" charset="-122"/>
              <a:ea typeface="幼圆" panose="02010509060101010101" pitchFamily="49" charset="-122"/>
            </a:endParaRPr>
          </a:p>
          <a:p>
            <a:pPr algn="ctr" eaLnBrk="0" fontAlgn="ctr" hangingPunct="0">
              <a:defRPr/>
            </a:pPr>
            <a:r>
              <a:rPr lang="en-US" altLang="zh-CN" sz="950" noProof="1">
                <a:latin typeface="Arial" panose="020B0604020202020204" pitchFamily="34" charset="0"/>
                <a:ea typeface="黑体" panose="02010609060101010101" charset="-122"/>
              </a:rPr>
              <a:t> </a:t>
            </a:r>
          </a:p>
        </p:txBody>
      </p:sp>
      <p:cxnSp>
        <p:nvCxnSpPr>
          <p:cNvPr id="42" name="直接连接符 41"/>
          <p:cNvCxnSpPr/>
          <p:nvPr/>
        </p:nvCxnSpPr>
        <p:spPr>
          <a:xfrm>
            <a:off x="6640513" y="3759200"/>
            <a:ext cx="276225" cy="0"/>
          </a:xfrm>
          <a:prstGeom prst="line">
            <a:avLst/>
          </a:prstGeom>
          <a:ln>
            <a:solidFill>
              <a:srgbClr val="54B902"/>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a:spLocks noChangeArrowheads="1"/>
          </p:cNvSpPr>
          <p:nvPr/>
        </p:nvSpPr>
        <p:spPr bwMode="auto">
          <a:xfrm>
            <a:off x="5607050" y="3821113"/>
            <a:ext cx="2341563" cy="246062"/>
          </a:xfrm>
          <a:prstGeom prst="rect">
            <a:avLst/>
          </a:prstGeom>
          <a:noFill/>
          <a:ln>
            <a:noFill/>
          </a:ln>
        </p:spPr>
        <p:txBody>
          <a:bodyPr>
            <a:spAutoFit/>
          </a:bodyPr>
          <a:lstStyle/>
          <a:p>
            <a:pPr algn="ctr" eaLnBrk="0" hangingPunct="0">
              <a:defRPr/>
            </a:pPr>
            <a:r>
              <a:rPr lang="zh-CN" altLang="en-US" sz="1000" noProof="1">
                <a:solidFill>
                  <a:schemeClr val="tx1">
                    <a:lumMod val="65000"/>
                    <a:lumOff val="35000"/>
                  </a:schemeClr>
                </a:solidFill>
                <a:latin typeface="Arial" panose="020B0604020202020204" pitchFamily="34" charset="0"/>
                <a:ea typeface="华文细黑" panose="02010600040101010101" pitchFamily="2" charset="-122"/>
              </a:rPr>
              <a:t>根据分类输入内容</a:t>
            </a:r>
            <a:endParaRPr lang="en-US" altLang="zh-CN" sz="1000" dirty="0">
              <a:ea typeface="华文细黑" panose="02010600040101010101" pitchFamily="2" charset="-122"/>
            </a:endParaRPr>
          </a:p>
        </p:txBody>
      </p:sp>
      <p:pic>
        <p:nvPicPr>
          <p:cNvPr id="15371" name="图片 4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1627188"/>
            <a:ext cx="2286000"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图片 44"/>
          <p:cNvPicPr>
            <a:picLocks noChangeAspect="1"/>
          </p:cNvPicPr>
          <p:nvPr/>
        </p:nvPicPr>
        <p:blipFill>
          <a:blip r:embed="rId5">
            <a:extLst>
              <a:ext uri="{28A0092B-C50C-407E-A947-70E740481C1C}">
                <a14:useLocalDpi xmlns:a14="http://schemas.microsoft.com/office/drawing/2010/main" val="0"/>
              </a:ext>
            </a:extLst>
          </a:blip>
          <a:srcRect t="613" b="613"/>
          <a:stretch>
            <a:fillRect/>
          </a:stretch>
        </p:blipFill>
        <p:spPr bwMode="auto">
          <a:xfrm>
            <a:off x="3451225" y="1627188"/>
            <a:ext cx="2314575"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3" name="图片 4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75325" y="1619250"/>
            <a:ext cx="2308225"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4" name="组合 23"/>
          <p:cNvGrpSpPr/>
          <p:nvPr/>
        </p:nvGrpSpPr>
        <p:grpSpPr bwMode="auto">
          <a:xfrm>
            <a:off x="-3175" y="349250"/>
            <a:ext cx="9147175" cy="401638"/>
            <a:chOff x="-2644" y="350014"/>
            <a:chExt cx="9146644" cy="400110"/>
          </a:xfrm>
        </p:grpSpPr>
        <p:sp>
          <p:nvSpPr>
            <p:cNvPr id="27" name="任意多边形: 形状 26"/>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5376" name="文本框 27"/>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3" name="组合 7"/>
            <p:cNvGrpSpPr/>
            <p:nvPr/>
          </p:nvGrpSpPr>
          <p:grpSpPr bwMode="auto">
            <a:xfrm rot="5400000">
              <a:off x="144993" y="368300"/>
              <a:ext cx="68263" cy="363538"/>
              <a:chOff x="959" y="1331"/>
              <a:chExt cx="108" cy="572"/>
            </a:xfrm>
            <a:solidFill>
              <a:srgbClr val="64A177"/>
            </a:solidFill>
          </p:grpSpPr>
          <p:cxnSp>
            <p:nvCxnSpPr>
              <p:cNvPr id="52" name="直接连接符 51"/>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4" name="组合 47"/>
            <p:cNvGrpSpPr/>
            <p:nvPr/>
          </p:nvGrpSpPr>
          <p:grpSpPr>
            <a:xfrm>
              <a:off x="2396341" y="515938"/>
              <a:ext cx="6747659" cy="68263"/>
              <a:chOff x="3461553" y="517741"/>
              <a:chExt cx="6747659" cy="68263"/>
            </a:xfrm>
            <a:solidFill>
              <a:srgbClr val="64A177"/>
            </a:solidFill>
          </p:grpSpPr>
          <p:cxnSp>
            <p:nvCxnSpPr>
              <p:cNvPr id="50" name="直接连接符 49"/>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15379" name="文本框 48"/>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5" name="图片 4" descr="25d346cf97a1cd5fd07a1f1a519b620f"/>
          <p:cNvPicPr>
            <a:picLocks noChangeAspect="1"/>
          </p:cNvPicPr>
          <p:nvPr/>
        </p:nvPicPr>
        <p:blipFill>
          <a:blip r:embed="rId7"/>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100000">
                                          <p:val>
                                            <p:strVal val="#ppt_x"/>
                                          </p:val>
                                        </p:tav>
                                      </p:tavLst>
                                    </p:anim>
                                    <p:anim calcmode="lin" valueType="num">
                                      <p:cBhvr>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ppt_x"/>
                                          </p:val>
                                        </p:tav>
                                        <p:tav tm="100000">
                                          <p:val>
                                            <p:strVal val="#ppt_x"/>
                                          </p:val>
                                        </p:tav>
                                      </p:tavLst>
                                    </p:anim>
                                    <p:anim calcmode="lin" valueType="num">
                                      <p:cBhvr>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ppt_x</p:attrName>
                                        </p:attrNameLst>
                                      </p:cBhvr>
                                      <p:tavLst>
                                        <p:tav tm="0">
                                          <p:val>
                                            <p:strVal val="#ppt_x"/>
                                          </p:val>
                                        </p:tav>
                                        <p:tav tm="100000">
                                          <p:val>
                                            <p:strVal val="#ppt_x"/>
                                          </p:val>
                                        </p:tav>
                                      </p:tavLst>
                                    </p:anim>
                                    <p:anim calcmode="lin" valueType="num">
                                      <p:cBhvr>
                                        <p:cTn id="16" dur="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ppt_x"/>
                                          </p:val>
                                        </p:tav>
                                        <p:tav tm="100000">
                                          <p:val>
                                            <p:strVal val="#ppt_x"/>
                                          </p:val>
                                        </p:tav>
                                      </p:tavLst>
                                    </p:anim>
                                    <p:anim calcmode="lin" valueType="num">
                                      <p:cBhvr>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ppt_x</p:attrName>
                                        </p:attrNameLst>
                                      </p:cBhvr>
                                      <p:tavLst>
                                        <p:tav tm="0">
                                          <p:val>
                                            <p:strVal val="#ppt_x"/>
                                          </p:val>
                                        </p:tav>
                                        <p:tav tm="100000">
                                          <p:val>
                                            <p:strVal val="#ppt_x"/>
                                          </p:val>
                                        </p:tav>
                                      </p:tavLst>
                                    </p:anim>
                                    <p:anim calcmode="lin" valueType="num">
                                      <p:cBhvr>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ppt_x</p:attrName>
                                        </p:attrNameLst>
                                      </p:cBhvr>
                                      <p:tavLst>
                                        <p:tav tm="0">
                                          <p:val>
                                            <p:strVal val="#ppt_x"/>
                                          </p:val>
                                        </p:tav>
                                        <p:tav tm="100000">
                                          <p:val>
                                            <p:strVal val="#ppt_x"/>
                                          </p:val>
                                        </p:tav>
                                      </p:tavLst>
                                    </p:anim>
                                    <p:anim calcmode="lin" valueType="num">
                                      <p:cBhvr>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ppt_x</p:attrName>
                                        </p:attrNameLst>
                                      </p:cBhvr>
                                      <p:tavLst>
                                        <p:tav tm="0">
                                          <p:val>
                                            <p:strVal val="#ppt_x"/>
                                          </p:val>
                                        </p:tav>
                                        <p:tav tm="100000">
                                          <p:val>
                                            <p:strVal val="#ppt_x"/>
                                          </p:val>
                                        </p:tav>
                                      </p:tavLst>
                                    </p:anim>
                                    <p:anim calcmode="lin" valueType="num">
                                      <p:cBhvr>
                                        <p:cTn id="4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0" grpId="0"/>
      <p:bldP spid="41"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985963"/>
            <a:ext cx="3082925" cy="1725612"/>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a:p>
        </p:txBody>
      </p:sp>
      <p:sp>
        <p:nvSpPr>
          <p:cNvPr id="4" name="矩形 3"/>
          <p:cNvSpPr/>
          <p:nvPr/>
        </p:nvSpPr>
        <p:spPr>
          <a:xfrm>
            <a:off x="3030538" y="1985963"/>
            <a:ext cx="3082925" cy="1725612"/>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a:p>
        </p:txBody>
      </p:sp>
      <p:sp>
        <p:nvSpPr>
          <p:cNvPr id="5" name="矩形 4"/>
          <p:cNvSpPr/>
          <p:nvPr/>
        </p:nvSpPr>
        <p:spPr>
          <a:xfrm>
            <a:off x="6061075" y="1985963"/>
            <a:ext cx="3082925" cy="1725612"/>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zh-CN" altLang="en-US" sz="1350"/>
          </a:p>
        </p:txBody>
      </p:sp>
      <p:sp>
        <p:nvSpPr>
          <p:cNvPr id="28677" name="Title 13"/>
          <p:cNvSpPr txBox="1"/>
          <p:nvPr/>
        </p:nvSpPr>
        <p:spPr bwMode="auto">
          <a:xfrm>
            <a:off x="207963" y="1035050"/>
            <a:ext cx="225266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68580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6858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6858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6858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580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fontAlgn="ctr"/>
            <a:r>
              <a:rPr lang="zh-CN" altLang="en-US" sz="2000">
                <a:solidFill>
                  <a:srgbClr val="64A177"/>
                </a:solidFill>
                <a:latin typeface="幼圆" panose="02010509060101010101" pitchFamily="49" charset="-122"/>
                <a:ea typeface="幼圆" panose="02010509060101010101" pitchFamily="49" charset="-122"/>
              </a:rPr>
              <a:t>输入内容</a:t>
            </a:r>
            <a:endParaRPr lang="en-US" altLang="zh-CN" sz="2000">
              <a:solidFill>
                <a:srgbClr val="64A177"/>
              </a:solidFill>
              <a:latin typeface="幼圆" panose="02010509060101010101" pitchFamily="49" charset="-122"/>
              <a:ea typeface="幼圆" panose="02010509060101010101" pitchFamily="49" charset="-122"/>
            </a:endParaRPr>
          </a:p>
        </p:txBody>
      </p:sp>
      <p:sp>
        <p:nvSpPr>
          <p:cNvPr id="17" name="Content Placeholder 2"/>
          <p:cNvSpPr txBox="1"/>
          <p:nvPr/>
        </p:nvSpPr>
        <p:spPr>
          <a:xfrm>
            <a:off x="207963" y="1427163"/>
            <a:ext cx="8491537" cy="40957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anose="020B0604020202020204" pitchFamily="34" charset="0"/>
              <a:buNone/>
              <a:defRPr/>
            </a:pPr>
            <a:r>
              <a:rPr lang="en-US" altLang="zh-CN" sz="1050" dirty="0">
                <a:solidFill>
                  <a:schemeClr val="tx1">
                    <a:lumMod val="65000"/>
                    <a:lumOff val="35000"/>
                  </a:schemeClr>
                </a:solidFill>
              </a:rPr>
              <a:t>There are many variations of passages of </a:t>
            </a:r>
            <a:r>
              <a:rPr lang="en-US" altLang="zh-CN" sz="1050" dirty="0" err="1">
                <a:solidFill>
                  <a:schemeClr val="tx1">
                    <a:lumMod val="65000"/>
                    <a:lumOff val="35000"/>
                  </a:schemeClr>
                </a:solidFill>
              </a:rPr>
              <a:t>Lorem</a:t>
            </a:r>
            <a:r>
              <a:rPr lang="en-US" altLang="zh-CN" sz="1050" dirty="0">
                <a:solidFill>
                  <a:schemeClr val="tx1">
                    <a:lumMod val="65000"/>
                    <a:lumOff val="35000"/>
                  </a:schemeClr>
                </a:solidFill>
              </a:rPr>
              <a:t> available, but the majority have suffered alteration in some form, by injected humor, or randomized words which don't look even slightly</a:t>
            </a:r>
            <a:endParaRPr lang="en-US" altLang="zh-CN" sz="1050" dirty="0">
              <a:solidFill>
                <a:schemeClr val="tx1">
                  <a:lumMod val="65000"/>
                  <a:lumOff val="35000"/>
                </a:schemeClr>
              </a:solidFill>
              <a:cs typeface="Arial" panose="020B0604020202020204" pitchFamily="34" charset="0"/>
            </a:endParaRPr>
          </a:p>
        </p:txBody>
      </p:sp>
      <p:grpSp>
        <p:nvGrpSpPr>
          <p:cNvPr id="28679" name="组合 17"/>
          <p:cNvGrpSpPr/>
          <p:nvPr/>
        </p:nvGrpSpPr>
        <p:grpSpPr bwMode="auto">
          <a:xfrm>
            <a:off x="-3175" y="349250"/>
            <a:ext cx="9147175" cy="401638"/>
            <a:chOff x="-2644" y="350014"/>
            <a:chExt cx="9146644" cy="400110"/>
          </a:xfrm>
        </p:grpSpPr>
        <p:sp>
          <p:nvSpPr>
            <p:cNvPr id="19" name="任意多边形: 形状 18"/>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8681" name="文本框 19"/>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6" name="组合 7"/>
            <p:cNvGrpSpPr/>
            <p:nvPr/>
          </p:nvGrpSpPr>
          <p:grpSpPr bwMode="auto">
            <a:xfrm rot="5400000">
              <a:off x="144993" y="368300"/>
              <a:ext cx="68263" cy="363538"/>
              <a:chOff x="959" y="1331"/>
              <a:chExt cx="108" cy="572"/>
            </a:xfrm>
            <a:solidFill>
              <a:srgbClr val="64A177"/>
            </a:solidFill>
          </p:grpSpPr>
          <p:cxnSp>
            <p:nvCxnSpPr>
              <p:cNvPr id="26" name="直接连接符 25"/>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7" name="组合 21"/>
            <p:cNvGrpSpPr/>
            <p:nvPr/>
          </p:nvGrpSpPr>
          <p:grpSpPr>
            <a:xfrm>
              <a:off x="2396341" y="515938"/>
              <a:ext cx="6747659" cy="68263"/>
              <a:chOff x="3461553" y="517741"/>
              <a:chExt cx="6747659" cy="68263"/>
            </a:xfrm>
            <a:solidFill>
              <a:srgbClr val="64A177"/>
            </a:solidFill>
          </p:grpSpPr>
          <p:cxnSp>
            <p:nvCxnSpPr>
              <p:cNvPr id="24" name="直接连接符 23"/>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28684" name="文本框 22"/>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2" name="图片 1" descr="25d346cf97a1cd5fd07a1f1a519b620f"/>
          <p:cNvPicPr>
            <a:picLocks noChangeAspect="1"/>
          </p:cNvPicPr>
          <p:nvPr/>
        </p:nvPicPr>
        <p:blipFill>
          <a:blip r:embed="rId7"/>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ChangeArrowheads="1"/>
          </p:cNvSpPr>
          <p:nvPr/>
        </p:nvSpPr>
        <p:spPr bwMode="auto">
          <a:xfrm>
            <a:off x="2882900" y="2693988"/>
            <a:ext cx="1549400" cy="1139825"/>
          </a:xfrm>
          <a:prstGeom prst="rect">
            <a:avLst/>
          </a:prstGeom>
          <a:solidFill>
            <a:srgbClr val="64A1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29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729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729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729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729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endParaRPr lang="en-US" altLang="zh-CN" sz="3100">
              <a:solidFill>
                <a:srgbClr val="64A177"/>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23" name="Group 4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3125" y="2967038"/>
            <a:ext cx="471488"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Rectangle 4"/>
          <p:cNvSpPr>
            <a:spLocks noChangeArrowheads="1"/>
          </p:cNvSpPr>
          <p:nvPr/>
        </p:nvSpPr>
        <p:spPr bwMode="auto">
          <a:xfrm>
            <a:off x="2882900" y="1525588"/>
            <a:ext cx="1549400" cy="1139825"/>
          </a:xfrm>
          <a:prstGeom prst="rect">
            <a:avLst/>
          </a:prstGeom>
          <a:solidFill>
            <a:srgbClr val="64A1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29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729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729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729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729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endParaRPr lang="en-US" altLang="zh-CN" sz="3100">
              <a:solidFill>
                <a:srgbClr val="64A177"/>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25" name="Group 5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9313" y="1879600"/>
            <a:ext cx="5127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Rectangle 5"/>
          <p:cNvSpPr>
            <a:spLocks noChangeArrowheads="1"/>
          </p:cNvSpPr>
          <p:nvPr/>
        </p:nvSpPr>
        <p:spPr bwMode="auto">
          <a:xfrm>
            <a:off x="4475480" y="1482408"/>
            <a:ext cx="1546225" cy="1139825"/>
          </a:xfrm>
          <a:prstGeom prst="rect">
            <a:avLst/>
          </a:prstGeom>
          <a:solidFill>
            <a:srgbClr val="64A1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29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729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729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729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729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endParaRPr lang="en-US" altLang="zh-CN" sz="3100">
              <a:solidFill>
                <a:srgbClr val="64A177"/>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27" name="Group 5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9525" y="1905000"/>
            <a:ext cx="3175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Rectangle 7"/>
          <p:cNvSpPr>
            <a:spLocks noChangeArrowheads="1"/>
          </p:cNvSpPr>
          <p:nvPr/>
        </p:nvSpPr>
        <p:spPr bwMode="auto">
          <a:xfrm>
            <a:off x="4460875" y="2693988"/>
            <a:ext cx="1546225" cy="1139825"/>
          </a:xfrm>
          <a:prstGeom prst="rect">
            <a:avLst/>
          </a:prstGeom>
          <a:solidFill>
            <a:srgbClr val="64A1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29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729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729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729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729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72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endParaRPr lang="en-US" altLang="zh-CN" sz="3100">
              <a:solidFill>
                <a:srgbClr val="64A177"/>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29" name="Group 5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9513" y="2967038"/>
            <a:ext cx="4064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0" name="TextBox 13"/>
          <p:cNvSpPr txBox="1">
            <a:spLocks noChangeArrowheads="1"/>
          </p:cNvSpPr>
          <p:nvPr/>
        </p:nvSpPr>
        <p:spPr bwMode="auto">
          <a:xfrm>
            <a:off x="6073775" y="181292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602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602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602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602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spcBef>
                <a:spcPct val="20000"/>
              </a:spcBef>
            </a:pPr>
            <a:r>
              <a:rPr lang="en-US" altLang="zh-CN" sz="1600" b="1">
                <a:solidFill>
                  <a:srgbClr val="64A177"/>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6" name="TextBox 13"/>
          <p:cNvSpPr txBox="1">
            <a:spLocks noChangeArrowheads="1"/>
          </p:cNvSpPr>
          <p:nvPr/>
        </p:nvSpPr>
        <p:spPr bwMode="auto">
          <a:xfrm>
            <a:off x="6073775" y="2203450"/>
            <a:ext cx="2730500" cy="369888"/>
          </a:xfrm>
          <a:prstGeom prst="rect">
            <a:avLst/>
          </a:prstGeom>
          <a:noFill/>
          <a:ln>
            <a:noFill/>
          </a:ln>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defRPr/>
            </a:pPr>
            <a:r>
              <a:rPr lang="en-US" altLang="zh-CN" sz="12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30732" name="TextBox 13"/>
          <p:cNvSpPr txBox="1">
            <a:spLocks noChangeArrowheads="1"/>
          </p:cNvSpPr>
          <p:nvPr/>
        </p:nvSpPr>
        <p:spPr bwMode="auto">
          <a:xfrm>
            <a:off x="1462088" y="1812925"/>
            <a:ext cx="12779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602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602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602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602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spcBef>
                <a:spcPct val="20000"/>
              </a:spcBef>
            </a:pPr>
            <a:r>
              <a:rPr lang="en-US" altLang="zh-CN" sz="1600" b="1">
                <a:solidFill>
                  <a:srgbClr val="64A177"/>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8" name="TextBox 13"/>
          <p:cNvSpPr txBox="1">
            <a:spLocks noChangeArrowheads="1"/>
          </p:cNvSpPr>
          <p:nvPr/>
        </p:nvSpPr>
        <p:spPr bwMode="auto">
          <a:xfrm>
            <a:off x="122238" y="2125663"/>
            <a:ext cx="2617787" cy="369887"/>
          </a:xfrm>
          <a:prstGeom prst="rect">
            <a:avLst/>
          </a:prstGeom>
          <a:noFill/>
          <a:ln>
            <a:noFill/>
          </a:ln>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spcBef>
                <a:spcPct val="20000"/>
              </a:spcBef>
              <a:defRPr/>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30734" name="TextBox 13"/>
          <p:cNvSpPr txBox="1">
            <a:spLocks noChangeArrowheads="1"/>
          </p:cNvSpPr>
          <p:nvPr/>
        </p:nvSpPr>
        <p:spPr bwMode="auto">
          <a:xfrm>
            <a:off x="6073775" y="2967038"/>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602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602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602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602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spcBef>
                <a:spcPct val="20000"/>
              </a:spcBef>
            </a:pPr>
            <a:r>
              <a:rPr lang="en-US" altLang="zh-CN" sz="1600" b="1">
                <a:solidFill>
                  <a:srgbClr val="64A177"/>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40" name="TextBox 13"/>
          <p:cNvSpPr txBox="1">
            <a:spLocks noChangeArrowheads="1"/>
          </p:cNvSpPr>
          <p:nvPr/>
        </p:nvSpPr>
        <p:spPr bwMode="auto">
          <a:xfrm>
            <a:off x="6073775" y="3289300"/>
            <a:ext cx="2730500" cy="368300"/>
          </a:xfrm>
          <a:prstGeom prst="rect">
            <a:avLst/>
          </a:prstGeom>
          <a:noFill/>
          <a:ln>
            <a:noFill/>
          </a:ln>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defRPr/>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30736" name="TextBox 13"/>
          <p:cNvSpPr txBox="1">
            <a:spLocks noChangeArrowheads="1"/>
          </p:cNvSpPr>
          <p:nvPr/>
        </p:nvSpPr>
        <p:spPr bwMode="auto">
          <a:xfrm>
            <a:off x="1462088" y="2933700"/>
            <a:ext cx="12779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defTabSz="1216025"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defTabSz="1216025"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defTabSz="1216025"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defTabSz="1216025"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21602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spcBef>
                <a:spcPct val="20000"/>
              </a:spcBef>
            </a:pPr>
            <a:r>
              <a:rPr lang="en-US" altLang="zh-CN" sz="1600" b="1">
                <a:solidFill>
                  <a:srgbClr val="64A177"/>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42" name="TextBox 13"/>
          <p:cNvSpPr txBox="1">
            <a:spLocks noChangeArrowheads="1"/>
          </p:cNvSpPr>
          <p:nvPr/>
        </p:nvSpPr>
        <p:spPr bwMode="auto">
          <a:xfrm>
            <a:off x="122238" y="3255963"/>
            <a:ext cx="2617787" cy="368300"/>
          </a:xfrm>
          <a:prstGeom prst="rect">
            <a:avLst/>
          </a:prstGeom>
          <a:noFill/>
          <a:ln>
            <a:noFill/>
          </a:ln>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a:spcBef>
                <a:spcPct val="20000"/>
              </a:spcBef>
              <a:defRPr/>
            </a:pPr>
            <a:r>
              <a:rPr lang="en-US" altLang="zh-CN" sz="12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grpSp>
        <p:nvGrpSpPr>
          <p:cNvPr id="30738" name="组合 42"/>
          <p:cNvGrpSpPr/>
          <p:nvPr/>
        </p:nvGrpSpPr>
        <p:grpSpPr bwMode="auto">
          <a:xfrm>
            <a:off x="-3175" y="349250"/>
            <a:ext cx="9147175" cy="401638"/>
            <a:chOff x="-2644" y="350014"/>
            <a:chExt cx="9146644" cy="400110"/>
          </a:xfrm>
        </p:grpSpPr>
        <p:sp>
          <p:nvSpPr>
            <p:cNvPr id="44" name="任意多边形: 形状 43"/>
            <p:cNvSpPr/>
            <p:nvPr/>
          </p:nvSpPr>
          <p:spPr>
            <a:xfrm>
              <a:off x="532313" y="400621"/>
              <a:ext cx="1052451" cy="298897"/>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64A1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0740" name="文本框 44"/>
            <p:cNvSpPr txBox="1">
              <a:spLocks noChangeArrowheads="1"/>
            </p:cNvSpPr>
            <p:nvPr/>
          </p:nvSpPr>
          <p:spPr bwMode="auto">
            <a:xfrm>
              <a:off x="1005936" y="350014"/>
              <a:ext cx="18063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2000">
                  <a:solidFill>
                    <a:srgbClr val="64A177"/>
                  </a:solidFill>
                </a:rPr>
                <a:t>Title</a:t>
              </a:r>
            </a:p>
          </p:txBody>
        </p:sp>
        <p:grpSp>
          <p:nvGrpSpPr>
            <p:cNvPr id="3" name="组合 7"/>
            <p:cNvGrpSpPr/>
            <p:nvPr/>
          </p:nvGrpSpPr>
          <p:grpSpPr bwMode="auto">
            <a:xfrm rot="5400000">
              <a:off x="144993" y="368300"/>
              <a:ext cx="68263" cy="363538"/>
              <a:chOff x="959" y="1331"/>
              <a:chExt cx="108" cy="572"/>
            </a:xfrm>
            <a:solidFill>
              <a:srgbClr val="64A177"/>
            </a:solidFill>
          </p:grpSpPr>
          <p:cxnSp>
            <p:nvCxnSpPr>
              <p:cNvPr id="51" name="直接连接符 50"/>
              <p:cNvCxnSpPr/>
              <p:nvPr/>
            </p:nvCxnSpPr>
            <p:spPr>
              <a:xfrm>
                <a:off x="1012" y="1363"/>
                <a:ext cx="0" cy="540"/>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959" y="1331"/>
                <a:ext cx="108" cy="107"/>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grpSp>
          <p:nvGrpSpPr>
            <p:cNvPr id="4" name="组合 46"/>
            <p:cNvGrpSpPr/>
            <p:nvPr/>
          </p:nvGrpSpPr>
          <p:grpSpPr>
            <a:xfrm>
              <a:off x="2396341" y="515938"/>
              <a:ext cx="6747659" cy="68263"/>
              <a:chOff x="3461553" y="517741"/>
              <a:chExt cx="6747659" cy="68263"/>
            </a:xfrm>
            <a:solidFill>
              <a:srgbClr val="64A177"/>
            </a:solidFill>
          </p:grpSpPr>
          <p:cxnSp>
            <p:nvCxnSpPr>
              <p:cNvPr id="49" name="直接连接符 48"/>
              <p:cNvCxnSpPr/>
              <p:nvPr/>
            </p:nvCxnSpPr>
            <p:spPr>
              <a:xfrm flipV="1">
                <a:off x="3495533" y="551874"/>
                <a:ext cx="6713679" cy="1"/>
              </a:xfrm>
              <a:prstGeom prst="line">
                <a:avLst/>
              </a:prstGeom>
              <a:grpFill/>
              <a:ln>
                <a:solidFill>
                  <a:srgbClr val="64A177"/>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bwMode="auto">
              <a:xfrm rot="16200000">
                <a:off x="3461401" y="517893"/>
                <a:ext cx="68263" cy="67960"/>
              </a:xfrm>
              <a:prstGeom prst="ellipse">
                <a:avLst/>
              </a:prstGeom>
              <a:grpFill/>
              <a:ln>
                <a:solidFill>
                  <a:srgbClr val="64A17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noProof="1"/>
              </a:p>
            </p:txBody>
          </p:sp>
        </p:grpSp>
        <p:sp>
          <p:nvSpPr>
            <p:cNvPr id="30743" name="文本框 47"/>
            <p:cNvSpPr txBox="1">
              <a:spLocks noChangeArrowheads="1"/>
            </p:cNvSpPr>
            <p:nvPr/>
          </p:nvSpPr>
          <p:spPr bwMode="auto">
            <a:xfrm>
              <a:off x="620683" y="403875"/>
              <a:ext cx="67884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华文细黑" panose="02010600040101010101" pitchFamily="2" charset="-122"/>
                  <a:ea typeface="华文细黑" panose="02010600040101010101" pitchFamily="2" charset="-122"/>
                </a:defRPr>
              </a:lvl1pPr>
              <a:lvl2pPr marL="742950" indent="-285750" eaLnBrk="0" hangingPunct="0">
                <a:defRPr sz="1300">
                  <a:solidFill>
                    <a:schemeClr val="tx1"/>
                  </a:solidFill>
                  <a:latin typeface="华文细黑" panose="02010600040101010101" pitchFamily="2" charset="-122"/>
                  <a:ea typeface="华文细黑" panose="02010600040101010101" pitchFamily="2" charset="-122"/>
                </a:defRPr>
              </a:lvl2pPr>
              <a:lvl3pPr marL="1143000" indent="-228600" eaLnBrk="0" hangingPunct="0">
                <a:defRPr sz="1300">
                  <a:solidFill>
                    <a:schemeClr val="tx1"/>
                  </a:solidFill>
                  <a:latin typeface="华文细黑" panose="02010600040101010101" pitchFamily="2" charset="-122"/>
                  <a:ea typeface="华文细黑" panose="02010600040101010101" pitchFamily="2" charset="-122"/>
                </a:defRPr>
              </a:lvl3pPr>
              <a:lvl4pPr marL="1600200" indent="-228600" eaLnBrk="0" hangingPunct="0">
                <a:defRPr sz="1300">
                  <a:solidFill>
                    <a:schemeClr val="tx1"/>
                  </a:solidFill>
                  <a:latin typeface="华文细黑" panose="02010600040101010101" pitchFamily="2" charset="-122"/>
                  <a:ea typeface="华文细黑" panose="02010600040101010101" pitchFamily="2" charset="-122"/>
                </a:defRPr>
              </a:lvl4pPr>
              <a:lvl5pPr marL="2057400" indent="-228600" eaLnBrk="0" hangingPunct="0">
                <a:defRPr sz="1300">
                  <a:solidFill>
                    <a:schemeClr val="tx1"/>
                  </a:solidFill>
                  <a:latin typeface="华文细黑" panose="02010600040101010101" pitchFamily="2" charset="-122"/>
                  <a:ea typeface="华文细黑" panose="02010600040101010101" pitchFamily="2" charset="-122"/>
                </a:defRPr>
              </a:lvl5pPr>
              <a:lvl6pPr marL="25146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a:solidFill>
                    <a:schemeClr val="bg1"/>
                  </a:solidFill>
                  <a:latin typeface="幼圆" panose="02010509060101010101" pitchFamily="49" charset="-122"/>
                  <a:ea typeface="幼圆" panose="02010509060101010101" pitchFamily="49" charset="-122"/>
                </a:rPr>
                <a:t>标  题</a:t>
              </a:r>
              <a:endParaRPr lang="en-US" altLang="zh-CN">
                <a:solidFill>
                  <a:schemeClr val="bg1"/>
                </a:solidFill>
                <a:latin typeface="幼圆" panose="02010509060101010101" pitchFamily="49" charset="-122"/>
                <a:ea typeface="幼圆" panose="02010509060101010101" pitchFamily="49" charset="-122"/>
              </a:endParaRPr>
            </a:p>
          </p:txBody>
        </p:sp>
      </p:grpSp>
      <p:pic>
        <p:nvPicPr>
          <p:cNvPr id="5" name="图片 4" descr="25d346cf97a1cd5fd07a1f1a519b620f"/>
          <p:cNvPicPr>
            <a:picLocks noChangeAspect="1"/>
          </p:cNvPicPr>
          <p:nvPr/>
        </p:nvPicPr>
        <p:blipFill>
          <a:blip r:embed="rId8"/>
          <a:stretch>
            <a:fillRect/>
          </a:stretch>
        </p:blipFill>
        <p:spPr>
          <a:xfrm>
            <a:off x="8041640" y="80645"/>
            <a:ext cx="1054100" cy="1358265"/>
          </a:xfrm>
          <a:prstGeom prst="rect">
            <a:avLst/>
          </a:prstGeom>
          <a:noFill/>
          <a:effectLst>
            <a:reflection blurRad="6350" stA="54000" endA="300" endPos="35000" dir="5400000" sy="-100000" algn="bl" rotWithShape="0"/>
          </a:effectLst>
        </p:spPr>
      </p:pic>
    </p:spTree>
    <p:custDataLst>
      <p:tags r:id="rId1"/>
    </p:custDataLst>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1.3|0.6|1.1|0.6|1.2|0.7|1.2"/>
</p:tagLst>
</file>

<file path=ppt/tags/tag2.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1.6"/>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4"/>
</p:tagLst>
</file>

<file path=ppt/tags/tag6.xml><?xml version="1.0" encoding="utf-8"?>
<p:tagLst xmlns:a="http://schemas.openxmlformats.org/drawingml/2006/main" xmlns:r="http://schemas.openxmlformats.org/officeDocument/2006/relationships" xmlns:p="http://schemas.openxmlformats.org/presentationml/2006/main">
  <p:tag name="TIMING" val="|0.4|0.8|0.5|0.5|0.5|0.5"/>
</p:tagLst>
</file>

<file path=ppt/tags/tag7.xml><?xml version="1.0" encoding="utf-8"?>
<p:tagLst xmlns:a="http://schemas.openxmlformats.org/drawingml/2006/main" xmlns:r="http://schemas.openxmlformats.org/officeDocument/2006/relationships" xmlns:p="http://schemas.openxmlformats.org/presentationml/2006/main">
  <p:tag name="TIMING" val="|0.9"/>
</p:tagLst>
</file>

<file path=ppt/tags/tag8.xml><?xml version="1.0" encoding="utf-8"?>
<p:tagLst xmlns:a="http://schemas.openxmlformats.org/drawingml/2006/main" xmlns:r="http://schemas.openxmlformats.org/officeDocument/2006/relationships" xmlns:p="http://schemas.openxmlformats.org/presentationml/2006/main">
  <p:tag name="TIMING" val="|1.7|1.2"/>
</p:tagLst>
</file>

<file path=ppt/tags/tag9.xml><?xml version="1.0" encoding="utf-8"?>
<p:tagLst xmlns:a="http://schemas.openxmlformats.org/drawingml/2006/main" xmlns:r="http://schemas.openxmlformats.org/officeDocument/2006/relationships" xmlns:p="http://schemas.openxmlformats.org/presentationml/2006/main">
  <p:tag name="TIMING" val="|0.9"/>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76200">
          <a:solidFill>
            <a:srgbClr val="54B902"/>
          </a:solidFill>
        </a:ln>
      </a:spPr>
      <a:bodyPr anchor="ctr"/>
      <a:lstStyle>
        <a:defPPr algn="ctr" defTabSz="685165" eaLnBrk="1" fontAlgn="auto" hangingPunct="1">
          <a:spcBef>
            <a:spcPts val="0"/>
          </a:spcBef>
          <a:spcAft>
            <a:spcPts val="0"/>
          </a:spcAft>
          <a:defRPr sz="1015"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TotalTime>
  <Words>941</Words>
  <Application>Microsoft Office PowerPoint</Application>
  <PresentationFormat>全屏显示(16:9)</PresentationFormat>
  <Paragraphs>130</Paragraphs>
  <Slides>23</Slides>
  <Notes>11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黑体</vt:lpstr>
      <vt:lpstr>Arial</vt:lpstr>
      <vt:lpstr>Neo Sans Intel</vt:lpstr>
      <vt:lpstr>华文细黑</vt:lpstr>
      <vt:lpstr>宋体</vt:lpstr>
      <vt:lpstr>Segoe UI Symbol</vt:lpstr>
      <vt:lpstr>幼圆</vt:lpstr>
      <vt:lpstr>Segoe UI</vt:lpstr>
      <vt:lpstr>Nirmala UI Semilight</vt:lpstr>
      <vt:lpstr>Calibri</vt:lpstr>
      <vt:lpstr>微软雅黑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kevin刘匠</dc:creator>
  <cp:keywords>www.51pptmoban.com</cp:keywords>
  <cp:lastModifiedBy>YANGS</cp:lastModifiedBy>
  <cp:revision>248</cp:revision>
  <dcterms:created xsi:type="dcterms:W3CDTF">2015-04-07T15:42:00Z</dcterms:created>
  <dcterms:modified xsi:type="dcterms:W3CDTF">2017-07-27T14:26:29Z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