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</p:sldMasterIdLst>
  <p:notesMasterIdLst>
    <p:notesMasterId r:id="rId33"/>
  </p:notesMasterIdLst>
  <p:sldIdLst>
    <p:sldId id="1492" r:id="rId2"/>
    <p:sldId id="2122" r:id="rId3"/>
    <p:sldId id="2154" r:id="rId4"/>
    <p:sldId id="2178" r:id="rId5"/>
    <p:sldId id="2123" r:id="rId6"/>
    <p:sldId id="2171" r:id="rId7"/>
    <p:sldId id="2156" r:id="rId8"/>
    <p:sldId id="2157" r:id="rId9"/>
    <p:sldId id="2161" r:id="rId10"/>
    <p:sldId id="2182" r:id="rId11"/>
    <p:sldId id="2179" r:id="rId12"/>
    <p:sldId id="2164" r:id="rId13"/>
    <p:sldId id="2170" r:id="rId14"/>
    <p:sldId id="2172" r:id="rId15"/>
    <p:sldId id="2158" r:id="rId16"/>
    <p:sldId id="2173" r:id="rId17"/>
    <p:sldId id="2183" r:id="rId18"/>
    <p:sldId id="2180" r:id="rId19"/>
    <p:sldId id="2168" r:id="rId20"/>
    <p:sldId id="2169" r:id="rId21"/>
    <p:sldId id="2162" r:id="rId22"/>
    <p:sldId id="2174" r:id="rId23"/>
    <p:sldId id="2175" r:id="rId24"/>
    <p:sldId id="2184" r:id="rId25"/>
    <p:sldId id="2181" r:id="rId26"/>
    <p:sldId id="2160" r:id="rId27"/>
    <p:sldId id="2165" r:id="rId28"/>
    <p:sldId id="2166" r:id="rId29"/>
    <p:sldId id="2177" r:id="rId30"/>
    <p:sldId id="2185" r:id="rId31"/>
    <p:sldId id="2186" r:id="rId32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85"/>
    <a:srgbClr val="FF0036"/>
    <a:srgbClr val="FFFFFF"/>
    <a:srgbClr val="996633"/>
    <a:srgbClr val="663300"/>
    <a:srgbClr val="6600CC"/>
    <a:srgbClr val="B4231B"/>
    <a:srgbClr val="004898"/>
    <a:srgbClr val="19238A"/>
    <a:srgbClr val="420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3" autoAdjust="0"/>
    <p:restoredTop sz="95317" autoAdjust="0"/>
  </p:normalViewPr>
  <p:slideViewPr>
    <p:cSldViewPr>
      <p:cViewPr varScale="1">
        <p:scale>
          <a:sx n="70" d="100"/>
          <a:sy n="70" d="100"/>
        </p:scale>
        <p:origin x="582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94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0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35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686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55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25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38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3941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74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93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207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23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063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545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146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460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326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792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385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4346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8518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77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861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70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75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65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74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832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464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6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6C87-D228-4A7F-B336-CACBABD304FE}" type="datetime1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636E3-D6A6-442B-ADA0-DDC4ECA28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13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173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3D391-C91C-49D5-A055-CA591CD3998C}" type="datetime1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636E3-D6A6-442B-ADA0-DDC4ECA28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2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8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110439" y="3907979"/>
            <a:ext cx="2940388" cy="126188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5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半年数据</a:t>
            </a:r>
            <a:endParaRPr lang="en-US" altLang="zh-CN" sz="5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报告工作分析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2128" y="5314205"/>
            <a:ext cx="5748700" cy="52322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2017THE PLANE CIVIL AVIATION AIRLINE PPT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报告会议 工作总结 工作计划 年终总结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90245" y="3679949"/>
            <a:ext cx="3524046" cy="176971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5400" dirty="0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11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2" grpId="2"/>
      <p:bldP spid="14" grpId="0"/>
      <p:bldP spid="14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60823" y="2054225"/>
            <a:ext cx="3124200" cy="31242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22839" y="2554496"/>
            <a:ext cx="2400168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3800" cap="all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800" cap="all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268210" y="4264397"/>
            <a:ext cx="4514848" cy="4725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268210" y="4851747"/>
            <a:ext cx="4514848" cy="5170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68779465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/>
      <p:bldP spid="15" grpId="1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69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969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6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/>
        </p:nvSpPr>
        <p:spPr>
          <a:xfrm>
            <a:off x="2451344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691889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3709363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5865124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923780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0166047" y="3732446"/>
            <a:ext cx="492265" cy="49226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1820272" y="3856818"/>
            <a:ext cx="996993" cy="243523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Group 50"/>
          <p:cNvGrpSpPr>
            <a:grpSpLocks noChangeAspect="1"/>
          </p:cNvGrpSpPr>
          <p:nvPr/>
        </p:nvGrpSpPr>
        <p:grpSpPr>
          <a:xfrm>
            <a:off x="1596322" y="2627255"/>
            <a:ext cx="683400" cy="683400"/>
            <a:chOff x="1505266" y="2538788"/>
            <a:chExt cx="486611" cy="486611"/>
          </a:xfrm>
        </p:grpSpPr>
        <p:sp>
          <p:nvSpPr>
            <p:cNvPr id="54" name="Teardrop 53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547682" y="2727802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32"/>
          <p:cNvSpPr txBox="1">
            <a:spLocks/>
          </p:cNvSpPr>
          <p:nvPr/>
        </p:nvSpPr>
        <p:spPr>
          <a:xfrm>
            <a:off x="2372592" y="204332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3"/>
          <p:cNvSpPr txBox="1">
            <a:spLocks/>
          </p:cNvSpPr>
          <p:nvPr/>
        </p:nvSpPr>
        <p:spPr>
          <a:xfrm>
            <a:off x="2372592" y="178403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3607067" y="2627255"/>
            <a:ext cx="683400" cy="683400"/>
            <a:chOff x="1505266" y="2538788"/>
            <a:chExt cx="486611" cy="486611"/>
          </a:xfrm>
        </p:grpSpPr>
        <p:sp>
          <p:nvSpPr>
            <p:cNvPr id="60" name="Teardrop 59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547682" y="2714137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 Placeholder 32"/>
          <p:cNvSpPr txBox="1">
            <a:spLocks/>
          </p:cNvSpPr>
          <p:nvPr/>
        </p:nvSpPr>
        <p:spPr>
          <a:xfrm>
            <a:off x="4524717" y="204332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33"/>
          <p:cNvSpPr txBox="1">
            <a:spLocks/>
          </p:cNvSpPr>
          <p:nvPr/>
        </p:nvSpPr>
        <p:spPr>
          <a:xfrm>
            <a:off x="4524717" y="178403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Group 62"/>
          <p:cNvGrpSpPr>
            <a:grpSpLocks noChangeAspect="1"/>
          </p:cNvGrpSpPr>
          <p:nvPr/>
        </p:nvGrpSpPr>
        <p:grpSpPr>
          <a:xfrm>
            <a:off x="8828212" y="2627255"/>
            <a:ext cx="683400" cy="683400"/>
            <a:chOff x="1505266" y="2538788"/>
            <a:chExt cx="486611" cy="486611"/>
          </a:xfrm>
        </p:grpSpPr>
        <p:sp>
          <p:nvSpPr>
            <p:cNvPr id="66" name="Teardrop 65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547682" y="2727802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 Placeholder 32"/>
          <p:cNvSpPr txBox="1">
            <a:spLocks/>
          </p:cNvSpPr>
          <p:nvPr/>
        </p:nvSpPr>
        <p:spPr>
          <a:xfrm>
            <a:off x="8387803" y="204332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直接复制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>
            <a:spLocks/>
          </p:cNvSpPr>
          <p:nvPr/>
        </p:nvSpPr>
        <p:spPr>
          <a:xfrm>
            <a:off x="8387803" y="178403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9" name="Group 68"/>
          <p:cNvGrpSpPr>
            <a:grpSpLocks noChangeAspect="1"/>
          </p:cNvGrpSpPr>
          <p:nvPr/>
        </p:nvGrpSpPr>
        <p:grpSpPr>
          <a:xfrm rot="10800000">
            <a:off x="2335942" y="4635707"/>
            <a:ext cx="683400" cy="683400"/>
            <a:chOff x="1505266" y="2538788"/>
            <a:chExt cx="486611" cy="486611"/>
          </a:xfrm>
        </p:grpSpPr>
        <p:sp>
          <p:nvSpPr>
            <p:cNvPr id="72" name="Teardrop 71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10800000">
              <a:off x="1547684" y="2720779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0" name="Text Placeholder 32"/>
          <p:cNvSpPr txBox="1">
            <a:spLocks/>
          </p:cNvSpPr>
          <p:nvPr/>
        </p:nvSpPr>
        <p:spPr>
          <a:xfrm>
            <a:off x="1914650" y="583597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3"/>
          <p:cNvSpPr txBox="1">
            <a:spLocks/>
          </p:cNvSpPr>
          <p:nvPr/>
        </p:nvSpPr>
        <p:spPr>
          <a:xfrm>
            <a:off x="1914650" y="557668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5" name="Group 74"/>
          <p:cNvGrpSpPr>
            <a:grpSpLocks noChangeAspect="1"/>
          </p:cNvGrpSpPr>
          <p:nvPr/>
        </p:nvGrpSpPr>
        <p:grpSpPr>
          <a:xfrm rot="10800000">
            <a:off x="5769557" y="4635707"/>
            <a:ext cx="683400" cy="683400"/>
            <a:chOff x="1505266" y="2538788"/>
            <a:chExt cx="486611" cy="486611"/>
          </a:xfrm>
        </p:grpSpPr>
        <p:sp>
          <p:nvSpPr>
            <p:cNvPr id="102" name="Teardrop 101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10800000">
              <a:off x="1547684" y="2722238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6" name="Text Placeholder 32"/>
          <p:cNvSpPr txBox="1">
            <a:spLocks/>
          </p:cNvSpPr>
          <p:nvPr/>
        </p:nvSpPr>
        <p:spPr>
          <a:xfrm>
            <a:off x="5323981" y="583597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3"/>
          <p:cNvSpPr txBox="1">
            <a:spLocks/>
          </p:cNvSpPr>
          <p:nvPr/>
        </p:nvSpPr>
        <p:spPr>
          <a:xfrm>
            <a:off x="5323981" y="557668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5" name="Group 104"/>
          <p:cNvGrpSpPr>
            <a:grpSpLocks noChangeAspect="1"/>
          </p:cNvGrpSpPr>
          <p:nvPr/>
        </p:nvGrpSpPr>
        <p:grpSpPr>
          <a:xfrm rot="10800000">
            <a:off x="10070479" y="4635707"/>
            <a:ext cx="683400" cy="683400"/>
            <a:chOff x="1505266" y="2538788"/>
            <a:chExt cx="486611" cy="486611"/>
          </a:xfrm>
        </p:grpSpPr>
        <p:sp>
          <p:nvSpPr>
            <p:cNvPr id="108" name="Teardrop 107"/>
            <p:cNvSpPr/>
            <p:nvPr/>
          </p:nvSpPr>
          <p:spPr>
            <a:xfrm rot="8100000">
              <a:off x="1505266" y="2538788"/>
              <a:ext cx="486611" cy="486611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 rot="10800000">
              <a:off x="1547684" y="2735334"/>
              <a:ext cx="401776" cy="132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6" name="Text Placeholder 32"/>
          <p:cNvSpPr txBox="1">
            <a:spLocks/>
          </p:cNvSpPr>
          <p:nvPr/>
        </p:nvSpPr>
        <p:spPr>
          <a:xfrm>
            <a:off x="9634496" y="5835979"/>
            <a:ext cx="190465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Text Placeholder 33"/>
          <p:cNvSpPr txBox="1">
            <a:spLocks/>
          </p:cNvSpPr>
          <p:nvPr/>
        </p:nvSpPr>
        <p:spPr>
          <a:xfrm>
            <a:off x="9634496" y="5576687"/>
            <a:ext cx="1904658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2577259" y="3856818"/>
            <a:ext cx="1494495" cy="243523"/>
            <a:chOff x="2443423" y="3747743"/>
            <a:chExt cx="1417080" cy="230909"/>
          </a:xfrm>
        </p:grpSpPr>
        <p:sp>
          <p:nvSpPr>
            <p:cNvPr id="112" name="Rounded Rectangle 111"/>
            <p:cNvSpPr/>
            <p:nvPr/>
          </p:nvSpPr>
          <p:spPr>
            <a:xfrm>
              <a:off x="2443423" y="3747743"/>
              <a:ext cx="1417080" cy="2309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2517813" y="3823597"/>
              <a:ext cx="79200" cy="7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4" name="Oval 113"/>
          <p:cNvSpPr>
            <a:spLocks noChangeAspect="1"/>
          </p:cNvSpPr>
          <p:nvPr/>
        </p:nvSpPr>
        <p:spPr>
          <a:xfrm>
            <a:off x="1896258" y="3936815"/>
            <a:ext cx="83527" cy="835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3835093" y="3856818"/>
            <a:ext cx="2399150" cy="243523"/>
            <a:chOff x="3636102" y="3747743"/>
            <a:chExt cx="2274874" cy="230909"/>
          </a:xfrm>
        </p:grpSpPr>
        <p:sp>
          <p:nvSpPr>
            <p:cNvPr id="116" name="Rounded Rectangle 115"/>
            <p:cNvSpPr/>
            <p:nvPr/>
          </p:nvSpPr>
          <p:spPr>
            <a:xfrm>
              <a:off x="3636102" y="3747743"/>
              <a:ext cx="2274874" cy="230909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710667" y="3823597"/>
              <a:ext cx="79200" cy="7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990649" y="3856818"/>
            <a:ext cx="3302251" cy="243523"/>
            <a:chOff x="5679999" y="3747743"/>
            <a:chExt cx="3131195" cy="230909"/>
          </a:xfrm>
        </p:grpSpPr>
        <p:sp>
          <p:nvSpPr>
            <p:cNvPr id="119" name="Rounded Rectangle 118"/>
            <p:cNvSpPr/>
            <p:nvPr/>
          </p:nvSpPr>
          <p:spPr>
            <a:xfrm>
              <a:off x="5679999" y="3747743"/>
              <a:ext cx="3131195" cy="230909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Oval 119"/>
            <p:cNvSpPr>
              <a:spLocks noChangeAspect="1"/>
            </p:cNvSpPr>
            <p:nvPr/>
          </p:nvSpPr>
          <p:spPr>
            <a:xfrm>
              <a:off x="5751310" y="3823597"/>
              <a:ext cx="79200" cy="7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9040671" y="3856818"/>
            <a:ext cx="1494495" cy="243523"/>
            <a:chOff x="8572032" y="3747743"/>
            <a:chExt cx="1417080" cy="230909"/>
          </a:xfrm>
        </p:grpSpPr>
        <p:sp>
          <p:nvSpPr>
            <p:cNvPr id="122" name="Rounded Rectangle 121"/>
            <p:cNvSpPr/>
            <p:nvPr/>
          </p:nvSpPr>
          <p:spPr>
            <a:xfrm>
              <a:off x="8572032" y="3747743"/>
              <a:ext cx="1417080" cy="230909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Oval 122"/>
            <p:cNvSpPr>
              <a:spLocks noChangeAspect="1"/>
            </p:cNvSpPr>
            <p:nvPr/>
          </p:nvSpPr>
          <p:spPr>
            <a:xfrm>
              <a:off x="8654977" y="3823597"/>
              <a:ext cx="79200" cy="7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0288176" y="3427186"/>
            <a:ext cx="1396012" cy="850528"/>
            <a:chOff x="9754915" y="3340366"/>
            <a:chExt cx="1323699" cy="806471"/>
          </a:xfrm>
          <a:solidFill>
            <a:schemeClr val="accent6">
              <a:alpha val="90000"/>
            </a:schemeClr>
          </a:solidFill>
        </p:grpSpPr>
        <p:grpSp>
          <p:nvGrpSpPr>
            <p:cNvPr id="125" name="Group 124"/>
            <p:cNvGrpSpPr/>
            <p:nvPr/>
          </p:nvGrpSpPr>
          <p:grpSpPr>
            <a:xfrm>
              <a:off x="9754915" y="3340366"/>
              <a:ext cx="1323699" cy="806471"/>
              <a:chOff x="9754915" y="3120910"/>
              <a:chExt cx="1323699" cy="806471"/>
            </a:xfrm>
            <a:grpFill/>
          </p:grpSpPr>
          <p:sp>
            <p:nvSpPr>
              <p:cNvPr id="127" name="Rounded Rectangle 126"/>
              <p:cNvSpPr/>
              <p:nvPr/>
            </p:nvSpPr>
            <p:spPr>
              <a:xfrm>
                <a:off x="9754915" y="3528287"/>
                <a:ext cx="1253401" cy="23090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Rounded Rectangle 127"/>
              <p:cNvSpPr/>
              <p:nvPr/>
            </p:nvSpPr>
            <p:spPr>
              <a:xfrm rot="18900000">
                <a:off x="10388589" y="3696472"/>
                <a:ext cx="690025" cy="23090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Rounded Rectangle 128"/>
              <p:cNvSpPr/>
              <p:nvPr/>
            </p:nvSpPr>
            <p:spPr>
              <a:xfrm rot="2700000">
                <a:off x="10388588" y="3350468"/>
                <a:ext cx="690025" cy="23090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9832895" y="3823597"/>
              <a:ext cx="79200" cy="79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0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/>
      <p:bldP spid="53" grpId="0"/>
      <p:bldP spid="58" grpId="0"/>
      <p:bldP spid="59" grpId="0"/>
      <p:bldP spid="64" grpId="0"/>
      <p:bldP spid="65" grpId="0"/>
      <p:bldP spid="70" grpId="0"/>
      <p:bldP spid="71" grpId="0"/>
      <p:bldP spid="76" grpId="0"/>
      <p:bldP spid="101" grpId="0"/>
      <p:bldP spid="106" grpId="0"/>
      <p:bldP spid="1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2243923" y="5540871"/>
            <a:ext cx="8757368" cy="452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6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5828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25914" y="3870877"/>
            <a:ext cx="636020" cy="1755353"/>
            <a:chOff x="1178887" y="3706932"/>
            <a:chExt cx="694440" cy="191658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526107" y="4231183"/>
              <a:ext cx="0" cy="124588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/>
            <p:cNvGrpSpPr>
              <a:grpSpLocks noChangeAspect="1"/>
            </p:cNvGrpSpPr>
            <p:nvPr/>
          </p:nvGrpSpPr>
          <p:grpSpPr>
            <a:xfrm>
              <a:off x="1178887" y="3706932"/>
              <a:ext cx="694440" cy="694438"/>
              <a:chOff x="5737686" y="1481235"/>
              <a:chExt cx="375488" cy="375488"/>
            </a:xfrm>
            <a:solidFill>
              <a:schemeClr val="accent1"/>
            </a:solidFill>
          </p:grpSpPr>
          <p:sp>
            <p:nvSpPr>
              <p:cNvPr id="33" name="Teardrop 32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774011" y="1613620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1450542" y="5472387"/>
              <a:ext cx="151130" cy="15113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33"/>
          <p:cNvSpPr txBox="1">
            <a:spLocks/>
          </p:cNvSpPr>
          <p:nvPr/>
        </p:nvSpPr>
        <p:spPr>
          <a:xfrm>
            <a:off x="2435573" y="4650792"/>
            <a:ext cx="1309119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2435574" y="4894530"/>
            <a:ext cx="16033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74267" y="5729738"/>
            <a:ext cx="636193" cy="234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74354" y="2533485"/>
            <a:ext cx="636020" cy="3092744"/>
            <a:chOff x="3087924" y="2246699"/>
            <a:chExt cx="694440" cy="3376818"/>
          </a:xfrm>
        </p:grpSpPr>
        <p:cxnSp>
          <p:nvCxnSpPr>
            <p:cNvPr id="47" name="Straight Connector 46"/>
            <p:cNvCxnSpPr>
              <a:stCxn id="45" idx="2"/>
              <a:endCxn id="46" idx="0"/>
            </p:cNvCxnSpPr>
            <p:nvPr/>
          </p:nvCxnSpPr>
          <p:spPr>
            <a:xfrm>
              <a:off x="3435143" y="2691428"/>
              <a:ext cx="1" cy="278096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3087924" y="2246699"/>
              <a:ext cx="694440" cy="694438"/>
              <a:chOff x="5737686" y="1481235"/>
              <a:chExt cx="375488" cy="375488"/>
            </a:xfrm>
            <a:solidFill>
              <a:schemeClr val="accent2"/>
            </a:solidFill>
          </p:grpSpPr>
          <p:sp>
            <p:nvSpPr>
              <p:cNvPr id="39" name="Teardrop 38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5774011" y="1612681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3359579" y="5472387"/>
              <a:ext cx="151130" cy="15113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8" name="Text Placeholder 33"/>
          <p:cNvSpPr txBox="1">
            <a:spLocks/>
          </p:cNvSpPr>
          <p:nvPr/>
        </p:nvSpPr>
        <p:spPr>
          <a:xfrm>
            <a:off x="4175632" y="3330725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2"/>
          <p:cNvSpPr txBox="1">
            <a:spLocks/>
          </p:cNvSpPr>
          <p:nvPr/>
        </p:nvSpPr>
        <p:spPr>
          <a:xfrm>
            <a:off x="4175633" y="3574463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475444" y="1802494"/>
            <a:ext cx="636020" cy="3823735"/>
            <a:chOff x="5054449" y="1448565"/>
            <a:chExt cx="694440" cy="417495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5401671" y="2111697"/>
              <a:ext cx="0" cy="344968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>
              <a:grpSpLocks noChangeAspect="1"/>
            </p:cNvGrpSpPr>
            <p:nvPr/>
          </p:nvGrpSpPr>
          <p:grpSpPr>
            <a:xfrm>
              <a:off x="5054449" y="1448565"/>
              <a:ext cx="694440" cy="694438"/>
              <a:chOff x="5737686" y="1481235"/>
              <a:chExt cx="375488" cy="375488"/>
            </a:xfrm>
            <a:solidFill>
              <a:schemeClr val="accent6"/>
            </a:solidFill>
          </p:grpSpPr>
          <p:sp>
            <p:nvSpPr>
              <p:cNvPr id="51" name="Teardrop 50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774011" y="1594987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5326104" y="5472387"/>
              <a:ext cx="151130" cy="151130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3"/>
          <p:cNvSpPr txBox="1">
            <a:spLocks/>
          </p:cNvSpPr>
          <p:nvPr/>
        </p:nvSpPr>
        <p:spPr>
          <a:xfrm>
            <a:off x="5976723" y="2613193"/>
            <a:ext cx="2536088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5976724" y="2856931"/>
            <a:ext cx="1549685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276538" y="4096020"/>
            <a:ext cx="636020" cy="1530209"/>
            <a:chOff x="7020976" y="3952755"/>
            <a:chExt cx="694440" cy="1670762"/>
          </a:xfrm>
        </p:grpSpPr>
        <p:cxnSp>
          <p:nvCxnSpPr>
            <p:cNvPr id="63" name="Straight Connector 62"/>
            <p:cNvCxnSpPr>
              <a:endCxn id="62" idx="0"/>
            </p:cNvCxnSpPr>
            <p:nvPr/>
          </p:nvCxnSpPr>
          <p:spPr>
            <a:xfrm>
              <a:off x="7368196" y="4376684"/>
              <a:ext cx="0" cy="1095703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7020976" y="3952755"/>
              <a:ext cx="694440" cy="694438"/>
              <a:chOff x="5737686" y="1481235"/>
              <a:chExt cx="375488" cy="375488"/>
            </a:xfrm>
            <a:solidFill>
              <a:schemeClr val="accent4"/>
            </a:solidFill>
          </p:grpSpPr>
          <p:sp>
            <p:nvSpPr>
              <p:cNvPr id="60" name="Teardrop 59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774014" y="1615517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7292631" y="5472387"/>
              <a:ext cx="151130" cy="151130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9" name="Text Placeholder 33"/>
          <p:cNvSpPr txBox="1">
            <a:spLocks/>
          </p:cNvSpPr>
          <p:nvPr/>
        </p:nvSpPr>
        <p:spPr>
          <a:xfrm>
            <a:off x="7704516" y="4848251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2"/>
          <p:cNvSpPr txBox="1">
            <a:spLocks/>
          </p:cNvSpPr>
          <p:nvPr/>
        </p:nvSpPr>
        <p:spPr>
          <a:xfrm>
            <a:off x="7704517" y="5091989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008424" y="2556924"/>
            <a:ext cx="636020" cy="3069305"/>
            <a:chOff x="8911938" y="2272291"/>
            <a:chExt cx="694440" cy="3351226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9259158" y="2883158"/>
              <a:ext cx="0" cy="2635884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8911938" y="2272291"/>
              <a:ext cx="694440" cy="694438"/>
              <a:chOff x="5737686" y="1481235"/>
              <a:chExt cx="375488" cy="375488"/>
            </a:xfrm>
            <a:solidFill>
              <a:schemeClr val="accent5"/>
            </a:solidFill>
          </p:grpSpPr>
          <p:sp>
            <p:nvSpPr>
              <p:cNvPr id="82" name="Teardrop 81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774014" y="1608883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altLang="zh-CN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9183593" y="5472387"/>
              <a:ext cx="151130" cy="151130"/>
            </a:xfrm>
            <a:prstGeom prst="ellipse">
              <a:avLst/>
            </a:prstGeom>
            <a:solidFill>
              <a:schemeClr val="accent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 Placeholder 33"/>
          <p:cNvSpPr txBox="1">
            <a:spLocks/>
          </p:cNvSpPr>
          <p:nvPr/>
        </p:nvSpPr>
        <p:spPr>
          <a:xfrm>
            <a:off x="9509702" y="3330725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9509702" y="3574463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475358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276449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008337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3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5" grpId="0"/>
      <p:bldP spid="36" grpId="0"/>
      <p:bldP spid="37" grpId="0"/>
      <p:bldP spid="48" grpId="0"/>
      <p:bldP spid="49" grpId="0"/>
      <p:bldP spid="56" grpId="0"/>
      <p:bldP spid="57" grpId="0"/>
      <p:bldP spid="79" grpId="0"/>
      <p:bldP spid="80" grpId="0"/>
      <p:bldP spid="86" grpId="0"/>
      <p:bldP spid="87" grpId="0"/>
      <p:bldP spid="88" grpId="0"/>
      <p:bldP spid="89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31" y="5691528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97" y="35670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37" y="41203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303" y="2174175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623" y="5127346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15" y="2727476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93" y="5491469"/>
            <a:ext cx="1656554" cy="495543"/>
          </a:xfrm>
          <a:prstGeom prst="line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504" y="4460203"/>
            <a:ext cx="1623071" cy="1017036"/>
          </a:xfrm>
          <a:prstGeom prst="lin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317" y="3910252"/>
            <a:ext cx="1625583" cy="547441"/>
          </a:xfrm>
          <a:prstGeom prst="line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65" y="3082392"/>
            <a:ext cx="1590426" cy="831207"/>
          </a:xfrm>
          <a:prstGeom prst="lin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222" y="2507328"/>
            <a:ext cx="1574522" cy="562508"/>
          </a:xfrm>
          <a:prstGeom prst="lin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066" y="295181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22" y="433548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24" y="5889076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123" y="238930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707" y="3782180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336" y="5353353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913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631962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1491913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631962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1491913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631962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8874279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279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8874279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279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874279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279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60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/>
          <p:cNvCxnSpPr/>
          <p:nvPr/>
        </p:nvCxnSpPr>
        <p:spPr>
          <a:xfrm flipV="1">
            <a:off x="4693730" y="4080925"/>
            <a:ext cx="0" cy="7872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419439" y="3687282"/>
            <a:ext cx="0" cy="7872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8145146" y="3428512"/>
            <a:ext cx="0" cy="7872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flipH="1">
            <a:off x="2009081" y="2612287"/>
            <a:ext cx="1440406" cy="256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 flipH="1">
            <a:off x="2009079" y="2880743"/>
            <a:ext cx="171301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2946889" y="3623834"/>
            <a:ext cx="0" cy="78728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21"/>
          <p:cNvSpPr>
            <a:spLocks/>
          </p:cNvSpPr>
          <p:nvPr/>
        </p:nvSpPr>
        <p:spPr bwMode="auto">
          <a:xfrm>
            <a:off x="0" y="2628495"/>
            <a:ext cx="9889713" cy="3282143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Oval 19"/>
          <p:cNvSpPr>
            <a:spLocks noChangeArrowheads="1"/>
          </p:cNvSpPr>
          <p:nvPr/>
        </p:nvSpPr>
        <p:spPr bwMode="auto">
          <a:xfrm>
            <a:off x="4224951" y="4474568"/>
            <a:ext cx="912181" cy="909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19"/>
          <p:cNvSpPr>
            <a:spLocks noChangeArrowheads="1"/>
          </p:cNvSpPr>
          <p:nvPr/>
        </p:nvSpPr>
        <p:spPr bwMode="auto">
          <a:xfrm>
            <a:off x="5963349" y="3233008"/>
            <a:ext cx="912181" cy="9096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7701747" y="3714957"/>
            <a:ext cx="912181" cy="909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Oval 19"/>
          <p:cNvSpPr>
            <a:spLocks noChangeArrowheads="1"/>
          </p:cNvSpPr>
          <p:nvPr/>
        </p:nvSpPr>
        <p:spPr bwMode="auto">
          <a:xfrm>
            <a:off x="2486553" y="3905526"/>
            <a:ext cx="912181" cy="909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9716687" y="2095297"/>
            <a:ext cx="1205925" cy="723549"/>
            <a:chOff x="10452101" y="1779589"/>
            <a:chExt cx="365125" cy="219075"/>
          </a:xfrm>
        </p:grpSpPr>
        <p:sp>
          <p:nvSpPr>
            <p:cNvPr id="68" name="Freeform 22"/>
            <p:cNvSpPr>
              <a:spLocks/>
            </p:cNvSpPr>
            <p:nvPr/>
          </p:nvSpPr>
          <p:spPr bwMode="auto">
            <a:xfrm>
              <a:off x="10550526" y="1900239"/>
              <a:ext cx="112713" cy="9842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23"/>
            <p:cNvSpPr>
              <a:spLocks/>
            </p:cNvSpPr>
            <p:nvPr/>
          </p:nvSpPr>
          <p:spPr bwMode="auto">
            <a:xfrm>
              <a:off x="10452101" y="1779589"/>
              <a:ext cx="365125" cy="188913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10531476" y="1792289"/>
              <a:ext cx="258763" cy="206375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 flipH="1">
            <a:off x="3986218" y="3014616"/>
            <a:ext cx="1440406" cy="256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2"/>
          <p:cNvSpPr txBox="1">
            <a:spLocks/>
          </p:cNvSpPr>
          <p:nvPr/>
        </p:nvSpPr>
        <p:spPr>
          <a:xfrm flipH="1">
            <a:off x="3986214" y="3283072"/>
            <a:ext cx="171301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5711930" y="5163007"/>
            <a:ext cx="1440406" cy="256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2"/>
          <p:cNvSpPr txBox="1">
            <a:spLocks/>
          </p:cNvSpPr>
          <p:nvPr/>
        </p:nvSpPr>
        <p:spPr>
          <a:xfrm flipH="1">
            <a:off x="5711927" y="5431462"/>
            <a:ext cx="1713016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 flipH="1">
            <a:off x="7424944" y="2362203"/>
            <a:ext cx="1440406" cy="256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 flipH="1">
            <a:off x="7424941" y="2630659"/>
            <a:ext cx="171301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flipH="1">
            <a:off x="9679028" y="3021961"/>
            <a:ext cx="1440406" cy="256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32"/>
          <p:cNvSpPr txBox="1">
            <a:spLocks/>
          </p:cNvSpPr>
          <p:nvPr/>
        </p:nvSpPr>
        <p:spPr>
          <a:xfrm flipH="1">
            <a:off x="9679026" y="3290416"/>
            <a:ext cx="171301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02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2" grpId="0" animBg="1"/>
      <p:bldP spid="63" grpId="0" animBg="1"/>
      <p:bldP spid="64" grpId="0" animBg="1"/>
      <p:bldP spid="65" grpId="0" animBg="1"/>
      <p:bldP spid="66" grpId="0" animBg="1"/>
      <p:bldP spid="71" grpId="0"/>
      <p:bldP spid="72" grpId="0"/>
      <p:bldP spid="75" grpId="0"/>
      <p:bldP spid="76" grpId="0"/>
      <p:bldP spid="78" grpId="0"/>
      <p:bldP spid="79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60823" y="2054225"/>
            <a:ext cx="3124200" cy="31242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22839" y="2554496"/>
            <a:ext cx="2400168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3800" cap="all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800" cap="all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268210" y="4264397"/>
            <a:ext cx="4514848" cy="4725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268210" y="4851747"/>
            <a:ext cx="4514848" cy="5170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775084775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/>
      <p:bldP spid="15" grpId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椭圆 33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8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3"/>
          <p:cNvGrpSpPr/>
          <p:nvPr/>
        </p:nvGrpSpPr>
        <p:grpSpPr>
          <a:xfrm>
            <a:off x="2424269" y="3178586"/>
            <a:ext cx="1205319" cy="1205319"/>
            <a:chOff x="1034776" y="1670601"/>
            <a:chExt cx="717824" cy="717824"/>
          </a:xfrm>
        </p:grpSpPr>
        <p:sp>
          <p:nvSpPr>
            <p:cNvPr id="68" name="Freeform 67"/>
            <p:cNvSpPr/>
            <p:nvPr/>
          </p:nvSpPr>
          <p:spPr>
            <a:xfrm>
              <a:off x="1034776" y="167060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3299" tIns="223299" rIns="192929" bIns="192929" numCol="1" spcCol="1270" anchor="ctr" anchorCtr="0">
              <a:noAutofit/>
            </a:bodyPr>
            <a:lstStyle/>
            <a:p>
              <a:pPr algn="ctr" defTabSz="1085474">
                <a:lnSpc>
                  <a:spcPct val="120000"/>
                </a:lnSpc>
                <a:spcAft>
                  <a:spcPct val="35000"/>
                </a:spcAft>
              </a:pPr>
              <a:endParaRPr lang="en-US" sz="43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05"/>
            <p:cNvSpPr>
              <a:spLocks noEditPoints="1"/>
            </p:cNvSpPr>
            <p:nvPr/>
          </p:nvSpPr>
          <p:spPr bwMode="auto">
            <a:xfrm>
              <a:off x="1214341" y="1852764"/>
              <a:ext cx="358694" cy="35349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939918" y="2261410"/>
            <a:ext cx="2240494" cy="2462709"/>
            <a:chOff x="920555" y="1310107"/>
            <a:chExt cx="1834954" cy="2016946"/>
          </a:xfrm>
        </p:grpSpPr>
        <p:sp>
          <p:nvSpPr>
            <p:cNvPr id="65" name="U-Turn Arrow 64"/>
            <p:cNvSpPr/>
            <p:nvPr/>
          </p:nvSpPr>
          <p:spPr>
            <a:xfrm rot="10800000">
              <a:off x="920555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Isosceles Triangle 72"/>
            <p:cNvSpPr/>
            <p:nvPr/>
          </p:nvSpPr>
          <p:spPr>
            <a:xfrm>
              <a:off x="2222109" y="1310107"/>
              <a:ext cx="533400" cy="533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4" name="Straight Connector 73"/>
          <p:cNvCxnSpPr/>
          <p:nvPr/>
        </p:nvCxnSpPr>
        <p:spPr>
          <a:xfrm rot="5400000" flipH="1" flipV="1">
            <a:off x="2747805" y="4909231"/>
            <a:ext cx="558246" cy="193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3"/>
          <p:cNvSpPr txBox="1">
            <a:spLocks/>
          </p:cNvSpPr>
          <p:nvPr/>
        </p:nvSpPr>
        <p:spPr>
          <a:xfrm>
            <a:off x="1972577" y="5282366"/>
            <a:ext cx="2106766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6" name="Group 125"/>
          <p:cNvGrpSpPr/>
          <p:nvPr/>
        </p:nvGrpSpPr>
        <p:grpSpPr>
          <a:xfrm>
            <a:off x="4148943" y="2261410"/>
            <a:ext cx="2240494" cy="2462709"/>
            <a:chOff x="2729736" y="1310107"/>
            <a:chExt cx="1834954" cy="2016946"/>
          </a:xfrm>
        </p:grpSpPr>
        <p:sp>
          <p:nvSpPr>
            <p:cNvPr id="77" name="U-Turn Arrow 76"/>
            <p:cNvSpPr/>
            <p:nvPr/>
          </p:nvSpPr>
          <p:spPr>
            <a:xfrm rot="10800000">
              <a:off x="272973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Isosceles Triangle 84"/>
            <p:cNvSpPr/>
            <p:nvPr/>
          </p:nvSpPr>
          <p:spPr>
            <a:xfrm>
              <a:off x="4031290" y="1310107"/>
              <a:ext cx="533400" cy="5334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87" name="Straight Connector 86"/>
          <p:cNvCxnSpPr/>
          <p:nvPr/>
        </p:nvCxnSpPr>
        <p:spPr>
          <a:xfrm rot="5400000" flipH="1" flipV="1">
            <a:off x="4956832" y="4909231"/>
            <a:ext cx="558246" cy="193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 Placeholder 3"/>
          <p:cNvSpPr txBox="1">
            <a:spLocks/>
          </p:cNvSpPr>
          <p:nvPr/>
        </p:nvSpPr>
        <p:spPr>
          <a:xfrm>
            <a:off x="4200546" y="5282366"/>
            <a:ext cx="2106766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6390846" y="2261410"/>
            <a:ext cx="2240494" cy="2462709"/>
            <a:chOff x="4565846" y="1310107"/>
            <a:chExt cx="1834954" cy="2016946"/>
          </a:xfrm>
        </p:grpSpPr>
        <p:sp>
          <p:nvSpPr>
            <p:cNvPr id="91" name="U-Turn Arrow 90"/>
            <p:cNvSpPr/>
            <p:nvPr/>
          </p:nvSpPr>
          <p:spPr>
            <a:xfrm rot="10800000">
              <a:off x="45658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Isosceles Triangle 94"/>
            <p:cNvSpPr/>
            <p:nvPr/>
          </p:nvSpPr>
          <p:spPr>
            <a:xfrm>
              <a:off x="5867400" y="1310107"/>
              <a:ext cx="533400" cy="5334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96" name="Straight Connector 95"/>
          <p:cNvCxnSpPr/>
          <p:nvPr/>
        </p:nvCxnSpPr>
        <p:spPr>
          <a:xfrm rot="5400000" flipH="1" flipV="1">
            <a:off x="7198735" y="4909231"/>
            <a:ext cx="558246" cy="193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 Placeholder 3"/>
          <p:cNvSpPr txBox="1">
            <a:spLocks/>
          </p:cNvSpPr>
          <p:nvPr/>
        </p:nvSpPr>
        <p:spPr>
          <a:xfrm>
            <a:off x="6428515" y="5282366"/>
            <a:ext cx="2106766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8" name="Group 127"/>
          <p:cNvGrpSpPr/>
          <p:nvPr/>
        </p:nvGrpSpPr>
        <p:grpSpPr>
          <a:xfrm>
            <a:off x="8623827" y="2261410"/>
            <a:ext cx="2240494" cy="2462709"/>
            <a:chOff x="6394646" y="1310107"/>
            <a:chExt cx="1834954" cy="2016946"/>
          </a:xfrm>
        </p:grpSpPr>
        <p:sp>
          <p:nvSpPr>
            <p:cNvPr id="98" name="U-Turn Arrow 97"/>
            <p:cNvSpPr/>
            <p:nvPr/>
          </p:nvSpPr>
          <p:spPr>
            <a:xfrm rot="10800000">
              <a:off x="63946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Isosceles Triangle 103"/>
            <p:cNvSpPr/>
            <p:nvPr/>
          </p:nvSpPr>
          <p:spPr>
            <a:xfrm>
              <a:off x="7696200" y="1310107"/>
              <a:ext cx="533400" cy="5334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7" name="Straight Connector 106"/>
          <p:cNvCxnSpPr/>
          <p:nvPr/>
        </p:nvCxnSpPr>
        <p:spPr>
          <a:xfrm rot="5400000" flipH="1" flipV="1">
            <a:off x="9431714" y="4909231"/>
            <a:ext cx="558246" cy="193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 Placeholder 3"/>
          <p:cNvSpPr txBox="1">
            <a:spLocks/>
          </p:cNvSpPr>
          <p:nvPr/>
        </p:nvSpPr>
        <p:spPr>
          <a:xfrm>
            <a:off x="8656485" y="5282366"/>
            <a:ext cx="2106766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2" name="Group 111"/>
          <p:cNvGrpSpPr/>
          <p:nvPr/>
        </p:nvGrpSpPr>
        <p:grpSpPr>
          <a:xfrm>
            <a:off x="4633294" y="3178586"/>
            <a:ext cx="1205319" cy="1205319"/>
            <a:chOff x="3126415" y="2070794"/>
            <a:chExt cx="987150" cy="987150"/>
          </a:xfrm>
        </p:grpSpPr>
        <p:sp>
          <p:nvSpPr>
            <p:cNvPr id="80" name="Freeform 79"/>
            <p:cNvSpPr/>
            <p:nvPr/>
          </p:nvSpPr>
          <p:spPr>
            <a:xfrm>
              <a:off x="3126415" y="2070794"/>
              <a:ext cx="987150" cy="987150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3299" tIns="223299" rIns="192929" bIns="192929" numCol="1" spcCol="1270" anchor="ctr" anchorCtr="0">
              <a:noAutofit/>
            </a:bodyPr>
            <a:lstStyle/>
            <a:p>
              <a:pPr algn="ctr" defTabSz="1085474">
                <a:lnSpc>
                  <a:spcPct val="120000"/>
                </a:lnSpc>
                <a:spcAft>
                  <a:spcPct val="35000"/>
                </a:spcAft>
              </a:pPr>
              <a:endParaRPr lang="en-US" sz="43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3362981" y="2341493"/>
              <a:ext cx="514019" cy="445753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875200" y="3178586"/>
            <a:ext cx="1205319" cy="1205319"/>
            <a:chOff x="4962525" y="2070794"/>
            <a:chExt cx="987150" cy="987150"/>
          </a:xfrm>
        </p:grpSpPr>
        <p:sp>
          <p:nvSpPr>
            <p:cNvPr id="93" name="Freeform 92"/>
            <p:cNvSpPr/>
            <p:nvPr/>
          </p:nvSpPr>
          <p:spPr>
            <a:xfrm>
              <a:off x="4962525" y="2070794"/>
              <a:ext cx="987150" cy="987150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3299" tIns="223299" rIns="192929" bIns="192929" numCol="1" spcCol="1270" anchor="ctr" anchorCtr="0">
              <a:noAutofit/>
            </a:bodyPr>
            <a:lstStyle/>
            <a:p>
              <a:pPr algn="ctr" defTabSz="1085474">
                <a:lnSpc>
                  <a:spcPct val="120000"/>
                </a:lnSpc>
                <a:spcAft>
                  <a:spcPct val="35000"/>
                </a:spcAft>
              </a:pPr>
              <a:endParaRPr lang="en-US" sz="43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71"/>
            <p:cNvSpPr>
              <a:spLocks noEditPoints="1"/>
            </p:cNvSpPr>
            <p:nvPr/>
          </p:nvSpPr>
          <p:spPr bwMode="auto">
            <a:xfrm>
              <a:off x="5207467" y="2331398"/>
              <a:ext cx="497266" cy="465942"/>
            </a:xfrm>
            <a:custGeom>
              <a:avLst/>
              <a:gdLst/>
              <a:ahLst/>
              <a:cxnLst>
                <a:cxn ang="0">
                  <a:pos x="65" y="22"/>
                </a:cxn>
                <a:cxn ang="0">
                  <a:pos x="26" y="45"/>
                </a:cxn>
                <a:cxn ang="0">
                  <a:pos x="0" y="26"/>
                </a:cxn>
                <a:cxn ang="0">
                  <a:pos x="39" y="0"/>
                </a:cxn>
                <a:cxn ang="0">
                  <a:pos x="65" y="22"/>
                </a:cxn>
                <a:cxn ang="0">
                  <a:pos x="65" y="69"/>
                </a:cxn>
                <a:cxn ang="0">
                  <a:pos x="39" y="91"/>
                </a:cxn>
                <a:cxn ang="0">
                  <a:pos x="0" y="67"/>
                </a:cxn>
                <a:cxn ang="0">
                  <a:pos x="26" y="45"/>
                </a:cxn>
                <a:cxn ang="0">
                  <a:pos x="65" y="69"/>
                </a:cxn>
                <a:cxn ang="0">
                  <a:pos x="101" y="97"/>
                </a:cxn>
                <a:cxn ang="0">
                  <a:pos x="65" y="119"/>
                </a:cxn>
                <a:cxn ang="0">
                  <a:pos x="65" y="119"/>
                </a:cxn>
                <a:cxn ang="0">
                  <a:pos x="65" y="119"/>
                </a:cxn>
                <a:cxn ang="0">
                  <a:pos x="65" y="119"/>
                </a:cxn>
                <a:cxn ang="0">
                  <a:pos x="65" y="119"/>
                </a:cxn>
                <a:cxn ang="0">
                  <a:pos x="26" y="97"/>
                </a:cxn>
                <a:cxn ang="0">
                  <a:pos x="26" y="89"/>
                </a:cxn>
                <a:cxn ang="0">
                  <a:pos x="39" y="95"/>
                </a:cxn>
                <a:cxn ang="0">
                  <a:pos x="65" y="74"/>
                </a:cxn>
                <a:cxn ang="0">
                  <a:pos x="65" y="74"/>
                </a:cxn>
                <a:cxn ang="0">
                  <a:pos x="65" y="74"/>
                </a:cxn>
                <a:cxn ang="0">
                  <a:pos x="65" y="74"/>
                </a:cxn>
                <a:cxn ang="0">
                  <a:pos x="65" y="74"/>
                </a:cxn>
                <a:cxn ang="0">
                  <a:pos x="91" y="95"/>
                </a:cxn>
                <a:cxn ang="0">
                  <a:pos x="101" y="89"/>
                </a:cxn>
                <a:cxn ang="0">
                  <a:pos x="101" y="97"/>
                </a:cxn>
                <a:cxn ang="0">
                  <a:pos x="127" y="26"/>
                </a:cxn>
                <a:cxn ang="0">
                  <a:pos x="101" y="45"/>
                </a:cxn>
                <a:cxn ang="0">
                  <a:pos x="65" y="22"/>
                </a:cxn>
                <a:cxn ang="0">
                  <a:pos x="91" y="0"/>
                </a:cxn>
                <a:cxn ang="0">
                  <a:pos x="127" y="26"/>
                </a:cxn>
                <a:cxn ang="0">
                  <a:pos x="127" y="67"/>
                </a:cxn>
                <a:cxn ang="0">
                  <a:pos x="91" y="91"/>
                </a:cxn>
                <a:cxn ang="0">
                  <a:pos x="65" y="69"/>
                </a:cxn>
                <a:cxn ang="0">
                  <a:pos x="101" y="45"/>
                </a:cxn>
                <a:cxn ang="0">
                  <a:pos x="127" y="67"/>
                </a:cxn>
              </a:cxnLst>
              <a:rect l="0" t="0" r="r" b="b"/>
              <a:pathLst>
                <a:path w="127" h="119">
                  <a:moveTo>
                    <a:pt x="65" y="22"/>
                  </a:moveTo>
                  <a:lnTo>
                    <a:pt x="26" y="45"/>
                  </a:lnTo>
                  <a:lnTo>
                    <a:pt x="0" y="26"/>
                  </a:lnTo>
                  <a:lnTo>
                    <a:pt x="39" y="0"/>
                  </a:lnTo>
                  <a:lnTo>
                    <a:pt x="65" y="22"/>
                  </a:lnTo>
                  <a:close/>
                  <a:moveTo>
                    <a:pt x="65" y="69"/>
                  </a:moveTo>
                  <a:lnTo>
                    <a:pt x="39" y="91"/>
                  </a:lnTo>
                  <a:lnTo>
                    <a:pt x="0" y="67"/>
                  </a:lnTo>
                  <a:lnTo>
                    <a:pt x="26" y="45"/>
                  </a:lnTo>
                  <a:lnTo>
                    <a:pt x="65" y="69"/>
                  </a:lnTo>
                  <a:close/>
                  <a:moveTo>
                    <a:pt x="101" y="97"/>
                  </a:moveTo>
                  <a:lnTo>
                    <a:pt x="65" y="119"/>
                  </a:lnTo>
                  <a:lnTo>
                    <a:pt x="65" y="119"/>
                  </a:lnTo>
                  <a:lnTo>
                    <a:pt x="65" y="119"/>
                  </a:lnTo>
                  <a:lnTo>
                    <a:pt x="65" y="119"/>
                  </a:lnTo>
                  <a:lnTo>
                    <a:pt x="65" y="119"/>
                  </a:lnTo>
                  <a:lnTo>
                    <a:pt x="26" y="97"/>
                  </a:lnTo>
                  <a:lnTo>
                    <a:pt x="26" y="89"/>
                  </a:lnTo>
                  <a:lnTo>
                    <a:pt x="39" y="95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65" y="74"/>
                  </a:lnTo>
                  <a:lnTo>
                    <a:pt x="91" y="95"/>
                  </a:lnTo>
                  <a:lnTo>
                    <a:pt x="101" y="89"/>
                  </a:lnTo>
                  <a:lnTo>
                    <a:pt x="101" y="97"/>
                  </a:lnTo>
                  <a:close/>
                  <a:moveTo>
                    <a:pt x="127" y="26"/>
                  </a:moveTo>
                  <a:lnTo>
                    <a:pt x="101" y="45"/>
                  </a:lnTo>
                  <a:lnTo>
                    <a:pt x="65" y="22"/>
                  </a:lnTo>
                  <a:lnTo>
                    <a:pt x="91" y="0"/>
                  </a:lnTo>
                  <a:lnTo>
                    <a:pt x="127" y="26"/>
                  </a:lnTo>
                  <a:close/>
                  <a:moveTo>
                    <a:pt x="127" y="67"/>
                  </a:moveTo>
                  <a:lnTo>
                    <a:pt x="91" y="91"/>
                  </a:lnTo>
                  <a:lnTo>
                    <a:pt x="65" y="69"/>
                  </a:lnTo>
                  <a:lnTo>
                    <a:pt x="101" y="45"/>
                  </a:lnTo>
                  <a:lnTo>
                    <a:pt x="127" y="6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9108180" y="3178586"/>
            <a:ext cx="1205319" cy="1205319"/>
            <a:chOff x="6791325" y="2070794"/>
            <a:chExt cx="987150" cy="987150"/>
          </a:xfrm>
        </p:grpSpPr>
        <p:sp>
          <p:nvSpPr>
            <p:cNvPr id="100" name="Freeform 99"/>
            <p:cNvSpPr/>
            <p:nvPr/>
          </p:nvSpPr>
          <p:spPr>
            <a:xfrm>
              <a:off x="6791325" y="2070794"/>
              <a:ext cx="987150" cy="987150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3299" tIns="223299" rIns="192929" bIns="192929" numCol="1" spcCol="1270" anchor="ctr" anchorCtr="0">
              <a:noAutofit/>
            </a:bodyPr>
            <a:lstStyle/>
            <a:p>
              <a:pPr algn="ctr" defTabSz="1085474">
                <a:lnSpc>
                  <a:spcPct val="120000"/>
                </a:lnSpc>
                <a:spcAft>
                  <a:spcPct val="35000"/>
                </a:spcAft>
              </a:pPr>
              <a:endParaRPr lang="en-US" sz="43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7" name="Group 133"/>
            <p:cNvGrpSpPr/>
            <p:nvPr/>
          </p:nvGrpSpPr>
          <p:grpSpPr>
            <a:xfrm>
              <a:off x="6997700" y="2311400"/>
              <a:ext cx="504548" cy="505563"/>
              <a:chOff x="2436813" y="361950"/>
              <a:chExt cx="790575" cy="792163"/>
            </a:xfrm>
            <a:solidFill>
              <a:schemeClr val="bg1"/>
            </a:solidFill>
          </p:grpSpPr>
          <p:sp>
            <p:nvSpPr>
              <p:cNvPr id="118" name="Freeform 6"/>
              <p:cNvSpPr>
                <a:spLocks noEditPoints="1"/>
              </p:cNvSpPr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close/>
                    <a:moveTo>
                      <a:pt x="436" y="281"/>
                    </a:moveTo>
                    <a:lnTo>
                      <a:pt x="436" y="28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7"/>
              <p:cNvSpPr>
                <a:spLocks noEditPoints="1"/>
              </p:cNvSpPr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moveTo>
                      <a:pt x="436" y="281"/>
                    </a:moveTo>
                    <a:lnTo>
                      <a:pt x="436" y="28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8"/>
              <p:cNvSpPr>
                <a:spLocks noEditPoints="1"/>
              </p:cNvSpPr>
              <p:nvPr/>
            </p:nvSpPr>
            <p:spPr bwMode="auto">
              <a:xfrm>
                <a:off x="273367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Freeform 9"/>
              <p:cNvSpPr>
                <a:spLocks noEditPoints="1"/>
              </p:cNvSpPr>
              <p:nvPr/>
            </p:nvSpPr>
            <p:spPr bwMode="auto">
              <a:xfrm>
                <a:off x="298132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Freeform 10"/>
              <p:cNvSpPr>
                <a:spLocks noEditPoints="1"/>
              </p:cNvSpPr>
              <p:nvPr/>
            </p:nvSpPr>
            <p:spPr bwMode="auto">
              <a:xfrm>
                <a:off x="2684463" y="609600"/>
                <a:ext cx="501649" cy="247650"/>
              </a:xfrm>
              <a:custGeom>
                <a:avLst/>
                <a:gdLst/>
                <a:ahLst/>
                <a:cxnLst>
                  <a:cxn ang="0">
                    <a:pos x="273" y="109"/>
                  </a:cxn>
                  <a:cxn ang="0">
                    <a:pos x="120" y="0"/>
                  </a:cxn>
                  <a:cxn ang="0">
                    <a:pos x="0" y="0"/>
                  </a:cxn>
                  <a:cxn ang="0">
                    <a:pos x="73" y="182"/>
                  </a:cxn>
                  <a:cxn ang="0">
                    <a:pos x="328" y="182"/>
                  </a:cxn>
                  <a:cxn ang="0">
                    <a:pos x="370" y="77"/>
                  </a:cxn>
                  <a:cxn ang="0">
                    <a:pos x="273" y="109"/>
                  </a:cxn>
                  <a:cxn ang="0">
                    <a:pos x="273" y="109"/>
                  </a:cxn>
                  <a:cxn ang="0">
                    <a:pos x="273" y="109"/>
                  </a:cxn>
                </a:cxnLst>
                <a:rect l="0" t="0" r="r" b="b"/>
                <a:pathLst>
                  <a:path w="370" h="182">
                    <a:moveTo>
                      <a:pt x="273" y="109"/>
                    </a:moveTo>
                    <a:cubicBezTo>
                      <a:pt x="202" y="109"/>
                      <a:pt x="142" y="63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328" y="182"/>
                      <a:pt x="328" y="182"/>
                      <a:pt x="328" y="182"/>
                    </a:cubicBezTo>
                    <a:cubicBezTo>
                      <a:pt x="370" y="77"/>
                      <a:pt x="370" y="77"/>
                      <a:pt x="370" y="77"/>
                    </a:cubicBezTo>
                    <a:cubicBezTo>
                      <a:pt x="343" y="97"/>
                      <a:pt x="309" y="109"/>
                      <a:pt x="273" y="109"/>
                    </a:cubicBezTo>
                    <a:close/>
                    <a:moveTo>
                      <a:pt x="273" y="109"/>
                    </a:moveTo>
                    <a:cubicBezTo>
                      <a:pt x="273" y="109"/>
                      <a:pt x="273" y="109"/>
                      <a:pt x="273" y="10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11"/>
              <p:cNvSpPr>
                <a:spLocks noEditPoints="1"/>
              </p:cNvSpPr>
              <p:nvPr/>
            </p:nvSpPr>
            <p:spPr bwMode="auto">
              <a:xfrm>
                <a:off x="2881313" y="361950"/>
                <a:ext cx="346075" cy="346075"/>
              </a:xfrm>
              <a:custGeom>
                <a:avLst/>
                <a:gdLst/>
                <a:ahLst/>
                <a:cxnLst>
                  <a:cxn ang="0">
                    <a:pos x="127" y="0"/>
                  </a:cxn>
                  <a:cxn ang="0">
                    <a:pos x="0" y="127"/>
                  </a:cxn>
                  <a:cxn ang="0">
                    <a:pos x="127" y="254"/>
                  </a:cxn>
                  <a:cxn ang="0">
                    <a:pos x="255" y="127"/>
                  </a:cxn>
                  <a:cxn ang="0">
                    <a:pos x="127" y="0"/>
                  </a:cxn>
                  <a:cxn ang="0">
                    <a:pos x="108" y="191"/>
                  </a:cxn>
                  <a:cxn ang="0">
                    <a:pos x="44" y="127"/>
                  </a:cxn>
                  <a:cxn ang="0">
                    <a:pos x="69" y="101"/>
                  </a:cxn>
                  <a:cxn ang="0">
                    <a:pos x="108" y="140"/>
                  </a:cxn>
                  <a:cxn ang="0">
                    <a:pos x="185" y="63"/>
                  </a:cxn>
                  <a:cxn ang="0">
                    <a:pos x="211" y="89"/>
                  </a:cxn>
                  <a:cxn ang="0">
                    <a:pos x="108" y="191"/>
                  </a:cxn>
                  <a:cxn ang="0">
                    <a:pos x="108" y="191"/>
                  </a:cxn>
                  <a:cxn ang="0">
                    <a:pos x="108" y="191"/>
                  </a:cxn>
                </a:cxnLst>
                <a:rect l="0" t="0" r="r" b="b"/>
                <a:pathLst>
                  <a:path w="255" h="254">
                    <a:moveTo>
                      <a:pt x="127" y="0"/>
                    </a:moveTo>
                    <a:cubicBezTo>
                      <a:pt x="57" y="0"/>
                      <a:pt x="0" y="57"/>
                      <a:pt x="0" y="127"/>
                    </a:cubicBezTo>
                    <a:cubicBezTo>
                      <a:pt x="0" y="197"/>
                      <a:pt x="57" y="254"/>
                      <a:pt x="127" y="254"/>
                    </a:cubicBezTo>
                    <a:cubicBezTo>
                      <a:pt x="198" y="254"/>
                      <a:pt x="255" y="197"/>
                      <a:pt x="255" y="127"/>
                    </a:cubicBezTo>
                    <a:cubicBezTo>
                      <a:pt x="255" y="57"/>
                      <a:pt x="198" y="0"/>
                      <a:pt x="127" y="0"/>
                    </a:cubicBezTo>
                    <a:close/>
                    <a:moveTo>
                      <a:pt x="108" y="191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211" y="89"/>
                      <a:pt x="211" y="89"/>
                      <a:pt x="211" y="89"/>
                    </a:cubicBezTo>
                    <a:lnTo>
                      <a:pt x="108" y="191"/>
                    </a:lnTo>
                    <a:close/>
                    <a:moveTo>
                      <a:pt x="108" y="191"/>
                    </a:moveTo>
                    <a:cubicBezTo>
                      <a:pt x="108" y="191"/>
                      <a:pt x="108" y="191"/>
                      <a:pt x="108" y="19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8" tIns="55824" rIns="111648" bIns="558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0" name="椭圆 3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90" grpId="0"/>
      <p:bldP spid="97" grpId="0"/>
      <p:bldP spid="1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MH_Others_1"/>
          <p:cNvSpPr txBox="1"/>
          <p:nvPr>
            <p:custDataLst>
              <p:tags r:id="rId1"/>
            </p:custDataLst>
          </p:nvPr>
        </p:nvSpPr>
        <p:spPr>
          <a:xfrm>
            <a:off x="2228414" y="96023"/>
            <a:ext cx="1477328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9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63038" y="1716320"/>
            <a:ext cx="3299296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MH_Number_1"/>
          <p:cNvSpPr/>
          <p:nvPr>
            <p:custDataLst>
              <p:tags r:id="rId3"/>
            </p:custDataLst>
          </p:nvPr>
        </p:nvSpPr>
        <p:spPr>
          <a:xfrm>
            <a:off x="7552452" y="3724890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8" name="MH_Entry_1"/>
          <p:cNvSpPr/>
          <p:nvPr>
            <p:custDataLst>
              <p:tags r:id="rId4"/>
            </p:custDataLst>
          </p:nvPr>
        </p:nvSpPr>
        <p:spPr>
          <a:xfrm>
            <a:off x="8121377" y="3705949"/>
            <a:ext cx="3331046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9" name="MH_Number_2"/>
          <p:cNvSpPr/>
          <p:nvPr>
            <p:custDataLst>
              <p:tags r:id="rId5"/>
            </p:custDataLst>
          </p:nvPr>
        </p:nvSpPr>
        <p:spPr>
          <a:xfrm>
            <a:off x="7552452" y="4404473"/>
            <a:ext cx="379667" cy="37966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0" name="MH_Entry_2"/>
          <p:cNvSpPr/>
          <p:nvPr>
            <p:custDataLst>
              <p:tags r:id="rId6"/>
            </p:custDataLst>
          </p:nvPr>
        </p:nvSpPr>
        <p:spPr>
          <a:xfrm>
            <a:off x="8121377" y="4387721"/>
            <a:ext cx="3525386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1" name="MH_Number_3"/>
          <p:cNvSpPr/>
          <p:nvPr>
            <p:custDataLst>
              <p:tags r:id="rId7"/>
            </p:custDataLst>
          </p:nvPr>
        </p:nvSpPr>
        <p:spPr>
          <a:xfrm>
            <a:off x="7552452" y="5084056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2" name="MH_Entry_3"/>
          <p:cNvSpPr/>
          <p:nvPr>
            <p:custDataLst>
              <p:tags r:id="rId8"/>
            </p:custDataLst>
          </p:nvPr>
        </p:nvSpPr>
        <p:spPr>
          <a:xfrm>
            <a:off x="8121377" y="5069493"/>
            <a:ext cx="3525386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MH_Number_4"/>
          <p:cNvSpPr/>
          <p:nvPr>
            <p:custDataLst>
              <p:tags r:id="rId9"/>
            </p:custDataLst>
          </p:nvPr>
        </p:nvSpPr>
        <p:spPr>
          <a:xfrm>
            <a:off x="7552452" y="5763640"/>
            <a:ext cx="379667" cy="37966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4" name="MH_Entry_4"/>
          <p:cNvSpPr/>
          <p:nvPr>
            <p:custDataLst>
              <p:tags r:id="rId10"/>
            </p:custDataLst>
          </p:nvPr>
        </p:nvSpPr>
        <p:spPr>
          <a:xfrm>
            <a:off x="8121377" y="5751264"/>
            <a:ext cx="3525386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653672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5" grpId="0"/>
      <p:bldP spid="46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Freeform 5"/>
          <p:cNvSpPr>
            <a:spLocks/>
          </p:cNvSpPr>
          <p:nvPr/>
        </p:nvSpPr>
        <p:spPr bwMode="auto">
          <a:xfrm>
            <a:off x="5765987" y="5138372"/>
            <a:ext cx="1683514" cy="1914486"/>
          </a:xfrm>
          <a:custGeom>
            <a:avLst/>
            <a:gdLst/>
            <a:ahLst/>
            <a:cxnLst>
              <a:cxn ang="0">
                <a:pos x="903" y="77"/>
              </a:cxn>
              <a:cxn ang="0">
                <a:pos x="912" y="0"/>
              </a:cxn>
              <a:cxn ang="0">
                <a:pos x="0" y="0"/>
              </a:cxn>
              <a:cxn ang="0">
                <a:pos x="89" y="376"/>
              </a:cxn>
              <a:cxn ang="0">
                <a:pos x="19" y="880"/>
              </a:cxn>
              <a:cxn ang="0">
                <a:pos x="522" y="1137"/>
              </a:cxn>
              <a:cxn ang="0">
                <a:pos x="551" y="678"/>
              </a:cxn>
              <a:cxn ang="0">
                <a:pos x="858" y="662"/>
              </a:cxn>
              <a:cxn ang="0">
                <a:pos x="867" y="524"/>
              </a:cxn>
              <a:cxn ang="0">
                <a:pos x="909" y="472"/>
              </a:cxn>
              <a:cxn ang="0">
                <a:pos x="887" y="420"/>
              </a:cxn>
              <a:cxn ang="0">
                <a:pos x="918" y="390"/>
              </a:cxn>
              <a:cxn ang="0">
                <a:pos x="897" y="334"/>
              </a:cxn>
              <a:cxn ang="0">
                <a:pos x="998" y="284"/>
              </a:cxn>
              <a:cxn ang="0">
                <a:pos x="903" y="77"/>
              </a:cxn>
            </a:cxnLst>
            <a:rect l="0" t="0" r="r" b="b"/>
            <a:pathLst>
              <a:path w="1017" h="1137">
                <a:moveTo>
                  <a:pt x="903" y="77"/>
                </a:moveTo>
                <a:cubicBezTo>
                  <a:pt x="907" y="48"/>
                  <a:pt x="910" y="23"/>
                  <a:pt x="912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26"/>
                  <a:pt x="42" y="262"/>
                  <a:pt x="89" y="376"/>
                </a:cubicBezTo>
                <a:cubicBezTo>
                  <a:pt x="151" y="527"/>
                  <a:pt x="19" y="880"/>
                  <a:pt x="19" y="880"/>
                </a:cubicBezTo>
                <a:cubicBezTo>
                  <a:pt x="522" y="1137"/>
                  <a:pt x="522" y="1137"/>
                  <a:pt x="522" y="1137"/>
                </a:cubicBezTo>
                <a:cubicBezTo>
                  <a:pt x="522" y="1137"/>
                  <a:pt x="455" y="717"/>
                  <a:pt x="551" y="678"/>
                </a:cubicBezTo>
                <a:cubicBezTo>
                  <a:pt x="647" y="640"/>
                  <a:pt x="795" y="701"/>
                  <a:pt x="858" y="662"/>
                </a:cubicBezTo>
                <a:cubicBezTo>
                  <a:pt x="921" y="624"/>
                  <a:pt x="886" y="561"/>
                  <a:pt x="867" y="524"/>
                </a:cubicBezTo>
                <a:cubicBezTo>
                  <a:pt x="849" y="486"/>
                  <a:pt x="903" y="496"/>
                  <a:pt x="909" y="472"/>
                </a:cubicBezTo>
                <a:cubicBezTo>
                  <a:pt x="914" y="448"/>
                  <a:pt x="887" y="420"/>
                  <a:pt x="887" y="420"/>
                </a:cubicBezTo>
                <a:cubicBezTo>
                  <a:pt x="887" y="420"/>
                  <a:pt x="915" y="412"/>
                  <a:pt x="918" y="390"/>
                </a:cubicBezTo>
                <a:cubicBezTo>
                  <a:pt x="921" y="369"/>
                  <a:pt x="889" y="358"/>
                  <a:pt x="897" y="334"/>
                </a:cubicBezTo>
                <a:cubicBezTo>
                  <a:pt x="905" y="310"/>
                  <a:pt x="979" y="333"/>
                  <a:pt x="998" y="284"/>
                </a:cubicBezTo>
                <a:cubicBezTo>
                  <a:pt x="1017" y="234"/>
                  <a:pt x="898" y="124"/>
                  <a:pt x="903" y="7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1" rIns="128580" bIns="6429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4" name="Rectangle 293"/>
          <p:cNvSpPr/>
          <p:nvPr/>
        </p:nvSpPr>
        <p:spPr>
          <a:xfrm>
            <a:off x="6224285" y="3053952"/>
            <a:ext cx="53512" cy="20844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Rectangle 294"/>
          <p:cNvSpPr/>
          <p:nvPr/>
        </p:nvSpPr>
        <p:spPr>
          <a:xfrm>
            <a:off x="6786108" y="3797673"/>
            <a:ext cx="53512" cy="13406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Rectangle 295"/>
          <p:cNvSpPr/>
          <p:nvPr/>
        </p:nvSpPr>
        <p:spPr>
          <a:xfrm>
            <a:off x="6058246" y="3797674"/>
            <a:ext cx="53512" cy="13406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0" name="Rectangle 299"/>
          <p:cNvSpPr/>
          <p:nvPr/>
        </p:nvSpPr>
        <p:spPr>
          <a:xfrm flipH="1">
            <a:off x="6598814" y="3053952"/>
            <a:ext cx="53512" cy="20844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3" name="Rectangle 302"/>
          <p:cNvSpPr/>
          <p:nvPr/>
        </p:nvSpPr>
        <p:spPr>
          <a:xfrm>
            <a:off x="6431607" y="2846720"/>
            <a:ext cx="53512" cy="22916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214866" y="3053954"/>
            <a:ext cx="3062930" cy="535097"/>
            <a:chOff x="2285998" y="2204429"/>
            <a:chExt cx="2178204" cy="380535"/>
          </a:xfrm>
        </p:grpSpPr>
        <p:sp>
          <p:nvSpPr>
            <p:cNvPr id="293" name="Pentagon 292"/>
            <p:cNvSpPr/>
            <p:nvPr/>
          </p:nvSpPr>
          <p:spPr>
            <a:xfrm flipH="1">
              <a:off x="2285998" y="2204429"/>
              <a:ext cx="2178204" cy="38053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3426115" y="2257886"/>
              <a:ext cx="46" cy="26826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761">
                <a:lnSpc>
                  <a:spcPct val="120000"/>
                </a:lnSpc>
                <a:spcBef>
                  <a:spcPct val="20000"/>
                </a:spcBef>
                <a:defRPr/>
              </a:pPr>
              <a:endParaRPr lang="en-US" sz="22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598816" y="3053954"/>
            <a:ext cx="3045074" cy="535097"/>
            <a:chOff x="4692495" y="2204429"/>
            <a:chExt cx="2165505" cy="380535"/>
          </a:xfrm>
        </p:grpSpPr>
        <p:sp>
          <p:nvSpPr>
            <p:cNvPr id="299" name="Pentagon 298"/>
            <p:cNvSpPr/>
            <p:nvPr/>
          </p:nvSpPr>
          <p:spPr>
            <a:xfrm>
              <a:off x="4692495" y="2204429"/>
              <a:ext cx="2165505" cy="38053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>
              <a:off x="5641646" y="2257886"/>
              <a:ext cx="46" cy="26826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761">
                <a:lnSpc>
                  <a:spcPct val="120000"/>
                </a:lnSpc>
                <a:spcBef>
                  <a:spcPct val="20000"/>
                </a:spcBef>
                <a:defRPr/>
              </a:pPr>
              <a:endParaRPr lang="en-US" sz="22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786111" y="3797679"/>
            <a:ext cx="2322027" cy="535097"/>
            <a:chOff x="4825691" y="2733328"/>
            <a:chExt cx="1651309" cy="380535"/>
          </a:xfrm>
        </p:grpSpPr>
        <p:sp>
          <p:nvSpPr>
            <p:cNvPr id="222" name="Pentagon 221"/>
            <p:cNvSpPr/>
            <p:nvPr/>
          </p:nvSpPr>
          <p:spPr>
            <a:xfrm>
              <a:off x="4825691" y="2733328"/>
              <a:ext cx="1651309" cy="380535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5613435" y="2787130"/>
              <a:ext cx="46" cy="26826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761">
                <a:lnSpc>
                  <a:spcPct val="120000"/>
                </a:lnSpc>
                <a:spcBef>
                  <a:spcPct val="20000"/>
                </a:spcBef>
                <a:defRPr/>
              </a:pPr>
              <a:endParaRPr lang="en-US" sz="22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50617" y="3797679"/>
            <a:ext cx="2361138" cy="535097"/>
            <a:chOff x="2666999" y="2733328"/>
            <a:chExt cx="1679123" cy="380535"/>
          </a:xfrm>
        </p:grpSpPr>
        <p:sp>
          <p:nvSpPr>
            <p:cNvPr id="290" name="Pentagon 289"/>
            <p:cNvSpPr/>
            <p:nvPr/>
          </p:nvSpPr>
          <p:spPr>
            <a:xfrm flipH="1">
              <a:off x="2666999" y="2733328"/>
              <a:ext cx="1679123" cy="380535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3568988" y="2787130"/>
              <a:ext cx="46" cy="26826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761">
                <a:lnSpc>
                  <a:spcPct val="120000"/>
                </a:lnSpc>
                <a:spcBef>
                  <a:spcPct val="20000"/>
                </a:spcBef>
                <a:defRPr/>
              </a:pPr>
              <a:endParaRPr lang="en-US" sz="22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935565" y="2322778"/>
            <a:ext cx="3009928" cy="535097"/>
            <a:chOff x="3509672" y="1684452"/>
            <a:chExt cx="2140511" cy="380535"/>
          </a:xfrm>
        </p:grpSpPr>
        <p:grpSp>
          <p:nvGrpSpPr>
            <p:cNvPr id="4" name="Group 304"/>
            <p:cNvGrpSpPr/>
            <p:nvPr/>
          </p:nvGrpSpPr>
          <p:grpSpPr>
            <a:xfrm>
              <a:off x="3509672" y="1684452"/>
              <a:ext cx="2140511" cy="380535"/>
              <a:chOff x="3219450" y="959137"/>
              <a:chExt cx="3486150" cy="457200"/>
            </a:xfrm>
            <a:solidFill>
              <a:schemeClr val="accent3"/>
            </a:solidFill>
          </p:grpSpPr>
          <p:sp>
            <p:nvSpPr>
              <p:cNvPr id="302" name="Pentagon 301"/>
              <p:cNvSpPr/>
              <p:nvPr/>
            </p:nvSpPr>
            <p:spPr>
              <a:xfrm flipH="1">
                <a:off x="3219450" y="959137"/>
                <a:ext cx="2971800" cy="4572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81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4" name="Pentagon 303"/>
              <p:cNvSpPr/>
              <p:nvPr/>
            </p:nvSpPr>
            <p:spPr>
              <a:xfrm>
                <a:off x="3733800" y="959137"/>
                <a:ext cx="2971800" cy="4572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81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Text Placeholder 3"/>
            <p:cNvSpPr txBox="1">
              <a:spLocks/>
            </p:cNvSpPr>
            <p:nvPr/>
          </p:nvSpPr>
          <p:spPr>
            <a:xfrm>
              <a:off x="4579903" y="1740592"/>
              <a:ext cx="46" cy="26826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761">
                <a:lnSpc>
                  <a:spcPct val="120000"/>
                </a:lnSpc>
                <a:spcBef>
                  <a:spcPct val="20000"/>
                </a:spcBef>
                <a:defRPr/>
              </a:pPr>
              <a:endParaRPr lang="en-US" sz="22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Text Placeholder 3"/>
          <p:cNvSpPr txBox="1">
            <a:spLocks/>
          </p:cNvSpPr>
          <p:nvPr/>
        </p:nvSpPr>
        <p:spPr>
          <a:xfrm>
            <a:off x="7785088" y="4432381"/>
            <a:ext cx="179542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76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1256653" y="2922017"/>
            <a:ext cx="179542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76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9833211" y="2922017"/>
            <a:ext cx="179542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76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3287149" y="4432381"/>
            <a:ext cx="1795420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76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315787" y="1558390"/>
            <a:ext cx="2231642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76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6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294" grpId="0" animBg="1"/>
      <p:bldP spid="295" grpId="0" animBg="1"/>
      <p:bldP spid="296" grpId="0" animBg="1"/>
      <p:bldP spid="300" grpId="0" animBg="1"/>
      <p:bldP spid="303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732387" y="3456698"/>
            <a:ext cx="457624" cy="95243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8330096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929437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528777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412811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72745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10190013" y="3616908"/>
            <a:ext cx="1008409" cy="93806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81214" y="3456698"/>
            <a:ext cx="1171847" cy="1236394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81873" y="3456697"/>
            <a:ext cx="1171847" cy="1240813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2532" y="3456698"/>
            <a:ext cx="1171847" cy="1240813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83190" y="3456697"/>
            <a:ext cx="1171847" cy="1240813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0769" y="3456697"/>
            <a:ext cx="1171847" cy="1240813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86142" y="3456697"/>
            <a:ext cx="1171847" cy="1240813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333031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185084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6133655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985709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937300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789353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93237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732996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53664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94080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594307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392731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1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1"/>
          <p:cNvSpPr>
            <a:spLocks/>
          </p:cNvSpPr>
          <p:nvPr/>
        </p:nvSpPr>
        <p:spPr bwMode="auto">
          <a:xfrm>
            <a:off x="2192750" y="2895798"/>
            <a:ext cx="8508409" cy="483851"/>
          </a:xfrm>
          <a:prstGeom prst="roundRect">
            <a:avLst>
              <a:gd name="adj" fmla="val 49875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2953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6405234" y="4535702"/>
            <a:ext cx="0" cy="292989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241082">
              <a:defRPr/>
            </a:pPr>
            <a:endParaRPr lang="es-E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AutoShape 8"/>
          <p:cNvSpPr>
            <a:spLocks/>
          </p:cNvSpPr>
          <p:nvPr/>
        </p:nvSpPr>
        <p:spPr bwMode="auto">
          <a:xfrm>
            <a:off x="5540103" y="5835735"/>
            <a:ext cx="1730262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AutoShape 9"/>
          <p:cNvSpPr>
            <a:spLocks/>
          </p:cNvSpPr>
          <p:nvPr/>
        </p:nvSpPr>
        <p:spPr bwMode="auto">
          <a:xfrm>
            <a:off x="6051554" y="4978533"/>
            <a:ext cx="707360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394" name="AutoShape 10"/>
          <p:cNvSpPr>
            <a:spLocks/>
          </p:cNvSpPr>
          <p:nvPr/>
        </p:nvSpPr>
        <p:spPr bwMode="auto">
          <a:xfrm>
            <a:off x="6170843" y="5156799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AutoShape 11"/>
          <p:cNvSpPr>
            <a:spLocks/>
          </p:cNvSpPr>
          <p:nvPr/>
        </p:nvSpPr>
        <p:spPr bwMode="auto">
          <a:xfrm>
            <a:off x="8117751" y="5357744"/>
            <a:ext cx="1729634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6" name="AutoShape 12"/>
          <p:cNvSpPr>
            <a:spLocks/>
          </p:cNvSpPr>
          <p:nvPr/>
        </p:nvSpPr>
        <p:spPr bwMode="auto">
          <a:xfrm>
            <a:off x="8575731" y="4501379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397" name="AutoShape 13"/>
          <p:cNvSpPr>
            <a:spLocks/>
          </p:cNvSpPr>
          <p:nvPr/>
        </p:nvSpPr>
        <p:spPr bwMode="auto">
          <a:xfrm>
            <a:off x="8718877" y="4678807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8" name="AutoShape 14"/>
          <p:cNvSpPr>
            <a:spLocks/>
          </p:cNvSpPr>
          <p:nvPr/>
        </p:nvSpPr>
        <p:spPr bwMode="auto">
          <a:xfrm>
            <a:off x="3099368" y="5357744"/>
            <a:ext cx="1730262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AutoShape 15"/>
          <p:cNvSpPr>
            <a:spLocks/>
          </p:cNvSpPr>
          <p:nvPr/>
        </p:nvSpPr>
        <p:spPr bwMode="auto">
          <a:xfrm>
            <a:off x="3584031" y="4501379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400" name="AutoShape 16"/>
          <p:cNvSpPr>
            <a:spLocks/>
          </p:cNvSpPr>
          <p:nvPr/>
        </p:nvSpPr>
        <p:spPr bwMode="auto">
          <a:xfrm>
            <a:off x="3727177" y="4678807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4399378" y="3986556"/>
            <a:ext cx="956819" cy="562539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7446467" y="3981533"/>
            <a:ext cx="957656" cy="565888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AutoShape 21"/>
          <p:cNvSpPr>
            <a:spLocks/>
          </p:cNvSpPr>
          <p:nvPr/>
        </p:nvSpPr>
        <p:spPr bwMode="auto">
          <a:xfrm>
            <a:off x="2573941" y="2965368"/>
            <a:ext cx="78460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s-ES" altLang="zh-CN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AutoShape 22"/>
          <p:cNvSpPr>
            <a:spLocks/>
          </p:cNvSpPr>
          <p:nvPr/>
        </p:nvSpPr>
        <p:spPr bwMode="auto">
          <a:xfrm>
            <a:off x="9456678" y="2965368"/>
            <a:ext cx="78460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3830220" y="2414188"/>
            <a:ext cx="1306009" cy="1509020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7674240" y="2414188"/>
            <a:ext cx="1306009" cy="1509020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5369862" y="1972382"/>
            <a:ext cx="2070745" cy="2392631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7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 autoUpdateAnimBg="0"/>
      <p:bldP spid="16392" grpId="0" autoUpdateAnimBg="0"/>
      <p:bldP spid="16394" grpId="0" autoUpdateAnimBg="0"/>
      <p:bldP spid="16395" grpId="0" autoUpdateAnimBg="0"/>
      <p:bldP spid="16397" grpId="0" autoUpdateAnimBg="0"/>
      <p:bldP spid="16398" grpId="0" autoUpdateAnimBg="0"/>
      <p:bldP spid="16400" grpId="0" autoUpdateAnimBg="0"/>
      <p:bldP spid="16405" grpId="0" autoUpdateAnimBg="0"/>
      <p:bldP spid="16406" grpId="0" autoUpdateAnimBg="0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/>
          </p:cNvSpPr>
          <p:nvPr/>
        </p:nvSpPr>
        <p:spPr bwMode="auto">
          <a:xfrm>
            <a:off x="9574953" y="3184375"/>
            <a:ext cx="1806488" cy="27741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8399"/>
                </a:moveTo>
                <a:lnTo>
                  <a:pt x="0" y="3200"/>
                </a:lnTo>
                <a:cubicBezTo>
                  <a:pt x="0" y="1432"/>
                  <a:pt x="2199" y="0"/>
                  <a:pt x="4913" y="0"/>
                </a:cubicBezTo>
                <a:lnTo>
                  <a:pt x="16686" y="0"/>
                </a:lnTo>
                <a:cubicBezTo>
                  <a:pt x="19400" y="0"/>
                  <a:pt x="21600" y="1432"/>
                  <a:pt x="21600" y="3200"/>
                </a:cubicBezTo>
                <a:lnTo>
                  <a:pt x="21600" y="18399"/>
                </a:lnTo>
                <a:cubicBezTo>
                  <a:pt x="21600" y="20167"/>
                  <a:pt x="19400" y="21600"/>
                  <a:pt x="16686" y="21600"/>
                </a:cubicBezTo>
                <a:lnTo>
                  <a:pt x="4913" y="21600"/>
                </a:lnTo>
                <a:cubicBezTo>
                  <a:pt x="2199" y="21600"/>
                  <a:pt x="0" y="20167"/>
                  <a:pt x="0" y="183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4" name="AutoShape 2"/>
          <p:cNvSpPr>
            <a:spLocks/>
          </p:cNvSpPr>
          <p:nvPr/>
        </p:nvSpPr>
        <p:spPr bwMode="auto">
          <a:xfrm>
            <a:off x="9721448" y="4349635"/>
            <a:ext cx="1531915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435" name="AutoShape 3"/>
          <p:cNvSpPr>
            <a:spLocks/>
          </p:cNvSpPr>
          <p:nvPr/>
        </p:nvSpPr>
        <p:spPr bwMode="auto">
          <a:xfrm>
            <a:off x="9717262" y="4667738"/>
            <a:ext cx="1531915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AutoShape 4"/>
          <p:cNvSpPr>
            <a:spLocks/>
          </p:cNvSpPr>
          <p:nvPr/>
        </p:nvSpPr>
        <p:spPr bwMode="auto">
          <a:xfrm>
            <a:off x="7555837" y="3184375"/>
            <a:ext cx="1807326" cy="27741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8399"/>
                </a:moveTo>
                <a:lnTo>
                  <a:pt x="0" y="3200"/>
                </a:lnTo>
                <a:cubicBezTo>
                  <a:pt x="0" y="1432"/>
                  <a:pt x="2199" y="0"/>
                  <a:pt x="4913" y="0"/>
                </a:cubicBezTo>
                <a:lnTo>
                  <a:pt x="16686" y="0"/>
                </a:lnTo>
                <a:cubicBezTo>
                  <a:pt x="19400" y="0"/>
                  <a:pt x="21600" y="1432"/>
                  <a:pt x="21600" y="3200"/>
                </a:cubicBezTo>
                <a:lnTo>
                  <a:pt x="21600" y="18399"/>
                </a:lnTo>
                <a:cubicBezTo>
                  <a:pt x="21600" y="20167"/>
                  <a:pt x="19400" y="21600"/>
                  <a:pt x="16686" y="21600"/>
                </a:cubicBezTo>
                <a:lnTo>
                  <a:pt x="4913" y="21600"/>
                </a:lnTo>
                <a:cubicBezTo>
                  <a:pt x="2199" y="21600"/>
                  <a:pt x="0" y="20167"/>
                  <a:pt x="0" y="183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AutoShape 5"/>
          <p:cNvSpPr>
            <a:spLocks/>
          </p:cNvSpPr>
          <p:nvPr/>
        </p:nvSpPr>
        <p:spPr bwMode="auto">
          <a:xfrm>
            <a:off x="7702333" y="4349635"/>
            <a:ext cx="1531915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438" name="AutoShape 6"/>
          <p:cNvSpPr>
            <a:spLocks/>
          </p:cNvSpPr>
          <p:nvPr/>
        </p:nvSpPr>
        <p:spPr bwMode="auto">
          <a:xfrm>
            <a:off x="7698147" y="4667738"/>
            <a:ext cx="1531915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5518307" y="3184375"/>
            <a:ext cx="1806488" cy="27741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8399"/>
                </a:moveTo>
                <a:lnTo>
                  <a:pt x="0" y="3200"/>
                </a:lnTo>
                <a:cubicBezTo>
                  <a:pt x="0" y="1432"/>
                  <a:pt x="2199" y="0"/>
                  <a:pt x="4913" y="0"/>
                </a:cubicBezTo>
                <a:lnTo>
                  <a:pt x="16686" y="0"/>
                </a:lnTo>
                <a:cubicBezTo>
                  <a:pt x="19400" y="0"/>
                  <a:pt x="21600" y="1432"/>
                  <a:pt x="21600" y="3200"/>
                </a:cubicBezTo>
                <a:lnTo>
                  <a:pt x="21600" y="18399"/>
                </a:lnTo>
                <a:cubicBezTo>
                  <a:pt x="21600" y="20167"/>
                  <a:pt x="19400" y="21600"/>
                  <a:pt x="16686" y="21600"/>
                </a:cubicBezTo>
                <a:lnTo>
                  <a:pt x="4913" y="21600"/>
                </a:lnTo>
                <a:cubicBezTo>
                  <a:pt x="2199" y="21600"/>
                  <a:pt x="0" y="20167"/>
                  <a:pt x="0" y="183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AutoShape 8"/>
          <p:cNvSpPr>
            <a:spLocks/>
          </p:cNvSpPr>
          <p:nvPr/>
        </p:nvSpPr>
        <p:spPr bwMode="auto">
          <a:xfrm>
            <a:off x="5664802" y="4349635"/>
            <a:ext cx="1531915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441" name="AutoShape 9"/>
          <p:cNvSpPr>
            <a:spLocks/>
          </p:cNvSpPr>
          <p:nvPr/>
        </p:nvSpPr>
        <p:spPr bwMode="auto">
          <a:xfrm>
            <a:off x="5659779" y="4667738"/>
            <a:ext cx="1532752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AutoShape 10"/>
          <p:cNvSpPr>
            <a:spLocks/>
          </p:cNvSpPr>
          <p:nvPr/>
        </p:nvSpPr>
        <p:spPr bwMode="auto">
          <a:xfrm>
            <a:off x="3495006" y="3184375"/>
            <a:ext cx="1806488" cy="27741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8399"/>
                </a:moveTo>
                <a:lnTo>
                  <a:pt x="0" y="3200"/>
                </a:lnTo>
                <a:cubicBezTo>
                  <a:pt x="0" y="1432"/>
                  <a:pt x="2199" y="0"/>
                  <a:pt x="4913" y="0"/>
                </a:cubicBezTo>
                <a:lnTo>
                  <a:pt x="16686" y="0"/>
                </a:lnTo>
                <a:cubicBezTo>
                  <a:pt x="19400" y="0"/>
                  <a:pt x="21600" y="1432"/>
                  <a:pt x="21600" y="3200"/>
                </a:cubicBezTo>
                <a:lnTo>
                  <a:pt x="21600" y="18399"/>
                </a:lnTo>
                <a:cubicBezTo>
                  <a:pt x="21600" y="20167"/>
                  <a:pt x="19400" y="21600"/>
                  <a:pt x="16686" y="21600"/>
                </a:cubicBezTo>
                <a:lnTo>
                  <a:pt x="4913" y="21600"/>
                </a:lnTo>
                <a:cubicBezTo>
                  <a:pt x="2199" y="21600"/>
                  <a:pt x="0" y="20167"/>
                  <a:pt x="0" y="183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AutoShape 11"/>
          <p:cNvSpPr>
            <a:spLocks/>
          </p:cNvSpPr>
          <p:nvPr/>
        </p:nvSpPr>
        <p:spPr bwMode="auto">
          <a:xfrm>
            <a:off x="3641501" y="4349635"/>
            <a:ext cx="1531915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444" name="AutoShape 12"/>
          <p:cNvSpPr>
            <a:spLocks/>
          </p:cNvSpPr>
          <p:nvPr/>
        </p:nvSpPr>
        <p:spPr bwMode="auto">
          <a:xfrm>
            <a:off x="3636478" y="4667738"/>
            <a:ext cx="1531915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AutoShape 13"/>
          <p:cNvSpPr>
            <a:spLocks/>
          </p:cNvSpPr>
          <p:nvPr/>
        </p:nvSpPr>
        <p:spPr bwMode="auto">
          <a:xfrm>
            <a:off x="1460823" y="3184375"/>
            <a:ext cx="1807325" cy="27741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8399"/>
                </a:moveTo>
                <a:lnTo>
                  <a:pt x="0" y="3200"/>
                </a:lnTo>
                <a:cubicBezTo>
                  <a:pt x="0" y="1432"/>
                  <a:pt x="2199" y="0"/>
                  <a:pt x="4913" y="0"/>
                </a:cubicBezTo>
                <a:lnTo>
                  <a:pt x="16686" y="0"/>
                </a:lnTo>
                <a:cubicBezTo>
                  <a:pt x="19400" y="0"/>
                  <a:pt x="21600" y="1432"/>
                  <a:pt x="21600" y="3200"/>
                </a:cubicBezTo>
                <a:lnTo>
                  <a:pt x="21600" y="18399"/>
                </a:lnTo>
                <a:cubicBezTo>
                  <a:pt x="21600" y="20167"/>
                  <a:pt x="19400" y="21600"/>
                  <a:pt x="16686" y="21600"/>
                </a:cubicBezTo>
                <a:lnTo>
                  <a:pt x="4913" y="21600"/>
                </a:lnTo>
                <a:cubicBezTo>
                  <a:pt x="2199" y="21600"/>
                  <a:pt x="0" y="20167"/>
                  <a:pt x="0" y="183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0" name="AutoShape 18" descr="image.jpg"/>
          <p:cNvSpPr>
            <a:spLocks/>
          </p:cNvSpPr>
          <p:nvPr/>
        </p:nvSpPr>
        <p:spPr bwMode="auto">
          <a:xfrm>
            <a:off x="7558349" y="2060134"/>
            <a:ext cx="1794769" cy="2072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1" name="AutoShape 19" descr="image.jpg"/>
          <p:cNvSpPr>
            <a:spLocks/>
          </p:cNvSpPr>
          <p:nvPr/>
        </p:nvSpPr>
        <p:spPr bwMode="auto">
          <a:xfrm>
            <a:off x="3501703" y="2060134"/>
            <a:ext cx="1794769" cy="2072690"/>
          </a:xfrm>
          <a:custGeom>
            <a:avLst/>
            <a:gdLst>
              <a:gd name="T0" fmla="*/ 1701800 w 21600"/>
              <a:gd name="T1" fmla="*/ 1965325 h 21600"/>
              <a:gd name="T2" fmla="*/ 1701800 w 21600"/>
              <a:gd name="T3" fmla="*/ 1965325 h 21600"/>
              <a:gd name="T4" fmla="*/ 1701800 w 21600"/>
              <a:gd name="T5" fmla="*/ 1965325 h 21600"/>
              <a:gd name="T6" fmla="*/ 1701800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2" name="AutoShape 20" descr="image.jpg"/>
          <p:cNvSpPr>
            <a:spLocks/>
          </p:cNvSpPr>
          <p:nvPr/>
        </p:nvSpPr>
        <p:spPr bwMode="auto">
          <a:xfrm>
            <a:off x="5530026" y="2060134"/>
            <a:ext cx="1794769" cy="2072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3" name="AutoShape 21" descr="image.jpg"/>
          <p:cNvSpPr>
            <a:spLocks/>
          </p:cNvSpPr>
          <p:nvPr/>
        </p:nvSpPr>
        <p:spPr bwMode="auto">
          <a:xfrm>
            <a:off x="1472543" y="2060134"/>
            <a:ext cx="1795606" cy="2072690"/>
          </a:xfrm>
          <a:custGeom>
            <a:avLst/>
            <a:gdLst>
              <a:gd name="T0" fmla="*/ 1702594 w 21600"/>
              <a:gd name="T1" fmla="*/ 1965325 h 21600"/>
              <a:gd name="T2" fmla="*/ 1702594 w 21600"/>
              <a:gd name="T3" fmla="*/ 1965325 h 21600"/>
              <a:gd name="T4" fmla="*/ 1702594 w 21600"/>
              <a:gd name="T5" fmla="*/ 1965325 h 21600"/>
              <a:gd name="T6" fmla="*/ 1702594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4" name="AutoShape 22" descr="image.jpg"/>
          <p:cNvSpPr>
            <a:spLocks/>
          </p:cNvSpPr>
          <p:nvPr/>
        </p:nvSpPr>
        <p:spPr bwMode="auto">
          <a:xfrm>
            <a:off x="9586672" y="2071853"/>
            <a:ext cx="1794769" cy="20735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5" name="AutoShape 23"/>
          <p:cNvSpPr>
            <a:spLocks/>
          </p:cNvSpPr>
          <p:nvPr/>
        </p:nvSpPr>
        <p:spPr bwMode="auto">
          <a:xfrm>
            <a:off x="1607318" y="4349635"/>
            <a:ext cx="1532753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456" name="AutoShape 24"/>
          <p:cNvSpPr>
            <a:spLocks/>
          </p:cNvSpPr>
          <p:nvPr/>
        </p:nvSpPr>
        <p:spPr bwMode="auto">
          <a:xfrm>
            <a:off x="1603133" y="4667738"/>
            <a:ext cx="1531915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21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 autoUpdateAnimBg="0"/>
      <p:bldP spid="18434" grpId="0" autoUpdateAnimBg="0"/>
      <p:bldP spid="18435" grpId="0" autoUpdateAnimBg="0"/>
      <p:bldP spid="18436" grpId="0" animBg="1" autoUpdateAnimBg="0"/>
      <p:bldP spid="18437" grpId="0" autoUpdateAnimBg="0"/>
      <p:bldP spid="18438" grpId="0" autoUpdateAnimBg="0"/>
      <p:bldP spid="18439" grpId="0" animBg="1" autoUpdateAnimBg="0"/>
      <p:bldP spid="18440" grpId="0" autoUpdateAnimBg="0"/>
      <p:bldP spid="18441" grpId="0" autoUpdateAnimBg="0"/>
      <p:bldP spid="18442" grpId="0" animBg="1" autoUpdateAnimBg="0"/>
      <p:bldP spid="18443" grpId="0" autoUpdateAnimBg="0"/>
      <p:bldP spid="18444" grpId="0" autoUpdateAnimBg="0"/>
      <p:bldP spid="18445" grpId="0" animBg="1" autoUpdateAnimBg="0"/>
      <p:bldP spid="18450" grpId="0" animBg="1" autoUpdateAnimBg="0"/>
      <p:bldP spid="18451" grpId="0" animBg="1"/>
      <p:bldP spid="18452" grpId="0" animBg="1" autoUpdateAnimBg="0"/>
      <p:bldP spid="18453" grpId="0" animBg="1"/>
      <p:bldP spid="18454" grpId="0" animBg="1" autoUpdateAnimBg="0"/>
      <p:bldP spid="18455" grpId="0" autoUpdateAnimBg="0"/>
      <p:bldP spid="1845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60823" y="2054225"/>
            <a:ext cx="3124200" cy="31242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22839" y="2554496"/>
            <a:ext cx="2400168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3800" cap="all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3800" cap="all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268210" y="4264397"/>
            <a:ext cx="4514848" cy="4725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268210" y="4851747"/>
            <a:ext cx="4514848" cy="5170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31974714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/>
      <p:bldP spid="15" grpId="1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8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24645" y="2240575"/>
            <a:ext cx="1631915" cy="1631915"/>
            <a:chOff x="1108416" y="1691638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079544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09232" y="2460170"/>
              <a:ext cx="1380278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418064" y="3286290"/>
            <a:ext cx="1631915" cy="1631915"/>
            <a:chOff x="2739096" y="2833465"/>
            <a:chExt cx="1781907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124672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14244" y="3628717"/>
              <a:ext cx="1431612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04898" y="3286290"/>
            <a:ext cx="1631915" cy="1631915"/>
            <a:chOff x="6000456" y="2833465"/>
            <a:chExt cx="1781907" cy="1781907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180944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13198" y="3628717"/>
              <a:ext cx="1356425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91734" y="3286290"/>
            <a:ext cx="1631915" cy="1631915"/>
            <a:chOff x="9261816" y="2833466"/>
            <a:chExt cx="1781907" cy="1781907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209080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467685" y="3628717"/>
              <a:ext cx="1370169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11481" y="2240575"/>
            <a:ext cx="1631915" cy="1631915"/>
            <a:chOff x="4369776" y="1691638"/>
            <a:chExt cx="1781907" cy="1781907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1900044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63721" y="2460170"/>
              <a:ext cx="1394018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98315" y="2240575"/>
            <a:ext cx="1631915" cy="1631915"/>
            <a:chOff x="7631136" y="1691638"/>
            <a:chExt cx="1781907" cy="1781907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1926902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811646" y="2460170"/>
              <a:ext cx="1425442" cy="584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802885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04749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42198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106018" y="5156293"/>
            <a:ext cx="2117321" cy="516664"/>
            <a:chOff x="1044259" y="4741945"/>
            <a:chExt cx="2836326" cy="443224"/>
          </a:xfrm>
        </p:grpSpPr>
        <p:sp>
          <p:nvSpPr>
            <p:cNvPr id="30" name="Rectangle 29"/>
            <p:cNvSpPr/>
            <p:nvPr/>
          </p:nvSpPr>
          <p:spPr>
            <a:xfrm>
              <a:off x="1066956" y="4931701"/>
              <a:ext cx="2813629" cy="25346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44259" y="4741945"/>
              <a:ext cx="227382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109023" y="5156269"/>
            <a:ext cx="2117321" cy="516663"/>
            <a:chOff x="4323276" y="4741945"/>
            <a:chExt cx="2836326" cy="443225"/>
          </a:xfrm>
        </p:grpSpPr>
        <p:sp>
          <p:nvSpPr>
            <p:cNvPr id="32" name="Rectangle 31"/>
            <p:cNvSpPr/>
            <p:nvPr/>
          </p:nvSpPr>
          <p:spPr>
            <a:xfrm>
              <a:off x="4345973" y="4931701"/>
              <a:ext cx="2813629" cy="253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23276" y="4741945"/>
              <a:ext cx="1921460" cy="221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066220" y="5143110"/>
            <a:ext cx="2117321" cy="533429"/>
            <a:chOff x="7552274" y="4727562"/>
            <a:chExt cx="2836326" cy="457607"/>
          </a:xfrm>
        </p:grpSpPr>
        <p:sp>
          <p:nvSpPr>
            <p:cNvPr id="34" name="Rectangle 33"/>
            <p:cNvSpPr/>
            <p:nvPr/>
          </p:nvSpPr>
          <p:spPr>
            <a:xfrm>
              <a:off x="7574971" y="4931701"/>
              <a:ext cx="2813629" cy="25346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52274" y="4727562"/>
              <a:ext cx="174529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59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21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AutoShape 4"/>
          <p:cNvSpPr>
            <a:spLocks/>
          </p:cNvSpPr>
          <p:nvPr/>
        </p:nvSpPr>
        <p:spPr bwMode="auto">
          <a:xfrm>
            <a:off x="4769690" y="2303837"/>
            <a:ext cx="1613159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317" y="0"/>
                </a:moveTo>
                <a:cubicBezTo>
                  <a:pt x="13198" y="871"/>
                  <a:pt x="9277" y="2909"/>
                  <a:pt x="6078" y="6121"/>
                </a:cubicBezTo>
                <a:cubicBezTo>
                  <a:pt x="2898" y="9313"/>
                  <a:pt x="876" y="13222"/>
                  <a:pt x="0" y="17331"/>
                </a:cubicBezTo>
                <a:cubicBezTo>
                  <a:pt x="654" y="19787"/>
                  <a:pt x="2887" y="21599"/>
                  <a:pt x="5550" y="21599"/>
                </a:cubicBezTo>
                <a:lnTo>
                  <a:pt x="15850" y="21599"/>
                </a:lnTo>
                <a:cubicBezTo>
                  <a:pt x="19026" y="21600"/>
                  <a:pt x="21600" y="19026"/>
                  <a:pt x="21600" y="15851"/>
                </a:cubicBezTo>
                <a:lnTo>
                  <a:pt x="21600" y="5556"/>
                </a:lnTo>
                <a:cubicBezTo>
                  <a:pt x="21599" y="2889"/>
                  <a:pt x="19781" y="649"/>
                  <a:pt x="1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3" name="AutoShape 5"/>
          <p:cNvSpPr>
            <a:spLocks/>
          </p:cNvSpPr>
          <p:nvPr/>
        </p:nvSpPr>
        <p:spPr bwMode="auto">
          <a:xfrm>
            <a:off x="6430102" y="2303109"/>
            <a:ext cx="1616794" cy="1613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320" y="0"/>
                </a:moveTo>
                <a:cubicBezTo>
                  <a:pt x="1838" y="631"/>
                  <a:pt x="0" y="2881"/>
                  <a:pt x="0" y="5565"/>
                </a:cubicBezTo>
                <a:lnTo>
                  <a:pt x="0" y="15854"/>
                </a:lnTo>
                <a:cubicBezTo>
                  <a:pt x="0" y="19028"/>
                  <a:pt x="2566" y="21599"/>
                  <a:pt x="5733" y="21599"/>
                </a:cubicBezTo>
                <a:lnTo>
                  <a:pt x="16004" y="21599"/>
                </a:lnTo>
                <a:cubicBezTo>
                  <a:pt x="18745" y="21600"/>
                  <a:pt x="21032" y="19672"/>
                  <a:pt x="21600" y="17097"/>
                </a:cubicBezTo>
                <a:cubicBezTo>
                  <a:pt x="20699" y="13077"/>
                  <a:pt x="18699" y="9258"/>
                  <a:pt x="15589" y="6129"/>
                </a:cubicBezTo>
                <a:cubicBezTo>
                  <a:pt x="12384" y="2905"/>
                  <a:pt x="8450" y="864"/>
                  <a:pt x="43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4" name="AutoShape 6"/>
          <p:cNvSpPr>
            <a:spLocks/>
          </p:cNvSpPr>
          <p:nvPr/>
        </p:nvSpPr>
        <p:spPr bwMode="auto">
          <a:xfrm>
            <a:off x="4769690" y="3988968"/>
            <a:ext cx="1613159" cy="16124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600" y="18710"/>
                  <a:pt x="21600" y="16051"/>
                </a:cubicBezTo>
                <a:lnTo>
                  <a:pt x="21600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5" name="AutoShape 7"/>
          <p:cNvSpPr>
            <a:spLocks/>
          </p:cNvSpPr>
          <p:nvPr/>
        </p:nvSpPr>
        <p:spPr bwMode="auto">
          <a:xfrm>
            <a:off x="6430102" y="3988967"/>
            <a:ext cx="1616794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600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600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6" name="AutoShape 8"/>
          <p:cNvSpPr>
            <a:spLocks/>
          </p:cNvSpPr>
          <p:nvPr/>
        </p:nvSpPr>
        <p:spPr bwMode="auto">
          <a:xfrm>
            <a:off x="5323381" y="3254362"/>
            <a:ext cx="721360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7" name="AutoShape 9"/>
          <p:cNvSpPr>
            <a:spLocks/>
          </p:cNvSpPr>
          <p:nvPr/>
        </p:nvSpPr>
        <p:spPr bwMode="auto">
          <a:xfrm>
            <a:off x="5194443" y="2957387"/>
            <a:ext cx="979236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18" name="AutoShape 10"/>
          <p:cNvSpPr>
            <a:spLocks/>
          </p:cNvSpPr>
          <p:nvPr/>
        </p:nvSpPr>
        <p:spPr bwMode="auto">
          <a:xfrm>
            <a:off x="6768546" y="3254362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9" name="AutoShape 11"/>
          <p:cNvSpPr>
            <a:spLocks/>
          </p:cNvSpPr>
          <p:nvPr/>
        </p:nvSpPr>
        <p:spPr bwMode="auto">
          <a:xfrm>
            <a:off x="6638977" y="2957387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0" name="AutoShape 12"/>
          <p:cNvSpPr>
            <a:spLocks/>
          </p:cNvSpPr>
          <p:nvPr/>
        </p:nvSpPr>
        <p:spPr bwMode="auto">
          <a:xfrm>
            <a:off x="6768546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1" name="AutoShape 13"/>
          <p:cNvSpPr>
            <a:spLocks/>
          </p:cNvSpPr>
          <p:nvPr/>
        </p:nvSpPr>
        <p:spPr bwMode="auto">
          <a:xfrm>
            <a:off x="6638977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AutoShape 14"/>
          <p:cNvSpPr>
            <a:spLocks/>
          </p:cNvSpPr>
          <p:nvPr/>
        </p:nvSpPr>
        <p:spPr bwMode="auto">
          <a:xfrm>
            <a:off x="5323649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3" name="AutoShape 15"/>
          <p:cNvSpPr>
            <a:spLocks/>
          </p:cNvSpPr>
          <p:nvPr/>
        </p:nvSpPr>
        <p:spPr bwMode="auto">
          <a:xfrm>
            <a:off x="5194080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AutoShape 16"/>
          <p:cNvSpPr>
            <a:spLocks/>
          </p:cNvSpPr>
          <p:nvPr/>
        </p:nvSpPr>
        <p:spPr bwMode="auto">
          <a:xfrm>
            <a:off x="8713324" y="2569118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5" name="AutoShape 17"/>
          <p:cNvSpPr>
            <a:spLocks/>
          </p:cNvSpPr>
          <p:nvPr/>
        </p:nvSpPr>
        <p:spPr bwMode="auto">
          <a:xfrm>
            <a:off x="8697330" y="4910314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6" name="AutoShape 18"/>
          <p:cNvSpPr>
            <a:spLocks/>
          </p:cNvSpPr>
          <p:nvPr/>
        </p:nvSpPr>
        <p:spPr bwMode="auto">
          <a:xfrm>
            <a:off x="1807167" y="4910314"/>
            <a:ext cx="2402510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7" name="AutoShape 19"/>
          <p:cNvSpPr>
            <a:spLocks/>
          </p:cNvSpPr>
          <p:nvPr/>
        </p:nvSpPr>
        <p:spPr bwMode="auto">
          <a:xfrm>
            <a:off x="1795084" y="2569118"/>
            <a:ext cx="2401436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8" name="AutoShape 20"/>
          <p:cNvSpPr>
            <a:spLocks/>
          </p:cNvSpPr>
          <p:nvPr/>
        </p:nvSpPr>
        <p:spPr bwMode="auto">
          <a:xfrm>
            <a:off x="4240815" y="4929643"/>
            <a:ext cx="523423" cy="522696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9" name="AutoShape 21"/>
          <p:cNvSpPr>
            <a:spLocks/>
          </p:cNvSpPr>
          <p:nvPr/>
        </p:nvSpPr>
        <p:spPr bwMode="auto">
          <a:xfrm>
            <a:off x="8071615" y="4929644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0" name="AutoShape 22"/>
          <p:cNvSpPr>
            <a:spLocks/>
          </p:cNvSpPr>
          <p:nvPr/>
        </p:nvSpPr>
        <p:spPr bwMode="auto">
          <a:xfrm>
            <a:off x="8071615" y="2588447"/>
            <a:ext cx="522695" cy="522696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1" name="AutoShape 23"/>
          <p:cNvSpPr>
            <a:spLocks/>
          </p:cNvSpPr>
          <p:nvPr/>
        </p:nvSpPr>
        <p:spPr bwMode="auto">
          <a:xfrm>
            <a:off x="4317875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2" name="AutoShape 24"/>
          <p:cNvSpPr>
            <a:spLocks/>
          </p:cNvSpPr>
          <p:nvPr/>
        </p:nvSpPr>
        <p:spPr bwMode="auto">
          <a:xfrm>
            <a:off x="8148311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3" name="AutoShape 25"/>
          <p:cNvSpPr>
            <a:spLocks/>
          </p:cNvSpPr>
          <p:nvPr/>
        </p:nvSpPr>
        <p:spPr bwMode="auto">
          <a:xfrm>
            <a:off x="8148311" y="2665144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4" name="AutoShape 26"/>
          <p:cNvSpPr>
            <a:spLocks/>
          </p:cNvSpPr>
          <p:nvPr/>
        </p:nvSpPr>
        <p:spPr bwMode="auto">
          <a:xfrm>
            <a:off x="8222462" y="5029409"/>
            <a:ext cx="221001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5" name="AutoShape 27"/>
          <p:cNvSpPr>
            <a:spLocks/>
          </p:cNvSpPr>
          <p:nvPr/>
        </p:nvSpPr>
        <p:spPr bwMode="auto">
          <a:xfrm>
            <a:off x="8126138" y="2688214"/>
            <a:ext cx="413650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6" name="AutoShape 28"/>
          <p:cNvSpPr>
            <a:spLocks/>
          </p:cNvSpPr>
          <p:nvPr/>
        </p:nvSpPr>
        <p:spPr bwMode="auto">
          <a:xfrm>
            <a:off x="4379667" y="5029409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7" name="AutoShape 29"/>
          <p:cNvSpPr>
            <a:spLocks/>
          </p:cNvSpPr>
          <p:nvPr/>
        </p:nvSpPr>
        <p:spPr bwMode="auto">
          <a:xfrm>
            <a:off x="4241179" y="2588449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8" name="AutoShape 30"/>
          <p:cNvSpPr>
            <a:spLocks/>
          </p:cNvSpPr>
          <p:nvPr/>
        </p:nvSpPr>
        <p:spPr bwMode="auto">
          <a:xfrm>
            <a:off x="4317875" y="2664780"/>
            <a:ext cx="369304" cy="3700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9" name="AutoShape 31"/>
          <p:cNvSpPr>
            <a:spLocks/>
          </p:cNvSpPr>
          <p:nvPr/>
        </p:nvSpPr>
        <p:spPr bwMode="auto">
          <a:xfrm>
            <a:off x="4379667" y="2688214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20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utoUpdateAnimBg="0"/>
      <p:bldP spid="43017" grpId="0" autoUpdateAnimBg="0"/>
      <p:bldP spid="43018" grpId="0" autoUpdateAnimBg="0"/>
      <p:bldP spid="43019" grpId="0" autoUpdateAnimBg="0"/>
      <p:bldP spid="43020" grpId="0" autoUpdateAnimBg="0"/>
      <p:bldP spid="43021" grpId="0" autoUpdateAnimBg="0"/>
      <p:bldP spid="43022" grpId="0" autoUpdateAnimBg="0"/>
      <p:bldP spid="43023" grpId="0" autoUpdateAnimBg="0"/>
      <p:bldP spid="43024" grpId="0" autoUpdateAnimBg="0"/>
      <p:bldP spid="43025" grpId="0" autoUpdateAnimBg="0"/>
      <p:bldP spid="43026" grpId="0" autoUpdateAnimBg="0"/>
      <p:bldP spid="43027" grpId="0" autoUpdateAnimBg="0"/>
      <p:bldP spid="43028" grpId="0" animBg="1"/>
      <p:bldP spid="43029" grpId="0" animBg="1"/>
      <p:bldP spid="43030" grpId="0" animBg="1"/>
      <p:bldP spid="43034" grpId="0" autoUpdateAnimBg="0"/>
      <p:bldP spid="43035" grpId="0" autoUpdateAnimBg="0"/>
      <p:bldP spid="43036" grpId="0" autoUpdateAnimBg="0"/>
      <p:bldP spid="43037" grpId="0" animBg="1"/>
      <p:bldP spid="4303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60823" y="2054225"/>
            <a:ext cx="3124200" cy="31242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22839" y="2554496"/>
            <a:ext cx="2400168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3800" cap="all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800" cap="all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268210" y="4264397"/>
            <a:ext cx="4514848" cy="4725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268210" y="4851747"/>
            <a:ext cx="4514848" cy="5170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93633150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/>
      <p:bldP spid="15" grpId="1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24" y="0"/>
            <a:ext cx="12860198" cy="723264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28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110439" y="3907979"/>
            <a:ext cx="2940388" cy="13542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</a:t>
            </a:r>
            <a:endParaRPr lang="en-US" altLang="zh-CN" sz="4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批评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53311" y="5314205"/>
            <a:ext cx="6197517" cy="52322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THANK YOU TO LISTEN TO CRITICISM GUIDANCE</a:t>
            </a:r>
          </a:p>
          <a:p>
            <a:pPr algn="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报告会议 工作总结 工作计划 年终总结 </a:t>
            </a:r>
            <a:endParaRPr lang="zh-CN" altLang="en-US" sz="1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9335" y="3679949"/>
            <a:ext cx="3524046" cy="176971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5400" dirty="0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80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2" grpId="1"/>
      <p:bldP spid="14" grpId="0"/>
      <p:bldP spid="14" grpId="1"/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95" y="656865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790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01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3742472" y="2220531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066206" y="261019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521735" y="4233719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642392" y="3852784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0" y="3075455"/>
            <a:ext cx="4169934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0" y="3465114"/>
            <a:ext cx="749366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3852784"/>
            <a:ext cx="9016736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4233719"/>
            <a:ext cx="5949197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4862317" y="2598224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4862319" y="2336619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8186052" y="2950186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8186053" y="2688581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6636441" y="4585577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6636442" y="432397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9790437" y="4199513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9790437" y="3937908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91610" y="460575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0" y="4605750"/>
            <a:ext cx="2819072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3506316" y="4957608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3506317" y="469600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7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28277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1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97306" y="2096708"/>
            <a:ext cx="4209429" cy="4209427"/>
            <a:chOff x="4297306" y="2096708"/>
            <a:chExt cx="4209429" cy="4209427"/>
          </a:xfrm>
          <a:solidFill>
            <a:schemeClr val="accent5"/>
          </a:solidFill>
        </p:grpSpPr>
        <p:sp>
          <p:nvSpPr>
            <p:cNvPr id="43" name="任意多边形 42"/>
            <p:cNvSpPr/>
            <p:nvPr/>
          </p:nvSpPr>
          <p:spPr>
            <a:xfrm>
              <a:off x="5899445" y="3698845"/>
              <a:ext cx="1005151" cy="1005151"/>
            </a:xfrm>
            <a:custGeom>
              <a:avLst/>
              <a:gdLst>
                <a:gd name="connsiteX0" fmla="*/ 0 w 1005151"/>
                <a:gd name="connsiteY0" fmla="*/ 502576 h 1005151"/>
                <a:gd name="connsiteX1" fmla="*/ 502576 w 1005151"/>
                <a:gd name="connsiteY1" fmla="*/ 0 h 1005151"/>
                <a:gd name="connsiteX2" fmla="*/ 1005152 w 1005151"/>
                <a:gd name="connsiteY2" fmla="*/ 502576 h 1005151"/>
                <a:gd name="connsiteX3" fmla="*/ 502576 w 1005151"/>
                <a:gd name="connsiteY3" fmla="*/ 1005152 h 1005151"/>
                <a:gd name="connsiteX4" fmla="*/ 0 w 1005151"/>
                <a:gd name="connsiteY4" fmla="*/ 502576 h 10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151" h="1005151">
                  <a:moveTo>
                    <a:pt x="0" y="502576"/>
                  </a:moveTo>
                  <a:cubicBezTo>
                    <a:pt x="0" y="225011"/>
                    <a:pt x="225011" y="0"/>
                    <a:pt x="502576" y="0"/>
                  </a:cubicBezTo>
                  <a:cubicBezTo>
                    <a:pt x="780141" y="0"/>
                    <a:pt x="1005152" y="225011"/>
                    <a:pt x="1005152" y="502576"/>
                  </a:cubicBezTo>
                  <a:cubicBezTo>
                    <a:pt x="1005152" y="780141"/>
                    <a:pt x="780141" y="1005152"/>
                    <a:pt x="502576" y="1005152"/>
                  </a:cubicBezTo>
                  <a:cubicBezTo>
                    <a:pt x="225011" y="1005152"/>
                    <a:pt x="0" y="780141"/>
                    <a:pt x="0" y="502576"/>
                  </a:cubicBez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57361" tIns="157361" rIns="157361" bIns="157361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b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48162" y="2096708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999019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648162" y="4798419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297306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Oval 4"/>
          <p:cNvSpPr/>
          <p:nvPr/>
        </p:nvSpPr>
        <p:spPr>
          <a:xfrm>
            <a:off x="6029036" y="2404059"/>
            <a:ext cx="747921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387778" y="3768702"/>
            <a:ext cx="747922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4"/>
          <p:cNvSpPr/>
          <p:nvPr/>
        </p:nvSpPr>
        <p:spPr>
          <a:xfrm>
            <a:off x="4675771" y="3768700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4"/>
          <p:cNvSpPr/>
          <p:nvPr/>
        </p:nvSpPr>
        <p:spPr>
          <a:xfrm>
            <a:off x="6014199" y="3753864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7702469" y="2335335"/>
            <a:ext cx="1106594" cy="988047"/>
          </a:xfrm>
          <a:prstGeom prst="bentConnector3">
            <a:avLst>
              <a:gd name="adj1" fmla="val 996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0800000" flipV="1">
            <a:off x="4051540" y="5014639"/>
            <a:ext cx="998192" cy="310373"/>
          </a:xfrm>
          <a:prstGeom prst="bentConnector3">
            <a:avLst>
              <a:gd name="adj1" fmla="val 952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0800000">
            <a:off x="4051542" y="2282072"/>
            <a:ext cx="1491552" cy="547288"/>
          </a:xfrm>
          <a:prstGeom prst="bentConnector3">
            <a:avLst>
              <a:gd name="adj1" fmla="val 301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flipV="1">
            <a:off x="7221602" y="5325013"/>
            <a:ext cx="1527194" cy="217326"/>
          </a:xfrm>
          <a:prstGeom prst="bentConnector3">
            <a:avLst>
              <a:gd name="adj1" fmla="val 36399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3"/>
          <p:cNvSpPr txBox="1">
            <a:spLocks/>
          </p:cNvSpPr>
          <p:nvPr/>
        </p:nvSpPr>
        <p:spPr>
          <a:xfrm>
            <a:off x="8260244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itle 13"/>
          <p:cNvSpPr txBox="1">
            <a:spLocks/>
          </p:cNvSpPr>
          <p:nvPr/>
        </p:nvSpPr>
        <p:spPr>
          <a:xfrm>
            <a:off x="8260244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itle 13"/>
          <p:cNvSpPr txBox="1">
            <a:spLocks/>
          </p:cNvSpPr>
          <p:nvPr/>
        </p:nvSpPr>
        <p:spPr>
          <a:xfrm>
            <a:off x="2057206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2057206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708570" y="3949462"/>
            <a:ext cx="682324" cy="503919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20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30932" y="2395643"/>
            <a:ext cx="342177" cy="429037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74536" y="3993875"/>
            <a:ext cx="454969" cy="415092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29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83453" y="3996115"/>
            <a:ext cx="531889" cy="41061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5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22027" y="5257941"/>
            <a:ext cx="559987" cy="588672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532958" y="327049"/>
            <a:ext cx="367982" cy="367982"/>
          </a:xfrm>
          <a:prstGeom prst="ellipse">
            <a:avLst/>
          </a:prstGeom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1077833" y="327049"/>
            <a:ext cx="3067050" cy="36798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00016" y="327049"/>
            <a:ext cx="201847" cy="2018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66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2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1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C0"/>
      </a:accent1>
      <a:accent2>
        <a:srgbClr val="A5A5A5"/>
      </a:accent2>
      <a:accent3>
        <a:srgbClr val="0070C0"/>
      </a:accent3>
      <a:accent4>
        <a:srgbClr val="A5A5A5"/>
      </a:accent4>
      <a:accent5>
        <a:srgbClr val="0070C0"/>
      </a:accent5>
      <a:accent6>
        <a:srgbClr val="A5A5A5"/>
      </a:accent6>
      <a:hlink>
        <a:srgbClr val="0070C0"/>
      </a:hlink>
      <a:folHlink>
        <a:srgbClr val="A5A5A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8079</Words>
  <Application>Microsoft Office PowerPoint</Application>
  <PresentationFormat>自定义</PresentationFormat>
  <Paragraphs>325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Gill Sans</vt:lpstr>
      <vt:lpstr>Lato</vt:lpstr>
      <vt:lpstr>SimSun-ExtB</vt:lpstr>
      <vt:lpstr>宋体</vt:lpstr>
      <vt:lpstr>微软雅黑</vt:lpstr>
      <vt:lpstr>Arial</vt:lpstr>
      <vt:lpstr>Calibri</vt:lpstr>
      <vt:lpstr>Calibri Light</vt:lpstr>
      <vt:lpstr>Helvetica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简洁抽象数据分析</dc:title>
  <dc:creator/>
  <cp:keywords>user</cp:keywords>
  <cp:lastModifiedBy/>
  <cp:revision>1</cp:revision>
  <dcterms:created xsi:type="dcterms:W3CDTF">2016-09-18T15:58:36Z</dcterms:created>
  <dcterms:modified xsi:type="dcterms:W3CDTF">2017-07-27T13:27:23Z</dcterms:modified>
</cp:coreProperties>
</file>