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3" r:id="rId2"/>
    <p:sldMasterId id="2147483660" r:id="rId3"/>
  </p:sldMasterIdLst>
  <p:notesMasterIdLst>
    <p:notesMasterId r:id="rId35"/>
  </p:notesMasterIdLst>
  <p:sldIdLst>
    <p:sldId id="257" r:id="rId4"/>
    <p:sldId id="261" r:id="rId5"/>
    <p:sldId id="260" r:id="rId6"/>
    <p:sldId id="287" r:id="rId7"/>
    <p:sldId id="288" r:id="rId8"/>
    <p:sldId id="289" r:id="rId9"/>
    <p:sldId id="290" r:id="rId10"/>
    <p:sldId id="292" r:id="rId11"/>
    <p:sldId id="272" r:id="rId12"/>
    <p:sldId id="295" r:id="rId13"/>
    <p:sldId id="296" r:id="rId14"/>
    <p:sldId id="298" r:id="rId15"/>
    <p:sldId id="301" r:id="rId16"/>
    <p:sldId id="303" r:id="rId17"/>
    <p:sldId id="304" r:id="rId18"/>
    <p:sldId id="305" r:id="rId19"/>
    <p:sldId id="281" r:id="rId20"/>
    <p:sldId id="306" r:id="rId21"/>
    <p:sldId id="308" r:id="rId22"/>
    <p:sldId id="309" r:id="rId23"/>
    <p:sldId id="310" r:id="rId24"/>
    <p:sldId id="312" r:id="rId25"/>
    <p:sldId id="283" r:id="rId26"/>
    <p:sldId id="313" r:id="rId27"/>
    <p:sldId id="314" r:id="rId28"/>
    <p:sldId id="316" r:id="rId29"/>
    <p:sldId id="317" r:id="rId30"/>
    <p:sldId id="318" r:id="rId31"/>
    <p:sldId id="319" r:id="rId32"/>
    <p:sldId id="286" r:id="rId33"/>
    <p:sldId id="320" r:id="rId34"/>
  </p:sldIdLst>
  <p:sldSz cx="12192000" cy="6858000"/>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74" autoAdjust="0"/>
    <p:restoredTop sz="94151" autoAdjust="0"/>
  </p:normalViewPr>
  <p:slideViewPr>
    <p:cSldViewPr snapToGrid="0">
      <p:cViewPr varScale="1">
        <p:scale>
          <a:sx n="74" d="100"/>
          <a:sy n="74" d="100"/>
        </p:scale>
        <p:origin x="576" y="66"/>
      </p:cViewPr>
      <p:guideLst>
        <p:guide orient="horz" pos="2160"/>
        <p:guide pos="3840"/>
      </p:guideLst>
    </p:cSldViewPr>
  </p:slideViewPr>
  <p:notesTextViewPr>
    <p:cViewPr>
      <p:scale>
        <a:sx n="3" d="2"/>
        <a:sy n="3" d="2"/>
      </p:scale>
      <p:origin x="0" y="0"/>
    </p:cViewPr>
  </p:notesTextViewPr>
  <p:sorterViewPr>
    <p:cViewPr>
      <p:scale>
        <a:sx n="125" d="100"/>
        <a:sy n="12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heme" Target="theme/theme1.xml"/><Relationship Id="rId21" Type="http://schemas.openxmlformats.org/officeDocument/2006/relationships/slide" Target="slides/slide18.xml"/><Relationship Id="rId34" Type="http://schemas.openxmlformats.org/officeDocument/2006/relationships/slide" Target="slides/slide3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ags" Target="tags/tag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notesMaster" Target="notesMasters/notesMaster1.xml"/><Relationship Id="rId8" Type="http://schemas.openxmlformats.org/officeDocument/2006/relationships/slide" Target="slides/slide5.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73D4AED-935D-4CB3-B4D6-AFD89F933459}" type="datetimeFigureOut">
              <a:rPr lang="zh-CN" altLang="en-US" smtClean="0"/>
              <a:t>2017/7/30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93A1EFD-8A81-4A57-9A62-07AD39394475}" type="slidenum">
              <a:rPr lang="zh-CN" altLang="en-US" smtClean="0"/>
              <a:t>‹#›</a:t>
            </a:fld>
            <a:endParaRPr lang="zh-CN" altLang="en-US"/>
          </a:p>
        </p:txBody>
      </p:sp>
    </p:spTree>
    <p:extLst>
      <p:ext uri="{BB962C8B-B14F-4D97-AF65-F5344CB8AC3E}">
        <p14:creationId xmlns:p14="http://schemas.microsoft.com/office/powerpoint/2010/main" val="5872157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1</a:t>
            </a:fld>
            <a:endParaRPr lang="zh-CN" altLang="en-US"/>
          </a:p>
        </p:txBody>
      </p:sp>
    </p:spTree>
    <p:extLst>
      <p:ext uri="{BB962C8B-B14F-4D97-AF65-F5344CB8AC3E}">
        <p14:creationId xmlns:p14="http://schemas.microsoft.com/office/powerpoint/2010/main" val="33890465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10</a:t>
            </a:fld>
            <a:endParaRPr lang="en-US"/>
          </a:p>
        </p:txBody>
      </p:sp>
    </p:spTree>
    <p:extLst>
      <p:ext uri="{BB962C8B-B14F-4D97-AF65-F5344CB8AC3E}">
        <p14:creationId xmlns:p14="http://schemas.microsoft.com/office/powerpoint/2010/main" val="4808150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11</a:t>
            </a:fld>
            <a:endParaRPr lang="en-US"/>
          </a:p>
        </p:txBody>
      </p:sp>
    </p:spTree>
    <p:extLst>
      <p:ext uri="{BB962C8B-B14F-4D97-AF65-F5344CB8AC3E}">
        <p14:creationId xmlns:p14="http://schemas.microsoft.com/office/powerpoint/2010/main" val="41121285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12</a:t>
            </a:fld>
            <a:endParaRPr lang="en-US"/>
          </a:p>
        </p:txBody>
      </p:sp>
    </p:spTree>
    <p:extLst>
      <p:ext uri="{BB962C8B-B14F-4D97-AF65-F5344CB8AC3E}">
        <p14:creationId xmlns:p14="http://schemas.microsoft.com/office/powerpoint/2010/main" val="15459791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13</a:t>
            </a:fld>
            <a:endParaRPr lang="zh-CN" altLang="en-US"/>
          </a:p>
        </p:txBody>
      </p:sp>
    </p:spTree>
    <p:extLst>
      <p:ext uri="{BB962C8B-B14F-4D97-AF65-F5344CB8AC3E}">
        <p14:creationId xmlns:p14="http://schemas.microsoft.com/office/powerpoint/2010/main" val="18179815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14</a:t>
            </a:fld>
            <a:endParaRPr lang="zh-CN" altLang="en-US"/>
          </a:p>
        </p:txBody>
      </p:sp>
    </p:spTree>
    <p:extLst>
      <p:ext uri="{BB962C8B-B14F-4D97-AF65-F5344CB8AC3E}">
        <p14:creationId xmlns:p14="http://schemas.microsoft.com/office/powerpoint/2010/main" val="14951803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15</a:t>
            </a:fld>
            <a:endParaRPr lang="zh-CN" altLang="en-US"/>
          </a:p>
        </p:txBody>
      </p:sp>
    </p:spTree>
    <p:extLst>
      <p:ext uri="{BB962C8B-B14F-4D97-AF65-F5344CB8AC3E}">
        <p14:creationId xmlns:p14="http://schemas.microsoft.com/office/powerpoint/2010/main" val="1971836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16</a:t>
            </a:fld>
            <a:endParaRPr lang="zh-CN" altLang="en-US"/>
          </a:p>
        </p:txBody>
      </p:sp>
    </p:spTree>
    <p:extLst>
      <p:ext uri="{BB962C8B-B14F-4D97-AF65-F5344CB8AC3E}">
        <p14:creationId xmlns:p14="http://schemas.microsoft.com/office/powerpoint/2010/main" val="7213220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17</a:t>
            </a:fld>
            <a:endParaRPr lang="zh-CN" altLang="en-US"/>
          </a:p>
        </p:txBody>
      </p:sp>
    </p:spTree>
    <p:extLst>
      <p:ext uri="{BB962C8B-B14F-4D97-AF65-F5344CB8AC3E}">
        <p14:creationId xmlns:p14="http://schemas.microsoft.com/office/powerpoint/2010/main" val="13729117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18</a:t>
            </a:fld>
            <a:endParaRPr lang="zh-CN" altLang="en-US"/>
          </a:p>
        </p:txBody>
      </p:sp>
    </p:spTree>
    <p:extLst>
      <p:ext uri="{BB962C8B-B14F-4D97-AF65-F5344CB8AC3E}">
        <p14:creationId xmlns:p14="http://schemas.microsoft.com/office/powerpoint/2010/main" val="21512272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19</a:t>
            </a:fld>
            <a:endParaRPr lang="zh-CN" altLang="en-US"/>
          </a:p>
        </p:txBody>
      </p:sp>
    </p:spTree>
    <p:extLst>
      <p:ext uri="{BB962C8B-B14F-4D97-AF65-F5344CB8AC3E}">
        <p14:creationId xmlns:p14="http://schemas.microsoft.com/office/powerpoint/2010/main" val="33748904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a:t>
            </a:fld>
            <a:endParaRPr lang="zh-CN" altLang="en-US" dirty="0">
              <a:solidFill>
                <a:prstClr val="black"/>
              </a:solidFill>
            </a:endParaRPr>
          </a:p>
        </p:txBody>
      </p:sp>
    </p:spTree>
    <p:extLst>
      <p:ext uri="{BB962C8B-B14F-4D97-AF65-F5344CB8AC3E}">
        <p14:creationId xmlns:p14="http://schemas.microsoft.com/office/powerpoint/2010/main" val="12474480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20</a:t>
            </a:fld>
            <a:endParaRPr lang="zh-CN" altLang="en-US"/>
          </a:p>
        </p:txBody>
      </p:sp>
    </p:spTree>
    <p:extLst>
      <p:ext uri="{BB962C8B-B14F-4D97-AF65-F5344CB8AC3E}">
        <p14:creationId xmlns:p14="http://schemas.microsoft.com/office/powerpoint/2010/main" val="30820936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21</a:t>
            </a:fld>
            <a:endParaRPr lang="zh-CN" altLang="en-US"/>
          </a:p>
        </p:txBody>
      </p:sp>
    </p:spTree>
    <p:extLst>
      <p:ext uri="{BB962C8B-B14F-4D97-AF65-F5344CB8AC3E}">
        <p14:creationId xmlns:p14="http://schemas.microsoft.com/office/powerpoint/2010/main" val="5634002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22</a:t>
            </a:fld>
            <a:endParaRPr lang="zh-CN" altLang="en-US"/>
          </a:p>
        </p:txBody>
      </p:sp>
    </p:spTree>
    <p:extLst>
      <p:ext uri="{BB962C8B-B14F-4D97-AF65-F5344CB8AC3E}">
        <p14:creationId xmlns:p14="http://schemas.microsoft.com/office/powerpoint/2010/main" val="34494240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23</a:t>
            </a:fld>
            <a:endParaRPr lang="zh-CN" altLang="en-US"/>
          </a:p>
        </p:txBody>
      </p:sp>
    </p:spTree>
    <p:extLst>
      <p:ext uri="{BB962C8B-B14F-4D97-AF65-F5344CB8AC3E}">
        <p14:creationId xmlns:p14="http://schemas.microsoft.com/office/powerpoint/2010/main" val="36180056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24</a:t>
            </a:fld>
            <a:endParaRPr lang="zh-CN" altLang="en-US"/>
          </a:p>
        </p:txBody>
      </p:sp>
    </p:spTree>
    <p:extLst>
      <p:ext uri="{BB962C8B-B14F-4D97-AF65-F5344CB8AC3E}">
        <p14:creationId xmlns:p14="http://schemas.microsoft.com/office/powerpoint/2010/main" val="4764692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25</a:t>
            </a:fld>
            <a:endParaRPr lang="zh-CN" altLang="en-US"/>
          </a:p>
        </p:txBody>
      </p:sp>
    </p:spTree>
    <p:extLst>
      <p:ext uri="{BB962C8B-B14F-4D97-AF65-F5344CB8AC3E}">
        <p14:creationId xmlns:p14="http://schemas.microsoft.com/office/powerpoint/2010/main" val="5955212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26</a:t>
            </a:fld>
            <a:endParaRPr lang="zh-CN" altLang="en-US"/>
          </a:p>
        </p:txBody>
      </p:sp>
    </p:spTree>
    <p:extLst>
      <p:ext uri="{BB962C8B-B14F-4D97-AF65-F5344CB8AC3E}">
        <p14:creationId xmlns:p14="http://schemas.microsoft.com/office/powerpoint/2010/main" val="13104072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27</a:t>
            </a:fld>
            <a:endParaRPr lang="zh-CN" altLang="en-US"/>
          </a:p>
        </p:txBody>
      </p:sp>
    </p:spTree>
    <p:extLst>
      <p:ext uri="{BB962C8B-B14F-4D97-AF65-F5344CB8AC3E}">
        <p14:creationId xmlns:p14="http://schemas.microsoft.com/office/powerpoint/2010/main" val="23775457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28</a:t>
            </a:fld>
            <a:endParaRPr lang="zh-CN" altLang="en-US"/>
          </a:p>
        </p:txBody>
      </p:sp>
    </p:spTree>
    <p:extLst>
      <p:ext uri="{BB962C8B-B14F-4D97-AF65-F5344CB8AC3E}">
        <p14:creationId xmlns:p14="http://schemas.microsoft.com/office/powerpoint/2010/main" val="12299818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29</a:t>
            </a:fld>
            <a:endParaRPr lang="zh-CN" altLang="en-US"/>
          </a:p>
        </p:txBody>
      </p:sp>
    </p:spTree>
    <p:extLst>
      <p:ext uri="{BB962C8B-B14F-4D97-AF65-F5344CB8AC3E}">
        <p14:creationId xmlns:p14="http://schemas.microsoft.com/office/powerpoint/2010/main" val="6814750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3</a:t>
            </a:fld>
            <a:endParaRPr lang="zh-CN" altLang="en-US"/>
          </a:p>
        </p:txBody>
      </p:sp>
    </p:spTree>
    <p:extLst>
      <p:ext uri="{BB962C8B-B14F-4D97-AF65-F5344CB8AC3E}">
        <p14:creationId xmlns:p14="http://schemas.microsoft.com/office/powerpoint/2010/main" val="134828335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30</a:t>
            </a:fld>
            <a:endParaRPr lang="zh-CN" altLang="en-US"/>
          </a:p>
        </p:txBody>
      </p:sp>
    </p:spTree>
    <p:extLst>
      <p:ext uri="{BB962C8B-B14F-4D97-AF65-F5344CB8AC3E}">
        <p14:creationId xmlns:p14="http://schemas.microsoft.com/office/powerpoint/2010/main" val="7505518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4</a:t>
            </a:fld>
            <a:endParaRPr lang="en-US"/>
          </a:p>
        </p:txBody>
      </p:sp>
    </p:spTree>
    <p:extLst>
      <p:ext uri="{BB962C8B-B14F-4D97-AF65-F5344CB8AC3E}">
        <p14:creationId xmlns:p14="http://schemas.microsoft.com/office/powerpoint/2010/main" val="42034691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5</a:t>
            </a:fld>
            <a:endParaRPr lang="en-US"/>
          </a:p>
        </p:txBody>
      </p:sp>
    </p:spTree>
    <p:extLst>
      <p:ext uri="{BB962C8B-B14F-4D97-AF65-F5344CB8AC3E}">
        <p14:creationId xmlns:p14="http://schemas.microsoft.com/office/powerpoint/2010/main" val="31830100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6</a:t>
            </a:fld>
            <a:endParaRPr lang="en-US"/>
          </a:p>
        </p:txBody>
      </p:sp>
    </p:spTree>
    <p:extLst>
      <p:ext uri="{BB962C8B-B14F-4D97-AF65-F5344CB8AC3E}">
        <p14:creationId xmlns:p14="http://schemas.microsoft.com/office/powerpoint/2010/main" val="10614148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7</a:t>
            </a:fld>
            <a:endParaRPr lang="en-US"/>
          </a:p>
        </p:txBody>
      </p:sp>
    </p:spTree>
    <p:extLst>
      <p:ext uri="{BB962C8B-B14F-4D97-AF65-F5344CB8AC3E}">
        <p14:creationId xmlns:p14="http://schemas.microsoft.com/office/powerpoint/2010/main" val="14000531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8</a:t>
            </a:fld>
            <a:endParaRPr lang="en-US"/>
          </a:p>
        </p:txBody>
      </p:sp>
    </p:spTree>
    <p:extLst>
      <p:ext uri="{BB962C8B-B14F-4D97-AF65-F5344CB8AC3E}">
        <p14:creationId xmlns:p14="http://schemas.microsoft.com/office/powerpoint/2010/main" val="42593523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9</a:t>
            </a:fld>
            <a:endParaRPr lang="zh-CN" altLang="en-US"/>
          </a:p>
        </p:txBody>
      </p:sp>
    </p:spTree>
    <p:extLst>
      <p:ext uri="{BB962C8B-B14F-4D97-AF65-F5344CB8AC3E}">
        <p14:creationId xmlns:p14="http://schemas.microsoft.com/office/powerpoint/2010/main" val="37806648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088E9B3-4196-47C7-AC6F-8B9D6EF0293A}" type="datetimeFigureOut">
              <a:rPr lang="zh-CN" altLang="en-US" smtClean="0"/>
              <a:t>2017/7/30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1D5C57-FBFC-4CD9-A3EE-3CA07D4CD69B}" type="slidenum">
              <a:rPr lang="zh-CN" altLang="en-US" smtClean="0"/>
              <a:t>‹#›</a:t>
            </a:fld>
            <a:endParaRPr lang="zh-CN" altLang="en-US"/>
          </a:p>
        </p:txBody>
      </p:sp>
    </p:spTree>
    <p:extLst>
      <p:ext uri="{BB962C8B-B14F-4D97-AF65-F5344CB8AC3E}">
        <p14:creationId xmlns:p14="http://schemas.microsoft.com/office/powerpoint/2010/main" val="23525270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088E9B3-4196-47C7-AC6F-8B9D6EF0293A}" type="datetimeFigureOut">
              <a:rPr lang="zh-CN" altLang="en-US" smtClean="0"/>
              <a:t>2017/7/30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1D5C57-FBFC-4CD9-A3EE-3CA07D4CD69B}" type="slidenum">
              <a:rPr lang="zh-CN" altLang="en-US" smtClean="0"/>
              <a:t>‹#›</a:t>
            </a:fld>
            <a:endParaRPr lang="zh-CN" altLang="en-US"/>
          </a:p>
        </p:txBody>
      </p:sp>
    </p:spTree>
    <p:extLst>
      <p:ext uri="{BB962C8B-B14F-4D97-AF65-F5344CB8AC3E}">
        <p14:creationId xmlns:p14="http://schemas.microsoft.com/office/powerpoint/2010/main" val="115078985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1"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088E9B3-4196-47C7-AC6F-8B9D6EF0293A}" type="datetimeFigureOut">
              <a:rPr lang="zh-CN" altLang="en-US" smtClean="0"/>
              <a:t>2017/7/30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1D5C57-FBFC-4CD9-A3EE-3CA07D4CD69B}" type="slidenum">
              <a:rPr lang="zh-CN" altLang="en-US" smtClean="0"/>
              <a:t>‹#›</a:t>
            </a:fld>
            <a:endParaRPr lang="zh-CN" altLang="en-US"/>
          </a:p>
        </p:txBody>
      </p:sp>
    </p:spTree>
    <p:extLst>
      <p:ext uri="{BB962C8B-B14F-4D97-AF65-F5344CB8AC3E}">
        <p14:creationId xmlns:p14="http://schemas.microsoft.com/office/powerpoint/2010/main" val="56843824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2"/>
            <a:ext cx="12192000" cy="6857999"/>
          </a:xfrm>
          <a:prstGeom prst="rect">
            <a:avLst/>
          </a:prstGeom>
        </p:spPr>
      </p:pic>
      <p:cxnSp>
        <p:nvCxnSpPr>
          <p:cNvPr id="3" name="直接连接符 2"/>
          <p:cNvCxnSpPr/>
          <p:nvPr userDrawn="1"/>
        </p:nvCxnSpPr>
        <p:spPr>
          <a:xfrm>
            <a:off x="591669" y="832153"/>
            <a:ext cx="10945907"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3"/>
          <p:cNvSpPr/>
          <p:nvPr userDrawn="1"/>
        </p:nvSpPr>
        <p:spPr>
          <a:xfrm rot="18926425">
            <a:off x="767681" y="476550"/>
            <a:ext cx="216240" cy="216240"/>
          </a:xfrm>
          <a:prstGeom prst="roundRect">
            <a:avLst/>
          </a:prstGeom>
          <a:solidFill>
            <a:schemeClr val="tx1"/>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cxnSp>
        <p:nvCxnSpPr>
          <p:cNvPr id="5" name="直接连接符 4"/>
          <p:cNvCxnSpPr/>
          <p:nvPr userDrawn="1"/>
        </p:nvCxnSpPr>
        <p:spPr>
          <a:xfrm>
            <a:off x="2542227" y="431771"/>
            <a:ext cx="0" cy="30332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9313877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250"/>
                                        <p:tgtEl>
                                          <p:spTgt spid="3"/>
                                        </p:tgtEl>
                                      </p:cBhvr>
                                    </p:animEffect>
                                  </p:childTnLst>
                                </p:cTn>
                              </p:par>
                            </p:childTnLst>
                          </p:cTn>
                        </p:par>
                        <p:par>
                          <p:cTn id="8" fill="hold">
                            <p:stCondLst>
                              <p:cond delay="25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250"/>
                                        <p:tgtEl>
                                          <p:spTgt spid="4"/>
                                        </p:tgtEl>
                                      </p:cBhvr>
                                    </p:animEffect>
                                  </p:childTnLst>
                                </p:cTn>
                              </p:par>
                            </p:childTnLst>
                          </p:cTn>
                        </p:par>
                        <p:par>
                          <p:cTn id="12" fill="hold">
                            <p:stCondLst>
                              <p:cond delay="5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936600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标题和内容">
    <p:spTree>
      <p:nvGrpSpPr>
        <p:cNvPr id="1" name=""/>
        <p:cNvGrpSpPr/>
        <p:nvPr/>
      </p:nvGrpSpPr>
      <p:grpSpPr>
        <a:xfrm>
          <a:off x="0" y="0"/>
          <a:ext cx="0" cy="0"/>
          <a:chOff x="0" y="0"/>
          <a:chExt cx="0" cy="0"/>
        </a:xfrm>
      </p:grpSpPr>
      <p:cxnSp>
        <p:nvCxnSpPr>
          <p:cNvPr id="3" name="直接连接符 2"/>
          <p:cNvCxnSpPr/>
          <p:nvPr userDrawn="1"/>
        </p:nvCxnSpPr>
        <p:spPr>
          <a:xfrm>
            <a:off x="687011" y="832155"/>
            <a:ext cx="4256863" cy="6983"/>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userDrawn="1"/>
        </p:nvCxnSpPr>
        <p:spPr>
          <a:xfrm>
            <a:off x="7248130" y="839135"/>
            <a:ext cx="4352873"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1549445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088E9B3-4196-47C7-AC6F-8B9D6EF0293A}" type="datetimeFigureOut">
              <a:rPr lang="zh-CN" altLang="en-US" smtClean="0"/>
              <a:t>2017/7/30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1D5C57-FBFC-4CD9-A3EE-3CA07D4CD69B}" type="slidenum">
              <a:rPr lang="zh-CN" altLang="en-US" smtClean="0"/>
              <a:t>‹#›</a:t>
            </a:fld>
            <a:endParaRPr lang="zh-CN" altLang="en-US"/>
          </a:p>
        </p:txBody>
      </p:sp>
    </p:spTree>
    <p:extLst>
      <p:ext uri="{BB962C8B-B14F-4D97-AF65-F5344CB8AC3E}">
        <p14:creationId xmlns:p14="http://schemas.microsoft.com/office/powerpoint/2010/main" val="356548248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2"/>
            <a:ext cx="12192000" cy="6857999"/>
          </a:xfrm>
          <a:prstGeom prst="rect">
            <a:avLst/>
          </a:prstGeom>
        </p:spPr>
      </p:pic>
    </p:spTree>
    <p:extLst>
      <p:ext uri="{BB962C8B-B14F-4D97-AF65-F5344CB8AC3E}">
        <p14:creationId xmlns:p14="http://schemas.microsoft.com/office/powerpoint/2010/main" val="206769946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088E9B3-4196-47C7-AC6F-8B9D6EF0293A}" type="datetimeFigureOut">
              <a:rPr lang="zh-CN" altLang="en-US" smtClean="0"/>
              <a:t>2017/7/30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01D5C57-FBFC-4CD9-A3EE-3CA07D4CD69B}" type="slidenum">
              <a:rPr lang="zh-CN" altLang="en-US" smtClean="0"/>
              <a:t>‹#›</a:t>
            </a:fld>
            <a:endParaRPr lang="zh-CN" altLang="en-US"/>
          </a:p>
        </p:txBody>
      </p:sp>
    </p:spTree>
    <p:extLst>
      <p:ext uri="{BB962C8B-B14F-4D97-AF65-F5344CB8AC3E}">
        <p14:creationId xmlns:p14="http://schemas.microsoft.com/office/powerpoint/2010/main" val="68489351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9"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1"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088E9B3-4196-47C7-AC6F-8B9D6EF0293A}" type="datetimeFigureOut">
              <a:rPr lang="zh-CN" altLang="en-US" smtClean="0"/>
              <a:t>2017/7/30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01D5C57-FBFC-4CD9-A3EE-3CA07D4CD69B}" type="slidenum">
              <a:rPr lang="zh-CN" altLang="en-US" smtClean="0"/>
              <a:t>‹#›</a:t>
            </a:fld>
            <a:endParaRPr lang="zh-CN" altLang="en-US"/>
          </a:p>
        </p:txBody>
      </p:sp>
    </p:spTree>
    <p:extLst>
      <p:ext uri="{BB962C8B-B14F-4D97-AF65-F5344CB8AC3E}">
        <p14:creationId xmlns:p14="http://schemas.microsoft.com/office/powerpoint/2010/main" val="369112122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088E9B3-4196-47C7-AC6F-8B9D6EF0293A}" type="datetimeFigureOut">
              <a:rPr lang="zh-CN" altLang="en-US" smtClean="0"/>
              <a:t>2017/7/30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01D5C57-FBFC-4CD9-A3EE-3CA07D4CD69B}" type="slidenum">
              <a:rPr lang="zh-CN" altLang="en-US" smtClean="0"/>
              <a:t>‹#›</a:t>
            </a:fld>
            <a:endParaRPr lang="zh-CN" altLang="en-US"/>
          </a:p>
        </p:txBody>
      </p:sp>
    </p:spTree>
    <p:extLst>
      <p:ext uri="{BB962C8B-B14F-4D97-AF65-F5344CB8AC3E}">
        <p14:creationId xmlns:p14="http://schemas.microsoft.com/office/powerpoint/2010/main" val="416316676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088E9B3-4196-47C7-AC6F-8B9D6EF0293A}" type="datetimeFigureOut">
              <a:rPr lang="zh-CN" altLang="en-US" smtClean="0"/>
              <a:t>2017/7/30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01D5C57-FBFC-4CD9-A3EE-3CA07D4CD69B}" type="slidenum">
              <a:rPr lang="zh-CN" altLang="en-US" smtClean="0"/>
              <a:t>‹#›</a:t>
            </a:fld>
            <a:endParaRPr lang="zh-CN" altLang="en-US"/>
          </a:p>
        </p:txBody>
      </p:sp>
    </p:spTree>
    <p:extLst>
      <p:ext uri="{BB962C8B-B14F-4D97-AF65-F5344CB8AC3E}">
        <p14:creationId xmlns:p14="http://schemas.microsoft.com/office/powerpoint/2010/main" val="202421192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088E9B3-4196-47C7-AC6F-8B9D6EF0293A}" type="datetimeFigureOut">
              <a:rPr lang="zh-CN" altLang="en-US" smtClean="0"/>
              <a:t>2017/7/30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01D5C57-FBFC-4CD9-A3EE-3CA07D4CD69B}" type="slidenum">
              <a:rPr lang="zh-CN" altLang="en-US" smtClean="0"/>
              <a:t>‹#›</a:t>
            </a:fld>
            <a:endParaRPr lang="zh-CN" altLang="en-US"/>
          </a:p>
        </p:txBody>
      </p:sp>
    </p:spTree>
    <p:extLst>
      <p:ext uri="{BB962C8B-B14F-4D97-AF65-F5344CB8AC3E}">
        <p14:creationId xmlns:p14="http://schemas.microsoft.com/office/powerpoint/2010/main" val="323262002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7"/>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088E9B3-4196-47C7-AC6F-8B9D6EF0293A}" type="datetimeFigureOut">
              <a:rPr lang="zh-CN" altLang="en-US" smtClean="0"/>
              <a:t>2017/7/30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01D5C57-FBFC-4CD9-A3EE-3CA07D4CD69B}" type="slidenum">
              <a:rPr lang="zh-CN" altLang="en-US" smtClean="0"/>
              <a:t>‹#›</a:t>
            </a:fld>
            <a:endParaRPr lang="zh-CN" altLang="en-US"/>
          </a:p>
        </p:txBody>
      </p:sp>
    </p:spTree>
    <p:extLst>
      <p:ext uri="{BB962C8B-B14F-4D97-AF65-F5344CB8AC3E}">
        <p14:creationId xmlns:p14="http://schemas.microsoft.com/office/powerpoint/2010/main" val="163309911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88E9B3-4196-47C7-AC6F-8B9D6EF0293A}" type="datetimeFigureOut">
              <a:rPr lang="zh-CN" altLang="en-US" smtClean="0"/>
              <a:t>2017/7/30</a:t>
            </a:fld>
            <a:endParaRPr lang="zh-CN" altLang="en-US"/>
          </a:p>
        </p:txBody>
      </p:sp>
      <p:sp>
        <p:nvSpPr>
          <p:cNvPr id="5" name="页脚占位符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1D5C57-FBFC-4CD9-A3EE-3CA07D4CD69B}" type="slidenum">
              <a:rPr lang="zh-CN" altLang="en-US" smtClean="0"/>
              <a:t>‹#›</a:t>
            </a:fld>
            <a:endParaRPr lang="zh-CN" altLang="en-US"/>
          </a:p>
        </p:txBody>
      </p:sp>
    </p:spTree>
    <p:extLst>
      <p:ext uri="{BB962C8B-B14F-4D97-AF65-F5344CB8AC3E}">
        <p14:creationId xmlns:p14="http://schemas.microsoft.com/office/powerpoint/2010/main" val="28320751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88E9B3-4196-47C7-AC6F-8B9D6EF0293A}" type="datetimeFigureOut">
              <a:rPr lang="zh-CN" altLang="en-US">
                <a:solidFill>
                  <a:prstClr val="black">
                    <a:tint val="75000"/>
                  </a:prstClr>
                </a:solidFill>
              </a:rPr>
              <a:pPr/>
              <a:t>2017/7/30</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1D5C57-FBFC-4CD9-A3EE-3CA07D4CD69B}" type="slidenum">
              <a:rPr lang="zh-CN" altLang="en-US">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74273443"/>
      </p:ext>
    </p:extLst>
  </p:cSld>
  <p:clrMap bg1="lt1" tx1="dk1" bg2="lt2" tx2="dk2" accent1="accent1" accent2="accent2" accent3="accent3" accent4="accent4" accent5="accent5" accent6="accent6" hlink="hlink" folHlink="folHlink"/>
  <p:sldLayoutIdLst>
    <p:sldLayoutId id="2147483664" r:id="rId1"/>
  </p:sldLayoutIdLst>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1826522"/>
      </p:ext>
    </p:extLst>
  </p:cSld>
  <p:clrMap bg1="lt1" tx1="dk1" bg2="lt2" tx2="dk2" accent1="accent1" accent2="accent2" accent3="accent3" accent4="accent4" accent5="accent5" accent6="accent6" hlink="hlink" folHlink="folHlink"/>
  <p:sldLayoutIdLst>
    <p:sldLayoutId id="2147483661" r:id="rId1"/>
    <p:sldLayoutId id="2147483662" r:id="rId2"/>
  </p:sldLayoutIdLst>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txStyles>
    <p:titleStyle>
      <a:lvl1pPr algn="ctr" rtl="0" fontAlgn="base">
        <a:spcBef>
          <a:spcPct val="0"/>
        </a:spcBef>
        <a:spcAft>
          <a:spcPct val="0"/>
        </a:spcAft>
        <a:defRPr sz="5867" kern="1200">
          <a:solidFill>
            <a:schemeClr val="tx1"/>
          </a:solidFill>
          <a:latin typeface="+mj-lt"/>
          <a:ea typeface="微软雅黑" pitchFamily="34" charset="-122"/>
          <a:cs typeface="+mj-cs"/>
        </a:defRPr>
      </a:lvl1pPr>
      <a:lvl2pPr algn="ctr" rtl="0" fontAlgn="base">
        <a:spcBef>
          <a:spcPct val="0"/>
        </a:spcBef>
        <a:spcAft>
          <a:spcPct val="0"/>
        </a:spcAft>
        <a:defRPr sz="5867">
          <a:solidFill>
            <a:schemeClr val="tx1"/>
          </a:solidFill>
          <a:latin typeface="Calibri" pitchFamily="34" charset="0"/>
          <a:ea typeface="宋体" charset="-122"/>
        </a:defRPr>
      </a:lvl2pPr>
      <a:lvl3pPr algn="ctr" rtl="0" fontAlgn="base">
        <a:spcBef>
          <a:spcPct val="0"/>
        </a:spcBef>
        <a:spcAft>
          <a:spcPct val="0"/>
        </a:spcAft>
        <a:defRPr sz="5867">
          <a:solidFill>
            <a:schemeClr val="tx1"/>
          </a:solidFill>
          <a:latin typeface="Calibri" pitchFamily="34" charset="0"/>
          <a:ea typeface="宋体" charset="-122"/>
        </a:defRPr>
      </a:lvl3pPr>
      <a:lvl4pPr algn="ctr" rtl="0" fontAlgn="base">
        <a:spcBef>
          <a:spcPct val="0"/>
        </a:spcBef>
        <a:spcAft>
          <a:spcPct val="0"/>
        </a:spcAft>
        <a:defRPr sz="5867">
          <a:solidFill>
            <a:schemeClr val="tx1"/>
          </a:solidFill>
          <a:latin typeface="Calibri" pitchFamily="34" charset="0"/>
          <a:ea typeface="宋体" charset="-122"/>
        </a:defRPr>
      </a:lvl4pPr>
      <a:lvl5pPr algn="ctr" rtl="0" fontAlgn="base">
        <a:spcBef>
          <a:spcPct val="0"/>
        </a:spcBef>
        <a:spcAft>
          <a:spcPct val="0"/>
        </a:spcAft>
        <a:defRPr sz="5867">
          <a:solidFill>
            <a:schemeClr val="tx1"/>
          </a:solidFill>
          <a:latin typeface="Calibri" pitchFamily="34" charset="0"/>
          <a:ea typeface="宋体" charset="-122"/>
        </a:defRPr>
      </a:lvl5pPr>
      <a:lvl6pPr marL="609585" algn="ctr" rtl="0" fontAlgn="base">
        <a:spcBef>
          <a:spcPct val="0"/>
        </a:spcBef>
        <a:spcAft>
          <a:spcPct val="0"/>
        </a:spcAft>
        <a:defRPr sz="5867">
          <a:solidFill>
            <a:schemeClr val="tx1"/>
          </a:solidFill>
          <a:latin typeface="Calibri" pitchFamily="34" charset="0"/>
          <a:ea typeface="宋体" charset="-122"/>
        </a:defRPr>
      </a:lvl6pPr>
      <a:lvl7pPr marL="1219170" algn="ctr" rtl="0" fontAlgn="base">
        <a:spcBef>
          <a:spcPct val="0"/>
        </a:spcBef>
        <a:spcAft>
          <a:spcPct val="0"/>
        </a:spcAft>
        <a:defRPr sz="5867">
          <a:solidFill>
            <a:schemeClr val="tx1"/>
          </a:solidFill>
          <a:latin typeface="Calibri" pitchFamily="34" charset="0"/>
          <a:ea typeface="宋体" charset="-122"/>
        </a:defRPr>
      </a:lvl7pPr>
      <a:lvl8pPr marL="1828754" algn="ctr" rtl="0" fontAlgn="base">
        <a:spcBef>
          <a:spcPct val="0"/>
        </a:spcBef>
        <a:spcAft>
          <a:spcPct val="0"/>
        </a:spcAft>
        <a:defRPr sz="5867">
          <a:solidFill>
            <a:schemeClr val="tx1"/>
          </a:solidFill>
          <a:latin typeface="Calibri" pitchFamily="34" charset="0"/>
          <a:ea typeface="宋体" charset="-122"/>
        </a:defRPr>
      </a:lvl8pPr>
      <a:lvl9pPr marL="2438339" algn="ctr" rtl="0" fontAlgn="base">
        <a:spcBef>
          <a:spcPct val="0"/>
        </a:spcBef>
        <a:spcAft>
          <a:spcPct val="0"/>
        </a:spcAft>
        <a:defRPr sz="5867">
          <a:solidFill>
            <a:schemeClr val="tx1"/>
          </a:solidFill>
          <a:latin typeface="Calibri" pitchFamily="34" charset="0"/>
          <a:ea typeface="宋体" charset="-122"/>
        </a:defRPr>
      </a:lvl9pPr>
    </p:titleStyle>
    <p:bodyStyle>
      <a:lvl1pPr marL="457189" indent="-457189" algn="l" rtl="0" fontAlgn="base">
        <a:spcBef>
          <a:spcPct val="20000"/>
        </a:spcBef>
        <a:spcAft>
          <a:spcPct val="0"/>
        </a:spcAft>
        <a:buFont typeface="Arial" charset="0"/>
        <a:buChar char="•"/>
        <a:defRPr sz="4267" kern="1200">
          <a:solidFill>
            <a:schemeClr val="tx1"/>
          </a:solidFill>
          <a:latin typeface="+mn-lt"/>
          <a:ea typeface="微软雅黑" pitchFamily="34" charset="-122"/>
          <a:cs typeface="+mn-cs"/>
        </a:defRPr>
      </a:lvl1pPr>
      <a:lvl2pPr marL="990575" indent="-380990" algn="l" rtl="0" fontAlgn="base">
        <a:spcBef>
          <a:spcPct val="20000"/>
        </a:spcBef>
        <a:spcAft>
          <a:spcPct val="0"/>
        </a:spcAft>
        <a:buFont typeface="Arial" charset="0"/>
        <a:buChar char="–"/>
        <a:defRPr sz="3733" kern="1200">
          <a:solidFill>
            <a:schemeClr val="tx1"/>
          </a:solidFill>
          <a:latin typeface="+mn-lt"/>
          <a:ea typeface="微软雅黑" pitchFamily="34" charset="-122"/>
          <a:cs typeface="+mn-cs"/>
        </a:defRPr>
      </a:lvl2pPr>
      <a:lvl3pPr marL="1523962" indent="-304792" algn="l" rtl="0" fontAlgn="base">
        <a:spcBef>
          <a:spcPct val="20000"/>
        </a:spcBef>
        <a:spcAft>
          <a:spcPct val="0"/>
        </a:spcAft>
        <a:buFont typeface="Arial" charset="0"/>
        <a:buChar char="•"/>
        <a:defRPr sz="3200" kern="1200">
          <a:solidFill>
            <a:schemeClr val="tx1"/>
          </a:solidFill>
          <a:latin typeface="+mn-lt"/>
          <a:ea typeface="微软雅黑" pitchFamily="34" charset="-122"/>
          <a:cs typeface="+mn-cs"/>
        </a:defRPr>
      </a:lvl3pPr>
      <a:lvl4pPr marL="2133547" indent="-304792" algn="l" rtl="0" fontAlgn="base">
        <a:spcBef>
          <a:spcPct val="20000"/>
        </a:spcBef>
        <a:spcAft>
          <a:spcPct val="0"/>
        </a:spcAft>
        <a:buFont typeface="Arial" charset="0"/>
        <a:buChar char="–"/>
        <a:defRPr sz="2667" kern="1200">
          <a:solidFill>
            <a:schemeClr val="tx1"/>
          </a:solidFill>
          <a:latin typeface="+mn-lt"/>
          <a:ea typeface="微软雅黑" pitchFamily="34" charset="-122"/>
          <a:cs typeface="+mn-cs"/>
        </a:defRPr>
      </a:lvl4pPr>
      <a:lvl5pPr marL="2743131" indent="-304792" algn="l" rtl="0" fontAlgn="base">
        <a:spcBef>
          <a:spcPct val="20000"/>
        </a:spcBef>
        <a:spcAft>
          <a:spcPct val="0"/>
        </a:spcAft>
        <a:buFont typeface="Arial" charset="0"/>
        <a:buChar char="»"/>
        <a:defRPr sz="2667" kern="1200">
          <a:solidFill>
            <a:schemeClr val="tx1"/>
          </a:solidFill>
          <a:latin typeface="+mn-lt"/>
          <a:ea typeface="微软雅黑" pitchFamily="34" charset="-122"/>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18.jpeg"/><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21.png"/><Relationship Id="rId4" Type="http://schemas.openxmlformats.org/officeDocument/2006/relationships/image" Target="../media/image20.jpeg"/></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24.jpeg"/><Relationship Id="rId4" Type="http://schemas.openxmlformats.org/officeDocument/2006/relationships/image" Target="../media/image23.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28.emf"/></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0.gif"/><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image" Target="../media/image32.gif"/><Relationship Id="rId4" Type="http://schemas.openxmlformats.org/officeDocument/2006/relationships/image" Target="../media/image31.gif"/></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34.png"/></Relationships>
</file>

<file path=ppt/slides/_rels/slide2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8.xml"/><Relationship Id="rId1" Type="http://schemas.openxmlformats.org/officeDocument/2006/relationships/slideLayout" Target="../slideLayouts/slideLayout7.xml"/><Relationship Id="rId5" Type="http://schemas.openxmlformats.org/officeDocument/2006/relationships/image" Target="../media/image37.png"/><Relationship Id="rId4" Type="http://schemas.openxmlformats.org/officeDocument/2006/relationships/image" Target="../media/image36.jpeg"/></Relationships>
</file>

<file path=ppt/slides/_rels/slide2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8.gif"/><Relationship Id="rId3" Type="http://schemas.openxmlformats.org/officeDocument/2006/relationships/image" Target="../media/image3.gif"/><Relationship Id="rId7" Type="http://schemas.openxmlformats.org/officeDocument/2006/relationships/image" Target="../media/image7.gif"/><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6.gif"/><Relationship Id="rId5" Type="http://schemas.openxmlformats.org/officeDocument/2006/relationships/image" Target="../media/image5.gif"/><Relationship Id="rId4" Type="http://schemas.openxmlformats.org/officeDocument/2006/relationships/image" Target="../media/image4.gif"/></Relationships>
</file>

<file path=ppt/slides/_rels/slide8.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15.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圆角矩形 1"/>
          <p:cNvSpPr/>
          <p:nvPr/>
        </p:nvSpPr>
        <p:spPr>
          <a:xfrm rot="18926425">
            <a:off x="2008431" y="1733615"/>
            <a:ext cx="1181595" cy="1181594"/>
          </a:xfrm>
          <a:prstGeom prst="roundRect">
            <a:avLst/>
          </a:prstGeom>
          <a:solidFill>
            <a:schemeClr val="accent5"/>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solidFill>
                <a:schemeClr val="bg1"/>
              </a:solidFill>
              <a:latin typeface="微软雅黑" panose="020B0503020204020204" pitchFamily="34" charset="-122"/>
              <a:ea typeface="微软雅黑" panose="020B0503020204020204" pitchFamily="34" charset="-122"/>
            </a:endParaRPr>
          </a:p>
        </p:txBody>
      </p:sp>
      <p:sp>
        <p:nvSpPr>
          <p:cNvPr id="9" name="圆角矩形 8"/>
          <p:cNvSpPr/>
          <p:nvPr/>
        </p:nvSpPr>
        <p:spPr>
          <a:xfrm rot="18926425">
            <a:off x="3103133" y="1733616"/>
            <a:ext cx="1181595" cy="1181594"/>
          </a:xfrm>
          <a:prstGeom prst="roundRect">
            <a:avLst/>
          </a:prstGeom>
          <a:solidFill>
            <a:schemeClr val="accent5"/>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solidFill>
                <a:schemeClr val="bg1"/>
              </a:solidFill>
              <a:latin typeface="微软雅黑" panose="020B0503020204020204" pitchFamily="34" charset="-122"/>
              <a:ea typeface="微软雅黑" panose="020B0503020204020204" pitchFamily="34" charset="-122"/>
            </a:endParaRPr>
          </a:p>
        </p:txBody>
      </p:sp>
      <p:sp>
        <p:nvSpPr>
          <p:cNvPr id="10" name="圆角矩形 9"/>
          <p:cNvSpPr/>
          <p:nvPr/>
        </p:nvSpPr>
        <p:spPr>
          <a:xfrm rot="18926425">
            <a:off x="4084930" y="1368654"/>
            <a:ext cx="1546079" cy="1546078"/>
          </a:xfrm>
          <a:prstGeom prst="roundRect">
            <a:avLst/>
          </a:prstGeom>
          <a:solidFill>
            <a:schemeClr val="accent5"/>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solidFill>
                <a:schemeClr val="bg1"/>
              </a:solidFill>
              <a:latin typeface="微软雅黑" panose="020B0503020204020204" pitchFamily="34" charset="-122"/>
              <a:ea typeface="微软雅黑" panose="020B0503020204020204" pitchFamily="34" charset="-122"/>
            </a:endParaRPr>
          </a:p>
        </p:txBody>
      </p:sp>
      <p:sp>
        <p:nvSpPr>
          <p:cNvPr id="11" name="圆角矩形 10"/>
          <p:cNvSpPr/>
          <p:nvPr/>
        </p:nvSpPr>
        <p:spPr>
          <a:xfrm rot="18926425">
            <a:off x="5426674" y="1378645"/>
            <a:ext cx="1546079" cy="1546078"/>
          </a:xfrm>
          <a:prstGeom prst="roundRect">
            <a:avLst/>
          </a:prstGeom>
          <a:solidFill>
            <a:schemeClr val="accent5"/>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solidFill>
                <a:schemeClr val="bg1"/>
              </a:solidFill>
              <a:latin typeface="微软雅黑" panose="020B0503020204020204" pitchFamily="34" charset="-122"/>
              <a:ea typeface="微软雅黑" panose="020B0503020204020204" pitchFamily="34" charset="-122"/>
            </a:endParaRPr>
          </a:p>
        </p:txBody>
      </p:sp>
      <p:sp>
        <p:nvSpPr>
          <p:cNvPr id="12" name="圆角矩形 11"/>
          <p:cNvSpPr/>
          <p:nvPr/>
        </p:nvSpPr>
        <p:spPr>
          <a:xfrm rot="18926425">
            <a:off x="6781395" y="1718878"/>
            <a:ext cx="1181595" cy="1181594"/>
          </a:xfrm>
          <a:prstGeom prst="roundRect">
            <a:avLst/>
          </a:prstGeom>
          <a:solidFill>
            <a:schemeClr val="accent5"/>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solidFill>
                <a:schemeClr val="bg1"/>
              </a:solidFill>
              <a:latin typeface="微软雅黑" panose="020B0503020204020204" pitchFamily="34" charset="-122"/>
              <a:ea typeface="微软雅黑" panose="020B0503020204020204" pitchFamily="34" charset="-122"/>
            </a:endParaRPr>
          </a:p>
        </p:txBody>
      </p:sp>
      <p:sp>
        <p:nvSpPr>
          <p:cNvPr id="13" name="圆角矩形 12"/>
          <p:cNvSpPr/>
          <p:nvPr/>
        </p:nvSpPr>
        <p:spPr>
          <a:xfrm rot="18926425">
            <a:off x="7933797" y="1728868"/>
            <a:ext cx="1181595" cy="1181594"/>
          </a:xfrm>
          <a:prstGeom prst="roundRect">
            <a:avLst/>
          </a:prstGeom>
          <a:solidFill>
            <a:schemeClr val="accent5"/>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solidFill>
                <a:schemeClr val="bg1"/>
              </a:solidFill>
              <a:latin typeface="微软雅黑" panose="020B0503020204020204" pitchFamily="34" charset="-122"/>
              <a:ea typeface="微软雅黑" panose="020B0503020204020204" pitchFamily="34" charset="-122"/>
            </a:endParaRPr>
          </a:p>
        </p:txBody>
      </p:sp>
      <p:sp>
        <p:nvSpPr>
          <p:cNvPr id="14" name="圆角矩形 13"/>
          <p:cNvSpPr/>
          <p:nvPr/>
        </p:nvSpPr>
        <p:spPr>
          <a:xfrm rot="18926425">
            <a:off x="9165469" y="1733430"/>
            <a:ext cx="1181595" cy="1181594"/>
          </a:xfrm>
          <a:prstGeom prst="roundRect">
            <a:avLst/>
          </a:prstGeom>
          <a:solidFill>
            <a:schemeClr val="accent5"/>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solidFill>
                <a:schemeClr val="bg1"/>
              </a:solidFill>
              <a:latin typeface="微软雅黑" panose="020B0503020204020204" pitchFamily="34" charset="-122"/>
              <a:ea typeface="微软雅黑" panose="020B0503020204020204" pitchFamily="34" charset="-122"/>
            </a:endParaRPr>
          </a:p>
        </p:txBody>
      </p:sp>
      <p:sp>
        <p:nvSpPr>
          <p:cNvPr id="18" name="矩形 17"/>
          <p:cNvSpPr/>
          <p:nvPr/>
        </p:nvSpPr>
        <p:spPr>
          <a:xfrm>
            <a:off x="2221396" y="1680607"/>
            <a:ext cx="8217899" cy="1107996"/>
          </a:xfrm>
          <a:prstGeom prst="rect">
            <a:avLst/>
          </a:prstGeom>
        </p:spPr>
        <p:txBody>
          <a:bodyPr wrap="square">
            <a:spAutoFit/>
          </a:bodyPr>
          <a:lstStyle/>
          <a:p>
            <a:pPr fontAlgn="auto">
              <a:spcBef>
                <a:spcPts val="0"/>
              </a:spcBef>
              <a:spcAft>
                <a:spcPts val="0"/>
              </a:spcAft>
              <a:defRPr/>
            </a:pPr>
            <a:r>
              <a:rPr lang="zh-CN" altLang="en-US" sz="4800" b="1" kern="2000" spc="100" dirty="0" smtClean="0">
                <a:solidFill>
                  <a:schemeClr val="bg1"/>
                </a:solidFill>
                <a:latin typeface="微软雅黑" pitchFamily="34" charset="-122"/>
                <a:ea typeface="微软雅黑" pitchFamily="34" charset="-122"/>
                <a:sym typeface="微软雅黑" pitchFamily="34" charset="-122"/>
              </a:rPr>
              <a:t>创  业  </a:t>
            </a:r>
            <a:r>
              <a:rPr lang="zh-CN" altLang="en-US" sz="6600" b="1" kern="2000" spc="100" dirty="0" smtClean="0">
                <a:solidFill>
                  <a:schemeClr val="bg1"/>
                </a:solidFill>
                <a:latin typeface="微软雅黑" pitchFamily="34" charset="-122"/>
                <a:ea typeface="微软雅黑" pitchFamily="34" charset="-122"/>
                <a:sym typeface="微软雅黑" pitchFamily="34" charset="-122"/>
              </a:rPr>
              <a:t>融  资 </a:t>
            </a:r>
            <a:r>
              <a:rPr lang="zh-CN" altLang="en-US" sz="4800" b="1" kern="2000" spc="100" dirty="0" smtClean="0">
                <a:solidFill>
                  <a:schemeClr val="bg1"/>
                </a:solidFill>
                <a:latin typeface="微软雅黑" pitchFamily="34" charset="-122"/>
                <a:ea typeface="微软雅黑" pitchFamily="34" charset="-122"/>
                <a:sym typeface="微软雅黑" pitchFamily="34" charset="-122"/>
              </a:rPr>
              <a:t> 计   划   书</a:t>
            </a:r>
            <a:endParaRPr lang="zh-CN" altLang="en-US" sz="4800" b="1" kern="2000" spc="100" dirty="0">
              <a:solidFill>
                <a:schemeClr val="bg1"/>
              </a:solidFill>
              <a:latin typeface="微软雅黑" pitchFamily="34" charset="-122"/>
              <a:ea typeface="微软雅黑" pitchFamily="34" charset="-122"/>
              <a:sym typeface="微软雅黑" pitchFamily="34" charset="-122"/>
            </a:endParaRPr>
          </a:p>
        </p:txBody>
      </p:sp>
      <p:sp>
        <p:nvSpPr>
          <p:cNvPr id="20" name="圆角矩形 19"/>
          <p:cNvSpPr/>
          <p:nvPr/>
        </p:nvSpPr>
        <p:spPr>
          <a:xfrm rot="18926425">
            <a:off x="2956072" y="3120001"/>
            <a:ext cx="254479" cy="254478"/>
          </a:xfrm>
          <a:prstGeom prst="roundRect">
            <a:avLst/>
          </a:prstGeom>
          <a:solidFill>
            <a:schemeClr val="tx1"/>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21" name="圆角矩形 20"/>
          <p:cNvSpPr/>
          <p:nvPr/>
        </p:nvSpPr>
        <p:spPr>
          <a:xfrm rot="18926425">
            <a:off x="4023252" y="3107025"/>
            <a:ext cx="254479" cy="254478"/>
          </a:xfrm>
          <a:prstGeom prst="roundRect">
            <a:avLst/>
          </a:prstGeom>
          <a:solidFill>
            <a:schemeClr val="tx1"/>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22" name="圆角矩形 21"/>
          <p:cNvSpPr/>
          <p:nvPr/>
        </p:nvSpPr>
        <p:spPr>
          <a:xfrm rot="18926425">
            <a:off x="5288098" y="3093086"/>
            <a:ext cx="254479" cy="254478"/>
          </a:xfrm>
          <a:prstGeom prst="roundRect">
            <a:avLst/>
          </a:prstGeom>
          <a:solidFill>
            <a:schemeClr val="tx1"/>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23" name="圆角矩形 22"/>
          <p:cNvSpPr/>
          <p:nvPr/>
        </p:nvSpPr>
        <p:spPr>
          <a:xfrm rot="18926425">
            <a:off x="6614230" y="3094577"/>
            <a:ext cx="254479" cy="254478"/>
          </a:xfrm>
          <a:prstGeom prst="roundRect">
            <a:avLst/>
          </a:prstGeom>
          <a:solidFill>
            <a:schemeClr val="tx1"/>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24" name="圆角矩形 23"/>
          <p:cNvSpPr/>
          <p:nvPr/>
        </p:nvSpPr>
        <p:spPr>
          <a:xfrm rot="18926425">
            <a:off x="7698939" y="3094576"/>
            <a:ext cx="254479" cy="254478"/>
          </a:xfrm>
          <a:prstGeom prst="roundRect">
            <a:avLst/>
          </a:prstGeom>
          <a:solidFill>
            <a:schemeClr val="tx1"/>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25" name="圆角矩形 24"/>
          <p:cNvSpPr/>
          <p:nvPr/>
        </p:nvSpPr>
        <p:spPr>
          <a:xfrm rot="18926425">
            <a:off x="8910327" y="3080723"/>
            <a:ext cx="254479" cy="254478"/>
          </a:xfrm>
          <a:prstGeom prst="roundRect">
            <a:avLst/>
          </a:prstGeom>
          <a:solidFill>
            <a:schemeClr val="tx1"/>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27" name="圆角矩形 26"/>
          <p:cNvSpPr/>
          <p:nvPr/>
        </p:nvSpPr>
        <p:spPr>
          <a:xfrm rot="18926425">
            <a:off x="3405156" y="3339102"/>
            <a:ext cx="146683" cy="146683"/>
          </a:xfrm>
          <a:prstGeom prst="roundRect">
            <a:avLst/>
          </a:prstGeom>
          <a:solidFill>
            <a:schemeClr val="tx1"/>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28" name="圆角矩形 27"/>
          <p:cNvSpPr/>
          <p:nvPr/>
        </p:nvSpPr>
        <p:spPr>
          <a:xfrm rot="18926425">
            <a:off x="4472337" y="3326126"/>
            <a:ext cx="146683" cy="146683"/>
          </a:xfrm>
          <a:prstGeom prst="roundRect">
            <a:avLst/>
          </a:prstGeom>
          <a:solidFill>
            <a:schemeClr val="tx1"/>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29" name="圆角矩形 28"/>
          <p:cNvSpPr/>
          <p:nvPr/>
        </p:nvSpPr>
        <p:spPr>
          <a:xfrm rot="18926425">
            <a:off x="5737181" y="3312187"/>
            <a:ext cx="146683" cy="146683"/>
          </a:xfrm>
          <a:prstGeom prst="roundRect">
            <a:avLst/>
          </a:prstGeom>
          <a:solidFill>
            <a:schemeClr val="tx1"/>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30" name="圆角矩形 29"/>
          <p:cNvSpPr/>
          <p:nvPr/>
        </p:nvSpPr>
        <p:spPr>
          <a:xfrm rot="18926425">
            <a:off x="7063313" y="3313678"/>
            <a:ext cx="146683" cy="146683"/>
          </a:xfrm>
          <a:prstGeom prst="roundRect">
            <a:avLst/>
          </a:prstGeom>
          <a:solidFill>
            <a:schemeClr val="tx1"/>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31" name="圆角矩形 30"/>
          <p:cNvSpPr/>
          <p:nvPr/>
        </p:nvSpPr>
        <p:spPr>
          <a:xfrm rot="18926425">
            <a:off x="8148023" y="3313677"/>
            <a:ext cx="146683" cy="146683"/>
          </a:xfrm>
          <a:prstGeom prst="roundRect">
            <a:avLst/>
          </a:prstGeom>
          <a:solidFill>
            <a:schemeClr val="tx1"/>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32" name="圆角矩形 31"/>
          <p:cNvSpPr/>
          <p:nvPr/>
        </p:nvSpPr>
        <p:spPr>
          <a:xfrm rot="18926425">
            <a:off x="9359411" y="3299824"/>
            <a:ext cx="146683" cy="146683"/>
          </a:xfrm>
          <a:prstGeom prst="roundRect">
            <a:avLst/>
          </a:prstGeom>
          <a:solidFill>
            <a:schemeClr val="tx1"/>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33" name="文本框 32"/>
          <p:cNvSpPr txBox="1"/>
          <p:nvPr/>
        </p:nvSpPr>
        <p:spPr>
          <a:xfrm>
            <a:off x="3675450" y="3996580"/>
            <a:ext cx="5032147" cy="369332"/>
          </a:xfrm>
          <a:prstGeom prst="rect">
            <a:avLst/>
          </a:prstGeom>
          <a:noFill/>
        </p:spPr>
        <p:txBody>
          <a:bodyPr wrap="none" rtlCol="0">
            <a:spAutoFit/>
          </a:bodyPr>
          <a:lstStyle/>
          <a:p>
            <a:r>
              <a:rPr lang="zh-CN" altLang="en-US" b="1" dirty="0" smtClean="0">
                <a:latin typeface="微软雅黑" panose="020B0503020204020204" pitchFamily="34" charset="-122"/>
                <a:ea typeface="微软雅黑" panose="020B0503020204020204" pitchFamily="34" charset="-122"/>
              </a:rPr>
              <a:t>创业投资、企业推广宣传、公司介绍、项目合作</a:t>
            </a:r>
            <a:endParaRPr lang="zh-CN" altLang="en-US" b="1" dirty="0">
              <a:latin typeface="微软雅黑" panose="020B0503020204020204" pitchFamily="34" charset="-122"/>
              <a:ea typeface="微软雅黑" panose="020B0503020204020204" pitchFamily="34" charset="-122"/>
            </a:endParaRPr>
          </a:p>
        </p:txBody>
      </p:sp>
      <p:sp>
        <p:nvSpPr>
          <p:cNvPr id="34" name="Freeform 60"/>
          <p:cNvSpPr>
            <a:spLocks/>
          </p:cNvSpPr>
          <p:nvPr/>
        </p:nvSpPr>
        <p:spPr bwMode="auto">
          <a:xfrm>
            <a:off x="3387379" y="3917801"/>
            <a:ext cx="335176" cy="360035"/>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55" name="组合 54"/>
          <p:cNvGrpSpPr/>
          <p:nvPr/>
        </p:nvGrpSpPr>
        <p:grpSpPr>
          <a:xfrm>
            <a:off x="9227146" y="6077243"/>
            <a:ext cx="540919" cy="540918"/>
            <a:chOff x="333829" y="4281545"/>
            <a:chExt cx="1073892" cy="1073892"/>
          </a:xfrm>
        </p:grpSpPr>
        <p:sp>
          <p:nvSpPr>
            <p:cNvPr id="56" name="椭圆 55"/>
            <p:cNvSpPr/>
            <p:nvPr/>
          </p:nvSpPr>
          <p:spPr>
            <a:xfrm>
              <a:off x="333829" y="4281545"/>
              <a:ext cx="1073892" cy="1073892"/>
            </a:xfrm>
            <a:prstGeom prst="ellipse">
              <a:avLst/>
            </a:prstGeom>
            <a:solidFill>
              <a:srgbClr val="FFFFFF">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2515" y="4444000"/>
              <a:ext cx="770562" cy="770562"/>
            </a:xfrm>
            <a:prstGeom prst="ellipse">
              <a:avLst/>
            </a:prstGeom>
            <a:noFill/>
            <a:ln>
              <a:solidFill>
                <a:schemeClr val="tx1">
                  <a:alpha val="4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空心弧 57"/>
            <p:cNvSpPr/>
            <p:nvPr/>
          </p:nvSpPr>
          <p:spPr>
            <a:xfrm>
              <a:off x="462780" y="4423164"/>
              <a:ext cx="814696" cy="814696"/>
            </a:xfrm>
            <a:prstGeom prst="blockArc">
              <a:avLst>
                <a:gd name="adj1" fmla="val 4716599"/>
                <a:gd name="adj2" fmla="val 294773"/>
                <a:gd name="adj3" fmla="val 866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4" name="组合 63"/>
          <p:cNvGrpSpPr/>
          <p:nvPr/>
        </p:nvGrpSpPr>
        <p:grpSpPr>
          <a:xfrm>
            <a:off x="9787878" y="6077243"/>
            <a:ext cx="540919" cy="540918"/>
            <a:chOff x="2969930" y="4335139"/>
            <a:chExt cx="1073892" cy="1073892"/>
          </a:xfrm>
        </p:grpSpPr>
        <p:grpSp>
          <p:nvGrpSpPr>
            <p:cNvPr id="65" name="组合 64"/>
            <p:cNvGrpSpPr/>
            <p:nvPr/>
          </p:nvGrpSpPr>
          <p:grpSpPr>
            <a:xfrm>
              <a:off x="2969930" y="4335139"/>
              <a:ext cx="1073892" cy="1073892"/>
              <a:chOff x="1588326" y="4350310"/>
              <a:chExt cx="1073892" cy="1073892"/>
            </a:xfrm>
          </p:grpSpPr>
          <p:sp>
            <p:nvSpPr>
              <p:cNvPr id="67" name="椭圆 66"/>
              <p:cNvSpPr/>
              <p:nvPr/>
            </p:nvSpPr>
            <p:spPr>
              <a:xfrm>
                <a:off x="1588326" y="4350310"/>
                <a:ext cx="1073892" cy="1073892"/>
              </a:xfrm>
              <a:prstGeom prst="ellipse">
                <a:avLst/>
              </a:prstGeom>
              <a:solidFill>
                <a:srgbClr val="FFFFFF">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6" name="空心弧 65"/>
            <p:cNvSpPr/>
            <p:nvPr/>
          </p:nvSpPr>
          <p:spPr>
            <a:xfrm>
              <a:off x="3112630" y="4431864"/>
              <a:ext cx="817307" cy="817307"/>
            </a:xfrm>
            <a:prstGeom prst="blockArc">
              <a:avLst>
                <a:gd name="adj1" fmla="val 13382597"/>
                <a:gd name="adj2" fmla="val 294773"/>
                <a:gd name="adj3" fmla="val 866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9" name="组合 68"/>
          <p:cNvGrpSpPr/>
          <p:nvPr/>
        </p:nvGrpSpPr>
        <p:grpSpPr>
          <a:xfrm>
            <a:off x="10344161" y="6077243"/>
            <a:ext cx="540919" cy="540918"/>
            <a:chOff x="4430638" y="4310261"/>
            <a:chExt cx="1073892" cy="1073892"/>
          </a:xfrm>
        </p:grpSpPr>
        <p:grpSp>
          <p:nvGrpSpPr>
            <p:cNvPr id="70" name="组合 69"/>
            <p:cNvGrpSpPr/>
            <p:nvPr/>
          </p:nvGrpSpPr>
          <p:grpSpPr>
            <a:xfrm>
              <a:off x="4430638" y="4310261"/>
              <a:ext cx="1073892" cy="1073892"/>
              <a:chOff x="1588326" y="4350310"/>
              <a:chExt cx="1073892" cy="1073892"/>
            </a:xfrm>
          </p:grpSpPr>
          <p:sp>
            <p:nvSpPr>
              <p:cNvPr id="72" name="椭圆 71"/>
              <p:cNvSpPr/>
              <p:nvPr/>
            </p:nvSpPr>
            <p:spPr>
              <a:xfrm>
                <a:off x="1588326" y="4350310"/>
                <a:ext cx="1073892" cy="1073892"/>
              </a:xfrm>
              <a:prstGeom prst="ellipse">
                <a:avLst/>
              </a:prstGeom>
              <a:solidFill>
                <a:srgbClr val="FFFFFF">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1" name="空心弧 70"/>
            <p:cNvSpPr/>
            <p:nvPr/>
          </p:nvSpPr>
          <p:spPr>
            <a:xfrm>
              <a:off x="4565007" y="4423164"/>
              <a:ext cx="834425" cy="834425"/>
            </a:xfrm>
            <a:prstGeom prst="blockArc">
              <a:avLst>
                <a:gd name="adj1" fmla="val 2810620"/>
                <a:gd name="adj2" fmla="val 294773"/>
                <a:gd name="adj3" fmla="val 866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4" name="组合 73"/>
          <p:cNvGrpSpPr/>
          <p:nvPr/>
        </p:nvGrpSpPr>
        <p:grpSpPr>
          <a:xfrm>
            <a:off x="10889290" y="6077243"/>
            <a:ext cx="540919" cy="540918"/>
            <a:chOff x="5935893" y="4328113"/>
            <a:chExt cx="1073892" cy="1073892"/>
          </a:xfrm>
        </p:grpSpPr>
        <p:grpSp>
          <p:nvGrpSpPr>
            <p:cNvPr id="75" name="组合 74"/>
            <p:cNvGrpSpPr/>
            <p:nvPr/>
          </p:nvGrpSpPr>
          <p:grpSpPr>
            <a:xfrm>
              <a:off x="5935893" y="4328113"/>
              <a:ext cx="1073892" cy="1073892"/>
              <a:chOff x="1588326" y="4350310"/>
              <a:chExt cx="1073892" cy="1073892"/>
            </a:xfrm>
          </p:grpSpPr>
          <p:sp>
            <p:nvSpPr>
              <p:cNvPr id="77" name="椭圆 76"/>
              <p:cNvSpPr/>
              <p:nvPr/>
            </p:nvSpPr>
            <p:spPr>
              <a:xfrm>
                <a:off x="1588326" y="4350310"/>
                <a:ext cx="1073892" cy="1073892"/>
              </a:xfrm>
              <a:prstGeom prst="ellipse">
                <a:avLst/>
              </a:prstGeom>
              <a:solidFill>
                <a:srgbClr val="FFFFFF">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6" name="空心弧 75"/>
            <p:cNvSpPr/>
            <p:nvPr/>
          </p:nvSpPr>
          <p:spPr>
            <a:xfrm>
              <a:off x="6051290" y="4443465"/>
              <a:ext cx="834425" cy="834425"/>
            </a:xfrm>
            <a:prstGeom prst="blockArc">
              <a:avLst>
                <a:gd name="adj1" fmla="val 10727270"/>
                <a:gd name="adj2" fmla="val 294773"/>
                <a:gd name="adj3" fmla="val 866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84" name="组合 83"/>
          <p:cNvGrpSpPr/>
          <p:nvPr/>
        </p:nvGrpSpPr>
        <p:grpSpPr>
          <a:xfrm>
            <a:off x="11464454" y="6077243"/>
            <a:ext cx="540919" cy="540918"/>
            <a:chOff x="7326813" y="4328659"/>
            <a:chExt cx="1073892" cy="1073892"/>
          </a:xfrm>
        </p:grpSpPr>
        <p:grpSp>
          <p:nvGrpSpPr>
            <p:cNvPr id="85" name="组合 84"/>
            <p:cNvGrpSpPr/>
            <p:nvPr/>
          </p:nvGrpSpPr>
          <p:grpSpPr>
            <a:xfrm>
              <a:off x="7326813" y="4328659"/>
              <a:ext cx="1073892" cy="1073892"/>
              <a:chOff x="1588326" y="4350310"/>
              <a:chExt cx="1073892" cy="1073892"/>
            </a:xfrm>
          </p:grpSpPr>
          <p:sp>
            <p:nvSpPr>
              <p:cNvPr id="87" name="椭圆 86"/>
              <p:cNvSpPr/>
              <p:nvPr/>
            </p:nvSpPr>
            <p:spPr>
              <a:xfrm>
                <a:off x="1588326" y="4350310"/>
                <a:ext cx="1073892" cy="1073892"/>
              </a:xfrm>
              <a:prstGeom prst="ellipse">
                <a:avLst/>
              </a:prstGeom>
              <a:solidFill>
                <a:srgbClr val="FFFFFF">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6" name="空心弧 85"/>
            <p:cNvSpPr/>
            <p:nvPr/>
          </p:nvSpPr>
          <p:spPr>
            <a:xfrm>
              <a:off x="7455339" y="4435151"/>
              <a:ext cx="834425" cy="834425"/>
            </a:xfrm>
            <a:prstGeom prst="blockArc">
              <a:avLst>
                <a:gd name="adj1" fmla="val 18520956"/>
                <a:gd name="adj2" fmla="val 11501260"/>
                <a:gd name="adj3" fmla="val 9255"/>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9" name="Freeform 7"/>
          <p:cNvSpPr>
            <a:spLocks noEditPoints="1"/>
          </p:cNvSpPr>
          <p:nvPr/>
        </p:nvSpPr>
        <p:spPr bwMode="auto">
          <a:xfrm>
            <a:off x="10572508" y="6245255"/>
            <a:ext cx="96755" cy="182313"/>
          </a:xfrm>
          <a:custGeom>
            <a:avLst/>
            <a:gdLst>
              <a:gd name="T0" fmla="*/ 21 w 51"/>
              <a:gd name="T1" fmla="*/ 72 h 94"/>
              <a:gd name="T2" fmla="*/ 22 w 51"/>
              <a:gd name="T3" fmla="*/ 50 h 94"/>
              <a:gd name="T4" fmla="*/ 7 w 51"/>
              <a:gd name="T5" fmla="*/ 40 h 94"/>
              <a:gd name="T6" fmla="*/ 3 w 51"/>
              <a:gd name="T7" fmla="*/ 26 h 94"/>
              <a:gd name="T8" fmla="*/ 9 w 51"/>
              <a:gd name="T9" fmla="*/ 11 h 94"/>
              <a:gd name="T10" fmla="*/ 23 w 51"/>
              <a:gd name="T11" fmla="*/ 5 h 94"/>
              <a:gd name="T12" fmla="*/ 23 w 51"/>
              <a:gd name="T13" fmla="*/ 0 h 94"/>
              <a:gd name="T14" fmla="*/ 31 w 51"/>
              <a:gd name="T15" fmla="*/ 0 h 94"/>
              <a:gd name="T16" fmla="*/ 31 w 51"/>
              <a:gd name="T17" fmla="*/ 5 h 94"/>
              <a:gd name="T18" fmla="*/ 44 w 51"/>
              <a:gd name="T19" fmla="*/ 11 h 94"/>
              <a:gd name="T20" fmla="*/ 50 w 51"/>
              <a:gd name="T21" fmla="*/ 24 h 94"/>
              <a:gd name="T22" fmla="*/ 37 w 51"/>
              <a:gd name="T23" fmla="*/ 25 h 94"/>
              <a:gd name="T24" fmla="*/ 30 w 51"/>
              <a:gd name="T25" fmla="*/ 17 h 94"/>
              <a:gd name="T26" fmla="*/ 30 w 51"/>
              <a:gd name="T27" fmla="*/ 37 h 94"/>
              <a:gd name="T28" fmla="*/ 47 w 51"/>
              <a:gd name="T29" fmla="*/ 47 h 94"/>
              <a:gd name="T30" fmla="*/ 51 w 51"/>
              <a:gd name="T31" fmla="*/ 61 h 94"/>
              <a:gd name="T32" fmla="*/ 45 w 51"/>
              <a:gd name="T33" fmla="*/ 76 h 94"/>
              <a:gd name="T34" fmla="*/ 29 w 51"/>
              <a:gd name="T35" fmla="*/ 84 h 94"/>
              <a:gd name="T36" fmla="*/ 28 w 51"/>
              <a:gd name="T37" fmla="*/ 94 h 94"/>
              <a:gd name="T38" fmla="*/ 21 w 51"/>
              <a:gd name="T39" fmla="*/ 94 h 94"/>
              <a:gd name="T40" fmla="*/ 21 w 51"/>
              <a:gd name="T41" fmla="*/ 84 h 94"/>
              <a:gd name="T42" fmla="*/ 6 w 51"/>
              <a:gd name="T43" fmla="*/ 77 h 94"/>
              <a:gd name="T44" fmla="*/ 0 w 51"/>
              <a:gd name="T45" fmla="*/ 61 h 94"/>
              <a:gd name="T46" fmla="*/ 14 w 51"/>
              <a:gd name="T47" fmla="*/ 60 h 94"/>
              <a:gd name="T48" fmla="*/ 16 w 51"/>
              <a:gd name="T49" fmla="*/ 67 h 94"/>
              <a:gd name="T50" fmla="*/ 21 w 51"/>
              <a:gd name="T51" fmla="*/ 72 h 94"/>
              <a:gd name="T52" fmla="*/ 23 w 51"/>
              <a:gd name="T53" fmla="*/ 17 h 94"/>
              <a:gd name="T54" fmla="*/ 18 w 51"/>
              <a:gd name="T55" fmla="*/ 20 h 94"/>
              <a:gd name="T56" fmla="*/ 16 w 51"/>
              <a:gd name="T57" fmla="*/ 25 h 94"/>
              <a:gd name="T58" fmla="*/ 17 w 51"/>
              <a:gd name="T59" fmla="*/ 31 h 94"/>
              <a:gd name="T60" fmla="*/ 22 w 51"/>
              <a:gd name="T61" fmla="*/ 35 h 94"/>
              <a:gd name="T62" fmla="*/ 23 w 51"/>
              <a:gd name="T63" fmla="*/ 17 h 94"/>
              <a:gd name="T64" fmla="*/ 29 w 51"/>
              <a:gd name="T65" fmla="*/ 72 h 94"/>
              <a:gd name="T66" fmla="*/ 35 w 51"/>
              <a:gd name="T67" fmla="*/ 69 h 94"/>
              <a:gd name="T68" fmla="*/ 38 w 51"/>
              <a:gd name="T69" fmla="*/ 62 h 94"/>
              <a:gd name="T70" fmla="*/ 36 w 51"/>
              <a:gd name="T71" fmla="*/ 56 h 94"/>
              <a:gd name="T72" fmla="*/ 29 w 51"/>
              <a:gd name="T73" fmla="*/ 52 h 94"/>
              <a:gd name="T74" fmla="*/ 29 w 51"/>
              <a:gd name="T75" fmla="*/ 7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1" h="94">
                <a:moveTo>
                  <a:pt x="21" y="72"/>
                </a:moveTo>
                <a:cubicBezTo>
                  <a:pt x="22" y="50"/>
                  <a:pt x="22" y="50"/>
                  <a:pt x="22" y="50"/>
                </a:cubicBezTo>
                <a:cubicBezTo>
                  <a:pt x="15" y="47"/>
                  <a:pt x="10" y="44"/>
                  <a:pt x="7" y="40"/>
                </a:cubicBezTo>
                <a:cubicBezTo>
                  <a:pt x="4" y="36"/>
                  <a:pt x="3" y="31"/>
                  <a:pt x="3" y="26"/>
                </a:cubicBezTo>
                <a:cubicBezTo>
                  <a:pt x="3" y="20"/>
                  <a:pt x="5" y="15"/>
                  <a:pt x="9" y="11"/>
                </a:cubicBezTo>
                <a:cubicBezTo>
                  <a:pt x="12" y="8"/>
                  <a:pt x="17" y="6"/>
                  <a:pt x="23" y="5"/>
                </a:cubicBezTo>
                <a:cubicBezTo>
                  <a:pt x="23" y="0"/>
                  <a:pt x="23" y="0"/>
                  <a:pt x="23" y="0"/>
                </a:cubicBezTo>
                <a:cubicBezTo>
                  <a:pt x="31" y="0"/>
                  <a:pt x="31" y="0"/>
                  <a:pt x="31" y="0"/>
                </a:cubicBezTo>
                <a:cubicBezTo>
                  <a:pt x="31" y="5"/>
                  <a:pt x="31" y="5"/>
                  <a:pt x="31" y="5"/>
                </a:cubicBezTo>
                <a:cubicBezTo>
                  <a:pt x="36" y="6"/>
                  <a:pt x="41" y="8"/>
                  <a:pt x="44" y="11"/>
                </a:cubicBezTo>
                <a:cubicBezTo>
                  <a:pt x="47" y="15"/>
                  <a:pt x="49" y="19"/>
                  <a:pt x="50" y="24"/>
                </a:cubicBezTo>
                <a:cubicBezTo>
                  <a:pt x="37" y="25"/>
                  <a:pt x="37" y="25"/>
                  <a:pt x="37" y="25"/>
                </a:cubicBezTo>
                <a:cubicBezTo>
                  <a:pt x="36" y="21"/>
                  <a:pt x="34" y="18"/>
                  <a:pt x="30" y="17"/>
                </a:cubicBezTo>
                <a:cubicBezTo>
                  <a:pt x="30" y="37"/>
                  <a:pt x="30" y="37"/>
                  <a:pt x="30" y="37"/>
                </a:cubicBezTo>
                <a:cubicBezTo>
                  <a:pt x="38" y="40"/>
                  <a:pt x="44" y="43"/>
                  <a:pt x="47" y="47"/>
                </a:cubicBezTo>
                <a:cubicBezTo>
                  <a:pt x="50" y="50"/>
                  <a:pt x="51" y="55"/>
                  <a:pt x="51" y="61"/>
                </a:cubicBezTo>
                <a:cubicBezTo>
                  <a:pt x="51" y="67"/>
                  <a:pt x="49" y="72"/>
                  <a:pt x="45" y="76"/>
                </a:cubicBezTo>
                <a:cubicBezTo>
                  <a:pt x="41" y="81"/>
                  <a:pt x="36" y="83"/>
                  <a:pt x="29" y="84"/>
                </a:cubicBezTo>
                <a:cubicBezTo>
                  <a:pt x="28" y="94"/>
                  <a:pt x="28" y="94"/>
                  <a:pt x="28" y="94"/>
                </a:cubicBezTo>
                <a:cubicBezTo>
                  <a:pt x="21" y="94"/>
                  <a:pt x="21" y="94"/>
                  <a:pt x="21" y="94"/>
                </a:cubicBezTo>
                <a:cubicBezTo>
                  <a:pt x="21" y="84"/>
                  <a:pt x="21" y="84"/>
                  <a:pt x="21" y="84"/>
                </a:cubicBezTo>
                <a:cubicBezTo>
                  <a:pt x="15" y="83"/>
                  <a:pt x="10" y="81"/>
                  <a:pt x="6" y="77"/>
                </a:cubicBezTo>
                <a:cubicBezTo>
                  <a:pt x="3" y="73"/>
                  <a:pt x="1" y="68"/>
                  <a:pt x="0" y="61"/>
                </a:cubicBezTo>
                <a:cubicBezTo>
                  <a:pt x="14" y="60"/>
                  <a:pt x="14" y="60"/>
                  <a:pt x="14" y="60"/>
                </a:cubicBezTo>
                <a:cubicBezTo>
                  <a:pt x="14" y="62"/>
                  <a:pt x="15" y="65"/>
                  <a:pt x="16" y="67"/>
                </a:cubicBezTo>
                <a:cubicBezTo>
                  <a:pt x="18" y="69"/>
                  <a:pt x="19" y="71"/>
                  <a:pt x="21" y="72"/>
                </a:cubicBezTo>
                <a:close/>
                <a:moveTo>
                  <a:pt x="23" y="17"/>
                </a:moveTo>
                <a:cubicBezTo>
                  <a:pt x="21" y="17"/>
                  <a:pt x="19" y="18"/>
                  <a:pt x="18" y="20"/>
                </a:cubicBezTo>
                <a:cubicBezTo>
                  <a:pt x="16" y="22"/>
                  <a:pt x="16" y="23"/>
                  <a:pt x="16" y="25"/>
                </a:cubicBezTo>
                <a:cubicBezTo>
                  <a:pt x="16" y="27"/>
                  <a:pt x="16" y="29"/>
                  <a:pt x="17" y="31"/>
                </a:cubicBezTo>
                <a:cubicBezTo>
                  <a:pt x="18" y="32"/>
                  <a:pt x="20" y="34"/>
                  <a:pt x="22" y="35"/>
                </a:cubicBezTo>
                <a:lnTo>
                  <a:pt x="23" y="17"/>
                </a:lnTo>
                <a:close/>
                <a:moveTo>
                  <a:pt x="29" y="72"/>
                </a:moveTo>
                <a:cubicBezTo>
                  <a:pt x="32" y="72"/>
                  <a:pt x="34" y="71"/>
                  <a:pt x="35" y="69"/>
                </a:cubicBezTo>
                <a:cubicBezTo>
                  <a:pt x="37" y="67"/>
                  <a:pt x="38" y="65"/>
                  <a:pt x="38" y="62"/>
                </a:cubicBezTo>
                <a:cubicBezTo>
                  <a:pt x="38" y="60"/>
                  <a:pt x="38" y="58"/>
                  <a:pt x="36" y="56"/>
                </a:cubicBezTo>
                <a:cubicBezTo>
                  <a:pt x="35" y="54"/>
                  <a:pt x="33" y="53"/>
                  <a:pt x="29" y="52"/>
                </a:cubicBezTo>
                <a:lnTo>
                  <a:pt x="29" y="72"/>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93" name="组合 92"/>
          <p:cNvGrpSpPr/>
          <p:nvPr/>
        </p:nvGrpSpPr>
        <p:grpSpPr>
          <a:xfrm>
            <a:off x="9413250" y="6248090"/>
            <a:ext cx="173519" cy="175117"/>
            <a:chOff x="3694520" y="2281238"/>
            <a:chExt cx="344488" cy="347663"/>
          </a:xfrm>
          <a:solidFill>
            <a:srgbClr val="404040"/>
          </a:solidFill>
        </p:grpSpPr>
        <p:sp>
          <p:nvSpPr>
            <p:cNvPr id="94" name="Freeform 14"/>
            <p:cNvSpPr>
              <a:spLocks/>
            </p:cNvSpPr>
            <p:nvPr/>
          </p:nvSpPr>
          <p:spPr bwMode="auto">
            <a:xfrm>
              <a:off x="3807232" y="2281238"/>
              <a:ext cx="128589" cy="207962"/>
            </a:xfrm>
            <a:custGeom>
              <a:avLst/>
              <a:gdLst>
                <a:gd name="T0" fmla="*/ 16 w 34"/>
                <a:gd name="T1" fmla="*/ 54 h 54"/>
                <a:gd name="T2" fmla="*/ 18 w 34"/>
                <a:gd name="T3" fmla="*/ 54 h 54"/>
                <a:gd name="T4" fmla="*/ 18 w 34"/>
                <a:gd name="T5" fmla="*/ 54 h 54"/>
                <a:gd name="T6" fmla="*/ 18 w 34"/>
                <a:gd name="T7" fmla="*/ 54 h 54"/>
                <a:gd name="T8" fmla="*/ 20 w 34"/>
                <a:gd name="T9" fmla="*/ 54 h 54"/>
                <a:gd name="T10" fmla="*/ 27 w 34"/>
                <a:gd name="T11" fmla="*/ 47 h 54"/>
                <a:gd name="T12" fmla="*/ 27 w 34"/>
                <a:gd name="T13" fmla="*/ 47 h 54"/>
                <a:gd name="T14" fmla="*/ 26 w 34"/>
                <a:gd name="T15" fmla="*/ 43 h 54"/>
                <a:gd name="T16" fmla="*/ 31 w 34"/>
                <a:gd name="T17" fmla="*/ 32 h 54"/>
                <a:gd name="T18" fmla="*/ 34 w 34"/>
                <a:gd name="T19" fmla="*/ 24 h 54"/>
                <a:gd name="T20" fmla="*/ 32 w 34"/>
                <a:gd name="T21" fmla="*/ 23 h 54"/>
                <a:gd name="T22" fmla="*/ 30 w 34"/>
                <a:gd name="T23" fmla="*/ 15 h 54"/>
                <a:gd name="T24" fmla="*/ 21 w 34"/>
                <a:gd name="T25" fmla="*/ 2 h 54"/>
                <a:gd name="T26" fmla="*/ 10 w 34"/>
                <a:gd name="T27" fmla="*/ 3 h 54"/>
                <a:gd name="T28" fmla="*/ 2 w 34"/>
                <a:gd name="T29" fmla="*/ 22 h 54"/>
                <a:gd name="T30" fmla="*/ 1 w 34"/>
                <a:gd name="T31" fmla="*/ 24 h 54"/>
                <a:gd name="T32" fmla="*/ 1 w 34"/>
                <a:gd name="T33" fmla="*/ 31 h 54"/>
                <a:gd name="T34" fmla="*/ 3 w 34"/>
                <a:gd name="T35" fmla="*/ 33 h 54"/>
                <a:gd name="T36" fmla="*/ 6 w 34"/>
                <a:gd name="T37" fmla="*/ 40 h 54"/>
                <a:gd name="T38" fmla="*/ 7 w 34"/>
                <a:gd name="T39" fmla="*/ 45 h 54"/>
                <a:gd name="T40" fmla="*/ 7 w 34"/>
                <a:gd name="T41" fmla="*/ 45 h 54"/>
                <a:gd name="T42" fmla="*/ 16 w 3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 h="54">
                  <a:moveTo>
                    <a:pt x="16" y="54"/>
                  </a:moveTo>
                  <a:cubicBezTo>
                    <a:pt x="16" y="54"/>
                    <a:pt x="17" y="54"/>
                    <a:pt x="18" y="54"/>
                  </a:cubicBezTo>
                  <a:cubicBezTo>
                    <a:pt x="18" y="54"/>
                    <a:pt x="18" y="54"/>
                    <a:pt x="18" y="54"/>
                  </a:cubicBezTo>
                  <a:cubicBezTo>
                    <a:pt x="18" y="54"/>
                    <a:pt x="18" y="54"/>
                    <a:pt x="18" y="54"/>
                  </a:cubicBezTo>
                  <a:cubicBezTo>
                    <a:pt x="19" y="54"/>
                    <a:pt x="19" y="54"/>
                    <a:pt x="20" y="54"/>
                  </a:cubicBezTo>
                  <a:cubicBezTo>
                    <a:pt x="22" y="53"/>
                    <a:pt x="27" y="47"/>
                    <a:pt x="27" y="47"/>
                  </a:cubicBezTo>
                  <a:cubicBezTo>
                    <a:pt x="27" y="47"/>
                    <a:pt x="27" y="47"/>
                    <a:pt x="27" y="47"/>
                  </a:cubicBezTo>
                  <a:cubicBezTo>
                    <a:pt x="27" y="46"/>
                    <a:pt x="26" y="45"/>
                    <a:pt x="26" y="43"/>
                  </a:cubicBezTo>
                  <a:cubicBezTo>
                    <a:pt x="26" y="38"/>
                    <a:pt x="29" y="32"/>
                    <a:pt x="31" y="32"/>
                  </a:cubicBezTo>
                  <a:cubicBezTo>
                    <a:pt x="33" y="33"/>
                    <a:pt x="33" y="25"/>
                    <a:pt x="34" y="24"/>
                  </a:cubicBezTo>
                  <a:cubicBezTo>
                    <a:pt x="34" y="22"/>
                    <a:pt x="32" y="23"/>
                    <a:pt x="32" y="23"/>
                  </a:cubicBezTo>
                  <a:cubicBezTo>
                    <a:pt x="30" y="15"/>
                    <a:pt x="30" y="15"/>
                    <a:pt x="30" y="15"/>
                  </a:cubicBezTo>
                  <a:cubicBezTo>
                    <a:pt x="31" y="10"/>
                    <a:pt x="27" y="4"/>
                    <a:pt x="21" y="2"/>
                  </a:cubicBezTo>
                  <a:cubicBezTo>
                    <a:pt x="16" y="0"/>
                    <a:pt x="10" y="3"/>
                    <a:pt x="10" y="3"/>
                  </a:cubicBezTo>
                  <a:cubicBezTo>
                    <a:pt x="0" y="2"/>
                    <a:pt x="2" y="20"/>
                    <a:pt x="2" y="22"/>
                  </a:cubicBezTo>
                  <a:cubicBezTo>
                    <a:pt x="2" y="24"/>
                    <a:pt x="2" y="24"/>
                    <a:pt x="1" y="24"/>
                  </a:cubicBezTo>
                  <a:cubicBezTo>
                    <a:pt x="1" y="25"/>
                    <a:pt x="1" y="29"/>
                    <a:pt x="1" y="31"/>
                  </a:cubicBezTo>
                  <a:cubicBezTo>
                    <a:pt x="2" y="32"/>
                    <a:pt x="3" y="32"/>
                    <a:pt x="3" y="33"/>
                  </a:cubicBezTo>
                  <a:cubicBezTo>
                    <a:pt x="3" y="33"/>
                    <a:pt x="3" y="33"/>
                    <a:pt x="6" y="40"/>
                  </a:cubicBezTo>
                  <a:cubicBezTo>
                    <a:pt x="7" y="43"/>
                    <a:pt x="7" y="44"/>
                    <a:pt x="7" y="45"/>
                  </a:cubicBezTo>
                  <a:cubicBezTo>
                    <a:pt x="7" y="45"/>
                    <a:pt x="7" y="45"/>
                    <a:pt x="7" y="45"/>
                  </a:cubicBezTo>
                  <a:cubicBezTo>
                    <a:pt x="7" y="45"/>
                    <a:pt x="13" y="52"/>
                    <a:pt x="1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5"/>
            <p:cNvSpPr>
              <a:spLocks/>
            </p:cNvSpPr>
            <p:nvPr/>
          </p:nvSpPr>
          <p:spPr bwMode="auto">
            <a:xfrm>
              <a:off x="3694520" y="2459038"/>
              <a:ext cx="344488" cy="169863"/>
            </a:xfrm>
            <a:custGeom>
              <a:avLst/>
              <a:gdLst>
                <a:gd name="T0" fmla="*/ 89 w 91"/>
                <a:gd name="T1" fmla="*/ 19 h 44"/>
                <a:gd name="T2" fmla="*/ 77 w 91"/>
                <a:gd name="T3" fmla="*/ 10 h 44"/>
                <a:gd name="T4" fmla="*/ 58 w 91"/>
                <a:gd name="T5" fmla="*/ 1 h 44"/>
                <a:gd name="T6" fmla="*/ 58 w 91"/>
                <a:gd name="T7" fmla="*/ 1 h 44"/>
                <a:gd name="T8" fmla="*/ 57 w 91"/>
                <a:gd name="T9" fmla="*/ 15 h 44"/>
                <a:gd name="T10" fmla="*/ 53 w 91"/>
                <a:gd name="T11" fmla="*/ 27 h 44"/>
                <a:gd name="T12" fmla="*/ 53 w 91"/>
                <a:gd name="T13" fmla="*/ 30 h 44"/>
                <a:gd name="T14" fmla="*/ 50 w 91"/>
                <a:gd name="T15" fmla="*/ 40 h 44"/>
                <a:gd name="T16" fmla="*/ 45 w 91"/>
                <a:gd name="T17" fmla="*/ 31 h 44"/>
                <a:gd name="T18" fmla="*/ 46 w 91"/>
                <a:gd name="T19" fmla="*/ 28 h 44"/>
                <a:gd name="T20" fmla="*/ 38 w 91"/>
                <a:gd name="T21" fmla="*/ 11 h 44"/>
                <a:gd name="T22" fmla="*/ 36 w 91"/>
                <a:gd name="T23" fmla="*/ 0 h 44"/>
                <a:gd name="T24" fmla="*/ 36 w 91"/>
                <a:gd name="T25" fmla="*/ 0 h 44"/>
                <a:gd name="T26" fmla="*/ 26 w 91"/>
                <a:gd name="T27" fmla="*/ 5 h 44"/>
                <a:gd name="T28" fmla="*/ 8 w 91"/>
                <a:gd name="T29" fmla="*/ 9 h 44"/>
                <a:gd name="T30" fmla="*/ 4 w 91"/>
                <a:gd name="T31" fmla="*/ 17 h 44"/>
                <a:gd name="T32" fmla="*/ 0 w 91"/>
                <a:gd name="T33" fmla="*/ 44 h 44"/>
                <a:gd name="T34" fmla="*/ 91 w 91"/>
                <a:gd name="T35" fmla="*/ 44 h 44"/>
                <a:gd name="T36" fmla="*/ 89 w 91"/>
                <a:gd name="T37" fmla="*/ 1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 h="44">
                  <a:moveTo>
                    <a:pt x="89" y="19"/>
                  </a:moveTo>
                  <a:cubicBezTo>
                    <a:pt x="89" y="13"/>
                    <a:pt x="77" y="10"/>
                    <a:pt x="77" y="10"/>
                  </a:cubicBezTo>
                  <a:cubicBezTo>
                    <a:pt x="77" y="10"/>
                    <a:pt x="58" y="1"/>
                    <a:pt x="58" y="1"/>
                  </a:cubicBezTo>
                  <a:cubicBezTo>
                    <a:pt x="58" y="1"/>
                    <a:pt x="58" y="1"/>
                    <a:pt x="58" y="1"/>
                  </a:cubicBezTo>
                  <a:cubicBezTo>
                    <a:pt x="57" y="15"/>
                    <a:pt x="57" y="15"/>
                    <a:pt x="57" y="15"/>
                  </a:cubicBezTo>
                  <a:cubicBezTo>
                    <a:pt x="53" y="27"/>
                    <a:pt x="53" y="27"/>
                    <a:pt x="53" y="27"/>
                  </a:cubicBezTo>
                  <a:cubicBezTo>
                    <a:pt x="53" y="30"/>
                    <a:pt x="53" y="30"/>
                    <a:pt x="53" y="30"/>
                  </a:cubicBezTo>
                  <a:cubicBezTo>
                    <a:pt x="50" y="40"/>
                    <a:pt x="50" y="40"/>
                    <a:pt x="50" y="40"/>
                  </a:cubicBezTo>
                  <a:cubicBezTo>
                    <a:pt x="45" y="31"/>
                    <a:pt x="45" y="31"/>
                    <a:pt x="45" y="31"/>
                  </a:cubicBezTo>
                  <a:cubicBezTo>
                    <a:pt x="46" y="28"/>
                    <a:pt x="46" y="28"/>
                    <a:pt x="46" y="28"/>
                  </a:cubicBezTo>
                  <a:cubicBezTo>
                    <a:pt x="38" y="11"/>
                    <a:pt x="38" y="11"/>
                    <a:pt x="38" y="11"/>
                  </a:cubicBezTo>
                  <a:cubicBezTo>
                    <a:pt x="36" y="0"/>
                    <a:pt x="36" y="0"/>
                    <a:pt x="36" y="0"/>
                  </a:cubicBezTo>
                  <a:cubicBezTo>
                    <a:pt x="36" y="0"/>
                    <a:pt x="36" y="0"/>
                    <a:pt x="36" y="0"/>
                  </a:cubicBezTo>
                  <a:cubicBezTo>
                    <a:pt x="30" y="4"/>
                    <a:pt x="26" y="5"/>
                    <a:pt x="26" y="5"/>
                  </a:cubicBezTo>
                  <a:cubicBezTo>
                    <a:pt x="26" y="5"/>
                    <a:pt x="14" y="7"/>
                    <a:pt x="8" y="9"/>
                  </a:cubicBezTo>
                  <a:cubicBezTo>
                    <a:pt x="3" y="12"/>
                    <a:pt x="4" y="17"/>
                    <a:pt x="4" y="17"/>
                  </a:cubicBezTo>
                  <a:cubicBezTo>
                    <a:pt x="4" y="17"/>
                    <a:pt x="2" y="31"/>
                    <a:pt x="0" y="44"/>
                  </a:cubicBezTo>
                  <a:cubicBezTo>
                    <a:pt x="91" y="44"/>
                    <a:pt x="91" y="44"/>
                    <a:pt x="91" y="44"/>
                  </a:cubicBezTo>
                  <a:cubicBezTo>
                    <a:pt x="90" y="30"/>
                    <a:pt x="89" y="21"/>
                    <a:pt x="89"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16"/>
            <p:cNvSpPr>
              <a:spLocks/>
            </p:cNvSpPr>
            <p:nvPr/>
          </p:nvSpPr>
          <p:spPr bwMode="auto">
            <a:xfrm>
              <a:off x="3887788" y="2462213"/>
              <a:ext cx="3175" cy="0"/>
            </a:xfrm>
            <a:custGeom>
              <a:avLst/>
              <a:gdLst>
                <a:gd name="T0" fmla="*/ 2 w 2"/>
                <a:gd name="T1" fmla="*/ 0 w 2"/>
                <a:gd name="T2" fmla="*/ 2 w 2"/>
                <a:gd name="T3" fmla="*/ 2 w 2"/>
              </a:gdLst>
              <a:ahLst/>
              <a:cxnLst>
                <a:cxn ang="0">
                  <a:pos x="T0" y="0"/>
                </a:cxn>
                <a:cxn ang="0">
                  <a:pos x="T1" y="0"/>
                </a:cxn>
                <a:cxn ang="0">
                  <a:pos x="T2" y="0"/>
                </a:cxn>
                <a:cxn ang="0">
                  <a:pos x="T3" y="0"/>
                </a:cxn>
              </a:cxnLst>
              <a:rect l="0" t="0" r="r" b="b"/>
              <a:pathLst>
                <a:path w="2">
                  <a:moveTo>
                    <a:pt x="2" y="0"/>
                  </a:moveTo>
                  <a:lnTo>
                    <a:pt x="0" y="0"/>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7"/>
            <p:cNvSpPr>
              <a:spLocks/>
            </p:cNvSpPr>
            <p:nvPr/>
          </p:nvSpPr>
          <p:spPr bwMode="auto">
            <a:xfrm>
              <a:off x="3808413" y="2455863"/>
              <a:ext cx="3175" cy="3175"/>
            </a:xfrm>
            <a:custGeom>
              <a:avLst/>
              <a:gdLst>
                <a:gd name="T0" fmla="*/ 1 w 1"/>
                <a:gd name="T1" fmla="*/ 0 h 1"/>
                <a:gd name="T2" fmla="*/ 0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1"/>
                    <a:pt x="0" y="1"/>
                    <a:pt x="0" y="1"/>
                  </a:cubicBezTo>
                  <a:cubicBezTo>
                    <a:pt x="0" y="1"/>
                    <a:pt x="0" y="1"/>
                    <a:pt x="0" y="1"/>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8"/>
            <p:cNvSpPr>
              <a:spLocks/>
            </p:cNvSpPr>
            <p:nvPr/>
          </p:nvSpPr>
          <p:spPr bwMode="auto">
            <a:xfrm>
              <a:off x="3833813" y="2489201"/>
              <a:ext cx="38100" cy="115888"/>
            </a:xfrm>
            <a:custGeom>
              <a:avLst/>
              <a:gdLst>
                <a:gd name="T0" fmla="*/ 10 w 10"/>
                <a:gd name="T1" fmla="*/ 5 h 30"/>
                <a:gd name="T2" fmla="*/ 5 w 10"/>
                <a:gd name="T3" fmla="*/ 0 h 30"/>
                <a:gd name="T4" fmla="*/ 5 w 10"/>
                <a:gd name="T5" fmla="*/ 0 h 30"/>
                <a:gd name="T6" fmla="*/ 0 w 10"/>
                <a:gd name="T7" fmla="*/ 5 h 30"/>
                <a:gd name="T8" fmla="*/ 4 w 10"/>
                <a:gd name="T9" fmla="*/ 8 h 30"/>
                <a:gd name="T10" fmla="*/ 4 w 10"/>
                <a:gd name="T11" fmla="*/ 15 h 30"/>
                <a:gd name="T12" fmla="*/ 3 w 10"/>
                <a:gd name="T13" fmla="*/ 20 h 30"/>
                <a:gd name="T14" fmla="*/ 7 w 10"/>
                <a:gd name="T15" fmla="*/ 30 h 30"/>
                <a:gd name="T16" fmla="*/ 10 w 10"/>
                <a:gd name="T17" fmla="*/ 19 h 30"/>
                <a:gd name="T18" fmla="*/ 7 w 10"/>
                <a:gd name="T19" fmla="*/ 8 h 30"/>
                <a:gd name="T20" fmla="*/ 10 w 10"/>
                <a:gd name="T21"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30">
                  <a:moveTo>
                    <a:pt x="10" y="5"/>
                  </a:moveTo>
                  <a:cubicBezTo>
                    <a:pt x="5" y="0"/>
                    <a:pt x="5" y="0"/>
                    <a:pt x="5" y="0"/>
                  </a:cubicBezTo>
                  <a:cubicBezTo>
                    <a:pt x="5" y="0"/>
                    <a:pt x="5" y="0"/>
                    <a:pt x="5" y="0"/>
                  </a:cubicBezTo>
                  <a:cubicBezTo>
                    <a:pt x="4" y="0"/>
                    <a:pt x="0" y="5"/>
                    <a:pt x="0" y="5"/>
                  </a:cubicBezTo>
                  <a:cubicBezTo>
                    <a:pt x="4" y="8"/>
                    <a:pt x="4" y="8"/>
                    <a:pt x="4" y="8"/>
                  </a:cubicBezTo>
                  <a:cubicBezTo>
                    <a:pt x="4" y="15"/>
                    <a:pt x="4" y="15"/>
                    <a:pt x="4" y="15"/>
                  </a:cubicBezTo>
                  <a:cubicBezTo>
                    <a:pt x="3" y="20"/>
                    <a:pt x="3" y="20"/>
                    <a:pt x="3" y="20"/>
                  </a:cubicBezTo>
                  <a:cubicBezTo>
                    <a:pt x="7" y="30"/>
                    <a:pt x="7" y="30"/>
                    <a:pt x="7" y="30"/>
                  </a:cubicBezTo>
                  <a:cubicBezTo>
                    <a:pt x="10" y="19"/>
                    <a:pt x="10" y="19"/>
                    <a:pt x="10" y="19"/>
                  </a:cubicBezTo>
                  <a:cubicBezTo>
                    <a:pt x="7" y="8"/>
                    <a:pt x="7" y="8"/>
                    <a:pt x="7" y="8"/>
                  </a:cubicBezTo>
                  <a:lnTo>
                    <a:pt x="1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9" name="Freeform 21"/>
          <p:cNvSpPr>
            <a:spLocks noEditPoints="1"/>
          </p:cNvSpPr>
          <p:nvPr/>
        </p:nvSpPr>
        <p:spPr bwMode="auto">
          <a:xfrm>
            <a:off x="9959502" y="6276217"/>
            <a:ext cx="204489" cy="139136"/>
          </a:xfrm>
          <a:custGeom>
            <a:avLst/>
            <a:gdLst>
              <a:gd name="T0" fmla="*/ 72 w 81"/>
              <a:gd name="T1" fmla="*/ 51 h 54"/>
              <a:gd name="T2" fmla="*/ 69 w 81"/>
              <a:gd name="T3" fmla="*/ 54 h 54"/>
              <a:gd name="T4" fmla="*/ 12 w 81"/>
              <a:gd name="T5" fmla="*/ 53 h 54"/>
              <a:gd name="T6" fmla="*/ 10 w 81"/>
              <a:gd name="T7" fmla="*/ 50 h 54"/>
              <a:gd name="T8" fmla="*/ 19 w 81"/>
              <a:gd name="T9" fmla="*/ 17 h 54"/>
              <a:gd name="T10" fmla="*/ 22 w 81"/>
              <a:gd name="T11" fmla="*/ 14 h 54"/>
              <a:gd name="T12" fmla="*/ 78 w 81"/>
              <a:gd name="T13" fmla="*/ 14 h 54"/>
              <a:gd name="T14" fmla="*/ 81 w 81"/>
              <a:gd name="T15" fmla="*/ 17 h 54"/>
              <a:gd name="T16" fmla="*/ 72 w 81"/>
              <a:gd name="T17" fmla="*/ 51 h 54"/>
              <a:gd name="T18" fmla="*/ 7 w 81"/>
              <a:gd name="T19" fmla="*/ 45 h 54"/>
              <a:gd name="T20" fmla="*/ 16 w 81"/>
              <a:gd name="T21" fmla="*/ 14 h 54"/>
              <a:gd name="T22" fmla="*/ 21 w 81"/>
              <a:gd name="T23" fmla="*/ 11 h 54"/>
              <a:gd name="T24" fmla="*/ 67 w 81"/>
              <a:gd name="T25" fmla="*/ 11 h 54"/>
              <a:gd name="T26" fmla="*/ 62 w 81"/>
              <a:gd name="T27" fmla="*/ 5 h 54"/>
              <a:gd name="T28" fmla="*/ 25 w 81"/>
              <a:gd name="T29" fmla="*/ 5 h 54"/>
              <a:gd name="T30" fmla="*/ 22 w 81"/>
              <a:gd name="T31" fmla="*/ 0 h 54"/>
              <a:gd name="T32" fmla="*/ 0 w 81"/>
              <a:gd name="T33" fmla="*/ 0 h 54"/>
              <a:gd name="T34" fmla="*/ 5 w 81"/>
              <a:gd name="T35" fmla="*/ 45 h 54"/>
              <a:gd name="T36" fmla="*/ 7 w 81"/>
              <a:gd name="T37" fmla="*/ 4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1" h="54">
                <a:moveTo>
                  <a:pt x="72" y="51"/>
                </a:moveTo>
                <a:cubicBezTo>
                  <a:pt x="72" y="52"/>
                  <a:pt x="71" y="54"/>
                  <a:pt x="69" y="54"/>
                </a:cubicBezTo>
                <a:cubicBezTo>
                  <a:pt x="12" y="53"/>
                  <a:pt x="12" y="53"/>
                  <a:pt x="12" y="53"/>
                </a:cubicBezTo>
                <a:cubicBezTo>
                  <a:pt x="11" y="53"/>
                  <a:pt x="10" y="52"/>
                  <a:pt x="10" y="50"/>
                </a:cubicBezTo>
                <a:cubicBezTo>
                  <a:pt x="19" y="17"/>
                  <a:pt x="19" y="17"/>
                  <a:pt x="19" y="17"/>
                </a:cubicBezTo>
                <a:cubicBezTo>
                  <a:pt x="20" y="15"/>
                  <a:pt x="21" y="14"/>
                  <a:pt x="22" y="14"/>
                </a:cubicBezTo>
                <a:cubicBezTo>
                  <a:pt x="78" y="14"/>
                  <a:pt x="78" y="14"/>
                  <a:pt x="78" y="14"/>
                </a:cubicBezTo>
                <a:cubicBezTo>
                  <a:pt x="79" y="14"/>
                  <a:pt x="81" y="15"/>
                  <a:pt x="81" y="17"/>
                </a:cubicBezTo>
                <a:lnTo>
                  <a:pt x="72" y="51"/>
                </a:lnTo>
                <a:close/>
                <a:moveTo>
                  <a:pt x="7" y="45"/>
                </a:moveTo>
                <a:cubicBezTo>
                  <a:pt x="16" y="14"/>
                  <a:pt x="16" y="14"/>
                  <a:pt x="16" y="14"/>
                </a:cubicBezTo>
                <a:cubicBezTo>
                  <a:pt x="16" y="14"/>
                  <a:pt x="17" y="11"/>
                  <a:pt x="21" y="11"/>
                </a:cubicBezTo>
                <a:cubicBezTo>
                  <a:pt x="25" y="11"/>
                  <a:pt x="67" y="11"/>
                  <a:pt x="67" y="11"/>
                </a:cubicBezTo>
                <a:cubicBezTo>
                  <a:pt x="67" y="11"/>
                  <a:pt x="68" y="6"/>
                  <a:pt x="62" y="5"/>
                </a:cubicBezTo>
                <a:cubicBezTo>
                  <a:pt x="57" y="4"/>
                  <a:pt x="25" y="5"/>
                  <a:pt x="25" y="5"/>
                </a:cubicBezTo>
                <a:cubicBezTo>
                  <a:pt x="22" y="0"/>
                  <a:pt x="22" y="0"/>
                  <a:pt x="22" y="0"/>
                </a:cubicBezTo>
                <a:cubicBezTo>
                  <a:pt x="0" y="0"/>
                  <a:pt x="0" y="0"/>
                  <a:pt x="0" y="0"/>
                </a:cubicBezTo>
                <a:cubicBezTo>
                  <a:pt x="5" y="45"/>
                  <a:pt x="5" y="45"/>
                  <a:pt x="5" y="45"/>
                </a:cubicBezTo>
                <a:lnTo>
                  <a:pt x="7" y="45"/>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0" name="Freeform 24"/>
          <p:cNvSpPr>
            <a:spLocks noEditPoints="1"/>
          </p:cNvSpPr>
          <p:nvPr/>
        </p:nvSpPr>
        <p:spPr bwMode="auto">
          <a:xfrm>
            <a:off x="11659070" y="6258507"/>
            <a:ext cx="140327" cy="143132"/>
          </a:xfrm>
          <a:custGeom>
            <a:avLst/>
            <a:gdLst>
              <a:gd name="T0" fmla="*/ 15 w 63"/>
              <a:gd name="T1" fmla="*/ 30 h 63"/>
              <a:gd name="T2" fmla="*/ 1 w 63"/>
              <a:gd name="T3" fmla="*/ 15 h 63"/>
              <a:gd name="T4" fmla="*/ 19 w 63"/>
              <a:gd name="T5" fmla="*/ 0 h 63"/>
              <a:gd name="T6" fmla="*/ 32 w 63"/>
              <a:gd name="T7" fmla="*/ 15 h 63"/>
              <a:gd name="T8" fmla="*/ 15 w 63"/>
              <a:gd name="T9" fmla="*/ 30 h 63"/>
              <a:gd name="T10" fmla="*/ 15 w 63"/>
              <a:gd name="T11" fmla="*/ 7 h 63"/>
              <a:gd name="T12" fmla="*/ 13 w 63"/>
              <a:gd name="T13" fmla="*/ 10 h 63"/>
              <a:gd name="T14" fmla="*/ 17 w 63"/>
              <a:gd name="T15" fmla="*/ 22 h 63"/>
              <a:gd name="T16" fmla="*/ 20 w 63"/>
              <a:gd name="T17" fmla="*/ 19 h 63"/>
              <a:gd name="T18" fmla="*/ 15 w 63"/>
              <a:gd name="T19" fmla="*/ 7 h 63"/>
              <a:gd name="T20" fmla="*/ 25 w 63"/>
              <a:gd name="T21" fmla="*/ 49 h 63"/>
              <a:gd name="T22" fmla="*/ 16 w 63"/>
              <a:gd name="T23" fmla="*/ 61 h 63"/>
              <a:gd name="T24" fmla="*/ 12 w 63"/>
              <a:gd name="T25" fmla="*/ 58 h 63"/>
              <a:gd name="T26" fmla="*/ 24 w 63"/>
              <a:gd name="T27" fmla="*/ 38 h 63"/>
              <a:gd name="T28" fmla="*/ 44 w 63"/>
              <a:gd name="T29" fmla="*/ 5 h 63"/>
              <a:gd name="T30" fmla="*/ 49 w 63"/>
              <a:gd name="T31" fmla="*/ 1 h 63"/>
              <a:gd name="T32" fmla="*/ 52 w 63"/>
              <a:gd name="T33" fmla="*/ 3 h 63"/>
              <a:gd name="T34" fmla="*/ 41 w 63"/>
              <a:gd name="T35" fmla="*/ 22 h 63"/>
              <a:gd name="T36" fmla="*/ 25 w 63"/>
              <a:gd name="T37" fmla="*/ 49 h 63"/>
              <a:gd name="T38" fmla="*/ 45 w 63"/>
              <a:gd name="T39" fmla="*/ 62 h 63"/>
              <a:gd name="T40" fmla="*/ 31 w 63"/>
              <a:gd name="T41" fmla="*/ 47 h 63"/>
              <a:gd name="T42" fmla="*/ 49 w 63"/>
              <a:gd name="T43" fmla="*/ 32 h 63"/>
              <a:gd name="T44" fmla="*/ 63 w 63"/>
              <a:gd name="T45" fmla="*/ 47 h 63"/>
              <a:gd name="T46" fmla="*/ 45 w 63"/>
              <a:gd name="T47" fmla="*/ 62 h 63"/>
              <a:gd name="T48" fmla="*/ 46 w 63"/>
              <a:gd name="T49" fmla="*/ 39 h 63"/>
              <a:gd name="T50" fmla="*/ 43 w 63"/>
              <a:gd name="T51" fmla="*/ 42 h 63"/>
              <a:gd name="T52" fmla="*/ 48 w 63"/>
              <a:gd name="T53" fmla="*/ 55 h 63"/>
              <a:gd name="T54" fmla="*/ 50 w 63"/>
              <a:gd name="T55" fmla="*/ 52 h 63"/>
              <a:gd name="T56" fmla="*/ 46 w 63"/>
              <a:gd name="T57" fmla="*/ 3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3" h="63">
                <a:moveTo>
                  <a:pt x="15" y="30"/>
                </a:moveTo>
                <a:cubicBezTo>
                  <a:pt x="7" y="30"/>
                  <a:pt x="0" y="24"/>
                  <a:pt x="1" y="15"/>
                </a:cubicBezTo>
                <a:cubicBezTo>
                  <a:pt x="2" y="5"/>
                  <a:pt x="10" y="0"/>
                  <a:pt x="19" y="0"/>
                </a:cubicBezTo>
                <a:cubicBezTo>
                  <a:pt x="26" y="0"/>
                  <a:pt x="33" y="7"/>
                  <a:pt x="32" y="15"/>
                </a:cubicBezTo>
                <a:cubicBezTo>
                  <a:pt x="32" y="25"/>
                  <a:pt x="23" y="30"/>
                  <a:pt x="15" y="30"/>
                </a:cubicBezTo>
                <a:close/>
                <a:moveTo>
                  <a:pt x="15" y="7"/>
                </a:moveTo>
                <a:cubicBezTo>
                  <a:pt x="14" y="7"/>
                  <a:pt x="13" y="8"/>
                  <a:pt x="13" y="10"/>
                </a:cubicBezTo>
                <a:cubicBezTo>
                  <a:pt x="13" y="11"/>
                  <a:pt x="14" y="22"/>
                  <a:pt x="17" y="22"/>
                </a:cubicBezTo>
                <a:cubicBezTo>
                  <a:pt x="19" y="23"/>
                  <a:pt x="20" y="21"/>
                  <a:pt x="20" y="19"/>
                </a:cubicBezTo>
                <a:cubicBezTo>
                  <a:pt x="20" y="16"/>
                  <a:pt x="19" y="7"/>
                  <a:pt x="15" y="7"/>
                </a:cubicBezTo>
                <a:close/>
                <a:moveTo>
                  <a:pt x="25" y="49"/>
                </a:moveTo>
                <a:cubicBezTo>
                  <a:pt x="19" y="59"/>
                  <a:pt x="20" y="61"/>
                  <a:pt x="16" y="61"/>
                </a:cubicBezTo>
                <a:cubicBezTo>
                  <a:pt x="15" y="61"/>
                  <a:pt x="12" y="60"/>
                  <a:pt x="12" y="58"/>
                </a:cubicBezTo>
                <a:cubicBezTo>
                  <a:pt x="12" y="56"/>
                  <a:pt x="14" y="56"/>
                  <a:pt x="24" y="38"/>
                </a:cubicBezTo>
                <a:cubicBezTo>
                  <a:pt x="44" y="5"/>
                  <a:pt x="44" y="5"/>
                  <a:pt x="44" y="5"/>
                </a:cubicBezTo>
                <a:cubicBezTo>
                  <a:pt x="45" y="2"/>
                  <a:pt x="46" y="1"/>
                  <a:pt x="49" y="1"/>
                </a:cubicBezTo>
                <a:cubicBezTo>
                  <a:pt x="50" y="1"/>
                  <a:pt x="52" y="2"/>
                  <a:pt x="52" y="3"/>
                </a:cubicBezTo>
                <a:cubicBezTo>
                  <a:pt x="52" y="6"/>
                  <a:pt x="49" y="8"/>
                  <a:pt x="41" y="22"/>
                </a:cubicBezTo>
                <a:lnTo>
                  <a:pt x="25" y="49"/>
                </a:lnTo>
                <a:close/>
                <a:moveTo>
                  <a:pt x="45" y="62"/>
                </a:moveTo>
                <a:cubicBezTo>
                  <a:pt x="38" y="62"/>
                  <a:pt x="31" y="57"/>
                  <a:pt x="31" y="47"/>
                </a:cubicBezTo>
                <a:cubicBezTo>
                  <a:pt x="32" y="37"/>
                  <a:pt x="40" y="32"/>
                  <a:pt x="49" y="32"/>
                </a:cubicBezTo>
                <a:cubicBezTo>
                  <a:pt x="56" y="33"/>
                  <a:pt x="63" y="39"/>
                  <a:pt x="63" y="47"/>
                </a:cubicBezTo>
                <a:cubicBezTo>
                  <a:pt x="62" y="57"/>
                  <a:pt x="53" y="63"/>
                  <a:pt x="45" y="62"/>
                </a:cubicBezTo>
                <a:close/>
                <a:moveTo>
                  <a:pt x="46" y="39"/>
                </a:moveTo>
                <a:cubicBezTo>
                  <a:pt x="44" y="39"/>
                  <a:pt x="43" y="40"/>
                  <a:pt x="43" y="42"/>
                </a:cubicBezTo>
                <a:cubicBezTo>
                  <a:pt x="43" y="43"/>
                  <a:pt x="44" y="55"/>
                  <a:pt x="48" y="55"/>
                </a:cubicBezTo>
                <a:cubicBezTo>
                  <a:pt x="50" y="55"/>
                  <a:pt x="50" y="53"/>
                  <a:pt x="50" y="52"/>
                </a:cubicBezTo>
                <a:cubicBezTo>
                  <a:pt x="50" y="49"/>
                  <a:pt x="50" y="39"/>
                  <a:pt x="46" y="39"/>
                </a:cubicBez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9" name="Freeform 37"/>
          <p:cNvSpPr>
            <a:spLocks noEditPoints="1"/>
          </p:cNvSpPr>
          <p:nvPr/>
        </p:nvSpPr>
        <p:spPr bwMode="auto">
          <a:xfrm>
            <a:off x="11050136" y="6276400"/>
            <a:ext cx="211901" cy="132738"/>
          </a:xfrm>
          <a:custGeom>
            <a:avLst/>
            <a:gdLst>
              <a:gd name="T0" fmla="*/ 107 w 111"/>
              <a:gd name="T1" fmla="*/ 57 h 68"/>
              <a:gd name="T2" fmla="*/ 100 w 111"/>
              <a:gd name="T3" fmla="*/ 57 h 68"/>
              <a:gd name="T4" fmla="*/ 100 w 111"/>
              <a:gd name="T5" fmla="*/ 55 h 68"/>
              <a:gd name="T6" fmla="*/ 99 w 111"/>
              <a:gd name="T7" fmla="*/ 5 h 68"/>
              <a:gd name="T8" fmla="*/ 95 w 111"/>
              <a:gd name="T9" fmla="*/ 0 h 68"/>
              <a:gd name="T10" fmla="*/ 14 w 111"/>
              <a:gd name="T11" fmla="*/ 2 h 68"/>
              <a:gd name="T12" fmla="*/ 10 w 111"/>
              <a:gd name="T13" fmla="*/ 6 h 68"/>
              <a:gd name="T14" fmla="*/ 10 w 111"/>
              <a:gd name="T15" fmla="*/ 57 h 68"/>
              <a:gd name="T16" fmla="*/ 11 w 111"/>
              <a:gd name="T17" fmla="*/ 59 h 68"/>
              <a:gd name="T18" fmla="*/ 4 w 111"/>
              <a:gd name="T19" fmla="*/ 59 h 68"/>
              <a:gd name="T20" fmla="*/ 0 w 111"/>
              <a:gd name="T21" fmla="*/ 63 h 68"/>
              <a:gd name="T22" fmla="*/ 4 w 111"/>
              <a:gd name="T23" fmla="*/ 68 h 68"/>
              <a:gd name="T24" fmla="*/ 107 w 111"/>
              <a:gd name="T25" fmla="*/ 66 h 68"/>
              <a:gd name="T26" fmla="*/ 111 w 111"/>
              <a:gd name="T27" fmla="*/ 62 h 68"/>
              <a:gd name="T28" fmla="*/ 107 w 111"/>
              <a:gd name="T29" fmla="*/ 57 h 68"/>
              <a:gd name="T30" fmla="*/ 15 w 111"/>
              <a:gd name="T31" fmla="*/ 65 h 68"/>
              <a:gd name="T32" fmla="*/ 14 w 111"/>
              <a:gd name="T33" fmla="*/ 63 h 68"/>
              <a:gd name="T34" fmla="*/ 15 w 111"/>
              <a:gd name="T35" fmla="*/ 62 h 68"/>
              <a:gd name="T36" fmla="*/ 17 w 111"/>
              <a:gd name="T37" fmla="*/ 63 h 68"/>
              <a:gd name="T38" fmla="*/ 15 w 111"/>
              <a:gd name="T39" fmla="*/ 65 h 68"/>
              <a:gd name="T40" fmla="*/ 20 w 111"/>
              <a:gd name="T41" fmla="*/ 64 h 68"/>
              <a:gd name="T42" fmla="*/ 18 w 111"/>
              <a:gd name="T43" fmla="*/ 63 h 68"/>
              <a:gd name="T44" fmla="*/ 20 w 111"/>
              <a:gd name="T45" fmla="*/ 62 h 68"/>
              <a:gd name="T46" fmla="*/ 21 w 111"/>
              <a:gd name="T47" fmla="*/ 63 h 68"/>
              <a:gd name="T48" fmla="*/ 20 w 111"/>
              <a:gd name="T49" fmla="*/ 64 h 68"/>
              <a:gd name="T50" fmla="*/ 24 w 111"/>
              <a:gd name="T51" fmla="*/ 64 h 68"/>
              <a:gd name="T52" fmla="*/ 23 w 111"/>
              <a:gd name="T53" fmla="*/ 63 h 68"/>
              <a:gd name="T54" fmla="*/ 24 w 111"/>
              <a:gd name="T55" fmla="*/ 62 h 68"/>
              <a:gd name="T56" fmla="*/ 26 w 111"/>
              <a:gd name="T57" fmla="*/ 63 h 68"/>
              <a:gd name="T58" fmla="*/ 24 w 111"/>
              <a:gd name="T59" fmla="*/ 64 h 68"/>
              <a:gd name="T60" fmla="*/ 29 w 111"/>
              <a:gd name="T61" fmla="*/ 64 h 68"/>
              <a:gd name="T62" fmla="*/ 27 w 111"/>
              <a:gd name="T63" fmla="*/ 63 h 68"/>
              <a:gd name="T64" fmla="*/ 29 w 111"/>
              <a:gd name="T65" fmla="*/ 62 h 68"/>
              <a:gd name="T66" fmla="*/ 30 w 111"/>
              <a:gd name="T67" fmla="*/ 63 h 68"/>
              <a:gd name="T68" fmla="*/ 29 w 111"/>
              <a:gd name="T69" fmla="*/ 64 h 68"/>
              <a:gd name="T70" fmla="*/ 73 w 111"/>
              <a:gd name="T71" fmla="*/ 64 h 68"/>
              <a:gd name="T72" fmla="*/ 39 w 111"/>
              <a:gd name="T73" fmla="*/ 64 h 68"/>
              <a:gd name="T74" fmla="*/ 37 w 111"/>
              <a:gd name="T75" fmla="*/ 63 h 68"/>
              <a:gd name="T76" fmla="*/ 39 w 111"/>
              <a:gd name="T77" fmla="*/ 61 h 68"/>
              <a:gd name="T78" fmla="*/ 73 w 111"/>
              <a:gd name="T79" fmla="*/ 61 h 68"/>
              <a:gd name="T80" fmla="*/ 74 w 111"/>
              <a:gd name="T81" fmla="*/ 62 h 68"/>
              <a:gd name="T82" fmla="*/ 73 w 111"/>
              <a:gd name="T83" fmla="*/ 64 h 68"/>
              <a:gd name="T84" fmla="*/ 19 w 111"/>
              <a:gd name="T85" fmla="*/ 57 h 68"/>
              <a:gd name="T86" fmla="*/ 18 w 111"/>
              <a:gd name="T87" fmla="*/ 9 h 68"/>
              <a:gd name="T88" fmla="*/ 90 w 111"/>
              <a:gd name="T89" fmla="*/ 8 h 68"/>
              <a:gd name="T90" fmla="*/ 91 w 111"/>
              <a:gd name="T91" fmla="*/ 56 h 68"/>
              <a:gd name="T92" fmla="*/ 19 w 111"/>
              <a:gd name="T93" fmla="*/ 5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1" h="68">
                <a:moveTo>
                  <a:pt x="107" y="57"/>
                </a:moveTo>
                <a:cubicBezTo>
                  <a:pt x="100" y="57"/>
                  <a:pt x="100" y="57"/>
                  <a:pt x="100" y="57"/>
                </a:cubicBezTo>
                <a:cubicBezTo>
                  <a:pt x="100" y="57"/>
                  <a:pt x="100" y="56"/>
                  <a:pt x="100" y="55"/>
                </a:cubicBezTo>
                <a:cubicBezTo>
                  <a:pt x="99" y="5"/>
                  <a:pt x="99" y="5"/>
                  <a:pt x="99" y="5"/>
                </a:cubicBezTo>
                <a:cubicBezTo>
                  <a:pt x="99" y="2"/>
                  <a:pt x="97" y="0"/>
                  <a:pt x="95" y="0"/>
                </a:cubicBezTo>
                <a:cubicBezTo>
                  <a:pt x="14" y="2"/>
                  <a:pt x="14" y="2"/>
                  <a:pt x="14" y="2"/>
                </a:cubicBezTo>
                <a:cubicBezTo>
                  <a:pt x="11" y="2"/>
                  <a:pt x="10" y="4"/>
                  <a:pt x="10" y="6"/>
                </a:cubicBezTo>
                <a:cubicBezTo>
                  <a:pt x="10" y="57"/>
                  <a:pt x="10" y="57"/>
                  <a:pt x="10" y="57"/>
                </a:cubicBezTo>
                <a:cubicBezTo>
                  <a:pt x="10" y="58"/>
                  <a:pt x="11" y="58"/>
                  <a:pt x="11" y="59"/>
                </a:cubicBezTo>
                <a:cubicBezTo>
                  <a:pt x="4" y="59"/>
                  <a:pt x="4" y="59"/>
                  <a:pt x="4" y="59"/>
                </a:cubicBezTo>
                <a:cubicBezTo>
                  <a:pt x="2" y="59"/>
                  <a:pt x="0" y="61"/>
                  <a:pt x="0" y="63"/>
                </a:cubicBezTo>
                <a:cubicBezTo>
                  <a:pt x="0" y="66"/>
                  <a:pt x="2" y="68"/>
                  <a:pt x="4" y="68"/>
                </a:cubicBezTo>
                <a:cubicBezTo>
                  <a:pt x="107" y="66"/>
                  <a:pt x="107" y="66"/>
                  <a:pt x="107" y="66"/>
                </a:cubicBezTo>
                <a:cubicBezTo>
                  <a:pt x="109" y="66"/>
                  <a:pt x="111" y="64"/>
                  <a:pt x="111" y="62"/>
                </a:cubicBezTo>
                <a:cubicBezTo>
                  <a:pt x="111" y="59"/>
                  <a:pt x="109" y="57"/>
                  <a:pt x="107" y="57"/>
                </a:cubicBezTo>
                <a:close/>
                <a:moveTo>
                  <a:pt x="15" y="65"/>
                </a:moveTo>
                <a:cubicBezTo>
                  <a:pt x="15" y="65"/>
                  <a:pt x="14" y="64"/>
                  <a:pt x="14" y="63"/>
                </a:cubicBezTo>
                <a:cubicBezTo>
                  <a:pt x="14" y="62"/>
                  <a:pt x="15" y="62"/>
                  <a:pt x="15" y="62"/>
                </a:cubicBezTo>
                <a:cubicBezTo>
                  <a:pt x="16" y="62"/>
                  <a:pt x="17" y="62"/>
                  <a:pt x="17" y="63"/>
                </a:cubicBezTo>
                <a:cubicBezTo>
                  <a:pt x="17" y="64"/>
                  <a:pt x="16" y="64"/>
                  <a:pt x="15" y="65"/>
                </a:cubicBezTo>
                <a:close/>
                <a:moveTo>
                  <a:pt x="20" y="64"/>
                </a:moveTo>
                <a:cubicBezTo>
                  <a:pt x="19" y="64"/>
                  <a:pt x="18" y="64"/>
                  <a:pt x="18" y="63"/>
                </a:cubicBezTo>
                <a:cubicBezTo>
                  <a:pt x="18" y="62"/>
                  <a:pt x="19" y="62"/>
                  <a:pt x="20" y="62"/>
                </a:cubicBezTo>
                <a:cubicBezTo>
                  <a:pt x="21" y="62"/>
                  <a:pt x="21" y="62"/>
                  <a:pt x="21" y="63"/>
                </a:cubicBezTo>
                <a:cubicBezTo>
                  <a:pt x="21" y="64"/>
                  <a:pt x="21" y="64"/>
                  <a:pt x="20" y="64"/>
                </a:cubicBezTo>
                <a:close/>
                <a:moveTo>
                  <a:pt x="24" y="64"/>
                </a:moveTo>
                <a:cubicBezTo>
                  <a:pt x="24" y="64"/>
                  <a:pt x="23" y="64"/>
                  <a:pt x="23" y="63"/>
                </a:cubicBezTo>
                <a:cubicBezTo>
                  <a:pt x="23" y="62"/>
                  <a:pt x="24" y="62"/>
                  <a:pt x="24" y="62"/>
                </a:cubicBezTo>
                <a:cubicBezTo>
                  <a:pt x="25" y="62"/>
                  <a:pt x="26" y="62"/>
                  <a:pt x="26" y="63"/>
                </a:cubicBezTo>
                <a:cubicBezTo>
                  <a:pt x="26" y="64"/>
                  <a:pt x="25" y="64"/>
                  <a:pt x="24" y="64"/>
                </a:cubicBezTo>
                <a:close/>
                <a:moveTo>
                  <a:pt x="29" y="64"/>
                </a:moveTo>
                <a:cubicBezTo>
                  <a:pt x="28" y="64"/>
                  <a:pt x="28" y="64"/>
                  <a:pt x="27" y="63"/>
                </a:cubicBezTo>
                <a:cubicBezTo>
                  <a:pt x="27" y="62"/>
                  <a:pt x="28" y="62"/>
                  <a:pt x="29" y="62"/>
                </a:cubicBezTo>
                <a:cubicBezTo>
                  <a:pt x="30" y="62"/>
                  <a:pt x="30" y="62"/>
                  <a:pt x="30" y="63"/>
                </a:cubicBezTo>
                <a:cubicBezTo>
                  <a:pt x="30" y="64"/>
                  <a:pt x="30" y="64"/>
                  <a:pt x="29" y="64"/>
                </a:cubicBezTo>
                <a:close/>
                <a:moveTo>
                  <a:pt x="73" y="64"/>
                </a:moveTo>
                <a:cubicBezTo>
                  <a:pt x="39" y="64"/>
                  <a:pt x="39" y="64"/>
                  <a:pt x="39" y="64"/>
                </a:cubicBezTo>
                <a:cubicBezTo>
                  <a:pt x="38" y="64"/>
                  <a:pt x="37" y="64"/>
                  <a:pt x="37" y="63"/>
                </a:cubicBezTo>
                <a:cubicBezTo>
                  <a:pt x="37" y="62"/>
                  <a:pt x="38" y="61"/>
                  <a:pt x="39" y="61"/>
                </a:cubicBezTo>
                <a:cubicBezTo>
                  <a:pt x="73" y="61"/>
                  <a:pt x="73" y="61"/>
                  <a:pt x="73" y="61"/>
                </a:cubicBezTo>
                <a:cubicBezTo>
                  <a:pt x="74" y="61"/>
                  <a:pt x="74" y="61"/>
                  <a:pt x="74" y="62"/>
                </a:cubicBezTo>
                <a:cubicBezTo>
                  <a:pt x="75" y="63"/>
                  <a:pt x="74" y="64"/>
                  <a:pt x="73" y="64"/>
                </a:cubicBezTo>
                <a:close/>
                <a:moveTo>
                  <a:pt x="19" y="57"/>
                </a:moveTo>
                <a:cubicBezTo>
                  <a:pt x="18" y="9"/>
                  <a:pt x="18" y="9"/>
                  <a:pt x="18" y="9"/>
                </a:cubicBezTo>
                <a:cubicBezTo>
                  <a:pt x="90" y="8"/>
                  <a:pt x="90" y="8"/>
                  <a:pt x="90" y="8"/>
                </a:cubicBezTo>
                <a:cubicBezTo>
                  <a:pt x="91" y="56"/>
                  <a:pt x="91" y="56"/>
                  <a:pt x="91" y="56"/>
                </a:cubicBezTo>
                <a:lnTo>
                  <a:pt x="19" y="57"/>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65651126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53" presetClass="entr" presetSubtype="16" fill="hold" grpId="1"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p:cTn id="9" dur="400" fill="hold"/>
                                        <p:tgtEl>
                                          <p:spTgt spid="2"/>
                                        </p:tgtEl>
                                        <p:attrNameLst>
                                          <p:attrName>ppt_w</p:attrName>
                                        </p:attrNameLst>
                                      </p:cBhvr>
                                      <p:tavLst>
                                        <p:tav tm="0">
                                          <p:val>
                                            <p:fltVal val="0"/>
                                          </p:val>
                                        </p:tav>
                                        <p:tav tm="100000">
                                          <p:val>
                                            <p:strVal val="#ppt_w"/>
                                          </p:val>
                                        </p:tav>
                                      </p:tavLst>
                                    </p:anim>
                                    <p:anim calcmode="lin" valueType="num">
                                      <p:cBhvr>
                                        <p:cTn id="10" dur="400" fill="hold"/>
                                        <p:tgtEl>
                                          <p:spTgt spid="2"/>
                                        </p:tgtEl>
                                        <p:attrNameLst>
                                          <p:attrName>ppt_h</p:attrName>
                                        </p:attrNameLst>
                                      </p:cBhvr>
                                      <p:tavLst>
                                        <p:tav tm="0">
                                          <p:val>
                                            <p:fltVal val="0"/>
                                          </p:val>
                                        </p:tav>
                                        <p:tav tm="100000">
                                          <p:val>
                                            <p:strVal val="#ppt_h"/>
                                          </p:val>
                                        </p:tav>
                                      </p:tavLst>
                                    </p:anim>
                                    <p:animEffect transition="in" filter="fade">
                                      <p:cBhvr>
                                        <p:cTn id="11" dur="400"/>
                                        <p:tgtEl>
                                          <p:spTgt spid="2"/>
                                        </p:tgtEl>
                                      </p:cBhvr>
                                    </p:animEffect>
                                  </p:childTnLst>
                                </p:cTn>
                              </p:par>
                              <p:par>
                                <p:cTn id="12" presetID="64" presetClass="path" presetSubtype="0" fill="hold" grpId="2" nodeType="withEffect">
                                  <p:stCondLst>
                                    <p:cond delay="0"/>
                                  </p:stCondLst>
                                  <p:childTnLst>
                                    <p:animMotion origin="layout" path="M 0.00091 -0.00671 L -0.58542 -0.34097 " pathEditMode="relative" rAng="0" ptsTypes="AA">
                                      <p:cBhvr>
                                        <p:cTn id="13" dur="400" spd="-100000" fill="hold"/>
                                        <p:tgtEl>
                                          <p:spTgt spid="2"/>
                                        </p:tgtEl>
                                        <p:attrNameLst>
                                          <p:attrName>ppt_x</p:attrName>
                                          <p:attrName>ppt_y</p:attrName>
                                        </p:attrNameLst>
                                      </p:cBhvr>
                                      <p:rCtr x="-29310" y="-16713"/>
                                    </p:animMotion>
                                  </p:childTnLst>
                                </p:cTn>
                              </p:par>
                              <p:par>
                                <p:cTn id="14" presetID="1"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childTnLst>
                                </p:cTn>
                              </p:par>
                              <p:par>
                                <p:cTn id="16" presetID="53" presetClass="entr" presetSubtype="16" fill="hold" grpId="1" nodeType="with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400" fill="hold"/>
                                        <p:tgtEl>
                                          <p:spTgt spid="9"/>
                                        </p:tgtEl>
                                        <p:attrNameLst>
                                          <p:attrName>ppt_w</p:attrName>
                                        </p:attrNameLst>
                                      </p:cBhvr>
                                      <p:tavLst>
                                        <p:tav tm="0">
                                          <p:val>
                                            <p:fltVal val="0"/>
                                          </p:val>
                                        </p:tav>
                                        <p:tav tm="100000">
                                          <p:val>
                                            <p:strVal val="#ppt_w"/>
                                          </p:val>
                                        </p:tav>
                                      </p:tavLst>
                                    </p:anim>
                                    <p:anim calcmode="lin" valueType="num">
                                      <p:cBhvr>
                                        <p:cTn id="19" dur="400" fill="hold"/>
                                        <p:tgtEl>
                                          <p:spTgt spid="9"/>
                                        </p:tgtEl>
                                        <p:attrNameLst>
                                          <p:attrName>ppt_h</p:attrName>
                                        </p:attrNameLst>
                                      </p:cBhvr>
                                      <p:tavLst>
                                        <p:tav tm="0">
                                          <p:val>
                                            <p:fltVal val="0"/>
                                          </p:val>
                                        </p:tav>
                                        <p:tav tm="100000">
                                          <p:val>
                                            <p:strVal val="#ppt_h"/>
                                          </p:val>
                                        </p:tav>
                                      </p:tavLst>
                                    </p:anim>
                                    <p:animEffect transition="in" filter="fade">
                                      <p:cBhvr>
                                        <p:cTn id="20" dur="400"/>
                                        <p:tgtEl>
                                          <p:spTgt spid="9"/>
                                        </p:tgtEl>
                                      </p:cBhvr>
                                    </p:animEffect>
                                  </p:childTnLst>
                                </p:cTn>
                              </p:par>
                              <p:par>
                                <p:cTn id="21" presetID="64" presetClass="path" presetSubtype="0" fill="hold" grpId="2" nodeType="withEffect">
                                  <p:stCondLst>
                                    <p:cond delay="0"/>
                                  </p:stCondLst>
                                  <p:childTnLst>
                                    <p:animMotion origin="layout" path="M 0.00092 -0.00671 L -0.58541 -0.34097 " pathEditMode="relative" rAng="0" ptsTypes="AA">
                                      <p:cBhvr>
                                        <p:cTn id="22" dur="400" spd="-100000" fill="hold"/>
                                        <p:tgtEl>
                                          <p:spTgt spid="9"/>
                                        </p:tgtEl>
                                        <p:attrNameLst>
                                          <p:attrName>ppt_x</p:attrName>
                                          <p:attrName>ppt_y</p:attrName>
                                        </p:attrNameLst>
                                      </p:cBhvr>
                                      <p:rCtr x="-29323" y="-16713"/>
                                    </p:animMotion>
                                  </p:childTnLst>
                                </p:cTn>
                              </p:par>
                            </p:childTnLst>
                          </p:cTn>
                        </p:par>
                        <p:par>
                          <p:cTn id="23" fill="hold">
                            <p:stCondLst>
                              <p:cond delay="400"/>
                            </p:stCondLst>
                            <p:childTnLst>
                              <p:par>
                                <p:cTn id="24" presetID="1"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childTnLst>
                                </p:cTn>
                              </p:par>
                              <p:par>
                                <p:cTn id="26" presetID="53" presetClass="entr" presetSubtype="16" fill="hold" grpId="1" nodeType="with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400" fill="hold"/>
                                        <p:tgtEl>
                                          <p:spTgt spid="10"/>
                                        </p:tgtEl>
                                        <p:attrNameLst>
                                          <p:attrName>ppt_w</p:attrName>
                                        </p:attrNameLst>
                                      </p:cBhvr>
                                      <p:tavLst>
                                        <p:tav tm="0">
                                          <p:val>
                                            <p:fltVal val="0"/>
                                          </p:val>
                                        </p:tav>
                                        <p:tav tm="100000">
                                          <p:val>
                                            <p:strVal val="#ppt_w"/>
                                          </p:val>
                                        </p:tav>
                                      </p:tavLst>
                                    </p:anim>
                                    <p:anim calcmode="lin" valueType="num">
                                      <p:cBhvr>
                                        <p:cTn id="29" dur="400" fill="hold"/>
                                        <p:tgtEl>
                                          <p:spTgt spid="10"/>
                                        </p:tgtEl>
                                        <p:attrNameLst>
                                          <p:attrName>ppt_h</p:attrName>
                                        </p:attrNameLst>
                                      </p:cBhvr>
                                      <p:tavLst>
                                        <p:tav tm="0">
                                          <p:val>
                                            <p:fltVal val="0"/>
                                          </p:val>
                                        </p:tav>
                                        <p:tav tm="100000">
                                          <p:val>
                                            <p:strVal val="#ppt_h"/>
                                          </p:val>
                                        </p:tav>
                                      </p:tavLst>
                                    </p:anim>
                                    <p:animEffect transition="in" filter="fade">
                                      <p:cBhvr>
                                        <p:cTn id="30" dur="400"/>
                                        <p:tgtEl>
                                          <p:spTgt spid="10"/>
                                        </p:tgtEl>
                                      </p:cBhvr>
                                    </p:animEffect>
                                  </p:childTnLst>
                                </p:cTn>
                              </p:par>
                              <p:par>
                                <p:cTn id="31" presetID="64" presetClass="path" presetSubtype="0" fill="hold" grpId="2" nodeType="withEffect">
                                  <p:stCondLst>
                                    <p:cond delay="0"/>
                                  </p:stCondLst>
                                  <p:childTnLst>
                                    <p:animMotion origin="layout" path="M 0.00091 -0.00671 L -0.58542 -0.34097 " pathEditMode="relative" rAng="0" ptsTypes="AA">
                                      <p:cBhvr>
                                        <p:cTn id="32" dur="400" spd="-100000" fill="hold"/>
                                        <p:tgtEl>
                                          <p:spTgt spid="10"/>
                                        </p:tgtEl>
                                        <p:attrNameLst>
                                          <p:attrName>ppt_x</p:attrName>
                                          <p:attrName>ppt_y</p:attrName>
                                        </p:attrNameLst>
                                      </p:cBhvr>
                                      <p:rCtr x="-29323" y="-16713"/>
                                    </p:animMotion>
                                  </p:childTnLst>
                                </p:cTn>
                              </p:par>
                              <p:par>
                                <p:cTn id="33" presetID="1"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par>
                                <p:cTn id="35" presetID="53" presetClass="entr" presetSubtype="16" fill="hold" grpId="1"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400" fill="hold"/>
                                        <p:tgtEl>
                                          <p:spTgt spid="11"/>
                                        </p:tgtEl>
                                        <p:attrNameLst>
                                          <p:attrName>ppt_w</p:attrName>
                                        </p:attrNameLst>
                                      </p:cBhvr>
                                      <p:tavLst>
                                        <p:tav tm="0">
                                          <p:val>
                                            <p:fltVal val="0"/>
                                          </p:val>
                                        </p:tav>
                                        <p:tav tm="100000">
                                          <p:val>
                                            <p:strVal val="#ppt_w"/>
                                          </p:val>
                                        </p:tav>
                                      </p:tavLst>
                                    </p:anim>
                                    <p:anim calcmode="lin" valueType="num">
                                      <p:cBhvr>
                                        <p:cTn id="38" dur="400" fill="hold"/>
                                        <p:tgtEl>
                                          <p:spTgt spid="11"/>
                                        </p:tgtEl>
                                        <p:attrNameLst>
                                          <p:attrName>ppt_h</p:attrName>
                                        </p:attrNameLst>
                                      </p:cBhvr>
                                      <p:tavLst>
                                        <p:tav tm="0">
                                          <p:val>
                                            <p:fltVal val="0"/>
                                          </p:val>
                                        </p:tav>
                                        <p:tav tm="100000">
                                          <p:val>
                                            <p:strVal val="#ppt_h"/>
                                          </p:val>
                                        </p:tav>
                                      </p:tavLst>
                                    </p:anim>
                                    <p:animEffect transition="in" filter="fade">
                                      <p:cBhvr>
                                        <p:cTn id="39" dur="400"/>
                                        <p:tgtEl>
                                          <p:spTgt spid="11"/>
                                        </p:tgtEl>
                                      </p:cBhvr>
                                    </p:animEffect>
                                  </p:childTnLst>
                                </p:cTn>
                              </p:par>
                              <p:par>
                                <p:cTn id="40" presetID="64" presetClass="path" presetSubtype="0" fill="hold" grpId="2" nodeType="withEffect">
                                  <p:stCondLst>
                                    <p:cond delay="0"/>
                                  </p:stCondLst>
                                  <p:childTnLst>
                                    <p:animMotion origin="layout" path="M 0.00092 -0.00672 L -0.58541 -0.34097 " pathEditMode="relative" rAng="0" ptsTypes="AA">
                                      <p:cBhvr>
                                        <p:cTn id="41" dur="400" spd="-100000" fill="hold"/>
                                        <p:tgtEl>
                                          <p:spTgt spid="11"/>
                                        </p:tgtEl>
                                        <p:attrNameLst>
                                          <p:attrName>ppt_x</p:attrName>
                                          <p:attrName>ppt_y</p:attrName>
                                        </p:attrNameLst>
                                      </p:cBhvr>
                                      <p:rCtr x="-29323" y="-16713"/>
                                    </p:animMotion>
                                  </p:childTnLst>
                                </p:cTn>
                              </p:par>
                              <p:par>
                                <p:cTn id="42" presetID="1" presetClass="entr" presetSubtype="0"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childTnLst>
                                </p:cTn>
                              </p:par>
                              <p:par>
                                <p:cTn id="44" presetID="53" presetClass="entr" presetSubtype="16" fill="hold" grpId="1" nodeType="with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p:cTn id="46" dur="400" fill="hold"/>
                                        <p:tgtEl>
                                          <p:spTgt spid="12"/>
                                        </p:tgtEl>
                                        <p:attrNameLst>
                                          <p:attrName>ppt_w</p:attrName>
                                        </p:attrNameLst>
                                      </p:cBhvr>
                                      <p:tavLst>
                                        <p:tav tm="0">
                                          <p:val>
                                            <p:fltVal val="0"/>
                                          </p:val>
                                        </p:tav>
                                        <p:tav tm="100000">
                                          <p:val>
                                            <p:strVal val="#ppt_w"/>
                                          </p:val>
                                        </p:tav>
                                      </p:tavLst>
                                    </p:anim>
                                    <p:anim calcmode="lin" valueType="num">
                                      <p:cBhvr>
                                        <p:cTn id="47" dur="400" fill="hold"/>
                                        <p:tgtEl>
                                          <p:spTgt spid="12"/>
                                        </p:tgtEl>
                                        <p:attrNameLst>
                                          <p:attrName>ppt_h</p:attrName>
                                        </p:attrNameLst>
                                      </p:cBhvr>
                                      <p:tavLst>
                                        <p:tav tm="0">
                                          <p:val>
                                            <p:fltVal val="0"/>
                                          </p:val>
                                        </p:tav>
                                        <p:tav tm="100000">
                                          <p:val>
                                            <p:strVal val="#ppt_h"/>
                                          </p:val>
                                        </p:tav>
                                      </p:tavLst>
                                    </p:anim>
                                    <p:animEffect transition="in" filter="fade">
                                      <p:cBhvr>
                                        <p:cTn id="48" dur="400"/>
                                        <p:tgtEl>
                                          <p:spTgt spid="12"/>
                                        </p:tgtEl>
                                      </p:cBhvr>
                                    </p:animEffect>
                                  </p:childTnLst>
                                </p:cTn>
                              </p:par>
                              <p:par>
                                <p:cTn id="49" presetID="64" presetClass="path" presetSubtype="0" fill="hold" grpId="2" nodeType="withEffect">
                                  <p:stCondLst>
                                    <p:cond delay="0"/>
                                  </p:stCondLst>
                                  <p:childTnLst>
                                    <p:animMotion origin="layout" path="M 0.00091 -0.00672 L -0.58542 -0.34098 " pathEditMode="relative" rAng="0" ptsTypes="AA">
                                      <p:cBhvr>
                                        <p:cTn id="50" dur="400" spd="-100000" fill="hold"/>
                                        <p:tgtEl>
                                          <p:spTgt spid="12"/>
                                        </p:tgtEl>
                                        <p:attrNameLst>
                                          <p:attrName>ppt_x</p:attrName>
                                          <p:attrName>ppt_y</p:attrName>
                                        </p:attrNameLst>
                                      </p:cBhvr>
                                      <p:rCtr x="-29323" y="-16713"/>
                                    </p:animMotion>
                                  </p:childTnLst>
                                </p:cTn>
                              </p:par>
                            </p:childTnLst>
                          </p:cTn>
                        </p:par>
                        <p:par>
                          <p:cTn id="51" fill="hold">
                            <p:stCondLst>
                              <p:cond delay="800"/>
                            </p:stCondLst>
                            <p:childTnLst>
                              <p:par>
                                <p:cTn id="52" presetID="1"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childTnLst>
                                </p:cTn>
                              </p:par>
                            </p:childTnLst>
                          </p:cTn>
                        </p:par>
                        <p:par>
                          <p:cTn id="54" fill="hold">
                            <p:stCondLst>
                              <p:cond delay="800"/>
                            </p:stCondLst>
                            <p:childTnLst>
                              <p:par>
                                <p:cTn id="55" presetID="53" presetClass="entr" presetSubtype="16" fill="hold" grpId="1" nodeType="after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p:cTn id="57" dur="400" fill="hold"/>
                                        <p:tgtEl>
                                          <p:spTgt spid="13"/>
                                        </p:tgtEl>
                                        <p:attrNameLst>
                                          <p:attrName>ppt_w</p:attrName>
                                        </p:attrNameLst>
                                      </p:cBhvr>
                                      <p:tavLst>
                                        <p:tav tm="0">
                                          <p:val>
                                            <p:fltVal val="0"/>
                                          </p:val>
                                        </p:tav>
                                        <p:tav tm="100000">
                                          <p:val>
                                            <p:strVal val="#ppt_w"/>
                                          </p:val>
                                        </p:tav>
                                      </p:tavLst>
                                    </p:anim>
                                    <p:anim calcmode="lin" valueType="num">
                                      <p:cBhvr>
                                        <p:cTn id="58" dur="400" fill="hold"/>
                                        <p:tgtEl>
                                          <p:spTgt spid="13"/>
                                        </p:tgtEl>
                                        <p:attrNameLst>
                                          <p:attrName>ppt_h</p:attrName>
                                        </p:attrNameLst>
                                      </p:cBhvr>
                                      <p:tavLst>
                                        <p:tav tm="0">
                                          <p:val>
                                            <p:fltVal val="0"/>
                                          </p:val>
                                        </p:tav>
                                        <p:tav tm="100000">
                                          <p:val>
                                            <p:strVal val="#ppt_h"/>
                                          </p:val>
                                        </p:tav>
                                      </p:tavLst>
                                    </p:anim>
                                    <p:animEffect transition="in" filter="fade">
                                      <p:cBhvr>
                                        <p:cTn id="59" dur="400"/>
                                        <p:tgtEl>
                                          <p:spTgt spid="13"/>
                                        </p:tgtEl>
                                      </p:cBhvr>
                                    </p:animEffect>
                                  </p:childTnLst>
                                </p:cTn>
                              </p:par>
                            </p:childTnLst>
                          </p:cTn>
                        </p:par>
                        <p:par>
                          <p:cTn id="60" fill="hold">
                            <p:stCondLst>
                              <p:cond delay="1200"/>
                            </p:stCondLst>
                            <p:childTnLst>
                              <p:par>
                                <p:cTn id="61" presetID="64" presetClass="path" presetSubtype="0" fill="hold" grpId="2" nodeType="afterEffect">
                                  <p:stCondLst>
                                    <p:cond delay="0"/>
                                  </p:stCondLst>
                                  <p:childTnLst>
                                    <p:animMotion origin="layout" path="M 0.00091 -0.00671 L -0.58542 -0.34097 " pathEditMode="relative" rAng="0" ptsTypes="AA">
                                      <p:cBhvr>
                                        <p:cTn id="62" dur="400" spd="-100000" fill="hold"/>
                                        <p:tgtEl>
                                          <p:spTgt spid="13"/>
                                        </p:tgtEl>
                                        <p:attrNameLst>
                                          <p:attrName>ppt_x</p:attrName>
                                          <p:attrName>ppt_y</p:attrName>
                                        </p:attrNameLst>
                                      </p:cBhvr>
                                      <p:rCtr x="-29323" y="-16713"/>
                                    </p:animMotion>
                                  </p:childTnLst>
                                </p:cTn>
                              </p:par>
                              <p:par>
                                <p:cTn id="63" presetID="1" presetClass="entr" presetSubtype="0" fill="hold" grpId="0" nodeType="withEffect">
                                  <p:stCondLst>
                                    <p:cond delay="0"/>
                                  </p:stCondLst>
                                  <p:childTnLst>
                                    <p:set>
                                      <p:cBhvr>
                                        <p:cTn id="64" dur="1" fill="hold">
                                          <p:stCondLst>
                                            <p:cond delay="0"/>
                                          </p:stCondLst>
                                        </p:cTn>
                                        <p:tgtEl>
                                          <p:spTgt spid="14"/>
                                        </p:tgtEl>
                                        <p:attrNameLst>
                                          <p:attrName>style.visibility</p:attrName>
                                        </p:attrNameLst>
                                      </p:cBhvr>
                                      <p:to>
                                        <p:strVal val="visible"/>
                                      </p:to>
                                    </p:set>
                                  </p:childTnLst>
                                </p:cTn>
                              </p:par>
                              <p:par>
                                <p:cTn id="65" presetID="53" presetClass="entr" presetSubtype="16" fill="hold" grpId="1" nodeType="with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p:cTn id="67" dur="400" fill="hold"/>
                                        <p:tgtEl>
                                          <p:spTgt spid="14"/>
                                        </p:tgtEl>
                                        <p:attrNameLst>
                                          <p:attrName>ppt_w</p:attrName>
                                        </p:attrNameLst>
                                      </p:cBhvr>
                                      <p:tavLst>
                                        <p:tav tm="0">
                                          <p:val>
                                            <p:fltVal val="0"/>
                                          </p:val>
                                        </p:tav>
                                        <p:tav tm="100000">
                                          <p:val>
                                            <p:strVal val="#ppt_w"/>
                                          </p:val>
                                        </p:tav>
                                      </p:tavLst>
                                    </p:anim>
                                    <p:anim calcmode="lin" valueType="num">
                                      <p:cBhvr>
                                        <p:cTn id="68" dur="400" fill="hold"/>
                                        <p:tgtEl>
                                          <p:spTgt spid="14"/>
                                        </p:tgtEl>
                                        <p:attrNameLst>
                                          <p:attrName>ppt_h</p:attrName>
                                        </p:attrNameLst>
                                      </p:cBhvr>
                                      <p:tavLst>
                                        <p:tav tm="0">
                                          <p:val>
                                            <p:fltVal val="0"/>
                                          </p:val>
                                        </p:tav>
                                        <p:tav tm="100000">
                                          <p:val>
                                            <p:strVal val="#ppt_h"/>
                                          </p:val>
                                        </p:tav>
                                      </p:tavLst>
                                    </p:anim>
                                    <p:animEffect transition="in" filter="fade">
                                      <p:cBhvr>
                                        <p:cTn id="69" dur="400"/>
                                        <p:tgtEl>
                                          <p:spTgt spid="14"/>
                                        </p:tgtEl>
                                      </p:cBhvr>
                                    </p:animEffect>
                                  </p:childTnLst>
                                </p:cTn>
                              </p:par>
                              <p:par>
                                <p:cTn id="70" presetID="64" presetClass="path" presetSubtype="0" fill="hold" grpId="2" nodeType="withEffect">
                                  <p:stCondLst>
                                    <p:cond delay="0"/>
                                  </p:stCondLst>
                                  <p:childTnLst>
                                    <p:animMotion origin="layout" path="M 0.00091 -0.00671 L -0.58542 -0.34097 " pathEditMode="relative" rAng="0" ptsTypes="AA">
                                      <p:cBhvr>
                                        <p:cTn id="71" dur="400" spd="-100000" fill="hold"/>
                                        <p:tgtEl>
                                          <p:spTgt spid="14"/>
                                        </p:tgtEl>
                                        <p:attrNameLst>
                                          <p:attrName>ppt_x</p:attrName>
                                          <p:attrName>ppt_y</p:attrName>
                                        </p:attrNameLst>
                                      </p:cBhvr>
                                      <p:rCtr x="-29323" y="-16713"/>
                                    </p:animMotion>
                                  </p:childTnLst>
                                </p:cTn>
                              </p:par>
                            </p:childTnLst>
                          </p:cTn>
                        </p:par>
                        <p:par>
                          <p:cTn id="72" fill="hold">
                            <p:stCondLst>
                              <p:cond delay="1600"/>
                            </p:stCondLst>
                            <p:childTnLst>
                              <p:par>
                                <p:cTn id="73" presetID="5" presetClass="entr" presetSubtype="10" fill="hold" grpId="0" nodeType="after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checkerboard(across)">
                                      <p:cBhvr>
                                        <p:cTn id="75" dur="500"/>
                                        <p:tgtEl>
                                          <p:spTgt spid="18"/>
                                        </p:tgtEl>
                                      </p:cBhvr>
                                    </p:animEffect>
                                  </p:childTnLst>
                                </p:cTn>
                              </p:par>
                            </p:childTnLst>
                          </p:cTn>
                        </p:par>
                        <p:par>
                          <p:cTn id="76" fill="hold">
                            <p:stCondLst>
                              <p:cond delay="2100"/>
                            </p:stCondLst>
                            <p:childTnLst>
                              <p:par>
                                <p:cTn id="77" presetID="1" presetClass="entr" presetSubtype="0" fill="hold" grpId="0" nodeType="afterEffect">
                                  <p:stCondLst>
                                    <p:cond delay="0"/>
                                  </p:stCondLst>
                                  <p:childTnLst>
                                    <p:set>
                                      <p:cBhvr>
                                        <p:cTn id="78" dur="1" fill="hold">
                                          <p:stCondLst>
                                            <p:cond delay="0"/>
                                          </p:stCondLst>
                                        </p:cTn>
                                        <p:tgtEl>
                                          <p:spTgt spid="20"/>
                                        </p:tgtEl>
                                        <p:attrNameLst>
                                          <p:attrName>style.visibility</p:attrName>
                                        </p:attrNameLst>
                                      </p:cBhvr>
                                      <p:to>
                                        <p:strVal val="visible"/>
                                      </p:to>
                                    </p:set>
                                  </p:childTnLst>
                                </p:cTn>
                              </p:par>
                            </p:childTnLst>
                          </p:cTn>
                        </p:par>
                        <p:par>
                          <p:cTn id="79" fill="hold">
                            <p:stCondLst>
                              <p:cond delay="2100"/>
                            </p:stCondLst>
                            <p:childTnLst>
                              <p:par>
                                <p:cTn id="80" presetID="53" presetClass="entr" presetSubtype="16" fill="hold" grpId="1" nodeType="afterEffect">
                                  <p:stCondLst>
                                    <p:cond delay="0"/>
                                  </p:stCondLst>
                                  <p:childTnLst>
                                    <p:set>
                                      <p:cBhvr>
                                        <p:cTn id="81" dur="1" fill="hold">
                                          <p:stCondLst>
                                            <p:cond delay="0"/>
                                          </p:stCondLst>
                                        </p:cTn>
                                        <p:tgtEl>
                                          <p:spTgt spid="20"/>
                                        </p:tgtEl>
                                        <p:attrNameLst>
                                          <p:attrName>style.visibility</p:attrName>
                                        </p:attrNameLst>
                                      </p:cBhvr>
                                      <p:to>
                                        <p:strVal val="visible"/>
                                      </p:to>
                                    </p:set>
                                    <p:anim calcmode="lin" valueType="num">
                                      <p:cBhvr>
                                        <p:cTn id="82" dur="400" fill="hold"/>
                                        <p:tgtEl>
                                          <p:spTgt spid="20"/>
                                        </p:tgtEl>
                                        <p:attrNameLst>
                                          <p:attrName>ppt_w</p:attrName>
                                        </p:attrNameLst>
                                      </p:cBhvr>
                                      <p:tavLst>
                                        <p:tav tm="0">
                                          <p:val>
                                            <p:fltVal val="0"/>
                                          </p:val>
                                        </p:tav>
                                        <p:tav tm="100000">
                                          <p:val>
                                            <p:strVal val="#ppt_w"/>
                                          </p:val>
                                        </p:tav>
                                      </p:tavLst>
                                    </p:anim>
                                    <p:anim calcmode="lin" valueType="num">
                                      <p:cBhvr>
                                        <p:cTn id="83" dur="400" fill="hold"/>
                                        <p:tgtEl>
                                          <p:spTgt spid="20"/>
                                        </p:tgtEl>
                                        <p:attrNameLst>
                                          <p:attrName>ppt_h</p:attrName>
                                        </p:attrNameLst>
                                      </p:cBhvr>
                                      <p:tavLst>
                                        <p:tav tm="0">
                                          <p:val>
                                            <p:fltVal val="0"/>
                                          </p:val>
                                        </p:tav>
                                        <p:tav tm="100000">
                                          <p:val>
                                            <p:strVal val="#ppt_h"/>
                                          </p:val>
                                        </p:tav>
                                      </p:tavLst>
                                    </p:anim>
                                    <p:animEffect transition="in" filter="fade">
                                      <p:cBhvr>
                                        <p:cTn id="84" dur="400"/>
                                        <p:tgtEl>
                                          <p:spTgt spid="20"/>
                                        </p:tgtEl>
                                      </p:cBhvr>
                                    </p:animEffect>
                                  </p:childTnLst>
                                </p:cTn>
                              </p:par>
                            </p:childTnLst>
                          </p:cTn>
                        </p:par>
                        <p:par>
                          <p:cTn id="85" fill="hold">
                            <p:stCondLst>
                              <p:cond delay="2500"/>
                            </p:stCondLst>
                            <p:childTnLst>
                              <p:par>
                                <p:cTn id="86" presetID="64" presetClass="path" presetSubtype="0" fill="hold" grpId="2" nodeType="afterEffect">
                                  <p:stCondLst>
                                    <p:cond delay="0"/>
                                  </p:stCondLst>
                                  <p:childTnLst>
                                    <p:animMotion origin="layout" path="M 0.00092 -0.00671 L -0.58541 -0.34097 " pathEditMode="relative" rAng="0" ptsTypes="AA">
                                      <p:cBhvr>
                                        <p:cTn id="87" dur="400" spd="-100000" fill="hold"/>
                                        <p:tgtEl>
                                          <p:spTgt spid="20"/>
                                        </p:tgtEl>
                                        <p:attrNameLst>
                                          <p:attrName>ppt_x</p:attrName>
                                          <p:attrName>ppt_y</p:attrName>
                                        </p:attrNameLst>
                                      </p:cBhvr>
                                      <p:rCtr x="-29310" y="-16713"/>
                                    </p:animMotion>
                                  </p:childTnLst>
                                </p:cTn>
                              </p:par>
                            </p:childTnLst>
                          </p:cTn>
                        </p:par>
                        <p:par>
                          <p:cTn id="88" fill="hold">
                            <p:stCondLst>
                              <p:cond delay="2900"/>
                            </p:stCondLst>
                            <p:childTnLst>
                              <p:par>
                                <p:cTn id="89" presetID="1" presetClass="entr" presetSubtype="0" fill="hold" grpId="0" nodeType="afterEffect">
                                  <p:stCondLst>
                                    <p:cond delay="0"/>
                                  </p:stCondLst>
                                  <p:childTnLst>
                                    <p:set>
                                      <p:cBhvr>
                                        <p:cTn id="90" dur="1" fill="hold">
                                          <p:stCondLst>
                                            <p:cond delay="0"/>
                                          </p:stCondLst>
                                        </p:cTn>
                                        <p:tgtEl>
                                          <p:spTgt spid="21"/>
                                        </p:tgtEl>
                                        <p:attrNameLst>
                                          <p:attrName>style.visibility</p:attrName>
                                        </p:attrNameLst>
                                      </p:cBhvr>
                                      <p:to>
                                        <p:strVal val="visible"/>
                                      </p:to>
                                    </p:set>
                                  </p:childTnLst>
                                </p:cTn>
                              </p:par>
                            </p:childTnLst>
                          </p:cTn>
                        </p:par>
                        <p:par>
                          <p:cTn id="91" fill="hold">
                            <p:stCondLst>
                              <p:cond delay="2900"/>
                            </p:stCondLst>
                            <p:childTnLst>
                              <p:par>
                                <p:cTn id="92" presetID="53" presetClass="entr" presetSubtype="16" fill="hold" grpId="1" nodeType="afterEffect">
                                  <p:stCondLst>
                                    <p:cond delay="0"/>
                                  </p:stCondLst>
                                  <p:childTnLst>
                                    <p:set>
                                      <p:cBhvr>
                                        <p:cTn id="93" dur="1" fill="hold">
                                          <p:stCondLst>
                                            <p:cond delay="0"/>
                                          </p:stCondLst>
                                        </p:cTn>
                                        <p:tgtEl>
                                          <p:spTgt spid="21"/>
                                        </p:tgtEl>
                                        <p:attrNameLst>
                                          <p:attrName>style.visibility</p:attrName>
                                        </p:attrNameLst>
                                      </p:cBhvr>
                                      <p:to>
                                        <p:strVal val="visible"/>
                                      </p:to>
                                    </p:set>
                                    <p:anim calcmode="lin" valueType="num">
                                      <p:cBhvr>
                                        <p:cTn id="94" dur="400" fill="hold"/>
                                        <p:tgtEl>
                                          <p:spTgt spid="21"/>
                                        </p:tgtEl>
                                        <p:attrNameLst>
                                          <p:attrName>ppt_w</p:attrName>
                                        </p:attrNameLst>
                                      </p:cBhvr>
                                      <p:tavLst>
                                        <p:tav tm="0">
                                          <p:val>
                                            <p:fltVal val="0"/>
                                          </p:val>
                                        </p:tav>
                                        <p:tav tm="100000">
                                          <p:val>
                                            <p:strVal val="#ppt_w"/>
                                          </p:val>
                                        </p:tav>
                                      </p:tavLst>
                                    </p:anim>
                                    <p:anim calcmode="lin" valueType="num">
                                      <p:cBhvr>
                                        <p:cTn id="95" dur="400" fill="hold"/>
                                        <p:tgtEl>
                                          <p:spTgt spid="21"/>
                                        </p:tgtEl>
                                        <p:attrNameLst>
                                          <p:attrName>ppt_h</p:attrName>
                                        </p:attrNameLst>
                                      </p:cBhvr>
                                      <p:tavLst>
                                        <p:tav tm="0">
                                          <p:val>
                                            <p:fltVal val="0"/>
                                          </p:val>
                                        </p:tav>
                                        <p:tav tm="100000">
                                          <p:val>
                                            <p:strVal val="#ppt_h"/>
                                          </p:val>
                                        </p:tav>
                                      </p:tavLst>
                                    </p:anim>
                                    <p:animEffect transition="in" filter="fade">
                                      <p:cBhvr>
                                        <p:cTn id="96" dur="400"/>
                                        <p:tgtEl>
                                          <p:spTgt spid="21"/>
                                        </p:tgtEl>
                                      </p:cBhvr>
                                    </p:animEffect>
                                  </p:childTnLst>
                                </p:cTn>
                              </p:par>
                            </p:childTnLst>
                          </p:cTn>
                        </p:par>
                        <p:par>
                          <p:cTn id="97" fill="hold">
                            <p:stCondLst>
                              <p:cond delay="3300"/>
                            </p:stCondLst>
                            <p:childTnLst>
                              <p:par>
                                <p:cTn id="98" presetID="64" presetClass="path" presetSubtype="0" fill="hold" grpId="2" nodeType="afterEffect">
                                  <p:stCondLst>
                                    <p:cond delay="0"/>
                                  </p:stCondLst>
                                  <p:childTnLst>
                                    <p:animMotion origin="layout" path="M 0.00092 -0.00672 L -0.58541 -0.34097 " pathEditMode="relative" rAng="0" ptsTypes="AA">
                                      <p:cBhvr>
                                        <p:cTn id="99" dur="400" spd="-100000" fill="hold"/>
                                        <p:tgtEl>
                                          <p:spTgt spid="21"/>
                                        </p:tgtEl>
                                        <p:attrNameLst>
                                          <p:attrName>ppt_x</p:attrName>
                                          <p:attrName>ppt_y</p:attrName>
                                        </p:attrNameLst>
                                      </p:cBhvr>
                                      <p:rCtr x="-29323" y="-16713"/>
                                    </p:animMotion>
                                  </p:childTnLst>
                                </p:cTn>
                              </p:par>
                            </p:childTnLst>
                          </p:cTn>
                        </p:par>
                        <p:par>
                          <p:cTn id="100" fill="hold">
                            <p:stCondLst>
                              <p:cond delay="3700"/>
                            </p:stCondLst>
                            <p:childTnLst>
                              <p:par>
                                <p:cTn id="101" presetID="1" presetClass="entr" presetSubtype="0" fill="hold" grpId="0" nodeType="afterEffect">
                                  <p:stCondLst>
                                    <p:cond delay="0"/>
                                  </p:stCondLst>
                                  <p:childTnLst>
                                    <p:set>
                                      <p:cBhvr>
                                        <p:cTn id="102" dur="1" fill="hold">
                                          <p:stCondLst>
                                            <p:cond delay="0"/>
                                          </p:stCondLst>
                                        </p:cTn>
                                        <p:tgtEl>
                                          <p:spTgt spid="22"/>
                                        </p:tgtEl>
                                        <p:attrNameLst>
                                          <p:attrName>style.visibility</p:attrName>
                                        </p:attrNameLst>
                                      </p:cBhvr>
                                      <p:to>
                                        <p:strVal val="visible"/>
                                      </p:to>
                                    </p:set>
                                  </p:childTnLst>
                                </p:cTn>
                              </p:par>
                              <p:par>
                                <p:cTn id="103" presetID="53" presetClass="entr" presetSubtype="16" fill="hold" grpId="1" nodeType="withEffect">
                                  <p:stCondLst>
                                    <p:cond delay="0"/>
                                  </p:stCondLst>
                                  <p:childTnLst>
                                    <p:set>
                                      <p:cBhvr>
                                        <p:cTn id="104" dur="1" fill="hold">
                                          <p:stCondLst>
                                            <p:cond delay="0"/>
                                          </p:stCondLst>
                                        </p:cTn>
                                        <p:tgtEl>
                                          <p:spTgt spid="22"/>
                                        </p:tgtEl>
                                        <p:attrNameLst>
                                          <p:attrName>style.visibility</p:attrName>
                                        </p:attrNameLst>
                                      </p:cBhvr>
                                      <p:to>
                                        <p:strVal val="visible"/>
                                      </p:to>
                                    </p:set>
                                    <p:anim calcmode="lin" valueType="num">
                                      <p:cBhvr>
                                        <p:cTn id="105" dur="400" fill="hold"/>
                                        <p:tgtEl>
                                          <p:spTgt spid="22"/>
                                        </p:tgtEl>
                                        <p:attrNameLst>
                                          <p:attrName>ppt_w</p:attrName>
                                        </p:attrNameLst>
                                      </p:cBhvr>
                                      <p:tavLst>
                                        <p:tav tm="0">
                                          <p:val>
                                            <p:fltVal val="0"/>
                                          </p:val>
                                        </p:tav>
                                        <p:tav tm="100000">
                                          <p:val>
                                            <p:strVal val="#ppt_w"/>
                                          </p:val>
                                        </p:tav>
                                      </p:tavLst>
                                    </p:anim>
                                    <p:anim calcmode="lin" valueType="num">
                                      <p:cBhvr>
                                        <p:cTn id="106" dur="400" fill="hold"/>
                                        <p:tgtEl>
                                          <p:spTgt spid="22"/>
                                        </p:tgtEl>
                                        <p:attrNameLst>
                                          <p:attrName>ppt_h</p:attrName>
                                        </p:attrNameLst>
                                      </p:cBhvr>
                                      <p:tavLst>
                                        <p:tav tm="0">
                                          <p:val>
                                            <p:fltVal val="0"/>
                                          </p:val>
                                        </p:tav>
                                        <p:tav tm="100000">
                                          <p:val>
                                            <p:strVal val="#ppt_h"/>
                                          </p:val>
                                        </p:tav>
                                      </p:tavLst>
                                    </p:anim>
                                    <p:animEffect transition="in" filter="fade">
                                      <p:cBhvr>
                                        <p:cTn id="107" dur="400"/>
                                        <p:tgtEl>
                                          <p:spTgt spid="22"/>
                                        </p:tgtEl>
                                      </p:cBhvr>
                                    </p:animEffect>
                                  </p:childTnLst>
                                </p:cTn>
                              </p:par>
                              <p:par>
                                <p:cTn id="108" presetID="64" presetClass="path" presetSubtype="0" fill="hold" grpId="2" nodeType="withEffect">
                                  <p:stCondLst>
                                    <p:cond delay="0"/>
                                  </p:stCondLst>
                                  <p:childTnLst>
                                    <p:animMotion origin="layout" path="M 0.00091 -0.00671 L -0.58542 -0.34097 " pathEditMode="relative" rAng="0" ptsTypes="AA">
                                      <p:cBhvr>
                                        <p:cTn id="109" dur="400" spd="-100000" fill="hold"/>
                                        <p:tgtEl>
                                          <p:spTgt spid="22"/>
                                        </p:tgtEl>
                                        <p:attrNameLst>
                                          <p:attrName>ppt_x</p:attrName>
                                          <p:attrName>ppt_y</p:attrName>
                                        </p:attrNameLst>
                                      </p:cBhvr>
                                      <p:rCtr x="-29323" y="-16713"/>
                                    </p:animMotion>
                                  </p:childTnLst>
                                </p:cTn>
                              </p:par>
                            </p:childTnLst>
                          </p:cTn>
                        </p:par>
                        <p:par>
                          <p:cTn id="110" fill="hold">
                            <p:stCondLst>
                              <p:cond delay="4100"/>
                            </p:stCondLst>
                            <p:childTnLst>
                              <p:par>
                                <p:cTn id="111" presetID="1" presetClass="entr" presetSubtype="0" fill="hold" grpId="0" nodeType="afterEffect">
                                  <p:stCondLst>
                                    <p:cond delay="0"/>
                                  </p:stCondLst>
                                  <p:childTnLst>
                                    <p:set>
                                      <p:cBhvr>
                                        <p:cTn id="112" dur="1" fill="hold">
                                          <p:stCondLst>
                                            <p:cond delay="0"/>
                                          </p:stCondLst>
                                        </p:cTn>
                                        <p:tgtEl>
                                          <p:spTgt spid="23"/>
                                        </p:tgtEl>
                                        <p:attrNameLst>
                                          <p:attrName>style.visibility</p:attrName>
                                        </p:attrNameLst>
                                      </p:cBhvr>
                                      <p:to>
                                        <p:strVal val="visible"/>
                                      </p:to>
                                    </p:set>
                                  </p:childTnLst>
                                </p:cTn>
                              </p:par>
                              <p:par>
                                <p:cTn id="113" presetID="53" presetClass="entr" presetSubtype="16" fill="hold" grpId="1" nodeType="withEffect">
                                  <p:stCondLst>
                                    <p:cond delay="0"/>
                                  </p:stCondLst>
                                  <p:childTnLst>
                                    <p:set>
                                      <p:cBhvr>
                                        <p:cTn id="114" dur="1" fill="hold">
                                          <p:stCondLst>
                                            <p:cond delay="0"/>
                                          </p:stCondLst>
                                        </p:cTn>
                                        <p:tgtEl>
                                          <p:spTgt spid="23"/>
                                        </p:tgtEl>
                                        <p:attrNameLst>
                                          <p:attrName>style.visibility</p:attrName>
                                        </p:attrNameLst>
                                      </p:cBhvr>
                                      <p:to>
                                        <p:strVal val="visible"/>
                                      </p:to>
                                    </p:set>
                                    <p:anim calcmode="lin" valueType="num">
                                      <p:cBhvr>
                                        <p:cTn id="115" dur="400" fill="hold"/>
                                        <p:tgtEl>
                                          <p:spTgt spid="23"/>
                                        </p:tgtEl>
                                        <p:attrNameLst>
                                          <p:attrName>ppt_w</p:attrName>
                                        </p:attrNameLst>
                                      </p:cBhvr>
                                      <p:tavLst>
                                        <p:tav tm="0">
                                          <p:val>
                                            <p:fltVal val="0"/>
                                          </p:val>
                                        </p:tav>
                                        <p:tav tm="100000">
                                          <p:val>
                                            <p:strVal val="#ppt_w"/>
                                          </p:val>
                                        </p:tav>
                                      </p:tavLst>
                                    </p:anim>
                                    <p:anim calcmode="lin" valueType="num">
                                      <p:cBhvr>
                                        <p:cTn id="116" dur="400" fill="hold"/>
                                        <p:tgtEl>
                                          <p:spTgt spid="23"/>
                                        </p:tgtEl>
                                        <p:attrNameLst>
                                          <p:attrName>ppt_h</p:attrName>
                                        </p:attrNameLst>
                                      </p:cBhvr>
                                      <p:tavLst>
                                        <p:tav tm="0">
                                          <p:val>
                                            <p:fltVal val="0"/>
                                          </p:val>
                                        </p:tav>
                                        <p:tav tm="100000">
                                          <p:val>
                                            <p:strVal val="#ppt_h"/>
                                          </p:val>
                                        </p:tav>
                                      </p:tavLst>
                                    </p:anim>
                                    <p:animEffect transition="in" filter="fade">
                                      <p:cBhvr>
                                        <p:cTn id="117" dur="400"/>
                                        <p:tgtEl>
                                          <p:spTgt spid="23"/>
                                        </p:tgtEl>
                                      </p:cBhvr>
                                    </p:animEffect>
                                  </p:childTnLst>
                                </p:cTn>
                              </p:par>
                            </p:childTnLst>
                          </p:cTn>
                        </p:par>
                        <p:par>
                          <p:cTn id="118" fill="hold">
                            <p:stCondLst>
                              <p:cond delay="4500"/>
                            </p:stCondLst>
                            <p:childTnLst>
                              <p:par>
                                <p:cTn id="119" presetID="64" presetClass="path" presetSubtype="0" fill="hold" grpId="2" nodeType="afterEffect">
                                  <p:stCondLst>
                                    <p:cond delay="0"/>
                                  </p:stCondLst>
                                  <p:childTnLst>
                                    <p:animMotion origin="layout" path="M 0.00092 -0.00672 L -0.58541 -0.34098 " pathEditMode="relative" rAng="0" ptsTypes="AA">
                                      <p:cBhvr>
                                        <p:cTn id="120" dur="400" spd="-100000" fill="hold"/>
                                        <p:tgtEl>
                                          <p:spTgt spid="23"/>
                                        </p:tgtEl>
                                        <p:attrNameLst>
                                          <p:attrName>ppt_x</p:attrName>
                                          <p:attrName>ppt_y</p:attrName>
                                        </p:attrNameLst>
                                      </p:cBhvr>
                                      <p:rCtr x="-29323" y="-16713"/>
                                    </p:animMotion>
                                  </p:childTnLst>
                                </p:cTn>
                              </p:par>
                              <p:par>
                                <p:cTn id="121" presetID="1" presetClass="entr" presetSubtype="0" fill="hold" grpId="0" nodeType="withEffect">
                                  <p:stCondLst>
                                    <p:cond delay="0"/>
                                  </p:stCondLst>
                                  <p:childTnLst>
                                    <p:set>
                                      <p:cBhvr>
                                        <p:cTn id="122" dur="1" fill="hold">
                                          <p:stCondLst>
                                            <p:cond delay="0"/>
                                          </p:stCondLst>
                                        </p:cTn>
                                        <p:tgtEl>
                                          <p:spTgt spid="24"/>
                                        </p:tgtEl>
                                        <p:attrNameLst>
                                          <p:attrName>style.visibility</p:attrName>
                                        </p:attrNameLst>
                                      </p:cBhvr>
                                      <p:to>
                                        <p:strVal val="visible"/>
                                      </p:to>
                                    </p:set>
                                  </p:childTnLst>
                                </p:cTn>
                              </p:par>
                              <p:par>
                                <p:cTn id="123" presetID="53" presetClass="entr" presetSubtype="16" fill="hold" grpId="1" nodeType="withEffect">
                                  <p:stCondLst>
                                    <p:cond delay="0"/>
                                  </p:stCondLst>
                                  <p:childTnLst>
                                    <p:set>
                                      <p:cBhvr>
                                        <p:cTn id="124" dur="1" fill="hold">
                                          <p:stCondLst>
                                            <p:cond delay="0"/>
                                          </p:stCondLst>
                                        </p:cTn>
                                        <p:tgtEl>
                                          <p:spTgt spid="24"/>
                                        </p:tgtEl>
                                        <p:attrNameLst>
                                          <p:attrName>style.visibility</p:attrName>
                                        </p:attrNameLst>
                                      </p:cBhvr>
                                      <p:to>
                                        <p:strVal val="visible"/>
                                      </p:to>
                                    </p:set>
                                    <p:anim calcmode="lin" valueType="num">
                                      <p:cBhvr>
                                        <p:cTn id="125" dur="400" fill="hold"/>
                                        <p:tgtEl>
                                          <p:spTgt spid="24"/>
                                        </p:tgtEl>
                                        <p:attrNameLst>
                                          <p:attrName>ppt_w</p:attrName>
                                        </p:attrNameLst>
                                      </p:cBhvr>
                                      <p:tavLst>
                                        <p:tav tm="0">
                                          <p:val>
                                            <p:fltVal val="0"/>
                                          </p:val>
                                        </p:tav>
                                        <p:tav tm="100000">
                                          <p:val>
                                            <p:strVal val="#ppt_w"/>
                                          </p:val>
                                        </p:tav>
                                      </p:tavLst>
                                    </p:anim>
                                    <p:anim calcmode="lin" valueType="num">
                                      <p:cBhvr>
                                        <p:cTn id="126" dur="400" fill="hold"/>
                                        <p:tgtEl>
                                          <p:spTgt spid="24"/>
                                        </p:tgtEl>
                                        <p:attrNameLst>
                                          <p:attrName>ppt_h</p:attrName>
                                        </p:attrNameLst>
                                      </p:cBhvr>
                                      <p:tavLst>
                                        <p:tav tm="0">
                                          <p:val>
                                            <p:fltVal val="0"/>
                                          </p:val>
                                        </p:tav>
                                        <p:tav tm="100000">
                                          <p:val>
                                            <p:strVal val="#ppt_h"/>
                                          </p:val>
                                        </p:tav>
                                      </p:tavLst>
                                    </p:anim>
                                    <p:animEffect transition="in" filter="fade">
                                      <p:cBhvr>
                                        <p:cTn id="127" dur="400"/>
                                        <p:tgtEl>
                                          <p:spTgt spid="24"/>
                                        </p:tgtEl>
                                      </p:cBhvr>
                                    </p:animEffect>
                                  </p:childTnLst>
                                </p:cTn>
                              </p:par>
                              <p:par>
                                <p:cTn id="128" presetID="64" presetClass="path" presetSubtype="0" fill="hold" grpId="2" nodeType="withEffect">
                                  <p:stCondLst>
                                    <p:cond delay="0"/>
                                  </p:stCondLst>
                                  <p:childTnLst>
                                    <p:animMotion origin="layout" path="M 0.00091 -0.00672 L -0.58542 -0.34098 " pathEditMode="relative" rAng="0" ptsTypes="AA">
                                      <p:cBhvr>
                                        <p:cTn id="129" dur="400" spd="-100000" fill="hold"/>
                                        <p:tgtEl>
                                          <p:spTgt spid="24"/>
                                        </p:tgtEl>
                                        <p:attrNameLst>
                                          <p:attrName>ppt_x</p:attrName>
                                          <p:attrName>ppt_y</p:attrName>
                                        </p:attrNameLst>
                                      </p:cBhvr>
                                      <p:rCtr x="-29323" y="-16713"/>
                                    </p:animMotion>
                                  </p:childTnLst>
                                </p:cTn>
                              </p:par>
                              <p:par>
                                <p:cTn id="130" presetID="1" presetClass="entr" presetSubtype="0" fill="hold" grpId="0" nodeType="withEffect">
                                  <p:stCondLst>
                                    <p:cond delay="0"/>
                                  </p:stCondLst>
                                  <p:childTnLst>
                                    <p:set>
                                      <p:cBhvr>
                                        <p:cTn id="131" dur="1" fill="hold">
                                          <p:stCondLst>
                                            <p:cond delay="0"/>
                                          </p:stCondLst>
                                        </p:cTn>
                                        <p:tgtEl>
                                          <p:spTgt spid="25"/>
                                        </p:tgtEl>
                                        <p:attrNameLst>
                                          <p:attrName>style.visibility</p:attrName>
                                        </p:attrNameLst>
                                      </p:cBhvr>
                                      <p:to>
                                        <p:strVal val="visible"/>
                                      </p:to>
                                    </p:set>
                                  </p:childTnLst>
                                </p:cTn>
                              </p:par>
                              <p:par>
                                <p:cTn id="132" presetID="53" presetClass="entr" presetSubtype="16" fill="hold" grpId="1" nodeType="withEffect">
                                  <p:stCondLst>
                                    <p:cond delay="0"/>
                                  </p:stCondLst>
                                  <p:childTnLst>
                                    <p:set>
                                      <p:cBhvr>
                                        <p:cTn id="133" dur="1" fill="hold">
                                          <p:stCondLst>
                                            <p:cond delay="0"/>
                                          </p:stCondLst>
                                        </p:cTn>
                                        <p:tgtEl>
                                          <p:spTgt spid="25"/>
                                        </p:tgtEl>
                                        <p:attrNameLst>
                                          <p:attrName>style.visibility</p:attrName>
                                        </p:attrNameLst>
                                      </p:cBhvr>
                                      <p:to>
                                        <p:strVal val="visible"/>
                                      </p:to>
                                    </p:set>
                                    <p:anim calcmode="lin" valueType="num">
                                      <p:cBhvr>
                                        <p:cTn id="134" dur="400" fill="hold"/>
                                        <p:tgtEl>
                                          <p:spTgt spid="25"/>
                                        </p:tgtEl>
                                        <p:attrNameLst>
                                          <p:attrName>ppt_w</p:attrName>
                                        </p:attrNameLst>
                                      </p:cBhvr>
                                      <p:tavLst>
                                        <p:tav tm="0">
                                          <p:val>
                                            <p:fltVal val="0"/>
                                          </p:val>
                                        </p:tav>
                                        <p:tav tm="100000">
                                          <p:val>
                                            <p:strVal val="#ppt_w"/>
                                          </p:val>
                                        </p:tav>
                                      </p:tavLst>
                                    </p:anim>
                                    <p:anim calcmode="lin" valueType="num">
                                      <p:cBhvr>
                                        <p:cTn id="135" dur="400" fill="hold"/>
                                        <p:tgtEl>
                                          <p:spTgt spid="25"/>
                                        </p:tgtEl>
                                        <p:attrNameLst>
                                          <p:attrName>ppt_h</p:attrName>
                                        </p:attrNameLst>
                                      </p:cBhvr>
                                      <p:tavLst>
                                        <p:tav tm="0">
                                          <p:val>
                                            <p:fltVal val="0"/>
                                          </p:val>
                                        </p:tav>
                                        <p:tav tm="100000">
                                          <p:val>
                                            <p:strVal val="#ppt_h"/>
                                          </p:val>
                                        </p:tav>
                                      </p:tavLst>
                                    </p:anim>
                                    <p:animEffect transition="in" filter="fade">
                                      <p:cBhvr>
                                        <p:cTn id="136" dur="400"/>
                                        <p:tgtEl>
                                          <p:spTgt spid="25"/>
                                        </p:tgtEl>
                                      </p:cBhvr>
                                    </p:animEffect>
                                  </p:childTnLst>
                                </p:cTn>
                              </p:par>
                              <p:par>
                                <p:cTn id="137" presetID="64" presetClass="path" presetSubtype="0" fill="hold" grpId="2" nodeType="withEffect">
                                  <p:stCondLst>
                                    <p:cond delay="0"/>
                                  </p:stCondLst>
                                  <p:childTnLst>
                                    <p:animMotion origin="layout" path="M 0.00091 -0.00671 L -0.58542 -0.34097 " pathEditMode="relative" rAng="0" ptsTypes="AA">
                                      <p:cBhvr>
                                        <p:cTn id="138" dur="400" spd="-100000" fill="hold"/>
                                        <p:tgtEl>
                                          <p:spTgt spid="25"/>
                                        </p:tgtEl>
                                        <p:attrNameLst>
                                          <p:attrName>ppt_x</p:attrName>
                                          <p:attrName>ppt_y</p:attrName>
                                        </p:attrNameLst>
                                      </p:cBhvr>
                                      <p:rCtr x="-29323" y="-16713"/>
                                    </p:animMotion>
                                  </p:childTnLst>
                                </p:cTn>
                              </p:par>
                              <p:par>
                                <p:cTn id="139" presetID="1" presetClass="entr" presetSubtype="0" fill="hold" grpId="0" nodeType="withEffect">
                                  <p:stCondLst>
                                    <p:cond delay="0"/>
                                  </p:stCondLst>
                                  <p:childTnLst>
                                    <p:set>
                                      <p:cBhvr>
                                        <p:cTn id="140" dur="1" fill="hold">
                                          <p:stCondLst>
                                            <p:cond delay="0"/>
                                          </p:stCondLst>
                                        </p:cTn>
                                        <p:tgtEl>
                                          <p:spTgt spid="27"/>
                                        </p:tgtEl>
                                        <p:attrNameLst>
                                          <p:attrName>style.visibility</p:attrName>
                                        </p:attrNameLst>
                                      </p:cBhvr>
                                      <p:to>
                                        <p:strVal val="visible"/>
                                      </p:to>
                                    </p:set>
                                  </p:childTnLst>
                                </p:cTn>
                              </p:par>
                              <p:par>
                                <p:cTn id="141" presetID="53" presetClass="entr" presetSubtype="16" fill="hold" grpId="1" nodeType="withEffect">
                                  <p:stCondLst>
                                    <p:cond delay="0"/>
                                  </p:stCondLst>
                                  <p:childTnLst>
                                    <p:set>
                                      <p:cBhvr>
                                        <p:cTn id="142" dur="1" fill="hold">
                                          <p:stCondLst>
                                            <p:cond delay="0"/>
                                          </p:stCondLst>
                                        </p:cTn>
                                        <p:tgtEl>
                                          <p:spTgt spid="27"/>
                                        </p:tgtEl>
                                        <p:attrNameLst>
                                          <p:attrName>style.visibility</p:attrName>
                                        </p:attrNameLst>
                                      </p:cBhvr>
                                      <p:to>
                                        <p:strVal val="visible"/>
                                      </p:to>
                                    </p:set>
                                    <p:anim calcmode="lin" valueType="num">
                                      <p:cBhvr>
                                        <p:cTn id="143" dur="400" fill="hold"/>
                                        <p:tgtEl>
                                          <p:spTgt spid="27"/>
                                        </p:tgtEl>
                                        <p:attrNameLst>
                                          <p:attrName>ppt_w</p:attrName>
                                        </p:attrNameLst>
                                      </p:cBhvr>
                                      <p:tavLst>
                                        <p:tav tm="0">
                                          <p:val>
                                            <p:fltVal val="0"/>
                                          </p:val>
                                        </p:tav>
                                        <p:tav tm="100000">
                                          <p:val>
                                            <p:strVal val="#ppt_w"/>
                                          </p:val>
                                        </p:tav>
                                      </p:tavLst>
                                    </p:anim>
                                    <p:anim calcmode="lin" valueType="num">
                                      <p:cBhvr>
                                        <p:cTn id="144" dur="400" fill="hold"/>
                                        <p:tgtEl>
                                          <p:spTgt spid="27"/>
                                        </p:tgtEl>
                                        <p:attrNameLst>
                                          <p:attrName>ppt_h</p:attrName>
                                        </p:attrNameLst>
                                      </p:cBhvr>
                                      <p:tavLst>
                                        <p:tav tm="0">
                                          <p:val>
                                            <p:fltVal val="0"/>
                                          </p:val>
                                        </p:tav>
                                        <p:tav tm="100000">
                                          <p:val>
                                            <p:strVal val="#ppt_h"/>
                                          </p:val>
                                        </p:tav>
                                      </p:tavLst>
                                    </p:anim>
                                    <p:animEffect transition="in" filter="fade">
                                      <p:cBhvr>
                                        <p:cTn id="145" dur="400"/>
                                        <p:tgtEl>
                                          <p:spTgt spid="27"/>
                                        </p:tgtEl>
                                      </p:cBhvr>
                                    </p:animEffect>
                                  </p:childTnLst>
                                </p:cTn>
                              </p:par>
                              <p:par>
                                <p:cTn id="146" presetID="64" presetClass="path" presetSubtype="0" fill="hold" grpId="2" nodeType="withEffect">
                                  <p:stCondLst>
                                    <p:cond delay="0"/>
                                  </p:stCondLst>
                                  <p:childTnLst>
                                    <p:animMotion origin="layout" path="M 0.00091 -0.00671 L -0.58542 -0.34097 " pathEditMode="relative" rAng="0" ptsTypes="AA">
                                      <p:cBhvr>
                                        <p:cTn id="147" dur="400" spd="-100000" fill="hold"/>
                                        <p:tgtEl>
                                          <p:spTgt spid="27"/>
                                        </p:tgtEl>
                                        <p:attrNameLst>
                                          <p:attrName>ppt_x</p:attrName>
                                          <p:attrName>ppt_y</p:attrName>
                                        </p:attrNameLst>
                                      </p:cBhvr>
                                      <p:rCtr x="-29310" y="-16713"/>
                                    </p:animMotion>
                                  </p:childTnLst>
                                </p:cTn>
                              </p:par>
                              <p:par>
                                <p:cTn id="148" presetID="1" presetClass="entr" presetSubtype="0" fill="hold" grpId="0" nodeType="withEffect">
                                  <p:stCondLst>
                                    <p:cond delay="0"/>
                                  </p:stCondLst>
                                  <p:childTnLst>
                                    <p:set>
                                      <p:cBhvr>
                                        <p:cTn id="149" dur="1" fill="hold">
                                          <p:stCondLst>
                                            <p:cond delay="0"/>
                                          </p:stCondLst>
                                        </p:cTn>
                                        <p:tgtEl>
                                          <p:spTgt spid="28"/>
                                        </p:tgtEl>
                                        <p:attrNameLst>
                                          <p:attrName>style.visibility</p:attrName>
                                        </p:attrNameLst>
                                      </p:cBhvr>
                                      <p:to>
                                        <p:strVal val="visible"/>
                                      </p:to>
                                    </p:set>
                                  </p:childTnLst>
                                </p:cTn>
                              </p:par>
                              <p:par>
                                <p:cTn id="150" presetID="53" presetClass="entr" presetSubtype="16" fill="hold" grpId="1" nodeType="withEffect">
                                  <p:stCondLst>
                                    <p:cond delay="0"/>
                                  </p:stCondLst>
                                  <p:childTnLst>
                                    <p:set>
                                      <p:cBhvr>
                                        <p:cTn id="151" dur="1" fill="hold">
                                          <p:stCondLst>
                                            <p:cond delay="0"/>
                                          </p:stCondLst>
                                        </p:cTn>
                                        <p:tgtEl>
                                          <p:spTgt spid="28"/>
                                        </p:tgtEl>
                                        <p:attrNameLst>
                                          <p:attrName>style.visibility</p:attrName>
                                        </p:attrNameLst>
                                      </p:cBhvr>
                                      <p:to>
                                        <p:strVal val="visible"/>
                                      </p:to>
                                    </p:set>
                                    <p:anim calcmode="lin" valueType="num">
                                      <p:cBhvr>
                                        <p:cTn id="152" dur="400" fill="hold"/>
                                        <p:tgtEl>
                                          <p:spTgt spid="28"/>
                                        </p:tgtEl>
                                        <p:attrNameLst>
                                          <p:attrName>ppt_w</p:attrName>
                                        </p:attrNameLst>
                                      </p:cBhvr>
                                      <p:tavLst>
                                        <p:tav tm="0">
                                          <p:val>
                                            <p:fltVal val="0"/>
                                          </p:val>
                                        </p:tav>
                                        <p:tav tm="100000">
                                          <p:val>
                                            <p:strVal val="#ppt_w"/>
                                          </p:val>
                                        </p:tav>
                                      </p:tavLst>
                                    </p:anim>
                                    <p:anim calcmode="lin" valueType="num">
                                      <p:cBhvr>
                                        <p:cTn id="153" dur="400" fill="hold"/>
                                        <p:tgtEl>
                                          <p:spTgt spid="28"/>
                                        </p:tgtEl>
                                        <p:attrNameLst>
                                          <p:attrName>ppt_h</p:attrName>
                                        </p:attrNameLst>
                                      </p:cBhvr>
                                      <p:tavLst>
                                        <p:tav tm="0">
                                          <p:val>
                                            <p:fltVal val="0"/>
                                          </p:val>
                                        </p:tav>
                                        <p:tav tm="100000">
                                          <p:val>
                                            <p:strVal val="#ppt_h"/>
                                          </p:val>
                                        </p:tav>
                                      </p:tavLst>
                                    </p:anim>
                                    <p:animEffect transition="in" filter="fade">
                                      <p:cBhvr>
                                        <p:cTn id="154" dur="400"/>
                                        <p:tgtEl>
                                          <p:spTgt spid="28"/>
                                        </p:tgtEl>
                                      </p:cBhvr>
                                    </p:animEffect>
                                  </p:childTnLst>
                                </p:cTn>
                              </p:par>
                              <p:par>
                                <p:cTn id="155" presetID="64" presetClass="path" presetSubtype="0" fill="hold" grpId="2" nodeType="withEffect">
                                  <p:stCondLst>
                                    <p:cond delay="0"/>
                                  </p:stCondLst>
                                  <p:childTnLst>
                                    <p:animMotion origin="layout" path="M 0.00091 -0.00671 L -0.58542 -0.34097 " pathEditMode="relative" rAng="0" ptsTypes="AA">
                                      <p:cBhvr>
                                        <p:cTn id="156" dur="400" spd="-100000" fill="hold"/>
                                        <p:tgtEl>
                                          <p:spTgt spid="28"/>
                                        </p:tgtEl>
                                        <p:attrNameLst>
                                          <p:attrName>ppt_x</p:attrName>
                                          <p:attrName>ppt_y</p:attrName>
                                        </p:attrNameLst>
                                      </p:cBhvr>
                                      <p:rCtr x="-29323" y="-16713"/>
                                    </p:animMotion>
                                  </p:childTnLst>
                                </p:cTn>
                              </p:par>
                              <p:par>
                                <p:cTn id="157" presetID="1" presetClass="entr" presetSubtype="0" fill="hold" grpId="0" nodeType="withEffect">
                                  <p:stCondLst>
                                    <p:cond delay="0"/>
                                  </p:stCondLst>
                                  <p:childTnLst>
                                    <p:set>
                                      <p:cBhvr>
                                        <p:cTn id="158" dur="1" fill="hold">
                                          <p:stCondLst>
                                            <p:cond delay="0"/>
                                          </p:stCondLst>
                                        </p:cTn>
                                        <p:tgtEl>
                                          <p:spTgt spid="29"/>
                                        </p:tgtEl>
                                        <p:attrNameLst>
                                          <p:attrName>style.visibility</p:attrName>
                                        </p:attrNameLst>
                                      </p:cBhvr>
                                      <p:to>
                                        <p:strVal val="visible"/>
                                      </p:to>
                                    </p:set>
                                  </p:childTnLst>
                                </p:cTn>
                              </p:par>
                              <p:par>
                                <p:cTn id="159" presetID="53" presetClass="entr" presetSubtype="16" fill="hold" grpId="1" nodeType="withEffect">
                                  <p:stCondLst>
                                    <p:cond delay="0"/>
                                  </p:stCondLst>
                                  <p:childTnLst>
                                    <p:set>
                                      <p:cBhvr>
                                        <p:cTn id="160" dur="1" fill="hold">
                                          <p:stCondLst>
                                            <p:cond delay="0"/>
                                          </p:stCondLst>
                                        </p:cTn>
                                        <p:tgtEl>
                                          <p:spTgt spid="29"/>
                                        </p:tgtEl>
                                        <p:attrNameLst>
                                          <p:attrName>style.visibility</p:attrName>
                                        </p:attrNameLst>
                                      </p:cBhvr>
                                      <p:to>
                                        <p:strVal val="visible"/>
                                      </p:to>
                                    </p:set>
                                    <p:anim calcmode="lin" valueType="num">
                                      <p:cBhvr>
                                        <p:cTn id="161" dur="400" fill="hold"/>
                                        <p:tgtEl>
                                          <p:spTgt spid="29"/>
                                        </p:tgtEl>
                                        <p:attrNameLst>
                                          <p:attrName>ppt_w</p:attrName>
                                        </p:attrNameLst>
                                      </p:cBhvr>
                                      <p:tavLst>
                                        <p:tav tm="0">
                                          <p:val>
                                            <p:fltVal val="0"/>
                                          </p:val>
                                        </p:tav>
                                        <p:tav tm="100000">
                                          <p:val>
                                            <p:strVal val="#ppt_w"/>
                                          </p:val>
                                        </p:tav>
                                      </p:tavLst>
                                    </p:anim>
                                    <p:anim calcmode="lin" valueType="num">
                                      <p:cBhvr>
                                        <p:cTn id="162" dur="400" fill="hold"/>
                                        <p:tgtEl>
                                          <p:spTgt spid="29"/>
                                        </p:tgtEl>
                                        <p:attrNameLst>
                                          <p:attrName>ppt_h</p:attrName>
                                        </p:attrNameLst>
                                      </p:cBhvr>
                                      <p:tavLst>
                                        <p:tav tm="0">
                                          <p:val>
                                            <p:fltVal val="0"/>
                                          </p:val>
                                        </p:tav>
                                        <p:tav tm="100000">
                                          <p:val>
                                            <p:strVal val="#ppt_h"/>
                                          </p:val>
                                        </p:tav>
                                      </p:tavLst>
                                    </p:anim>
                                    <p:animEffect transition="in" filter="fade">
                                      <p:cBhvr>
                                        <p:cTn id="163" dur="400"/>
                                        <p:tgtEl>
                                          <p:spTgt spid="29"/>
                                        </p:tgtEl>
                                      </p:cBhvr>
                                    </p:animEffect>
                                  </p:childTnLst>
                                </p:cTn>
                              </p:par>
                              <p:par>
                                <p:cTn id="164" presetID="64" presetClass="path" presetSubtype="0" fill="hold" grpId="2" nodeType="withEffect">
                                  <p:stCondLst>
                                    <p:cond delay="0"/>
                                  </p:stCondLst>
                                  <p:childTnLst>
                                    <p:animMotion origin="layout" path="M 0.00091 -0.00671 L -0.58541 -0.34097 " pathEditMode="relative" rAng="0" ptsTypes="AA">
                                      <p:cBhvr>
                                        <p:cTn id="165" dur="400" spd="-100000" fill="hold"/>
                                        <p:tgtEl>
                                          <p:spTgt spid="29"/>
                                        </p:tgtEl>
                                        <p:attrNameLst>
                                          <p:attrName>ppt_x</p:attrName>
                                          <p:attrName>ppt_y</p:attrName>
                                        </p:attrNameLst>
                                      </p:cBhvr>
                                      <p:rCtr x="-29323" y="-16713"/>
                                    </p:animMotion>
                                  </p:childTnLst>
                                </p:cTn>
                              </p:par>
                              <p:par>
                                <p:cTn id="166" presetID="1" presetClass="entr" presetSubtype="0" fill="hold" grpId="0" nodeType="withEffect">
                                  <p:stCondLst>
                                    <p:cond delay="0"/>
                                  </p:stCondLst>
                                  <p:childTnLst>
                                    <p:set>
                                      <p:cBhvr>
                                        <p:cTn id="167" dur="1" fill="hold">
                                          <p:stCondLst>
                                            <p:cond delay="0"/>
                                          </p:stCondLst>
                                        </p:cTn>
                                        <p:tgtEl>
                                          <p:spTgt spid="30"/>
                                        </p:tgtEl>
                                        <p:attrNameLst>
                                          <p:attrName>style.visibility</p:attrName>
                                        </p:attrNameLst>
                                      </p:cBhvr>
                                      <p:to>
                                        <p:strVal val="visible"/>
                                      </p:to>
                                    </p:set>
                                  </p:childTnLst>
                                </p:cTn>
                              </p:par>
                              <p:par>
                                <p:cTn id="168" presetID="53" presetClass="entr" presetSubtype="16" fill="hold" grpId="1" nodeType="withEffect">
                                  <p:stCondLst>
                                    <p:cond delay="0"/>
                                  </p:stCondLst>
                                  <p:childTnLst>
                                    <p:set>
                                      <p:cBhvr>
                                        <p:cTn id="169" dur="1" fill="hold">
                                          <p:stCondLst>
                                            <p:cond delay="0"/>
                                          </p:stCondLst>
                                        </p:cTn>
                                        <p:tgtEl>
                                          <p:spTgt spid="30"/>
                                        </p:tgtEl>
                                        <p:attrNameLst>
                                          <p:attrName>style.visibility</p:attrName>
                                        </p:attrNameLst>
                                      </p:cBhvr>
                                      <p:to>
                                        <p:strVal val="visible"/>
                                      </p:to>
                                    </p:set>
                                    <p:anim calcmode="lin" valueType="num">
                                      <p:cBhvr>
                                        <p:cTn id="170" dur="400" fill="hold"/>
                                        <p:tgtEl>
                                          <p:spTgt spid="30"/>
                                        </p:tgtEl>
                                        <p:attrNameLst>
                                          <p:attrName>ppt_w</p:attrName>
                                        </p:attrNameLst>
                                      </p:cBhvr>
                                      <p:tavLst>
                                        <p:tav tm="0">
                                          <p:val>
                                            <p:fltVal val="0"/>
                                          </p:val>
                                        </p:tav>
                                        <p:tav tm="100000">
                                          <p:val>
                                            <p:strVal val="#ppt_w"/>
                                          </p:val>
                                        </p:tav>
                                      </p:tavLst>
                                    </p:anim>
                                    <p:anim calcmode="lin" valueType="num">
                                      <p:cBhvr>
                                        <p:cTn id="171" dur="400" fill="hold"/>
                                        <p:tgtEl>
                                          <p:spTgt spid="30"/>
                                        </p:tgtEl>
                                        <p:attrNameLst>
                                          <p:attrName>ppt_h</p:attrName>
                                        </p:attrNameLst>
                                      </p:cBhvr>
                                      <p:tavLst>
                                        <p:tav tm="0">
                                          <p:val>
                                            <p:fltVal val="0"/>
                                          </p:val>
                                        </p:tav>
                                        <p:tav tm="100000">
                                          <p:val>
                                            <p:strVal val="#ppt_h"/>
                                          </p:val>
                                        </p:tav>
                                      </p:tavLst>
                                    </p:anim>
                                    <p:animEffect transition="in" filter="fade">
                                      <p:cBhvr>
                                        <p:cTn id="172" dur="400"/>
                                        <p:tgtEl>
                                          <p:spTgt spid="30"/>
                                        </p:tgtEl>
                                      </p:cBhvr>
                                    </p:animEffect>
                                  </p:childTnLst>
                                </p:cTn>
                              </p:par>
                              <p:par>
                                <p:cTn id="173" presetID="64" presetClass="path" presetSubtype="0" fill="hold" grpId="2" nodeType="withEffect">
                                  <p:stCondLst>
                                    <p:cond delay="0"/>
                                  </p:stCondLst>
                                  <p:childTnLst>
                                    <p:animMotion origin="layout" path="M 0.00091 -0.00671 L -0.58542 -0.34097 " pathEditMode="relative" rAng="0" ptsTypes="AA">
                                      <p:cBhvr>
                                        <p:cTn id="174" dur="400" spd="-100000" fill="hold"/>
                                        <p:tgtEl>
                                          <p:spTgt spid="30"/>
                                        </p:tgtEl>
                                        <p:attrNameLst>
                                          <p:attrName>ppt_x</p:attrName>
                                          <p:attrName>ppt_y</p:attrName>
                                        </p:attrNameLst>
                                      </p:cBhvr>
                                      <p:rCtr x="-29323" y="-16713"/>
                                    </p:animMotion>
                                  </p:childTnLst>
                                </p:cTn>
                              </p:par>
                            </p:childTnLst>
                          </p:cTn>
                        </p:par>
                        <p:par>
                          <p:cTn id="175" fill="hold">
                            <p:stCondLst>
                              <p:cond delay="4900"/>
                            </p:stCondLst>
                            <p:childTnLst>
                              <p:par>
                                <p:cTn id="176" presetID="1" presetClass="entr" presetSubtype="0" fill="hold" grpId="0" nodeType="afterEffect">
                                  <p:stCondLst>
                                    <p:cond delay="0"/>
                                  </p:stCondLst>
                                  <p:childTnLst>
                                    <p:set>
                                      <p:cBhvr>
                                        <p:cTn id="177" dur="1" fill="hold">
                                          <p:stCondLst>
                                            <p:cond delay="0"/>
                                          </p:stCondLst>
                                        </p:cTn>
                                        <p:tgtEl>
                                          <p:spTgt spid="31"/>
                                        </p:tgtEl>
                                        <p:attrNameLst>
                                          <p:attrName>style.visibility</p:attrName>
                                        </p:attrNameLst>
                                      </p:cBhvr>
                                      <p:to>
                                        <p:strVal val="visible"/>
                                      </p:to>
                                    </p:set>
                                  </p:childTnLst>
                                </p:cTn>
                              </p:par>
                            </p:childTnLst>
                          </p:cTn>
                        </p:par>
                        <p:par>
                          <p:cTn id="178" fill="hold">
                            <p:stCondLst>
                              <p:cond delay="4900"/>
                            </p:stCondLst>
                            <p:childTnLst>
                              <p:par>
                                <p:cTn id="179" presetID="53" presetClass="entr" presetSubtype="16" fill="hold" grpId="1" nodeType="afterEffect">
                                  <p:stCondLst>
                                    <p:cond delay="0"/>
                                  </p:stCondLst>
                                  <p:childTnLst>
                                    <p:set>
                                      <p:cBhvr>
                                        <p:cTn id="180" dur="1" fill="hold">
                                          <p:stCondLst>
                                            <p:cond delay="0"/>
                                          </p:stCondLst>
                                        </p:cTn>
                                        <p:tgtEl>
                                          <p:spTgt spid="31"/>
                                        </p:tgtEl>
                                        <p:attrNameLst>
                                          <p:attrName>style.visibility</p:attrName>
                                        </p:attrNameLst>
                                      </p:cBhvr>
                                      <p:to>
                                        <p:strVal val="visible"/>
                                      </p:to>
                                    </p:set>
                                    <p:anim calcmode="lin" valueType="num">
                                      <p:cBhvr>
                                        <p:cTn id="181" dur="400" fill="hold"/>
                                        <p:tgtEl>
                                          <p:spTgt spid="31"/>
                                        </p:tgtEl>
                                        <p:attrNameLst>
                                          <p:attrName>ppt_w</p:attrName>
                                        </p:attrNameLst>
                                      </p:cBhvr>
                                      <p:tavLst>
                                        <p:tav tm="0">
                                          <p:val>
                                            <p:fltVal val="0"/>
                                          </p:val>
                                        </p:tav>
                                        <p:tav tm="100000">
                                          <p:val>
                                            <p:strVal val="#ppt_w"/>
                                          </p:val>
                                        </p:tav>
                                      </p:tavLst>
                                    </p:anim>
                                    <p:anim calcmode="lin" valueType="num">
                                      <p:cBhvr>
                                        <p:cTn id="182" dur="400" fill="hold"/>
                                        <p:tgtEl>
                                          <p:spTgt spid="31"/>
                                        </p:tgtEl>
                                        <p:attrNameLst>
                                          <p:attrName>ppt_h</p:attrName>
                                        </p:attrNameLst>
                                      </p:cBhvr>
                                      <p:tavLst>
                                        <p:tav tm="0">
                                          <p:val>
                                            <p:fltVal val="0"/>
                                          </p:val>
                                        </p:tav>
                                        <p:tav tm="100000">
                                          <p:val>
                                            <p:strVal val="#ppt_h"/>
                                          </p:val>
                                        </p:tav>
                                      </p:tavLst>
                                    </p:anim>
                                    <p:animEffect transition="in" filter="fade">
                                      <p:cBhvr>
                                        <p:cTn id="183" dur="400"/>
                                        <p:tgtEl>
                                          <p:spTgt spid="31"/>
                                        </p:tgtEl>
                                      </p:cBhvr>
                                    </p:animEffect>
                                  </p:childTnLst>
                                </p:cTn>
                              </p:par>
                            </p:childTnLst>
                          </p:cTn>
                        </p:par>
                        <p:par>
                          <p:cTn id="184" fill="hold">
                            <p:stCondLst>
                              <p:cond delay="5300"/>
                            </p:stCondLst>
                            <p:childTnLst>
                              <p:par>
                                <p:cTn id="185" presetID="64" presetClass="path" presetSubtype="0" fill="hold" grpId="2" nodeType="afterEffect">
                                  <p:stCondLst>
                                    <p:cond delay="0"/>
                                  </p:stCondLst>
                                  <p:childTnLst>
                                    <p:animMotion origin="layout" path="M 0.00091 -0.00671 L -0.58542 -0.34097 " pathEditMode="relative" rAng="0" ptsTypes="AA">
                                      <p:cBhvr>
                                        <p:cTn id="186" dur="400" spd="-100000" fill="hold"/>
                                        <p:tgtEl>
                                          <p:spTgt spid="31"/>
                                        </p:tgtEl>
                                        <p:attrNameLst>
                                          <p:attrName>ppt_x</p:attrName>
                                          <p:attrName>ppt_y</p:attrName>
                                        </p:attrNameLst>
                                      </p:cBhvr>
                                      <p:rCtr x="-29323" y="-16713"/>
                                    </p:animMotion>
                                  </p:childTnLst>
                                </p:cTn>
                              </p:par>
                              <p:par>
                                <p:cTn id="187" presetID="1" presetClass="entr" presetSubtype="0" fill="hold" grpId="0" nodeType="withEffect">
                                  <p:stCondLst>
                                    <p:cond delay="0"/>
                                  </p:stCondLst>
                                  <p:childTnLst>
                                    <p:set>
                                      <p:cBhvr>
                                        <p:cTn id="188" dur="1" fill="hold">
                                          <p:stCondLst>
                                            <p:cond delay="0"/>
                                          </p:stCondLst>
                                        </p:cTn>
                                        <p:tgtEl>
                                          <p:spTgt spid="32"/>
                                        </p:tgtEl>
                                        <p:attrNameLst>
                                          <p:attrName>style.visibility</p:attrName>
                                        </p:attrNameLst>
                                      </p:cBhvr>
                                      <p:to>
                                        <p:strVal val="visible"/>
                                      </p:to>
                                    </p:set>
                                  </p:childTnLst>
                                </p:cTn>
                              </p:par>
                              <p:par>
                                <p:cTn id="189" presetID="53" presetClass="entr" presetSubtype="16" fill="hold" grpId="1" nodeType="withEffect">
                                  <p:stCondLst>
                                    <p:cond delay="0"/>
                                  </p:stCondLst>
                                  <p:childTnLst>
                                    <p:set>
                                      <p:cBhvr>
                                        <p:cTn id="190" dur="1" fill="hold">
                                          <p:stCondLst>
                                            <p:cond delay="0"/>
                                          </p:stCondLst>
                                        </p:cTn>
                                        <p:tgtEl>
                                          <p:spTgt spid="32"/>
                                        </p:tgtEl>
                                        <p:attrNameLst>
                                          <p:attrName>style.visibility</p:attrName>
                                        </p:attrNameLst>
                                      </p:cBhvr>
                                      <p:to>
                                        <p:strVal val="visible"/>
                                      </p:to>
                                    </p:set>
                                    <p:anim calcmode="lin" valueType="num">
                                      <p:cBhvr>
                                        <p:cTn id="191" dur="400" fill="hold"/>
                                        <p:tgtEl>
                                          <p:spTgt spid="32"/>
                                        </p:tgtEl>
                                        <p:attrNameLst>
                                          <p:attrName>ppt_w</p:attrName>
                                        </p:attrNameLst>
                                      </p:cBhvr>
                                      <p:tavLst>
                                        <p:tav tm="0">
                                          <p:val>
                                            <p:fltVal val="0"/>
                                          </p:val>
                                        </p:tav>
                                        <p:tav tm="100000">
                                          <p:val>
                                            <p:strVal val="#ppt_w"/>
                                          </p:val>
                                        </p:tav>
                                      </p:tavLst>
                                    </p:anim>
                                    <p:anim calcmode="lin" valueType="num">
                                      <p:cBhvr>
                                        <p:cTn id="192" dur="400" fill="hold"/>
                                        <p:tgtEl>
                                          <p:spTgt spid="32"/>
                                        </p:tgtEl>
                                        <p:attrNameLst>
                                          <p:attrName>ppt_h</p:attrName>
                                        </p:attrNameLst>
                                      </p:cBhvr>
                                      <p:tavLst>
                                        <p:tav tm="0">
                                          <p:val>
                                            <p:fltVal val="0"/>
                                          </p:val>
                                        </p:tav>
                                        <p:tav tm="100000">
                                          <p:val>
                                            <p:strVal val="#ppt_h"/>
                                          </p:val>
                                        </p:tav>
                                      </p:tavLst>
                                    </p:anim>
                                    <p:animEffect transition="in" filter="fade">
                                      <p:cBhvr>
                                        <p:cTn id="193" dur="400"/>
                                        <p:tgtEl>
                                          <p:spTgt spid="32"/>
                                        </p:tgtEl>
                                      </p:cBhvr>
                                    </p:animEffect>
                                  </p:childTnLst>
                                </p:cTn>
                              </p:par>
                              <p:par>
                                <p:cTn id="194" presetID="64" presetClass="path" presetSubtype="0" fill="hold" grpId="2" nodeType="withEffect">
                                  <p:stCondLst>
                                    <p:cond delay="0"/>
                                  </p:stCondLst>
                                  <p:childTnLst>
                                    <p:animMotion origin="layout" path="M 0.00091 -0.00671 L -0.58542 -0.34097 " pathEditMode="relative" rAng="0" ptsTypes="AA">
                                      <p:cBhvr>
                                        <p:cTn id="195" dur="400" spd="-100000" fill="hold"/>
                                        <p:tgtEl>
                                          <p:spTgt spid="32"/>
                                        </p:tgtEl>
                                        <p:attrNameLst>
                                          <p:attrName>ppt_x</p:attrName>
                                          <p:attrName>ppt_y</p:attrName>
                                        </p:attrNameLst>
                                      </p:cBhvr>
                                      <p:rCtr x="-29323" y="-16713"/>
                                    </p:animMotion>
                                  </p:childTnLst>
                                </p:cTn>
                              </p:par>
                              <p:par>
                                <p:cTn id="196" presetID="1" presetClass="entr" presetSubtype="0" fill="hold" grpId="0" nodeType="withEffect">
                                  <p:stCondLst>
                                    <p:cond delay="0"/>
                                  </p:stCondLst>
                                  <p:childTnLst>
                                    <p:set>
                                      <p:cBhvr>
                                        <p:cTn id="197" dur="1" fill="hold">
                                          <p:stCondLst>
                                            <p:cond delay="0"/>
                                          </p:stCondLst>
                                        </p:cTn>
                                        <p:tgtEl>
                                          <p:spTgt spid="34"/>
                                        </p:tgtEl>
                                        <p:attrNameLst>
                                          <p:attrName>style.visibility</p:attrName>
                                        </p:attrNameLst>
                                      </p:cBhvr>
                                      <p:to>
                                        <p:strVal val="visible"/>
                                      </p:to>
                                    </p:set>
                                  </p:childTnLst>
                                </p:cTn>
                              </p:par>
                              <p:par>
                                <p:cTn id="198" presetID="53" presetClass="entr" presetSubtype="16" fill="hold" grpId="1" nodeType="withEffect">
                                  <p:stCondLst>
                                    <p:cond delay="0"/>
                                  </p:stCondLst>
                                  <p:childTnLst>
                                    <p:set>
                                      <p:cBhvr>
                                        <p:cTn id="199" dur="1" fill="hold">
                                          <p:stCondLst>
                                            <p:cond delay="0"/>
                                          </p:stCondLst>
                                        </p:cTn>
                                        <p:tgtEl>
                                          <p:spTgt spid="34"/>
                                        </p:tgtEl>
                                        <p:attrNameLst>
                                          <p:attrName>style.visibility</p:attrName>
                                        </p:attrNameLst>
                                      </p:cBhvr>
                                      <p:to>
                                        <p:strVal val="visible"/>
                                      </p:to>
                                    </p:set>
                                    <p:anim calcmode="lin" valueType="num">
                                      <p:cBhvr>
                                        <p:cTn id="200" dur="400" fill="hold"/>
                                        <p:tgtEl>
                                          <p:spTgt spid="34"/>
                                        </p:tgtEl>
                                        <p:attrNameLst>
                                          <p:attrName>ppt_w</p:attrName>
                                        </p:attrNameLst>
                                      </p:cBhvr>
                                      <p:tavLst>
                                        <p:tav tm="0">
                                          <p:val>
                                            <p:fltVal val="0"/>
                                          </p:val>
                                        </p:tav>
                                        <p:tav tm="100000">
                                          <p:val>
                                            <p:strVal val="#ppt_w"/>
                                          </p:val>
                                        </p:tav>
                                      </p:tavLst>
                                    </p:anim>
                                    <p:anim calcmode="lin" valueType="num">
                                      <p:cBhvr>
                                        <p:cTn id="201" dur="400" fill="hold"/>
                                        <p:tgtEl>
                                          <p:spTgt spid="34"/>
                                        </p:tgtEl>
                                        <p:attrNameLst>
                                          <p:attrName>ppt_h</p:attrName>
                                        </p:attrNameLst>
                                      </p:cBhvr>
                                      <p:tavLst>
                                        <p:tav tm="0">
                                          <p:val>
                                            <p:fltVal val="0"/>
                                          </p:val>
                                        </p:tav>
                                        <p:tav tm="100000">
                                          <p:val>
                                            <p:strVal val="#ppt_h"/>
                                          </p:val>
                                        </p:tav>
                                      </p:tavLst>
                                    </p:anim>
                                    <p:animEffect transition="in" filter="fade">
                                      <p:cBhvr>
                                        <p:cTn id="202" dur="400"/>
                                        <p:tgtEl>
                                          <p:spTgt spid="34"/>
                                        </p:tgtEl>
                                      </p:cBhvr>
                                    </p:animEffect>
                                  </p:childTnLst>
                                </p:cTn>
                              </p:par>
                              <p:par>
                                <p:cTn id="203" presetID="64" presetClass="path" presetSubtype="0" fill="hold" grpId="2" nodeType="withEffect">
                                  <p:stCondLst>
                                    <p:cond delay="0"/>
                                  </p:stCondLst>
                                  <p:childTnLst>
                                    <p:animMotion origin="layout" path="M 0.00091 -0.00671 L -0.58542 -0.34097 " pathEditMode="relative" rAng="0" ptsTypes="AA">
                                      <p:cBhvr>
                                        <p:cTn id="204" dur="400" spd="-100000" fill="hold"/>
                                        <p:tgtEl>
                                          <p:spTgt spid="34"/>
                                        </p:tgtEl>
                                        <p:attrNameLst>
                                          <p:attrName>ppt_x</p:attrName>
                                          <p:attrName>ppt_y</p:attrName>
                                        </p:attrNameLst>
                                      </p:cBhvr>
                                      <p:rCtr x="-29310" y="-16713"/>
                                    </p:animMotion>
                                  </p:childTnLst>
                                </p:cTn>
                              </p:par>
                            </p:childTnLst>
                          </p:cTn>
                        </p:par>
                        <p:par>
                          <p:cTn id="205" fill="hold">
                            <p:stCondLst>
                              <p:cond delay="5700"/>
                            </p:stCondLst>
                            <p:childTnLst>
                              <p:par>
                                <p:cTn id="206" presetID="52" presetClass="entr" presetSubtype="0" fill="hold" grpId="0" nodeType="afterEffect">
                                  <p:stCondLst>
                                    <p:cond delay="0"/>
                                  </p:stCondLst>
                                  <p:iterate type="lt">
                                    <p:tmPct val="10000"/>
                                  </p:iterate>
                                  <p:childTnLst>
                                    <p:set>
                                      <p:cBhvr>
                                        <p:cTn id="207" dur="1" fill="hold">
                                          <p:stCondLst>
                                            <p:cond delay="0"/>
                                          </p:stCondLst>
                                        </p:cTn>
                                        <p:tgtEl>
                                          <p:spTgt spid="33"/>
                                        </p:tgtEl>
                                        <p:attrNameLst>
                                          <p:attrName>style.visibility</p:attrName>
                                        </p:attrNameLst>
                                      </p:cBhvr>
                                      <p:to>
                                        <p:strVal val="visible"/>
                                      </p:to>
                                    </p:set>
                                    <p:animScale>
                                      <p:cBhvr>
                                        <p:cTn id="208" dur="5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9" dur="500" decel="50000" fill="hold">
                                          <p:stCondLst>
                                            <p:cond delay="0"/>
                                          </p:stCondLst>
                                        </p:cTn>
                                        <p:tgtEl>
                                          <p:spTgt spid="33"/>
                                        </p:tgtEl>
                                        <p:attrNameLst>
                                          <p:attrName>ppt_x</p:attrName>
                                          <p:attrName>ppt_y</p:attrName>
                                        </p:attrNameLst>
                                      </p:cBhvr>
                                    </p:animMotion>
                                    <p:animEffect transition="in" filter="fade">
                                      <p:cBhvr>
                                        <p:cTn id="21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2" grpId="2" animBg="1"/>
      <p:bldP spid="9" grpId="0" animBg="1"/>
      <p:bldP spid="9" grpId="1" animBg="1"/>
      <p:bldP spid="9" grpId="2" animBg="1"/>
      <p:bldP spid="10" grpId="0" animBg="1"/>
      <p:bldP spid="10" grpId="1" animBg="1"/>
      <p:bldP spid="10" grpId="2" animBg="1"/>
      <p:bldP spid="11" grpId="0" animBg="1"/>
      <p:bldP spid="11" grpId="1" animBg="1"/>
      <p:bldP spid="11" grpId="2" animBg="1"/>
      <p:bldP spid="12" grpId="0" animBg="1"/>
      <p:bldP spid="12" grpId="1" animBg="1"/>
      <p:bldP spid="12" grpId="2" animBg="1"/>
      <p:bldP spid="13" grpId="0" animBg="1"/>
      <p:bldP spid="13" grpId="1" animBg="1"/>
      <p:bldP spid="13" grpId="2" animBg="1"/>
      <p:bldP spid="14" grpId="0" animBg="1"/>
      <p:bldP spid="14" grpId="1" animBg="1"/>
      <p:bldP spid="14" grpId="2" animBg="1"/>
      <p:bldP spid="18" grpId="0"/>
      <p:bldP spid="20" grpId="0" animBg="1"/>
      <p:bldP spid="20" grpId="1" animBg="1"/>
      <p:bldP spid="20" grpId="2" animBg="1"/>
      <p:bldP spid="21" grpId="0" animBg="1"/>
      <p:bldP spid="21" grpId="1" animBg="1"/>
      <p:bldP spid="21" grpId="2" animBg="1"/>
      <p:bldP spid="22" grpId="0" animBg="1"/>
      <p:bldP spid="22" grpId="1" animBg="1"/>
      <p:bldP spid="22" grpId="2" animBg="1"/>
      <p:bldP spid="23" grpId="0" animBg="1"/>
      <p:bldP spid="23" grpId="1" animBg="1"/>
      <p:bldP spid="23" grpId="2" animBg="1"/>
      <p:bldP spid="24" grpId="0" animBg="1"/>
      <p:bldP spid="24" grpId="1" animBg="1"/>
      <p:bldP spid="24" grpId="2" animBg="1"/>
      <p:bldP spid="25" grpId="0" animBg="1"/>
      <p:bldP spid="25" grpId="1" animBg="1"/>
      <p:bldP spid="25" grpId="2" animBg="1"/>
      <p:bldP spid="27" grpId="0" animBg="1"/>
      <p:bldP spid="27" grpId="1" animBg="1"/>
      <p:bldP spid="27" grpId="2" animBg="1"/>
      <p:bldP spid="28" grpId="0" animBg="1"/>
      <p:bldP spid="28" grpId="1" animBg="1"/>
      <p:bldP spid="28" grpId="2" animBg="1"/>
      <p:bldP spid="29" grpId="0" animBg="1"/>
      <p:bldP spid="29" grpId="1" animBg="1"/>
      <p:bldP spid="29" grpId="2" animBg="1"/>
      <p:bldP spid="30" grpId="0" animBg="1"/>
      <p:bldP spid="30" grpId="1" animBg="1"/>
      <p:bldP spid="30" grpId="2" animBg="1"/>
      <p:bldP spid="31" grpId="0" animBg="1"/>
      <p:bldP spid="31" grpId="1" animBg="1"/>
      <p:bldP spid="31" grpId="2" animBg="1"/>
      <p:bldP spid="32" grpId="0" animBg="1"/>
      <p:bldP spid="32" grpId="1" animBg="1"/>
      <p:bldP spid="32" grpId="2" animBg="1"/>
      <p:bldP spid="33" grpId="0"/>
      <p:bldP spid="34" grpId="0" animBg="1"/>
      <p:bldP spid="34" grpId="1" animBg="1"/>
      <p:bldP spid="34" grpId="2"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8" name="肘形连接符 17"/>
          <p:cNvCxnSpPr/>
          <p:nvPr/>
        </p:nvCxnSpPr>
        <p:spPr>
          <a:xfrm flipH="1" flipV="1">
            <a:off x="6497571" y="1817522"/>
            <a:ext cx="3768725" cy="546100"/>
          </a:xfrm>
          <a:prstGeom prst="bentConnector3">
            <a:avLst>
              <a:gd name="adj1" fmla="val 218"/>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9" name="肘形连接符 18"/>
          <p:cNvCxnSpPr/>
          <p:nvPr/>
        </p:nvCxnSpPr>
        <p:spPr>
          <a:xfrm flipH="1">
            <a:off x="6497571" y="5244934"/>
            <a:ext cx="3768725" cy="546100"/>
          </a:xfrm>
          <a:prstGeom prst="bentConnector3">
            <a:avLst>
              <a:gd name="adj1" fmla="val 218"/>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0" name="肘形连接符 19"/>
          <p:cNvCxnSpPr/>
          <p:nvPr/>
        </p:nvCxnSpPr>
        <p:spPr>
          <a:xfrm flipV="1">
            <a:off x="2247835" y="1817522"/>
            <a:ext cx="3635375" cy="546100"/>
          </a:xfrm>
          <a:prstGeom prst="bentConnector3">
            <a:avLst>
              <a:gd name="adj1" fmla="val 218"/>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1" name="肘形连接符 20"/>
          <p:cNvCxnSpPr/>
          <p:nvPr/>
        </p:nvCxnSpPr>
        <p:spPr>
          <a:xfrm>
            <a:off x="2247835" y="5244934"/>
            <a:ext cx="3635375" cy="546100"/>
          </a:xfrm>
          <a:prstGeom prst="bentConnector3">
            <a:avLst>
              <a:gd name="adj1" fmla="val 218"/>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2" name="文本框 5"/>
          <p:cNvSpPr txBox="1"/>
          <p:nvPr/>
        </p:nvSpPr>
        <p:spPr>
          <a:xfrm>
            <a:off x="3006659" y="4886161"/>
            <a:ext cx="2876551" cy="704851"/>
          </a:xfrm>
          <a:prstGeom prst="rect">
            <a:avLst/>
          </a:prstGeom>
        </p:spPr>
        <p:txBody>
          <a:bodyPr lIns="91440" tIns="45720" rIns="91440" bIns="45720"/>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defTabSz="914309">
              <a:lnSpc>
                <a:spcPct val="120000"/>
              </a:lnSpc>
              <a:spcBef>
                <a:spcPct val="0"/>
              </a:spcBef>
              <a:defRPr/>
            </a:pPr>
            <a:r>
              <a:rPr altLang="en-US" sz="1467"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在此录入上述图表的描述说明，在此录入上述图表的描述说明，在此录入上述图表的描述说明。</a:t>
            </a:r>
          </a:p>
        </p:txBody>
      </p:sp>
      <p:sp>
        <p:nvSpPr>
          <p:cNvPr id="23" name="文本框 6"/>
          <p:cNvSpPr txBox="1"/>
          <p:nvPr/>
        </p:nvSpPr>
        <p:spPr>
          <a:xfrm>
            <a:off x="3000310" y="5813259"/>
            <a:ext cx="1210588" cy="400110"/>
          </a:xfrm>
          <a:prstGeom prst="rect">
            <a:avLst/>
          </a:prstGeom>
          <a:noFill/>
        </p:spPr>
        <p:txBody>
          <a:bodyPr wrap="none" lIns="91440" tIns="45720" rIns="91440" bIns="45720">
            <a:spAutoFit/>
          </a:bodyPr>
          <a:lstStyle/>
          <a:p>
            <a:pPr defTabSz="914309">
              <a:defRPr/>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时间管理</a:t>
            </a:r>
          </a:p>
        </p:txBody>
      </p:sp>
      <p:grpSp>
        <p:nvGrpSpPr>
          <p:cNvPr id="24" name="组合 23"/>
          <p:cNvGrpSpPr>
            <a:grpSpLocks/>
          </p:cNvGrpSpPr>
          <p:nvPr/>
        </p:nvGrpSpPr>
        <p:grpSpPr bwMode="auto">
          <a:xfrm>
            <a:off x="1550923" y="3881271"/>
            <a:ext cx="1344612" cy="1346200"/>
            <a:chOff x="1854558" y="3854906"/>
            <a:chExt cx="1403797" cy="1403797"/>
          </a:xfrm>
        </p:grpSpPr>
        <p:sp>
          <p:nvSpPr>
            <p:cNvPr id="25" name="椭圆 24"/>
            <p:cNvSpPr/>
            <p:nvPr/>
          </p:nvSpPr>
          <p:spPr>
            <a:xfrm>
              <a:off x="1854558" y="3854906"/>
              <a:ext cx="1403797" cy="1403797"/>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09">
                <a:defRPr/>
              </a:pPr>
              <a:endParaRPr lang="zh-CN" altLang="en-US" sz="1333">
                <a:latin typeface="微软雅黑" panose="020B0503020204020204" pitchFamily="34" charset="-122"/>
                <a:ea typeface="微软雅黑" panose="020B0503020204020204" pitchFamily="34" charset="-122"/>
              </a:endParaRPr>
            </a:p>
          </p:txBody>
        </p:sp>
        <p:grpSp>
          <p:nvGrpSpPr>
            <p:cNvPr id="26" name="组合 25"/>
            <p:cNvGrpSpPr/>
            <p:nvPr/>
          </p:nvGrpSpPr>
          <p:grpSpPr>
            <a:xfrm>
              <a:off x="2340694" y="4217787"/>
              <a:ext cx="392888" cy="661931"/>
              <a:chOff x="6982613" y="4660429"/>
              <a:chExt cx="292099" cy="492124"/>
            </a:xfrm>
            <a:solidFill>
              <a:schemeClr val="bg1">
                <a:lumMod val="95000"/>
              </a:schemeClr>
            </a:solidFill>
          </p:grpSpPr>
          <p:sp>
            <p:nvSpPr>
              <p:cNvPr id="27" name="Freeform 15"/>
              <p:cNvSpPr>
                <a:spLocks noEditPoints="1"/>
              </p:cNvSpPr>
              <p:nvPr/>
            </p:nvSpPr>
            <p:spPr bwMode="auto">
              <a:xfrm>
                <a:off x="6982613" y="4660429"/>
                <a:ext cx="292099" cy="492124"/>
              </a:xfrm>
              <a:custGeom>
                <a:avLst/>
                <a:gdLst>
                  <a:gd name="T0" fmla="*/ 0 w 166"/>
                  <a:gd name="T1" fmla="*/ 444500 h 280"/>
                  <a:gd name="T2" fmla="*/ 263525 w 166"/>
                  <a:gd name="T3" fmla="*/ 444500 h 280"/>
                  <a:gd name="T4" fmla="*/ 263525 w 166"/>
                  <a:gd name="T5" fmla="*/ 425450 h 280"/>
                  <a:gd name="T6" fmla="*/ 263525 w 166"/>
                  <a:gd name="T7" fmla="*/ 425450 h 280"/>
                  <a:gd name="T8" fmla="*/ 260350 w 166"/>
                  <a:gd name="T9" fmla="*/ 419100 h 280"/>
                  <a:gd name="T10" fmla="*/ 254000 w 166"/>
                  <a:gd name="T11" fmla="*/ 415925 h 280"/>
                  <a:gd name="T12" fmla="*/ 9525 w 166"/>
                  <a:gd name="T13" fmla="*/ 415925 h 280"/>
                  <a:gd name="T14" fmla="*/ 9525 w 166"/>
                  <a:gd name="T15" fmla="*/ 415925 h 280"/>
                  <a:gd name="T16" fmla="*/ 3175 w 166"/>
                  <a:gd name="T17" fmla="*/ 419100 h 280"/>
                  <a:gd name="T18" fmla="*/ 0 w 166"/>
                  <a:gd name="T19" fmla="*/ 425450 h 280"/>
                  <a:gd name="T20" fmla="*/ 0 w 166"/>
                  <a:gd name="T21" fmla="*/ 444500 h 280"/>
                  <a:gd name="T22" fmla="*/ 0 w 166"/>
                  <a:gd name="T23" fmla="*/ 444500 h 280"/>
                  <a:gd name="T24" fmla="*/ 0 w 166"/>
                  <a:gd name="T25" fmla="*/ 0 h 280"/>
                  <a:gd name="T26" fmla="*/ 263525 w 166"/>
                  <a:gd name="T27" fmla="*/ 0 h 280"/>
                  <a:gd name="T28" fmla="*/ 263525 w 166"/>
                  <a:gd name="T29" fmla="*/ 19050 h 280"/>
                  <a:gd name="T30" fmla="*/ 263525 w 166"/>
                  <a:gd name="T31" fmla="*/ 19050 h 280"/>
                  <a:gd name="T32" fmla="*/ 260350 w 166"/>
                  <a:gd name="T33" fmla="*/ 25400 h 280"/>
                  <a:gd name="T34" fmla="*/ 254000 w 166"/>
                  <a:gd name="T35" fmla="*/ 28575 h 280"/>
                  <a:gd name="T36" fmla="*/ 9525 w 166"/>
                  <a:gd name="T37" fmla="*/ 28575 h 280"/>
                  <a:gd name="T38" fmla="*/ 9525 w 166"/>
                  <a:gd name="T39" fmla="*/ 28575 h 280"/>
                  <a:gd name="T40" fmla="*/ 3175 w 166"/>
                  <a:gd name="T41" fmla="*/ 25400 h 280"/>
                  <a:gd name="T42" fmla="*/ 0 w 166"/>
                  <a:gd name="T43" fmla="*/ 19050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grpFill/>
              <a:ln w="9525">
                <a:noFill/>
                <a:round/>
                <a:headEnd/>
                <a:tailEnd/>
              </a:ln>
            </p:spPr>
            <p:txBody>
              <a:bodyPr/>
              <a:lstStyle/>
              <a:p>
                <a:pPr defTabSz="914309">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sp>
            <p:nvSpPr>
              <p:cNvPr id="28" name="Freeform 16"/>
              <p:cNvSpPr>
                <a:spLocks noEditPoints="1"/>
              </p:cNvSpPr>
              <p:nvPr/>
            </p:nvSpPr>
            <p:spPr bwMode="auto">
              <a:xfrm>
                <a:off x="7006425" y="4706468"/>
                <a:ext cx="244476" cy="400050"/>
              </a:xfrm>
              <a:custGeom>
                <a:avLst/>
                <a:gdLst>
                  <a:gd name="T0" fmla="*/ 22225 w 138"/>
                  <a:gd name="T1" fmla="*/ 79375 h 228"/>
                  <a:gd name="T2" fmla="*/ 22225 w 138"/>
                  <a:gd name="T3" fmla="*/ 92075 h 228"/>
                  <a:gd name="T4" fmla="*/ 31750 w 138"/>
                  <a:gd name="T5" fmla="*/ 111125 h 228"/>
                  <a:gd name="T6" fmla="*/ 76200 w 138"/>
                  <a:gd name="T7" fmla="*/ 152400 h 228"/>
                  <a:gd name="T8" fmla="*/ 88900 w 138"/>
                  <a:gd name="T9" fmla="*/ 165100 h 228"/>
                  <a:gd name="T10" fmla="*/ 92075 w 138"/>
                  <a:gd name="T11" fmla="*/ 180975 h 228"/>
                  <a:gd name="T12" fmla="*/ 76200 w 138"/>
                  <a:gd name="T13" fmla="*/ 209550 h 228"/>
                  <a:gd name="T14" fmla="*/ 38100 w 138"/>
                  <a:gd name="T15" fmla="*/ 241300 h 228"/>
                  <a:gd name="T16" fmla="*/ 25400 w 138"/>
                  <a:gd name="T17" fmla="*/ 257175 h 228"/>
                  <a:gd name="T18" fmla="*/ 22225 w 138"/>
                  <a:gd name="T19" fmla="*/ 279400 h 228"/>
                  <a:gd name="T20" fmla="*/ 0 w 138"/>
                  <a:gd name="T21" fmla="*/ 361950 h 228"/>
                  <a:gd name="T22" fmla="*/ 0 w 138"/>
                  <a:gd name="T23" fmla="*/ 273050 h 228"/>
                  <a:gd name="T24" fmla="*/ 3175 w 138"/>
                  <a:gd name="T25" fmla="*/ 244475 h 228"/>
                  <a:gd name="T26" fmla="*/ 22225 w 138"/>
                  <a:gd name="T27" fmla="*/ 225425 h 228"/>
                  <a:gd name="T28" fmla="*/ 57150 w 138"/>
                  <a:gd name="T29" fmla="*/ 193675 h 228"/>
                  <a:gd name="T30" fmla="*/ 66675 w 138"/>
                  <a:gd name="T31" fmla="*/ 180975 h 228"/>
                  <a:gd name="T32" fmla="*/ 57150 w 138"/>
                  <a:gd name="T33" fmla="*/ 168275 h 228"/>
                  <a:gd name="T34" fmla="*/ 22225 w 138"/>
                  <a:gd name="T35" fmla="*/ 136525 h 228"/>
                  <a:gd name="T36" fmla="*/ 3175 w 138"/>
                  <a:gd name="T37" fmla="*/ 114300 h 228"/>
                  <a:gd name="T38" fmla="*/ 0 w 138"/>
                  <a:gd name="T39" fmla="*/ 88900 h 228"/>
                  <a:gd name="T40" fmla="*/ 22225 w 138"/>
                  <a:gd name="T41" fmla="*/ 0 h 228"/>
                  <a:gd name="T42" fmla="*/ 196850 w 138"/>
                  <a:gd name="T43" fmla="*/ 361950 h 228"/>
                  <a:gd name="T44" fmla="*/ 196850 w 138"/>
                  <a:gd name="T45" fmla="*/ 279400 h 228"/>
                  <a:gd name="T46" fmla="*/ 193675 w 138"/>
                  <a:gd name="T47" fmla="*/ 257175 h 228"/>
                  <a:gd name="T48" fmla="*/ 180975 w 138"/>
                  <a:gd name="T49" fmla="*/ 241300 h 228"/>
                  <a:gd name="T50" fmla="*/ 142875 w 138"/>
                  <a:gd name="T51" fmla="*/ 209550 h 228"/>
                  <a:gd name="T52" fmla="*/ 127000 w 138"/>
                  <a:gd name="T53" fmla="*/ 180975 h 228"/>
                  <a:gd name="T54" fmla="*/ 130175 w 138"/>
                  <a:gd name="T55" fmla="*/ 165100 h 228"/>
                  <a:gd name="T56" fmla="*/ 180975 w 138"/>
                  <a:gd name="T57" fmla="*/ 120650 h 228"/>
                  <a:gd name="T58" fmla="*/ 187325 w 138"/>
                  <a:gd name="T59" fmla="*/ 111125 h 228"/>
                  <a:gd name="T60" fmla="*/ 196850 w 138"/>
                  <a:gd name="T61" fmla="*/ 92075 h 228"/>
                  <a:gd name="T62" fmla="*/ 196850 w 138"/>
                  <a:gd name="T63" fmla="*/ 0 h 228"/>
                  <a:gd name="T64" fmla="*/ 219075 w 138"/>
                  <a:gd name="T65" fmla="*/ 88900 h 228"/>
                  <a:gd name="T66" fmla="*/ 219075 w 138"/>
                  <a:gd name="T67" fmla="*/ 104775 h 228"/>
                  <a:gd name="T68" fmla="*/ 209550 w 138"/>
                  <a:gd name="T69" fmla="*/ 127000 h 228"/>
                  <a:gd name="T70" fmla="*/ 161925 w 138"/>
                  <a:gd name="T71" fmla="*/ 168275 h 228"/>
                  <a:gd name="T72" fmla="*/ 155575 w 138"/>
                  <a:gd name="T73" fmla="*/ 174625 h 228"/>
                  <a:gd name="T74" fmla="*/ 155575 w 138"/>
                  <a:gd name="T75" fmla="*/ 187325 h 228"/>
                  <a:gd name="T76" fmla="*/ 196850 w 138"/>
                  <a:gd name="T77" fmla="*/ 225425 h 228"/>
                  <a:gd name="T78" fmla="*/ 209550 w 138"/>
                  <a:gd name="T79" fmla="*/ 234950 h 228"/>
                  <a:gd name="T80" fmla="*/ 219075 w 138"/>
                  <a:gd name="T81" fmla="*/ 257175 h 228"/>
                  <a:gd name="T82" fmla="*/ 219075 w 138"/>
                  <a:gd name="T83" fmla="*/ 361950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grpFill/>
              <a:ln w="9525">
                <a:noFill/>
                <a:round/>
                <a:headEnd/>
                <a:tailEnd/>
              </a:ln>
            </p:spPr>
            <p:txBody>
              <a:bodyPr/>
              <a:lstStyle/>
              <a:p>
                <a:pPr defTabSz="914309">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sp>
            <p:nvSpPr>
              <p:cNvPr id="29" name="Freeform 17"/>
              <p:cNvSpPr>
                <a:spLocks/>
              </p:cNvSpPr>
              <p:nvPr/>
            </p:nvSpPr>
            <p:spPr bwMode="auto">
              <a:xfrm>
                <a:off x="7046112" y="4827118"/>
                <a:ext cx="165100" cy="279400"/>
              </a:xfrm>
              <a:custGeom>
                <a:avLst/>
                <a:gdLst>
                  <a:gd name="T0" fmla="*/ 0 w 94"/>
                  <a:gd name="T1" fmla="*/ 254000 h 160"/>
                  <a:gd name="T2" fmla="*/ 76200 w 94"/>
                  <a:gd name="T3" fmla="*/ 254000 h 160"/>
                  <a:gd name="T4" fmla="*/ 149225 w 94"/>
                  <a:gd name="T5" fmla="*/ 254000 h 160"/>
                  <a:gd name="T6" fmla="*/ 149225 w 94"/>
                  <a:gd name="T7" fmla="*/ 212725 h 160"/>
                  <a:gd name="T8" fmla="*/ 92075 w 94"/>
                  <a:gd name="T9" fmla="*/ 155575 h 160"/>
                  <a:gd name="T10" fmla="*/ 92075 w 94"/>
                  <a:gd name="T11" fmla="*/ 155575 h 160"/>
                  <a:gd name="T12" fmla="*/ 85725 w 94"/>
                  <a:gd name="T13" fmla="*/ 149225 h 160"/>
                  <a:gd name="T14" fmla="*/ 82550 w 94"/>
                  <a:gd name="T15" fmla="*/ 142875 h 160"/>
                  <a:gd name="T16" fmla="*/ 82550 w 94"/>
                  <a:gd name="T17" fmla="*/ 123825 h 160"/>
                  <a:gd name="T18" fmla="*/ 82550 w 94"/>
                  <a:gd name="T19" fmla="*/ 69850 h 160"/>
                  <a:gd name="T20" fmla="*/ 82550 w 94"/>
                  <a:gd name="T21" fmla="*/ 69850 h 160"/>
                  <a:gd name="T22" fmla="*/ 82550 w 94"/>
                  <a:gd name="T23" fmla="*/ 60325 h 160"/>
                  <a:gd name="T24" fmla="*/ 85725 w 94"/>
                  <a:gd name="T25" fmla="*/ 50800 h 160"/>
                  <a:gd name="T26" fmla="*/ 98425 w 94"/>
                  <a:gd name="T27" fmla="*/ 34925 h 160"/>
                  <a:gd name="T28" fmla="*/ 120650 w 94"/>
                  <a:gd name="T29" fmla="*/ 15875 h 160"/>
                  <a:gd name="T30" fmla="*/ 120650 w 94"/>
                  <a:gd name="T31" fmla="*/ 15875 h 160"/>
                  <a:gd name="T32" fmla="*/ 130175 w 94"/>
                  <a:gd name="T33" fmla="*/ 9525 h 160"/>
                  <a:gd name="T34" fmla="*/ 139700 w 94"/>
                  <a:gd name="T35" fmla="*/ 0 h 160"/>
                  <a:gd name="T36" fmla="*/ 76200 w 94"/>
                  <a:gd name="T37" fmla="*/ 0 h 160"/>
                  <a:gd name="T38" fmla="*/ 9525 w 94"/>
                  <a:gd name="T39" fmla="*/ 0 h 160"/>
                  <a:gd name="T40" fmla="*/ 9525 w 94"/>
                  <a:gd name="T41" fmla="*/ 0 h 160"/>
                  <a:gd name="T42" fmla="*/ 19050 w 94"/>
                  <a:gd name="T43" fmla="*/ 9525 h 160"/>
                  <a:gd name="T44" fmla="*/ 28575 w 94"/>
                  <a:gd name="T45" fmla="*/ 15875 h 160"/>
                  <a:gd name="T46" fmla="*/ 50800 w 94"/>
                  <a:gd name="T47" fmla="*/ 34925 h 160"/>
                  <a:gd name="T48" fmla="*/ 50800 w 94"/>
                  <a:gd name="T49" fmla="*/ 34925 h 160"/>
                  <a:gd name="T50" fmla="*/ 60325 w 94"/>
                  <a:gd name="T51" fmla="*/ 50800 h 160"/>
                  <a:gd name="T52" fmla="*/ 66675 w 94"/>
                  <a:gd name="T53" fmla="*/ 60325 h 160"/>
                  <a:gd name="T54" fmla="*/ 66675 w 94"/>
                  <a:gd name="T55" fmla="*/ 69850 h 160"/>
                  <a:gd name="T56" fmla="*/ 66675 w 94"/>
                  <a:gd name="T57" fmla="*/ 123825 h 160"/>
                  <a:gd name="T58" fmla="*/ 66675 w 94"/>
                  <a:gd name="T59" fmla="*/ 123825 h 160"/>
                  <a:gd name="T60" fmla="*/ 66675 w 94"/>
                  <a:gd name="T61" fmla="*/ 142875 h 160"/>
                  <a:gd name="T62" fmla="*/ 63500 w 94"/>
                  <a:gd name="T63" fmla="*/ 149225 h 160"/>
                  <a:gd name="T64" fmla="*/ 60325 w 94"/>
                  <a:gd name="T65" fmla="*/ 155575 h 160"/>
                  <a:gd name="T66" fmla="*/ 0 w 94"/>
                  <a:gd name="T67" fmla="*/ 212725 h 160"/>
                  <a:gd name="T68" fmla="*/ 0 w 94"/>
                  <a:gd name="T69" fmla="*/ 25400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grpFill/>
              <a:ln w="9525">
                <a:noFill/>
                <a:round/>
                <a:headEnd/>
                <a:tailEnd/>
              </a:ln>
            </p:spPr>
            <p:txBody>
              <a:bodyPr/>
              <a:lstStyle/>
              <a:p>
                <a:pPr defTabSz="914309">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grpSp>
      </p:grpSp>
      <p:sp>
        <p:nvSpPr>
          <p:cNvPr id="30" name="文本框 13"/>
          <p:cNvSpPr txBox="1"/>
          <p:nvPr/>
        </p:nvSpPr>
        <p:spPr>
          <a:xfrm>
            <a:off x="6570596" y="4870286"/>
            <a:ext cx="2865437" cy="704851"/>
          </a:xfrm>
          <a:prstGeom prst="rect">
            <a:avLst/>
          </a:prstGeom>
        </p:spPr>
        <p:txBody>
          <a:bodyPr lIns="91440" tIns="45720" rIns="91440" bIns="45720"/>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defTabSz="914309">
              <a:lnSpc>
                <a:spcPct val="120000"/>
              </a:lnSpc>
              <a:spcBef>
                <a:spcPct val="0"/>
              </a:spcBef>
              <a:defRPr/>
            </a:pPr>
            <a:r>
              <a:rPr altLang="en-US" sz="1467"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在此录入上述图表的描述说明，在此录入上述图表的描述说明，在此录入上述图表的描述说明。</a:t>
            </a:r>
          </a:p>
        </p:txBody>
      </p:sp>
      <p:sp>
        <p:nvSpPr>
          <p:cNvPr id="31" name="文本框 14"/>
          <p:cNvSpPr txBox="1"/>
          <p:nvPr/>
        </p:nvSpPr>
        <p:spPr>
          <a:xfrm>
            <a:off x="8127934" y="5813259"/>
            <a:ext cx="1210588" cy="400110"/>
          </a:xfrm>
          <a:prstGeom prst="rect">
            <a:avLst/>
          </a:prstGeom>
          <a:noFill/>
        </p:spPr>
        <p:txBody>
          <a:bodyPr wrap="none" lIns="91440" tIns="45720" rIns="91440" bIns="45720">
            <a:spAutoFit/>
          </a:bodyPr>
          <a:lstStyle/>
          <a:p>
            <a:pPr defTabSz="914309">
              <a:defRPr/>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得失管理</a:t>
            </a:r>
          </a:p>
        </p:txBody>
      </p:sp>
      <p:sp>
        <p:nvSpPr>
          <p:cNvPr id="32" name="文本框 15"/>
          <p:cNvSpPr txBox="1"/>
          <p:nvPr/>
        </p:nvSpPr>
        <p:spPr>
          <a:xfrm>
            <a:off x="3006659" y="1884199"/>
            <a:ext cx="2876551" cy="1008063"/>
          </a:xfrm>
          <a:prstGeom prst="rect">
            <a:avLst/>
          </a:prstGeom>
        </p:spPr>
        <p:txBody>
          <a:bodyPr lIns="91440" tIns="45720" rIns="91440" bIns="45720"/>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defTabSz="914309">
              <a:lnSpc>
                <a:spcPct val="120000"/>
              </a:lnSpc>
              <a:spcBef>
                <a:spcPct val="0"/>
              </a:spcBef>
              <a:defRPr/>
            </a:pPr>
            <a:r>
              <a:rPr altLang="en-US" sz="1467"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在此录入上述图表的描述说明，在此录入上述图表的描述说明，在此录入上述图表的描述说明。</a:t>
            </a:r>
          </a:p>
        </p:txBody>
      </p:sp>
      <p:sp>
        <p:nvSpPr>
          <p:cNvPr id="33" name="文本框 16"/>
          <p:cNvSpPr txBox="1"/>
          <p:nvPr/>
        </p:nvSpPr>
        <p:spPr>
          <a:xfrm>
            <a:off x="3013010" y="1407946"/>
            <a:ext cx="1210588" cy="400110"/>
          </a:xfrm>
          <a:prstGeom prst="rect">
            <a:avLst/>
          </a:prstGeom>
          <a:noFill/>
        </p:spPr>
        <p:txBody>
          <a:bodyPr wrap="none" lIns="91440" tIns="45720" rIns="91440" bIns="45720">
            <a:spAutoFit/>
          </a:bodyPr>
          <a:lstStyle/>
          <a:p>
            <a:pPr defTabSz="914309">
              <a:defRPr/>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团队管理</a:t>
            </a:r>
          </a:p>
        </p:txBody>
      </p:sp>
      <p:sp>
        <p:nvSpPr>
          <p:cNvPr id="34" name="文本框 17"/>
          <p:cNvSpPr txBox="1"/>
          <p:nvPr/>
        </p:nvSpPr>
        <p:spPr>
          <a:xfrm>
            <a:off x="6570596" y="1884199"/>
            <a:ext cx="2865437" cy="1163639"/>
          </a:xfrm>
          <a:prstGeom prst="rect">
            <a:avLst/>
          </a:prstGeom>
        </p:spPr>
        <p:txBody>
          <a:bodyPr lIns="91440" tIns="45720" rIns="91440" bIns="45720"/>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defTabSz="914309">
              <a:lnSpc>
                <a:spcPct val="120000"/>
              </a:lnSpc>
              <a:spcBef>
                <a:spcPts val="0"/>
              </a:spcBef>
              <a:defRPr/>
            </a:pPr>
            <a:r>
              <a:rPr altLang="en-US" sz="1467"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在此录入上述图表的描述说明，在此录入上述图表的描述说明，在此录入上述图表的描述说明。</a:t>
            </a:r>
          </a:p>
          <a:p>
            <a:pPr defTabSz="914309">
              <a:lnSpc>
                <a:spcPct val="120000"/>
              </a:lnSpc>
              <a:spcBef>
                <a:spcPts val="0"/>
              </a:spcBef>
              <a:defRPr/>
            </a:pPr>
            <a:endParaRPr altLang="en-US" sz="1467"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5" name="文本框 18"/>
          <p:cNvSpPr txBox="1"/>
          <p:nvPr/>
        </p:nvSpPr>
        <p:spPr>
          <a:xfrm>
            <a:off x="8140635" y="1407946"/>
            <a:ext cx="1210588" cy="400110"/>
          </a:xfrm>
          <a:prstGeom prst="rect">
            <a:avLst/>
          </a:prstGeom>
          <a:noFill/>
        </p:spPr>
        <p:txBody>
          <a:bodyPr wrap="none" lIns="91440" tIns="45720" rIns="91440" bIns="45720">
            <a:spAutoFit/>
          </a:bodyPr>
          <a:lstStyle/>
          <a:p>
            <a:pPr defTabSz="914309">
              <a:defRPr/>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项目管理</a:t>
            </a:r>
          </a:p>
        </p:txBody>
      </p:sp>
      <p:grpSp>
        <p:nvGrpSpPr>
          <p:cNvPr id="36" name="组合 35"/>
          <p:cNvGrpSpPr>
            <a:grpSpLocks/>
          </p:cNvGrpSpPr>
          <p:nvPr/>
        </p:nvGrpSpPr>
        <p:grpSpPr bwMode="auto">
          <a:xfrm>
            <a:off x="9550333" y="3881271"/>
            <a:ext cx="1346200" cy="1346200"/>
            <a:chOff x="8886420" y="3854906"/>
            <a:chExt cx="1403797" cy="1403797"/>
          </a:xfrm>
        </p:grpSpPr>
        <p:sp>
          <p:nvSpPr>
            <p:cNvPr id="37" name="椭圆 36"/>
            <p:cNvSpPr/>
            <p:nvPr/>
          </p:nvSpPr>
          <p:spPr>
            <a:xfrm>
              <a:off x="8886420" y="3854906"/>
              <a:ext cx="1403797" cy="1403797"/>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09">
                <a:defRPr/>
              </a:pPr>
              <a:endParaRPr lang="zh-CN" altLang="en-US" sz="1333">
                <a:latin typeface="微软雅黑" panose="020B0503020204020204" pitchFamily="34" charset="-122"/>
                <a:ea typeface="微软雅黑" panose="020B0503020204020204" pitchFamily="34" charset="-122"/>
              </a:endParaRPr>
            </a:p>
          </p:txBody>
        </p:sp>
        <p:sp>
          <p:nvSpPr>
            <p:cNvPr id="38" name="Freeform 12"/>
            <p:cNvSpPr>
              <a:spLocks noEditPoints="1"/>
            </p:cNvSpPr>
            <p:nvPr/>
          </p:nvSpPr>
          <p:spPr bwMode="auto">
            <a:xfrm>
              <a:off x="9366492" y="4217444"/>
              <a:ext cx="471796" cy="667134"/>
            </a:xfrm>
            <a:custGeom>
              <a:avLst/>
              <a:gdLst>
                <a:gd name="T0" fmla="*/ 76164973 w 408"/>
                <a:gd name="T1" fmla="*/ 197332205 h 578"/>
                <a:gd name="T2" fmla="*/ 68823691 w 408"/>
                <a:gd name="T3" fmla="*/ 193661209 h 578"/>
                <a:gd name="T4" fmla="*/ 67905862 w 408"/>
                <a:gd name="T5" fmla="*/ 185400621 h 578"/>
                <a:gd name="T6" fmla="*/ 69741521 w 408"/>
                <a:gd name="T7" fmla="*/ 165208408 h 578"/>
                <a:gd name="T8" fmla="*/ 75247144 w 408"/>
                <a:gd name="T9" fmla="*/ 149605151 h 578"/>
                <a:gd name="T10" fmla="*/ 94517521 w 408"/>
                <a:gd name="T11" fmla="*/ 125741984 h 578"/>
                <a:gd name="T12" fmla="*/ 122964819 w 408"/>
                <a:gd name="T13" fmla="*/ 101878817 h 578"/>
                <a:gd name="T14" fmla="*/ 133976742 w 408"/>
                <a:gd name="T15" fmla="*/ 89029315 h 578"/>
                <a:gd name="T16" fmla="*/ 137647383 w 408"/>
                <a:gd name="T17" fmla="*/ 74343955 h 578"/>
                <a:gd name="T18" fmla="*/ 134893894 w 408"/>
                <a:gd name="T19" fmla="*/ 60576535 h 578"/>
                <a:gd name="T20" fmla="*/ 126635460 w 408"/>
                <a:gd name="T21" fmla="*/ 48644951 h 578"/>
                <a:gd name="T22" fmla="*/ 103694462 w 408"/>
                <a:gd name="T23" fmla="*/ 39466435 h 578"/>
                <a:gd name="T24" fmla="*/ 85341237 w 408"/>
                <a:gd name="T25" fmla="*/ 39466435 h 578"/>
                <a:gd name="T26" fmla="*/ 62400239 w 408"/>
                <a:gd name="T27" fmla="*/ 49562870 h 578"/>
                <a:gd name="T28" fmla="*/ 51388316 w 408"/>
                <a:gd name="T29" fmla="*/ 63329612 h 578"/>
                <a:gd name="T30" fmla="*/ 5505624 w 408"/>
                <a:gd name="T31" fmla="*/ 78014951 h 578"/>
                <a:gd name="T32" fmla="*/ 917830 w 408"/>
                <a:gd name="T33" fmla="*/ 75261873 h 578"/>
                <a:gd name="T34" fmla="*/ 0 w 408"/>
                <a:gd name="T35" fmla="*/ 69754363 h 578"/>
                <a:gd name="T36" fmla="*/ 10094096 w 408"/>
                <a:gd name="T37" fmla="*/ 44055349 h 578"/>
                <a:gd name="T38" fmla="*/ 25693820 w 408"/>
                <a:gd name="T39" fmla="*/ 22945937 h 578"/>
                <a:gd name="T40" fmla="*/ 39458554 w 408"/>
                <a:gd name="T41" fmla="*/ 12849507 h 578"/>
                <a:gd name="T42" fmla="*/ 63317391 w 408"/>
                <a:gd name="T43" fmla="*/ 3670997 h 578"/>
                <a:gd name="T44" fmla="*/ 92682540 w 408"/>
                <a:gd name="T45" fmla="*/ 0 h 578"/>
                <a:gd name="T46" fmla="*/ 112870726 w 408"/>
                <a:gd name="T47" fmla="*/ 1835837 h 578"/>
                <a:gd name="T48" fmla="*/ 139482364 w 408"/>
                <a:gd name="T49" fmla="*/ 9178509 h 578"/>
                <a:gd name="T50" fmla="*/ 161506210 w 408"/>
                <a:gd name="T51" fmla="*/ 22945937 h 578"/>
                <a:gd name="T52" fmla="*/ 172517455 w 408"/>
                <a:gd name="T53" fmla="*/ 34877520 h 578"/>
                <a:gd name="T54" fmla="*/ 183529420 w 408"/>
                <a:gd name="T55" fmla="*/ 54151784 h 578"/>
                <a:gd name="T56" fmla="*/ 187200061 w 408"/>
                <a:gd name="T57" fmla="*/ 75261873 h 578"/>
                <a:gd name="T58" fmla="*/ 184447250 w 408"/>
                <a:gd name="T59" fmla="*/ 91782392 h 578"/>
                <a:gd name="T60" fmla="*/ 178023798 w 408"/>
                <a:gd name="T61" fmla="*/ 107385649 h 578"/>
                <a:gd name="T62" fmla="*/ 151412117 w 408"/>
                <a:gd name="T63" fmla="*/ 135838408 h 578"/>
                <a:gd name="T64" fmla="*/ 124799801 w 408"/>
                <a:gd name="T65" fmla="*/ 159701575 h 578"/>
                <a:gd name="T66" fmla="*/ 117459196 w 408"/>
                <a:gd name="T67" fmla="*/ 168880081 h 578"/>
                <a:gd name="T68" fmla="*/ 113788555 w 408"/>
                <a:gd name="T69" fmla="*/ 188154376 h 578"/>
                <a:gd name="T70" fmla="*/ 76164973 w 408"/>
                <a:gd name="T71" fmla="*/ 265251388 h 578"/>
                <a:gd name="T72" fmla="*/ 70658673 w 408"/>
                <a:gd name="T73" fmla="*/ 263415551 h 578"/>
                <a:gd name="T74" fmla="*/ 68823691 w 408"/>
                <a:gd name="T75" fmla="*/ 222113290 h 578"/>
                <a:gd name="T76" fmla="*/ 70658673 w 408"/>
                <a:gd name="T77" fmla="*/ 217524376 h 578"/>
                <a:gd name="T78" fmla="*/ 111035067 w 408"/>
                <a:gd name="T79" fmla="*/ 214771299 h 578"/>
                <a:gd name="T80" fmla="*/ 116541367 w 408"/>
                <a:gd name="T81" fmla="*/ 217524376 h 578"/>
                <a:gd name="T82" fmla="*/ 118376349 w 408"/>
                <a:gd name="T83" fmla="*/ 257908719 h 578"/>
                <a:gd name="T84" fmla="*/ 116541367 w 408"/>
                <a:gd name="T85" fmla="*/ 263415551 h 578"/>
                <a:gd name="T86" fmla="*/ 76164973 w 408"/>
                <a:gd name="T87" fmla="*/ 265251388 h 5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
                <a:gd name="T133" fmla="*/ 0 h 578"/>
                <a:gd name="T134" fmla="*/ 408 w 408"/>
                <a:gd name="T135" fmla="*/ 578 h 5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 h="578">
                  <a:moveTo>
                    <a:pt x="248" y="430"/>
                  </a:moveTo>
                  <a:lnTo>
                    <a:pt x="166" y="430"/>
                  </a:lnTo>
                  <a:lnTo>
                    <a:pt x="158" y="430"/>
                  </a:lnTo>
                  <a:lnTo>
                    <a:pt x="154" y="426"/>
                  </a:lnTo>
                  <a:lnTo>
                    <a:pt x="150" y="422"/>
                  </a:lnTo>
                  <a:lnTo>
                    <a:pt x="148" y="414"/>
                  </a:lnTo>
                  <a:lnTo>
                    <a:pt x="148" y="404"/>
                  </a:lnTo>
                  <a:lnTo>
                    <a:pt x="150" y="382"/>
                  </a:lnTo>
                  <a:lnTo>
                    <a:pt x="152" y="360"/>
                  </a:lnTo>
                  <a:lnTo>
                    <a:pt x="158" y="342"/>
                  </a:lnTo>
                  <a:lnTo>
                    <a:pt x="164" y="326"/>
                  </a:lnTo>
                  <a:lnTo>
                    <a:pt x="174" y="308"/>
                  </a:lnTo>
                  <a:lnTo>
                    <a:pt x="188" y="292"/>
                  </a:lnTo>
                  <a:lnTo>
                    <a:pt x="206" y="274"/>
                  </a:lnTo>
                  <a:lnTo>
                    <a:pt x="228" y="254"/>
                  </a:lnTo>
                  <a:lnTo>
                    <a:pt x="268" y="222"/>
                  </a:lnTo>
                  <a:lnTo>
                    <a:pt x="286" y="204"/>
                  </a:lnTo>
                  <a:lnTo>
                    <a:pt x="292" y="194"/>
                  </a:lnTo>
                  <a:lnTo>
                    <a:pt x="296" y="184"/>
                  </a:lnTo>
                  <a:lnTo>
                    <a:pt x="300" y="172"/>
                  </a:lnTo>
                  <a:lnTo>
                    <a:pt x="300" y="162"/>
                  </a:lnTo>
                  <a:lnTo>
                    <a:pt x="298" y="146"/>
                  </a:lnTo>
                  <a:lnTo>
                    <a:pt x="294" y="132"/>
                  </a:lnTo>
                  <a:lnTo>
                    <a:pt x="286" y="118"/>
                  </a:lnTo>
                  <a:lnTo>
                    <a:pt x="276" y="106"/>
                  </a:lnTo>
                  <a:lnTo>
                    <a:pt x="262" y="96"/>
                  </a:lnTo>
                  <a:lnTo>
                    <a:pt x="244" y="90"/>
                  </a:lnTo>
                  <a:lnTo>
                    <a:pt x="226" y="86"/>
                  </a:lnTo>
                  <a:lnTo>
                    <a:pt x="206" y="84"/>
                  </a:lnTo>
                  <a:lnTo>
                    <a:pt x="186" y="86"/>
                  </a:lnTo>
                  <a:lnTo>
                    <a:pt x="168" y="90"/>
                  </a:lnTo>
                  <a:lnTo>
                    <a:pt x="152" y="98"/>
                  </a:lnTo>
                  <a:lnTo>
                    <a:pt x="136" y="108"/>
                  </a:lnTo>
                  <a:lnTo>
                    <a:pt x="124" y="122"/>
                  </a:lnTo>
                  <a:lnTo>
                    <a:pt x="112" y="138"/>
                  </a:lnTo>
                  <a:lnTo>
                    <a:pt x="104" y="158"/>
                  </a:lnTo>
                  <a:lnTo>
                    <a:pt x="98" y="180"/>
                  </a:lnTo>
                  <a:lnTo>
                    <a:pt x="12" y="170"/>
                  </a:lnTo>
                  <a:lnTo>
                    <a:pt x="6" y="168"/>
                  </a:lnTo>
                  <a:lnTo>
                    <a:pt x="2" y="164"/>
                  </a:lnTo>
                  <a:lnTo>
                    <a:pt x="0" y="158"/>
                  </a:lnTo>
                  <a:lnTo>
                    <a:pt x="0" y="152"/>
                  </a:lnTo>
                  <a:lnTo>
                    <a:pt x="4" y="140"/>
                  </a:lnTo>
                  <a:lnTo>
                    <a:pt x="14" y="112"/>
                  </a:lnTo>
                  <a:lnTo>
                    <a:pt x="22" y="96"/>
                  </a:lnTo>
                  <a:lnTo>
                    <a:pt x="32" y="78"/>
                  </a:lnTo>
                  <a:lnTo>
                    <a:pt x="44" y="62"/>
                  </a:lnTo>
                  <a:lnTo>
                    <a:pt x="56" y="50"/>
                  </a:lnTo>
                  <a:lnTo>
                    <a:pt x="70" y="38"/>
                  </a:lnTo>
                  <a:lnTo>
                    <a:pt x="86" y="28"/>
                  </a:lnTo>
                  <a:lnTo>
                    <a:pt x="102" y="20"/>
                  </a:lnTo>
                  <a:lnTo>
                    <a:pt x="120" y="12"/>
                  </a:lnTo>
                  <a:lnTo>
                    <a:pt x="138" y="8"/>
                  </a:lnTo>
                  <a:lnTo>
                    <a:pt x="158" y="4"/>
                  </a:lnTo>
                  <a:lnTo>
                    <a:pt x="180" y="2"/>
                  </a:lnTo>
                  <a:lnTo>
                    <a:pt x="202" y="0"/>
                  </a:lnTo>
                  <a:lnTo>
                    <a:pt x="224" y="2"/>
                  </a:lnTo>
                  <a:lnTo>
                    <a:pt x="246" y="4"/>
                  </a:lnTo>
                  <a:lnTo>
                    <a:pt x="266" y="8"/>
                  </a:lnTo>
                  <a:lnTo>
                    <a:pt x="286" y="12"/>
                  </a:lnTo>
                  <a:lnTo>
                    <a:pt x="304" y="20"/>
                  </a:lnTo>
                  <a:lnTo>
                    <a:pt x="322" y="28"/>
                  </a:lnTo>
                  <a:lnTo>
                    <a:pt x="338" y="38"/>
                  </a:lnTo>
                  <a:lnTo>
                    <a:pt x="352" y="50"/>
                  </a:lnTo>
                  <a:lnTo>
                    <a:pt x="364" y="62"/>
                  </a:lnTo>
                  <a:lnTo>
                    <a:pt x="376" y="76"/>
                  </a:lnTo>
                  <a:lnTo>
                    <a:pt x="386" y="88"/>
                  </a:lnTo>
                  <a:lnTo>
                    <a:pt x="394" y="104"/>
                  </a:lnTo>
                  <a:lnTo>
                    <a:pt x="400" y="118"/>
                  </a:lnTo>
                  <a:lnTo>
                    <a:pt x="404" y="132"/>
                  </a:lnTo>
                  <a:lnTo>
                    <a:pt x="406" y="148"/>
                  </a:lnTo>
                  <a:lnTo>
                    <a:pt x="408" y="164"/>
                  </a:lnTo>
                  <a:lnTo>
                    <a:pt x="406" y="182"/>
                  </a:lnTo>
                  <a:lnTo>
                    <a:pt x="402" y="200"/>
                  </a:lnTo>
                  <a:lnTo>
                    <a:pt x="396" y="216"/>
                  </a:lnTo>
                  <a:lnTo>
                    <a:pt x="388" y="234"/>
                  </a:lnTo>
                  <a:lnTo>
                    <a:pt x="374" y="250"/>
                  </a:lnTo>
                  <a:lnTo>
                    <a:pt x="354" y="272"/>
                  </a:lnTo>
                  <a:lnTo>
                    <a:pt x="330" y="296"/>
                  </a:lnTo>
                  <a:lnTo>
                    <a:pt x="300" y="322"/>
                  </a:lnTo>
                  <a:lnTo>
                    <a:pt x="272" y="348"/>
                  </a:lnTo>
                  <a:lnTo>
                    <a:pt x="262" y="358"/>
                  </a:lnTo>
                  <a:lnTo>
                    <a:pt x="256" y="368"/>
                  </a:lnTo>
                  <a:lnTo>
                    <a:pt x="252" y="378"/>
                  </a:lnTo>
                  <a:lnTo>
                    <a:pt x="250" y="392"/>
                  </a:lnTo>
                  <a:lnTo>
                    <a:pt x="248" y="410"/>
                  </a:lnTo>
                  <a:lnTo>
                    <a:pt x="248" y="430"/>
                  </a:lnTo>
                  <a:close/>
                  <a:moveTo>
                    <a:pt x="166" y="578"/>
                  </a:moveTo>
                  <a:lnTo>
                    <a:pt x="166" y="578"/>
                  </a:lnTo>
                  <a:lnTo>
                    <a:pt x="158" y="578"/>
                  </a:lnTo>
                  <a:lnTo>
                    <a:pt x="154" y="574"/>
                  </a:lnTo>
                  <a:lnTo>
                    <a:pt x="150" y="568"/>
                  </a:lnTo>
                  <a:lnTo>
                    <a:pt x="150" y="562"/>
                  </a:lnTo>
                  <a:lnTo>
                    <a:pt x="150" y="484"/>
                  </a:lnTo>
                  <a:lnTo>
                    <a:pt x="150" y="478"/>
                  </a:lnTo>
                  <a:lnTo>
                    <a:pt x="154" y="474"/>
                  </a:lnTo>
                  <a:lnTo>
                    <a:pt x="158" y="470"/>
                  </a:lnTo>
                  <a:lnTo>
                    <a:pt x="166" y="468"/>
                  </a:lnTo>
                  <a:lnTo>
                    <a:pt x="242" y="468"/>
                  </a:lnTo>
                  <a:lnTo>
                    <a:pt x="250" y="470"/>
                  </a:lnTo>
                  <a:lnTo>
                    <a:pt x="254" y="474"/>
                  </a:lnTo>
                  <a:lnTo>
                    <a:pt x="258" y="478"/>
                  </a:lnTo>
                  <a:lnTo>
                    <a:pt x="258" y="484"/>
                  </a:lnTo>
                  <a:lnTo>
                    <a:pt x="258" y="562"/>
                  </a:lnTo>
                  <a:lnTo>
                    <a:pt x="258" y="568"/>
                  </a:lnTo>
                  <a:lnTo>
                    <a:pt x="254" y="574"/>
                  </a:lnTo>
                  <a:lnTo>
                    <a:pt x="250" y="578"/>
                  </a:lnTo>
                  <a:lnTo>
                    <a:pt x="242" y="578"/>
                  </a:lnTo>
                  <a:lnTo>
                    <a:pt x="166" y="578"/>
                  </a:lnTo>
                  <a:close/>
                </a:path>
              </a:pathLst>
            </a:custGeom>
            <a:solidFill>
              <a:schemeClr val="bg1">
                <a:lumMod val="95000"/>
              </a:schemeClr>
            </a:solidFill>
            <a:ln w="9525">
              <a:noFill/>
              <a:round/>
              <a:headEnd/>
              <a:tailEnd/>
            </a:ln>
          </p:spPr>
          <p:txBody>
            <a:bodyPr/>
            <a:lstStyle/>
            <a:p>
              <a:pPr defTabSz="914309">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39" name="组合 38"/>
          <p:cNvGrpSpPr>
            <a:grpSpLocks/>
          </p:cNvGrpSpPr>
          <p:nvPr/>
        </p:nvGrpSpPr>
        <p:grpSpPr bwMode="auto">
          <a:xfrm>
            <a:off x="1550923" y="2379498"/>
            <a:ext cx="1344612" cy="1344613"/>
            <a:chOff x="1854558" y="1736117"/>
            <a:chExt cx="1403797" cy="1403797"/>
          </a:xfrm>
        </p:grpSpPr>
        <p:sp>
          <p:nvSpPr>
            <p:cNvPr id="40" name="椭圆 39"/>
            <p:cNvSpPr/>
            <p:nvPr/>
          </p:nvSpPr>
          <p:spPr>
            <a:xfrm>
              <a:off x="1854558" y="1736117"/>
              <a:ext cx="1403797" cy="1403797"/>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09">
                <a:defRPr/>
              </a:pPr>
              <a:endParaRPr lang="zh-CN" altLang="en-US" sz="1333">
                <a:latin typeface="微软雅黑" panose="020B0503020204020204" pitchFamily="34" charset="-122"/>
                <a:ea typeface="微软雅黑" panose="020B0503020204020204" pitchFamily="34" charset="-122"/>
              </a:endParaRPr>
            </a:p>
          </p:txBody>
        </p:sp>
        <p:grpSp>
          <p:nvGrpSpPr>
            <p:cNvPr id="41" name="组合 24"/>
            <p:cNvGrpSpPr>
              <a:grpSpLocks/>
            </p:cNvGrpSpPr>
            <p:nvPr/>
          </p:nvGrpSpPr>
          <p:grpSpPr bwMode="auto">
            <a:xfrm>
              <a:off x="2137516" y="2060331"/>
              <a:ext cx="799244" cy="731504"/>
              <a:chOff x="2158354" y="2417495"/>
              <a:chExt cx="550987" cy="504288"/>
            </a:xfrm>
          </p:grpSpPr>
          <p:sp>
            <p:nvSpPr>
              <p:cNvPr id="42" name="Freeform 26"/>
              <p:cNvSpPr>
                <a:spLocks noEditPoints="1"/>
              </p:cNvSpPr>
              <p:nvPr/>
            </p:nvSpPr>
            <p:spPr bwMode="auto">
              <a:xfrm>
                <a:off x="2158666" y="2417930"/>
                <a:ext cx="357625" cy="358767"/>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lumMod val="95000"/>
                </a:schemeClr>
              </a:solidFill>
              <a:ln w="9525">
                <a:noFill/>
                <a:round/>
                <a:headEnd/>
                <a:tailEnd/>
              </a:ln>
            </p:spPr>
            <p:txBody>
              <a:bodyPr/>
              <a:lstStyle/>
              <a:p>
                <a:pPr defTabSz="914309">
                  <a:defRPr/>
                </a:pPr>
                <a:endParaRPr lang="da-DK" sz="2400" kern="0" dirty="0">
                  <a:solidFill>
                    <a:sysClr val="windowText" lastClr="000000"/>
                  </a:solidFill>
                  <a:latin typeface="微软雅黑" panose="020B0503020204020204" pitchFamily="34" charset="-122"/>
                  <a:ea typeface="微软雅黑" panose="020B0503020204020204" pitchFamily="34" charset="-122"/>
                </a:endParaRPr>
              </a:p>
            </p:txBody>
          </p:sp>
          <p:sp>
            <p:nvSpPr>
              <p:cNvPr id="43" name="Freeform 27"/>
              <p:cNvSpPr>
                <a:spLocks noEditPoints="1"/>
              </p:cNvSpPr>
              <p:nvPr/>
            </p:nvSpPr>
            <p:spPr bwMode="auto">
              <a:xfrm>
                <a:off x="2454593" y="2665868"/>
                <a:ext cx="254793" cy="255936"/>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lumMod val="95000"/>
                </a:schemeClr>
              </a:solidFill>
              <a:ln w="9525">
                <a:noFill/>
                <a:round/>
                <a:headEnd/>
                <a:tailEnd/>
              </a:ln>
            </p:spPr>
            <p:txBody>
              <a:bodyPr/>
              <a:lstStyle/>
              <a:p>
                <a:pPr defTabSz="914309">
                  <a:defRPr/>
                </a:pPr>
                <a:endParaRPr lang="da-DK" sz="2400" kern="0" dirty="0">
                  <a:solidFill>
                    <a:sysClr val="windowText" lastClr="000000"/>
                  </a:solidFill>
                  <a:latin typeface="微软雅黑" panose="020B0503020204020204" pitchFamily="34" charset="-122"/>
                  <a:ea typeface="微软雅黑" panose="020B0503020204020204" pitchFamily="34" charset="-122"/>
                </a:endParaRPr>
              </a:p>
            </p:txBody>
          </p:sp>
        </p:grpSp>
      </p:grpSp>
      <p:grpSp>
        <p:nvGrpSpPr>
          <p:cNvPr id="44" name="组合 43"/>
          <p:cNvGrpSpPr>
            <a:grpSpLocks/>
          </p:cNvGrpSpPr>
          <p:nvPr/>
        </p:nvGrpSpPr>
        <p:grpSpPr bwMode="auto">
          <a:xfrm>
            <a:off x="9550333" y="2379498"/>
            <a:ext cx="1346200" cy="1344613"/>
            <a:chOff x="8886420" y="1736117"/>
            <a:chExt cx="1403797" cy="1403797"/>
          </a:xfrm>
        </p:grpSpPr>
        <p:sp>
          <p:nvSpPr>
            <p:cNvPr id="45" name="椭圆 44"/>
            <p:cNvSpPr/>
            <p:nvPr/>
          </p:nvSpPr>
          <p:spPr>
            <a:xfrm>
              <a:off x="8886420" y="1736117"/>
              <a:ext cx="1403797" cy="1403797"/>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09">
                <a:defRPr/>
              </a:pPr>
              <a:endParaRPr lang="zh-CN" altLang="en-US" sz="1333">
                <a:latin typeface="微软雅黑" panose="020B0503020204020204" pitchFamily="34" charset="-122"/>
                <a:ea typeface="微软雅黑" panose="020B0503020204020204" pitchFamily="34" charset="-122"/>
              </a:endParaRPr>
            </a:p>
          </p:txBody>
        </p:sp>
        <p:sp>
          <p:nvSpPr>
            <p:cNvPr id="46" name="Freeform 41"/>
            <p:cNvSpPr>
              <a:spLocks noEditPoints="1"/>
            </p:cNvSpPr>
            <p:nvPr/>
          </p:nvSpPr>
          <p:spPr bwMode="auto">
            <a:xfrm>
              <a:off x="9250613" y="2120628"/>
              <a:ext cx="662168" cy="532018"/>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bg1">
                <a:lumMod val="95000"/>
              </a:schemeClr>
            </a:solidFill>
            <a:ln w="9525">
              <a:noFill/>
              <a:round/>
              <a:headEnd/>
              <a:tailEnd/>
            </a:ln>
          </p:spPr>
          <p:txBody>
            <a:bodyPr/>
            <a:lstStyle/>
            <a:p>
              <a:pPr defTabSz="914309">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47" name="矩形 47"/>
          <p:cNvSpPr>
            <a:spLocks noChangeArrowheads="1"/>
          </p:cNvSpPr>
          <p:nvPr/>
        </p:nvSpPr>
        <p:spPr bwMode="auto">
          <a:xfrm>
            <a:off x="3587683" y="3365334"/>
            <a:ext cx="5257800" cy="1152874"/>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914309">
              <a:lnSpc>
                <a:spcPct val="120000"/>
              </a:lnSpc>
              <a:spcBef>
                <a:spcPct val="0"/>
              </a:spcBef>
              <a:buNone/>
              <a:defRPr/>
            </a:pPr>
            <a:r>
              <a:rPr lang="zh-CN" altLang="en-US" sz="1467" dirty="0">
                <a:solidFill>
                  <a:schemeClr val="tx1">
                    <a:lumMod val="65000"/>
                    <a:lumOff val="35000"/>
                  </a:schemeClr>
                </a:solidFill>
                <a:sym typeface="微软雅黑" pitchFamily="34" charset="-122"/>
              </a:rPr>
              <a:t>在此录入图表的综合描述说明。在此录入上述图表的综合描述说明，在此录入上述图表的综合描述说明，在此录入上述图表的综合描述说明，在此录入上述图表的综合描述说明，在此录入上述图表的综合描述说明。</a:t>
            </a:r>
          </a:p>
        </p:txBody>
      </p:sp>
      <p:sp>
        <p:nvSpPr>
          <p:cNvPr id="48" name="文本框 10"/>
          <p:cNvSpPr txBox="1">
            <a:spLocks noChangeArrowheads="1"/>
          </p:cNvSpPr>
          <p:nvPr/>
        </p:nvSpPr>
        <p:spPr bwMode="auto">
          <a:xfrm>
            <a:off x="1295467" y="278222"/>
            <a:ext cx="4680076" cy="461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3" rIns="91428" bIns="45713">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2400" b="1" dirty="0">
                <a:latin typeface="+mn-ea"/>
                <a:ea typeface="+mn-ea"/>
              </a:rPr>
              <a:t>工作完成情况</a:t>
            </a:r>
            <a:r>
              <a:rPr lang="zh-CN" altLang="en-US" sz="1600" b="1" dirty="0">
                <a:latin typeface="+mn-ea"/>
                <a:ea typeface="+mn-ea"/>
              </a:rPr>
              <a:t>（文字可以编辑）</a:t>
            </a:r>
            <a:endParaRPr lang="zh-CN" altLang="en-US" sz="1600" b="1" dirty="0">
              <a:latin typeface="+mn-ea"/>
              <a:ea typeface="+mn-ea"/>
              <a:cs typeface="+mn-ea"/>
              <a:sym typeface="+mn-lt"/>
            </a:endParaRPr>
          </a:p>
        </p:txBody>
      </p:sp>
    </p:spTree>
    <p:extLst>
      <p:ext uri="{BB962C8B-B14F-4D97-AF65-F5344CB8AC3E}">
        <p14:creationId xmlns:p14="http://schemas.microsoft.com/office/powerpoint/2010/main" val="1767509335"/>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left)">
                                      <p:cBhvr>
                                        <p:cTn id="7" dur="500"/>
                                        <p:tgtEl>
                                          <p:spTgt spid="48"/>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p:cTn id="11" dur="750" fill="hold"/>
                                        <p:tgtEl>
                                          <p:spTgt spid="39"/>
                                        </p:tgtEl>
                                        <p:attrNameLst>
                                          <p:attrName>ppt_w</p:attrName>
                                        </p:attrNameLst>
                                      </p:cBhvr>
                                      <p:tavLst>
                                        <p:tav tm="0">
                                          <p:val>
                                            <p:fltVal val="0"/>
                                          </p:val>
                                        </p:tav>
                                        <p:tav tm="100000">
                                          <p:val>
                                            <p:strVal val="#ppt_w"/>
                                          </p:val>
                                        </p:tav>
                                      </p:tavLst>
                                    </p:anim>
                                    <p:anim calcmode="lin" valueType="num">
                                      <p:cBhvr>
                                        <p:cTn id="12" dur="750" fill="hold"/>
                                        <p:tgtEl>
                                          <p:spTgt spid="39"/>
                                        </p:tgtEl>
                                        <p:attrNameLst>
                                          <p:attrName>ppt_h</p:attrName>
                                        </p:attrNameLst>
                                      </p:cBhvr>
                                      <p:tavLst>
                                        <p:tav tm="0">
                                          <p:val>
                                            <p:fltVal val="0"/>
                                          </p:val>
                                        </p:tav>
                                        <p:tav tm="100000">
                                          <p:val>
                                            <p:strVal val="#ppt_h"/>
                                          </p:val>
                                        </p:tav>
                                      </p:tavLst>
                                    </p:anim>
                                    <p:anim calcmode="lin" valueType="num">
                                      <p:cBhvr>
                                        <p:cTn id="13" dur="750" fill="hold"/>
                                        <p:tgtEl>
                                          <p:spTgt spid="39"/>
                                        </p:tgtEl>
                                        <p:attrNameLst>
                                          <p:attrName>style.rotation</p:attrName>
                                        </p:attrNameLst>
                                      </p:cBhvr>
                                      <p:tavLst>
                                        <p:tav tm="0">
                                          <p:val>
                                            <p:fltVal val="90"/>
                                          </p:val>
                                        </p:tav>
                                        <p:tav tm="100000">
                                          <p:val>
                                            <p:fltVal val="0"/>
                                          </p:val>
                                        </p:tav>
                                      </p:tavLst>
                                    </p:anim>
                                    <p:animEffect transition="in" filter="fade">
                                      <p:cBhvr>
                                        <p:cTn id="14" dur="750"/>
                                        <p:tgtEl>
                                          <p:spTgt spid="39"/>
                                        </p:tgtEl>
                                      </p:cBhvr>
                                    </p:animEffect>
                                  </p:childTnLst>
                                </p:cTn>
                              </p:par>
                              <p:par>
                                <p:cTn id="15" presetID="31" presetClass="entr" presetSubtype="0" fill="hold" nodeType="with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750" fill="hold"/>
                                        <p:tgtEl>
                                          <p:spTgt spid="24"/>
                                        </p:tgtEl>
                                        <p:attrNameLst>
                                          <p:attrName>ppt_w</p:attrName>
                                        </p:attrNameLst>
                                      </p:cBhvr>
                                      <p:tavLst>
                                        <p:tav tm="0">
                                          <p:val>
                                            <p:fltVal val="0"/>
                                          </p:val>
                                        </p:tav>
                                        <p:tav tm="100000">
                                          <p:val>
                                            <p:strVal val="#ppt_w"/>
                                          </p:val>
                                        </p:tav>
                                      </p:tavLst>
                                    </p:anim>
                                    <p:anim calcmode="lin" valueType="num">
                                      <p:cBhvr>
                                        <p:cTn id="18" dur="750" fill="hold"/>
                                        <p:tgtEl>
                                          <p:spTgt spid="24"/>
                                        </p:tgtEl>
                                        <p:attrNameLst>
                                          <p:attrName>ppt_h</p:attrName>
                                        </p:attrNameLst>
                                      </p:cBhvr>
                                      <p:tavLst>
                                        <p:tav tm="0">
                                          <p:val>
                                            <p:fltVal val="0"/>
                                          </p:val>
                                        </p:tav>
                                        <p:tav tm="100000">
                                          <p:val>
                                            <p:strVal val="#ppt_h"/>
                                          </p:val>
                                        </p:tav>
                                      </p:tavLst>
                                    </p:anim>
                                    <p:anim calcmode="lin" valueType="num">
                                      <p:cBhvr>
                                        <p:cTn id="19" dur="750" fill="hold"/>
                                        <p:tgtEl>
                                          <p:spTgt spid="24"/>
                                        </p:tgtEl>
                                        <p:attrNameLst>
                                          <p:attrName>style.rotation</p:attrName>
                                        </p:attrNameLst>
                                      </p:cBhvr>
                                      <p:tavLst>
                                        <p:tav tm="0">
                                          <p:val>
                                            <p:fltVal val="90"/>
                                          </p:val>
                                        </p:tav>
                                        <p:tav tm="100000">
                                          <p:val>
                                            <p:fltVal val="0"/>
                                          </p:val>
                                        </p:tav>
                                      </p:tavLst>
                                    </p:anim>
                                    <p:animEffect transition="in" filter="fade">
                                      <p:cBhvr>
                                        <p:cTn id="20" dur="750"/>
                                        <p:tgtEl>
                                          <p:spTgt spid="24"/>
                                        </p:tgtEl>
                                      </p:cBhvr>
                                    </p:animEffect>
                                  </p:childTnLst>
                                </p:cTn>
                              </p:par>
                              <p:par>
                                <p:cTn id="21" presetID="31" presetClass="entr" presetSubtype="0" fill="hold" nodeType="withEffect">
                                  <p:stCondLst>
                                    <p:cond delay="0"/>
                                  </p:stCondLst>
                                  <p:childTnLst>
                                    <p:set>
                                      <p:cBhvr>
                                        <p:cTn id="22" dur="1" fill="hold">
                                          <p:stCondLst>
                                            <p:cond delay="0"/>
                                          </p:stCondLst>
                                        </p:cTn>
                                        <p:tgtEl>
                                          <p:spTgt spid="44"/>
                                        </p:tgtEl>
                                        <p:attrNameLst>
                                          <p:attrName>style.visibility</p:attrName>
                                        </p:attrNameLst>
                                      </p:cBhvr>
                                      <p:to>
                                        <p:strVal val="visible"/>
                                      </p:to>
                                    </p:set>
                                    <p:anim calcmode="lin" valueType="num">
                                      <p:cBhvr>
                                        <p:cTn id="23" dur="750" fill="hold"/>
                                        <p:tgtEl>
                                          <p:spTgt spid="44"/>
                                        </p:tgtEl>
                                        <p:attrNameLst>
                                          <p:attrName>ppt_w</p:attrName>
                                        </p:attrNameLst>
                                      </p:cBhvr>
                                      <p:tavLst>
                                        <p:tav tm="0">
                                          <p:val>
                                            <p:fltVal val="0"/>
                                          </p:val>
                                        </p:tav>
                                        <p:tav tm="100000">
                                          <p:val>
                                            <p:strVal val="#ppt_w"/>
                                          </p:val>
                                        </p:tav>
                                      </p:tavLst>
                                    </p:anim>
                                    <p:anim calcmode="lin" valueType="num">
                                      <p:cBhvr>
                                        <p:cTn id="24" dur="750" fill="hold"/>
                                        <p:tgtEl>
                                          <p:spTgt spid="44"/>
                                        </p:tgtEl>
                                        <p:attrNameLst>
                                          <p:attrName>ppt_h</p:attrName>
                                        </p:attrNameLst>
                                      </p:cBhvr>
                                      <p:tavLst>
                                        <p:tav tm="0">
                                          <p:val>
                                            <p:fltVal val="0"/>
                                          </p:val>
                                        </p:tav>
                                        <p:tav tm="100000">
                                          <p:val>
                                            <p:strVal val="#ppt_h"/>
                                          </p:val>
                                        </p:tav>
                                      </p:tavLst>
                                    </p:anim>
                                    <p:anim calcmode="lin" valueType="num">
                                      <p:cBhvr>
                                        <p:cTn id="25" dur="750" fill="hold"/>
                                        <p:tgtEl>
                                          <p:spTgt spid="44"/>
                                        </p:tgtEl>
                                        <p:attrNameLst>
                                          <p:attrName>style.rotation</p:attrName>
                                        </p:attrNameLst>
                                      </p:cBhvr>
                                      <p:tavLst>
                                        <p:tav tm="0">
                                          <p:val>
                                            <p:fltVal val="90"/>
                                          </p:val>
                                        </p:tav>
                                        <p:tav tm="100000">
                                          <p:val>
                                            <p:fltVal val="0"/>
                                          </p:val>
                                        </p:tav>
                                      </p:tavLst>
                                    </p:anim>
                                    <p:animEffect transition="in" filter="fade">
                                      <p:cBhvr>
                                        <p:cTn id="26" dur="750"/>
                                        <p:tgtEl>
                                          <p:spTgt spid="44"/>
                                        </p:tgtEl>
                                      </p:cBhvr>
                                    </p:animEffect>
                                  </p:childTnLst>
                                </p:cTn>
                              </p:par>
                              <p:par>
                                <p:cTn id="27" presetID="31" presetClass="entr" presetSubtype="0" fill="hold" nodeType="withEffect">
                                  <p:stCondLst>
                                    <p:cond delay="0"/>
                                  </p:stCondLst>
                                  <p:childTnLst>
                                    <p:set>
                                      <p:cBhvr>
                                        <p:cTn id="28" dur="1" fill="hold">
                                          <p:stCondLst>
                                            <p:cond delay="0"/>
                                          </p:stCondLst>
                                        </p:cTn>
                                        <p:tgtEl>
                                          <p:spTgt spid="36"/>
                                        </p:tgtEl>
                                        <p:attrNameLst>
                                          <p:attrName>style.visibility</p:attrName>
                                        </p:attrNameLst>
                                      </p:cBhvr>
                                      <p:to>
                                        <p:strVal val="visible"/>
                                      </p:to>
                                    </p:set>
                                    <p:anim calcmode="lin" valueType="num">
                                      <p:cBhvr>
                                        <p:cTn id="29" dur="750" fill="hold"/>
                                        <p:tgtEl>
                                          <p:spTgt spid="36"/>
                                        </p:tgtEl>
                                        <p:attrNameLst>
                                          <p:attrName>ppt_w</p:attrName>
                                        </p:attrNameLst>
                                      </p:cBhvr>
                                      <p:tavLst>
                                        <p:tav tm="0">
                                          <p:val>
                                            <p:fltVal val="0"/>
                                          </p:val>
                                        </p:tav>
                                        <p:tav tm="100000">
                                          <p:val>
                                            <p:strVal val="#ppt_w"/>
                                          </p:val>
                                        </p:tav>
                                      </p:tavLst>
                                    </p:anim>
                                    <p:anim calcmode="lin" valueType="num">
                                      <p:cBhvr>
                                        <p:cTn id="30" dur="750" fill="hold"/>
                                        <p:tgtEl>
                                          <p:spTgt spid="36"/>
                                        </p:tgtEl>
                                        <p:attrNameLst>
                                          <p:attrName>ppt_h</p:attrName>
                                        </p:attrNameLst>
                                      </p:cBhvr>
                                      <p:tavLst>
                                        <p:tav tm="0">
                                          <p:val>
                                            <p:fltVal val="0"/>
                                          </p:val>
                                        </p:tav>
                                        <p:tav tm="100000">
                                          <p:val>
                                            <p:strVal val="#ppt_h"/>
                                          </p:val>
                                        </p:tav>
                                      </p:tavLst>
                                    </p:anim>
                                    <p:anim calcmode="lin" valueType="num">
                                      <p:cBhvr>
                                        <p:cTn id="31" dur="750" fill="hold"/>
                                        <p:tgtEl>
                                          <p:spTgt spid="36"/>
                                        </p:tgtEl>
                                        <p:attrNameLst>
                                          <p:attrName>style.rotation</p:attrName>
                                        </p:attrNameLst>
                                      </p:cBhvr>
                                      <p:tavLst>
                                        <p:tav tm="0">
                                          <p:val>
                                            <p:fltVal val="90"/>
                                          </p:val>
                                        </p:tav>
                                        <p:tav tm="100000">
                                          <p:val>
                                            <p:fltVal val="0"/>
                                          </p:val>
                                        </p:tav>
                                      </p:tavLst>
                                    </p:anim>
                                    <p:animEffect transition="in" filter="fade">
                                      <p:cBhvr>
                                        <p:cTn id="32" dur="750"/>
                                        <p:tgtEl>
                                          <p:spTgt spid="36"/>
                                        </p:tgtEl>
                                      </p:cBhvr>
                                    </p:animEffect>
                                  </p:childTnLst>
                                </p:cTn>
                              </p:par>
                            </p:childTnLst>
                          </p:cTn>
                        </p:par>
                        <p:par>
                          <p:cTn id="33" fill="hold">
                            <p:stCondLst>
                              <p:cond delay="1250"/>
                            </p:stCondLst>
                            <p:childTnLst>
                              <p:par>
                                <p:cTn id="34" presetID="22" presetClass="entr" presetSubtype="4"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down)">
                                      <p:cBhvr>
                                        <p:cTn id="36" dur="500"/>
                                        <p:tgtEl>
                                          <p:spTgt spid="18"/>
                                        </p:tgtEl>
                                      </p:cBhvr>
                                    </p:animEffect>
                                  </p:childTnLst>
                                </p:cTn>
                              </p:par>
                              <p:par>
                                <p:cTn id="37" presetID="22" presetClass="entr" presetSubtype="1" fill="hold"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up)">
                                      <p:cBhvr>
                                        <p:cTn id="39" dur="500"/>
                                        <p:tgtEl>
                                          <p:spTgt spid="19"/>
                                        </p:tgtEl>
                                      </p:cBhvr>
                                    </p:animEffect>
                                  </p:childTnLst>
                                </p:cTn>
                              </p:par>
                              <p:par>
                                <p:cTn id="40" presetID="22" presetClass="entr" presetSubtype="4" fill="hold"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down)">
                                      <p:cBhvr>
                                        <p:cTn id="42" dur="500"/>
                                        <p:tgtEl>
                                          <p:spTgt spid="20"/>
                                        </p:tgtEl>
                                      </p:cBhvr>
                                    </p:animEffect>
                                  </p:childTnLst>
                                </p:cTn>
                              </p:par>
                              <p:par>
                                <p:cTn id="43" presetID="22" presetClass="entr" presetSubtype="1" fill="hold" nodeType="with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up)">
                                      <p:cBhvr>
                                        <p:cTn id="45" dur="500"/>
                                        <p:tgtEl>
                                          <p:spTgt spid="21"/>
                                        </p:tgtEl>
                                      </p:cBhvr>
                                    </p:animEffect>
                                  </p:childTnLst>
                                </p:cTn>
                              </p:par>
                            </p:childTnLst>
                          </p:cTn>
                        </p:par>
                        <p:par>
                          <p:cTn id="46" fill="hold">
                            <p:stCondLst>
                              <p:cond delay="1750"/>
                            </p:stCondLst>
                            <p:childTnLst>
                              <p:par>
                                <p:cTn id="47" presetID="10" presetClass="entr" presetSubtype="0"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fade">
                                      <p:cBhvr>
                                        <p:cTn id="49" dur="500"/>
                                        <p:tgtEl>
                                          <p:spTgt spid="33"/>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500"/>
                                        <p:tgtEl>
                                          <p:spTgt spid="32"/>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fade">
                                      <p:cBhvr>
                                        <p:cTn id="55" dur="500"/>
                                        <p:tgtEl>
                                          <p:spTgt spid="35"/>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fade">
                                      <p:cBhvr>
                                        <p:cTn id="58" dur="500"/>
                                        <p:tgtEl>
                                          <p:spTgt spid="34"/>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500"/>
                                        <p:tgtEl>
                                          <p:spTgt spid="22"/>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fade">
                                      <p:cBhvr>
                                        <p:cTn id="64" dur="500"/>
                                        <p:tgtEl>
                                          <p:spTgt spid="23"/>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fade">
                                      <p:cBhvr>
                                        <p:cTn id="67" dur="500"/>
                                        <p:tgtEl>
                                          <p:spTgt spid="30"/>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1"/>
                                        </p:tgtEl>
                                        <p:attrNameLst>
                                          <p:attrName>style.visibility</p:attrName>
                                        </p:attrNameLst>
                                      </p:cBhvr>
                                      <p:to>
                                        <p:strVal val="visible"/>
                                      </p:to>
                                    </p:set>
                                    <p:animEffect transition="in" filter="fade">
                                      <p:cBhvr>
                                        <p:cTn id="70" dur="500"/>
                                        <p:tgtEl>
                                          <p:spTgt spid="31"/>
                                        </p:tgtEl>
                                      </p:cBhvr>
                                    </p:animEffect>
                                  </p:childTnLst>
                                </p:cTn>
                              </p:par>
                            </p:childTnLst>
                          </p:cTn>
                        </p:par>
                        <p:par>
                          <p:cTn id="71" fill="hold">
                            <p:stCondLst>
                              <p:cond delay="2250"/>
                            </p:stCondLst>
                            <p:childTnLst>
                              <p:par>
                                <p:cTn id="72" presetID="16" presetClass="entr" presetSubtype="37" fill="hold" grpId="0" nodeType="afterEffect">
                                  <p:stCondLst>
                                    <p:cond delay="0"/>
                                  </p:stCondLst>
                                  <p:childTnLst>
                                    <p:set>
                                      <p:cBhvr>
                                        <p:cTn id="73" dur="1" fill="hold">
                                          <p:stCondLst>
                                            <p:cond delay="0"/>
                                          </p:stCondLst>
                                        </p:cTn>
                                        <p:tgtEl>
                                          <p:spTgt spid="47"/>
                                        </p:tgtEl>
                                        <p:attrNameLst>
                                          <p:attrName>style.visibility</p:attrName>
                                        </p:attrNameLst>
                                      </p:cBhvr>
                                      <p:to>
                                        <p:strVal val="visible"/>
                                      </p:to>
                                    </p:set>
                                    <p:animEffect transition="in" filter="barn(outVertical)">
                                      <p:cBhvr>
                                        <p:cTn id="7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30" grpId="0"/>
      <p:bldP spid="31" grpId="0"/>
      <p:bldP spid="32" grpId="0"/>
      <p:bldP spid="33" grpId="0"/>
      <p:bldP spid="34" grpId="0"/>
      <p:bldP spid="35" grpId="0"/>
      <p:bldP spid="47" grpId="0"/>
      <p:bldP spid="48"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 name="文本框 10"/>
          <p:cNvSpPr txBox="1">
            <a:spLocks noChangeArrowheads="1"/>
          </p:cNvSpPr>
          <p:nvPr/>
        </p:nvSpPr>
        <p:spPr bwMode="auto">
          <a:xfrm>
            <a:off x="1295467" y="278222"/>
            <a:ext cx="4680076" cy="461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3" rIns="91428" bIns="45713">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2400" b="1" dirty="0">
                <a:latin typeface="+mn-ea"/>
                <a:ea typeface="+mn-ea"/>
              </a:rPr>
              <a:t>工作完成情况</a:t>
            </a:r>
            <a:r>
              <a:rPr lang="zh-CN" altLang="en-US" sz="1600" b="1" dirty="0">
                <a:latin typeface="+mn-ea"/>
                <a:ea typeface="+mn-ea"/>
              </a:rPr>
              <a:t>（文字可以编辑）</a:t>
            </a:r>
            <a:endParaRPr lang="zh-CN" altLang="en-US" sz="1600" b="1" dirty="0">
              <a:latin typeface="+mn-ea"/>
              <a:ea typeface="+mn-ea"/>
              <a:cs typeface="+mn-ea"/>
              <a:sym typeface="+mn-lt"/>
            </a:endParaRPr>
          </a:p>
        </p:txBody>
      </p:sp>
      <p:sp>
        <p:nvSpPr>
          <p:cNvPr id="7" name="矩形 6"/>
          <p:cNvSpPr/>
          <p:nvPr/>
        </p:nvSpPr>
        <p:spPr>
          <a:xfrm>
            <a:off x="3359339" y="4109481"/>
            <a:ext cx="6265512" cy="134065"/>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60" tIns="45729" rIns="91460" bIns="45729" rtlCol="0" anchor="ctr"/>
          <a:lstStyle/>
          <a:p>
            <a:pPr algn="ctr"/>
            <a:endParaRPr lang="zh-CN" altLang="en-US" sz="2400"/>
          </a:p>
        </p:txBody>
      </p:sp>
      <p:sp>
        <p:nvSpPr>
          <p:cNvPr id="8" name="矩形 7"/>
          <p:cNvSpPr/>
          <p:nvPr/>
        </p:nvSpPr>
        <p:spPr>
          <a:xfrm>
            <a:off x="2783201" y="1743167"/>
            <a:ext cx="6265512" cy="134065"/>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60" tIns="45729" rIns="91460" bIns="45729" rtlCol="0" anchor="ctr"/>
          <a:lstStyle/>
          <a:p>
            <a:pPr algn="ctr"/>
            <a:endParaRPr lang="zh-CN" altLang="en-US" sz="2400"/>
          </a:p>
        </p:txBody>
      </p:sp>
      <p:sp>
        <p:nvSpPr>
          <p:cNvPr id="9" name="椭圆 64"/>
          <p:cNvSpPr>
            <a:spLocks noChangeArrowheads="1"/>
          </p:cNvSpPr>
          <p:nvPr/>
        </p:nvSpPr>
        <p:spPr bwMode="auto">
          <a:xfrm>
            <a:off x="1270840" y="1413243"/>
            <a:ext cx="1658945" cy="1658048"/>
          </a:xfrm>
          <a:prstGeom prst="ellipse">
            <a:avLst/>
          </a:prstGeom>
          <a:solidFill>
            <a:srgbClr val="FFC000"/>
          </a:solidFill>
          <a:ln w="190500" cap="sq" cmpd="sng">
            <a:solidFill>
              <a:schemeClr val="bg1">
                <a:lumMod val="65000"/>
              </a:schemeClr>
            </a:solidFill>
            <a:round/>
            <a:headEnd/>
            <a:tailEnd/>
          </a:ln>
        </p:spPr>
        <p:txBody>
          <a:bodyPr lIns="91460" tIns="45729" rIns="91460" bIns="45729" anchor="ctr"/>
          <a:lstStyle/>
          <a:p>
            <a:pPr algn="ctr"/>
            <a:r>
              <a:rPr lang="zh-CN" altLang="en-US" sz="2800" b="1" dirty="0">
                <a:solidFill>
                  <a:schemeClr val="bg1"/>
                </a:solidFill>
                <a:latin typeface="微软雅黑" pitchFamily="34" charset="-122"/>
                <a:ea typeface="微软雅黑" pitchFamily="34" charset="-122"/>
                <a:sym typeface="宋体" panose="02010600030101010101" pitchFamily="2" charset="-122"/>
              </a:rPr>
              <a:t>添加文字</a:t>
            </a:r>
            <a:endParaRPr lang="zh-CN" altLang="zh-CN" sz="2800" b="1" dirty="0">
              <a:solidFill>
                <a:schemeClr val="bg1"/>
              </a:solidFill>
              <a:latin typeface="微软雅黑" pitchFamily="34" charset="-122"/>
              <a:ea typeface="微软雅黑" pitchFamily="34" charset="-122"/>
              <a:sym typeface="宋体" panose="02010600030101010101" pitchFamily="2" charset="-122"/>
            </a:endParaRPr>
          </a:p>
        </p:txBody>
      </p:sp>
      <p:sp>
        <p:nvSpPr>
          <p:cNvPr id="10" name="TextBox 9"/>
          <p:cNvSpPr txBox="1"/>
          <p:nvPr/>
        </p:nvSpPr>
        <p:spPr>
          <a:xfrm>
            <a:off x="3248054" y="1909611"/>
            <a:ext cx="5905425" cy="2012877"/>
          </a:xfrm>
          <a:prstGeom prst="rect">
            <a:avLst/>
          </a:prstGeom>
          <a:noFill/>
        </p:spPr>
        <p:txBody>
          <a:bodyPr wrap="square" lIns="91460" tIns="45729" rIns="91460" bIns="45729"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11" name="椭圆 64"/>
          <p:cNvSpPr>
            <a:spLocks noChangeArrowheads="1"/>
          </p:cNvSpPr>
          <p:nvPr/>
        </p:nvSpPr>
        <p:spPr bwMode="auto">
          <a:xfrm>
            <a:off x="9408802" y="3496477"/>
            <a:ext cx="1658945" cy="1658048"/>
          </a:xfrm>
          <a:prstGeom prst="ellipse">
            <a:avLst/>
          </a:prstGeom>
          <a:solidFill>
            <a:srgbClr val="0070C0"/>
          </a:solidFill>
          <a:ln w="190500" cap="sq" cmpd="sng">
            <a:solidFill>
              <a:schemeClr val="bg1">
                <a:lumMod val="65000"/>
              </a:schemeClr>
            </a:solidFill>
            <a:round/>
            <a:headEnd/>
            <a:tailEnd/>
          </a:ln>
        </p:spPr>
        <p:txBody>
          <a:bodyPr lIns="91460" tIns="45729" rIns="91460" bIns="45729" anchor="ctr"/>
          <a:lstStyle/>
          <a:p>
            <a:pPr algn="ctr"/>
            <a:r>
              <a:rPr lang="zh-CN" altLang="en-US" sz="2800" b="1" dirty="0">
                <a:solidFill>
                  <a:schemeClr val="bg1"/>
                </a:solidFill>
                <a:latin typeface="微软雅黑" pitchFamily="34" charset="-122"/>
                <a:ea typeface="微软雅黑" pitchFamily="34" charset="-122"/>
                <a:sym typeface="宋体" panose="02010600030101010101" pitchFamily="2" charset="-122"/>
              </a:rPr>
              <a:t>添加文字</a:t>
            </a:r>
            <a:endParaRPr lang="zh-CN" altLang="zh-CN" sz="2800" b="1" dirty="0">
              <a:solidFill>
                <a:schemeClr val="bg1"/>
              </a:solidFill>
              <a:latin typeface="微软雅黑" pitchFamily="34" charset="-122"/>
              <a:ea typeface="微软雅黑" pitchFamily="34" charset="-122"/>
              <a:sym typeface="宋体" panose="02010600030101010101" pitchFamily="2" charset="-122"/>
            </a:endParaRPr>
          </a:p>
        </p:txBody>
      </p:sp>
      <p:sp>
        <p:nvSpPr>
          <p:cNvPr id="12" name="TextBox 11"/>
          <p:cNvSpPr txBox="1"/>
          <p:nvPr/>
        </p:nvSpPr>
        <p:spPr>
          <a:xfrm>
            <a:off x="3248054" y="4325507"/>
            <a:ext cx="5905425" cy="2012877"/>
          </a:xfrm>
          <a:prstGeom prst="rect">
            <a:avLst/>
          </a:prstGeom>
          <a:noFill/>
        </p:spPr>
        <p:txBody>
          <a:bodyPr wrap="square" lIns="91460" tIns="45729" rIns="91460" bIns="45729"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Tree>
    <p:extLst>
      <p:ext uri="{BB962C8B-B14F-4D97-AF65-F5344CB8AC3E}">
        <p14:creationId xmlns:p14="http://schemas.microsoft.com/office/powerpoint/2010/main" val="4120087398"/>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8" presetClass="emph" presetSubtype="0" fill="hold" grpId="1" nodeType="withEffect">
                                  <p:stCondLst>
                                    <p:cond delay="0"/>
                                  </p:stCondLst>
                                  <p:childTnLst>
                                    <p:animRot by="21600000">
                                      <p:cBhvr>
                                        <p:cTn id="14" dur="500" fill="hold"/>
                                        <p:tgtEl>
                                          <p:spTgt spid="9"/>
                                        </p:tgtEl>
                                        <p:attrNameLst>
                                          <p:attrName>r</p:attrName>
                                        </p:attrNameLst>
                                      </p:cBhvr>
                                    </p:animRo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childTnLst>
                          </p:cTn>
                        </p:par>
                        <p:par>
                          <p:cTn id="19" fill="hold">
                            <p:stCondLst>
                              <p:cond delay="1500"/>
                            </p:stCondLst>
                            <p:childTnLst>
                              <p:par>
                                <p:cTn id="20" presetID="22" presetClass="entr" presetSubtype="8" fill="hold" grpId="0" nodeType="afterEffect">
                                  <p:stCondLst>
                                    <p:cond delay="0"/>
                                  </p:stCondLst>
                                  <p:iterate type="lt">
                                    <p:tmPct val="30000"/>
                                  </p:iterate>
                                  <p:childTnLst>
                                    <p:set>
                                      <p:cBhvr>
                                        <p:cTn id="21" dur="1" fill="hold">
                                          <p:stCondLst>
                                            <p:cond delay="0"/>
                                          </p:stCondLst>
                                        </p:cTn>
                                        <p:tgtEl>
                                          <p:spTgt spid="10"/>
                                        </p:tgtEl>
                                        <p:attrNameLst>
                                          <p:attrName>style.visibility</p:attrName>
                                        </p:attrNameLst>
                                      </p:cBhvr>
                                      <p:to>
                                        <p:strVal val="visible"/>
                                      </p:to>
                                    </p:set>
                                    <p:animEffect transition="in" filter="wipe(left)">
                                      <p:cBhvr>
                                        <p:cTn id="22" dur="100"/>
                                        <p:tgtEl>
                                          <p:spTgt spid="10"/>
                                        </p:tgtEl>
                                      </p:cBhvr>
                                    </p:animEffect>
                                  </p:childTnLst>
                                </p:cTn>
                              </p:par>
                              <p:par>
                                <p:cTn id="23" presetID="36" presetClass="emph" presetSubtype="0" fill="hold" grpId="1" nodeType="withEffect">
                                  <p:stCondLst>
                                    <p:cond delay="0"/>
                                  </p:stCondLst>
                                  <p:iterate type="lt">
                                    <p:tmPct val="30000"/>
                                  </p:iterate>
                                  <p:childTnLst>
                                    <p:animScale>
                                      <p:cBhvr>
                                        <p:cTn id="24" dur="50" autoRev="1" fill="hold">
                                          <p:stCondLst>
                                            <p:cond delay="0"/>
                                          </p:stCondLst>
                                        </p:cTn>
                                        <p:tgtEl>
                                          <p:spTgt spid="10"/>
                                        </p:tgtEl>
                                      </p:cBhvr>
                                      <p:to x="80000" y="100000"/>
                                    </p:animScale>
                                    <p:anim by="(#ppt_w*0.10)" calcmode="lin" valueType="num">
                                      <p:cBhvr>
                                        <p:cTn id="25" dur="50" autoRev="1" fill="hold">
                                          <p:stCondLst>
                                            <p:cond delay="0"/>
                                          </p:stCondLst>
                                        </p:cTn>
                                        <p:tgtEl>
                                          <p:spTgt spid="10"/>
                                        </p:tgtEl>
                                        <p:attrNameLst>
                                          <p:attrName>ppt_x</p:attrName>
                                        </p:attrNameLst>
                                      </p:cBhvr>
                                    </p:anim>
                                    <p:anim by="(-#ppt_w*0.10)" calcmode="lin" valueType="num">
                                      <p:cBhvr>
                                        <p:cTn id="26" dur="50" autoRev="1" fill="hold">
                                          <p:stCondLst>
                                            <p:cond delay="0"/>
                                          </p:stCondLst>
                                        </p:cTn>
                                        <p:tgtEl>
                                          <p:spTgt spid="10"/>
                                        </p:tgtEl>
                                        <p:attrNameLst>
                                          <p:attrName>ppt_y</p:attrName>
                                        </p:attrNameLst>
                                      </p:cBhvr>
                                    </p:anim>
                                    <p:animRot by="-480000">
                                      <p:cBhvr>
                                        <p:cTn id="27" dur="50" autoRev="1" fill="hold">
                                          <p:stCondLst>
                                            <p:cond delay="0"/>
                                          </p:stCondLst>
                                        </p:cTn>
                                        <p:tgtEl>
                                          <p:spTgt spid="10"/>
                                        </p:tgtEl>
                                        <p:attrNameLst>
                                          <p:attrName>r</p:attrName>
                                        </p:attrNameLst>
                                      </p:cBhvr>
                                    </p:animRot>
                                  </p:childTnLst>
                                </p:cTn>
                              </p:par>
                            </p:childTnLst>
                          </p:cTn>
                        </p:par>
                        <p:par>
                          <p:cTn id="28" fill="hold">
                            <p:stCondLst>
                              <p:cond delay="5710"/>
                            </p:stCondLst>
                            <p:childTnLst>
                              <p:par>
                                <p:cTn id="29" presetID="2" presetClass="entr" presetSubtype="2"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1+#ppt_w/2"/>
                                          </p:val>
                                        </p:tav>
                                        <p:tav tm="100000">
                                          <p:val>
                                            <p:strVal val="#ppt_x"/>
                                          </p:val>
                                        </p:tav>
                                      </p:tavLst>
                                    </p:anim>
                                    <p:anim calcmode="lin" valueType="num">
                                      <p:cBhvr additive="base">
                                        <p:cTn id="32" dur="500" fill="hold"/>
                                        <p:tgtEl>
                                          <p:spTgt spid="11"/>
                                        </p:tgtEl>
                                        <p:attrNameLst>
                                          <p:attrName>ppt_y</p:attrName>
                                        </p:attrNameLst>
                                      </p:cBhvr>
                                      <p:tavLst>
                                        <p:tav tm="0">
                                          <p:val>
                                            <p:strVal val="#ppt_y"/>
                                          </p:val>
                                        </p:tav>
                                        <p:tav tm="100000">
                                          <p:val>
                                            <p:strVal val="#ppt_y"/>
                                          </p:val>
                                        </p:tav>
                                      </p:tavLst>
                                    </p:anim>
                                  </p:childTnLst>
                                </p:cTn>
                              </p:par>
                              <p:par>
                                <p:cTn id="33" presetID="8" presetClass="emph" presetSubtype="0" fill="hold" grpId="1" nodeType="withEffect">
                                  <p:stCondLst>
                                    <p:cond delay="0"/>
                                  </p:stCondLst>
                                  <p:childTnLst>
                                    <p:animRot by="-21600000">
                                      <p:cBhvr>
                                        <p:cTn id="34" dur="500" fill="hold"/>
                                        <p:tgtEl>
                                          <p:spTgt spid="11"/>
                                        </p:tgtEl>
                                        <p:attrNameLst>
                                          <p:attrName>r</p:attrName>
                                        </p:attrNameLst>
                                      </p:cBhvr>
                                    </p:animRot>
                                  </p:childTnLst>
                                </p:cTn>
                              </p:par>
                            </p:childTnLst>
                          </p:cTn>
                        </p:par>
                        <p:par>
                          <p:cTn id="35" fill="hold">
                            <p:stCondLst>
                              <p:cond delay="6210"/>
                            </p:stCondLst>
                            <p:childTnLst>
                              <p:par>
                                <p:cTn id="36" presetID="22" presetClass="entr" presetSubtype="2"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right)">
                                      <p:cBhvr>
                                        <p:cTn id="38" dur="500"/>
                                        <p:tgtEl>
                                          <p:spTgt spid="7"/>
                                        </p:tgtEl>
                                      </p:cBhvr>
                                    </p:animEffect>
                                  </p:childTnLst>
                                </p:cTn>
                              </p:par>
                            </p:childTnLst>
                          </p:cTn>
                        </p:par>
                        <p:par>
                          <p:cTn id="39" fill="hold">
                            <p:stCondLst>
                              <p:cond delay="6710"/>
                            </p:stCondLst>
                            <p:childTnLst>
                              <p:par>
                                <p:cTn id="40" presetID="22" presetClass="entr" presetSubtype="8" fill="hold" grpId="0" nodeType="afterEffect">
                                  <p:stCondLst>
                                    <p:cond delay="0"/>
                                  </p:stCondLst>
                                  <p:iterate type="lt">
                                    <p:tmPct val="30000"/>
                                  </p:iterate>
                                  <p:childTnLst>
                                    <p:set>
                                      <p:cBhvr>
                                        <p:cTn id="41" dur="1" fill="hold">
                                          <p:stCondLst>
                                            <p:cond delay="0"/>
                                          </p:stCondLst>
                                        </p:cTn>
                                        <p:tgtEl>
                                          <p:spTgt spid="12"/>
                                        </p:tgtEl>
                                        <p:attrNameLst>
                                          <p:attrName>style.visibility</p:attrName>
                                        </p:attrNameLst>
                                      </p:cBhvr>
                                      <p:to>
                                        <p:strVal val="visible"/>
                                      </p:to>
                                    </p:set>
                                    <p:animEffect transition="in" filter="wipe(left)">
                                      <p:cBhvr>
                                        <p:cTn id="42" dur="100"/>
                                        <p:tgtEl>
                                          <p:spTgt spid="12"/>
                                        </p:tgtEl>
                                      </p:cBhvr>
                                    </p:animEffect>
                                  </p:childTnLst>
                                </p:cTn>
                              </p:par>
                              <p:par>
                                <p:cTn id="43" presetID="36" presetClass="emph" presetSubtype="0" fill="hold" grpId="1" nodeType="withEffect">
                                  <p:stCondLst>
                                    <p:cond delay="0"/>
                                  </p:stCondLst>
                                  <p:iterate type="lt">
                                    <p:tmPct val="30000"/>
                                  </p:iterate>
                                  <p:childTnLst>
                                    <p:animScale>
                                      <p:cBhvr>
                                        <p:cTn id="44" dur="50" autoRev="1" fill="hold">
                                          <p:stCondLst>
                                            <p:cond delay="0"/>
                                          </p:stCondLst>
                                        </p:cTn>
                                        <p:tgtEl>
                                          <p:spTgt spid="12"/>
                                        </p:tgtEl>
                                      </p:cBhvr>
                                      <p:to x="80000" y="100000"/>
                                    </p:animScale>
                                    <p:anim by="(#ppt_w*0.10)" calcmode="lin" valueType="num">
                                      <p:cBhvr>
                                        <p:cTn id="45" dur="50" autoRev="1" fill="hold">
                                          <p:stCondLst>
                                            <p:cond delay="0"/>
                                          </p:stCondLst>
                                        </p:cTn>
                                        <p:tgtEl>
                                          <p:spTgt spid="12"/>
                                        </p:tgtEl>
                                        <p:attrNameLst>
                                          <p:attrName>ppt_x</p:attrName>
                                        </p:attrNameLst>
                                      </p:cBhvr>
                                    </p:anim>
                                    <p:anim by="(-#ppt_w*0.10)" calcmode="lin" valueType="num">
                                      <p:cBhvr>
                                        <p:cTn id="46" dur="50" autoRev="1" fill="hold">
                                          <p:stCondLst>
                                            <p:cond delay="0"/>
                                          </p:stCondLst>
                                        </p:cTn>
                                        <p:tgtEl>
                                          <p:spTgt spid="12"/>
                                        </p:tgtEl>
                                        <p:attrNameLst>
                                          <p:attrName>ppt_y</p:attrName>
                                        </p:attrNameLst>
                                      </p:cBhvr>
                                    </p:anim>
                                    <p:animRot by="-480000">
                                      <p:cBhvr>
                                        <p:cTn id="47" dur="50" autoRev="1" fill="hold">
                                          <p:stCondLst>
                                            <p:cond delay="0"/>
                                          </p:stCondLst>
                                        </p:cTn>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animBg="1"/>
      <p:bldP spid="8" grpId="0" animBg="1"/>
      <p:bldP spid="9" grpId="0" animBg="1"/>
      <p:bldP spid="9" grpId="1" animBg="1"/>
      <p:bldP spid="10" grpId="0"/>
      <p:bldP spid="10" grpId="1"/>
      <p:bldP spid="11" grpId="0" animBg="1"/>
      <p:bldP spid="11" grpId="1" animBg="1"/>
      <p:bldP spid="12" grpId="0"/>
      <p:bldP spid="12" grpId="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10"/>
          <p:cNvSpPr txBox="1">
            <a:spLocks noChangeArrowheads="1"/>
          </p:cNvSpPr>
          <p:nvPr/>
        </p:nvSpPr>
        <p:spPr bwMode="auto">
          <a:xfrm>
            <a:off x="1295467" y="278222"/>
            <a:ext cx="4680076" cy="461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3" rIns="91428" bIns="45713">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2400" b="1" dirty="0">
                <a:latin typeface="+mn-ea"/>
                <a:ea typeface="+mn-ea"/>
              </a:rPr>
              <a:t>工作完成情况</a:t>
            </a:r>
            <a:r>
              <a:rPr lang="zh-CN" altLang="en-US" sz="1600" b="1" dirty="0">
                <a:latin typeface="+mn-ea"/>
                <a:ea typeface="+mn-ea"/>
              </a:rPr>
              <a:t>（文字可以编辑）</a:t>
            </a:r>
            <a:endParaRPr lang="zh-CN" altLang="en-US" sz="1600" b="1" dirty="0">
              <a:latin typeface="+mn-ea"/>
              <a:ea typeface="+mn-ea"/>
              <a:cs typeface="+mn-ea"/>
              <a:sym typeface="+mn-lt"/>
            </a:endParaRPr>
          </a:p>
        </p:txBody>
      </p:sp>
      <p:grpSp>
        <p:nvGrpSpPr>
          <p:cNvPr id="81" name="Group 40"/>
          <p:cNvGrpSpPr/>
          <p:nvPr/>
        </p:nvGrpSpPr>
        <p:grpSpPr>
          <a:xfrm>
            <a:off x="658416" y="1304056"/>
            <a:ext cx="2783079" cy="1670775"/>
            <a:chOff x="1441450" y="1398043"/>
            <a:chExt cx="2019300" cy="1211904"/>
          </a:xfrm>
        </p:grpSpPr>
        <p:sp>
          <p:nvSpPr>
            <p:cNvPr id="82"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zh-CN" altLang="en-US" sz="2667" b="1" dirty="0">
                  <a:solidFill>
                    <a:schemeClr val="tx1">
                      <a:lumMod val="85000"/>
                      <a:lumOff val="15000"/>
                    </a:schemeClr>
                  </a:solidFill>
                  <a:latin typeface="微软雅黑" pitchFamily="34" charset="-122"/>
                  <a:ea typeface="微软雅黑" pitchFamily="34" charset="-122"/>
                </a:rPr>
                <a:t>添加文字</a:t>
              </a:r>
              <a:endParaRPr lang="en-US" altLang="zh-CN" sz="2667" b="1" dirty="0">
                <a:solidFill>
                  <a:schemeClr val="tx1">
                    <a:lumMod val="85000"/>
                    <a:lumOff val="15000"/>
                  </a:schemeClr>
                </a:solidFill>
                <a:latin typeface="微软雅黑" pitchFamily="34" charset="-122"/>
                <a:ea typeface="微软雅黑" pitchFamily="34" charset="-122"/>
              </a:endParaRPr>
            </a:p>
          </p:txBody>
        </p:sp>
        <p:sp>
          <p:nvSpPr>
            <p:cNvPr id="83" name="Text Placeholder 8"/>
            <p:cNvSpPr txBox="1">
              <a:spLocks/>
            </p:cNvSpPr>
            <p:nvPr/>
          </p:nvSpPr>
          <p:spPr>
            <a:xfrm>
              <a:off x="1441450" y="1775301"/>
              <a:ext cx="2019300" cy="83464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00000"/>
                </a:lnSpc>
              </a:pPr>
              <a:r>
                <a:rPr lang="zh-CN" altLang="en-US" sz="1400" dirty="0">
                  <a:solidFill>
                    <a:schemeClr val="tx1">
                      <a:lumMod val="85000"/>
                      <a:lumOff val="15000"/>
                    </a:schemeClr>
                  </a:solidFill>
                  <a:latin typeface="微软雅黑" pitchFamily="34" charset="-122"/>
                  <a:ea typeface="微软雅黑" pitchFamily="34" charset="-122"/>
                </a:rPr>
                <a:t>点击添加文字内容点击添加文字内容点击添加文字内容点击添加文字内容点击添加文字内容</a:t>
              </a:r>
              <a:endParaRPr lang="en-US" altLang="zh-CN" sz="1400" dirty="0">
                <a:solidFill>
                  <a:schemeClr val="tx1">
                    <a:lumMod val="85000"/>
                    <a:lumOff val="15000"/>
                  </a:schemeClr>
                </a:solidFill>
                <a:latin typeface="微软雅黑" pitchFamily="34" charset="-122"/>
                <a:ea typeface="微软雅黑" pitchFamily="34" charset="-122"/>
              </a:endParaRPr>
            </a:p>
          </p:txBody>
        </p:sp>
      </p:grpSp>
      <p:grpSp>
        <p:nvGrpSpPr>
          <p:cNvPr id="84" name="Group 43"/>
          <p:cNvGrpSpPr/>
          <p:nvPr/>
        </p:nvGrpSpPr>
        <p:grpSpPr>
          <a:xfrm>
            <a:off x="658412" y="3921901"/>
            <a:ext cx="2783080" cy="1849444"/>
            <a:chOff x="1441449" y="1375177"/>
            <a:chExt cx="2019301" cy="1341502"/>
          </a:xfrm>
        </p:grpSpPr>
        <p:sp>
          <p:nvSpPr>
            <p:cNvPr id="85" name="Text Placeholder 2"/>
            <p:cNvSpPr txBox="1">
              <a:spLocks/>
            </p:cNvSpPr>
            <p:nvPr/>
          </p:nvSpPr>
          <p:spPr>
            <a:xfrm>
              <a:off x="1441450" y="1375177"/>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2667" b="1" dirty="0">
                  <a:solidFill>
                    <a:schemeClr val="tx1">
                      <a:lumMod val="85000"/>
                      <a:lumOff val="15000"/>
                    </a:schemeClr>
                  </a:solidFill>
                </a:rPr>
                <a:t>添加文字</a:t>
              </a:r>
              <a:endParaRPr lang="en-US" altLang="zh-CN" sz="2667" b="1" dirty="0">
                <a:solidFill>
                  <a:schemeClr val="tx1">
                    <a:lumMod val="85000"/>
                    <a:lumOff val="15000"/>
                  </a:schemeClr>
                </a:solidFill>
              </a:endParaRPr>
            </a:p>
          </p:txBody>
        </p:sp>
        <p:sp>
          <p:nvSpPr>
            <p:cNvPr id="86" name="Text Placeholder 8"/>
            <p:cNvSpPr txBox="1">
              <a:spLocks/>
            </p:cNvSpPr>
            <p:nvPr/>
          </p:nvSpPr>
          <p:spPr>
            <a:xfrm>
              <a:off x="1441449" y="1799482"/>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grpSp>
        <p:nvGrpSpPr>
          <p:cNvPr id="87" name="Group 46"/>
          <p:cNvGrpSpPr/>
          <p:nvPr/>
        </p:nvGrpSpPr>
        <p:grpSpPr>
          <a:xfrm>
            <a:off x="8881542" y="1304058"/>
            <a:ext cx="2783079" cy="1805625"/>
            <a:chOff x="1342364" y="1398043"/>
            <a:chExt cx="2019300" cy="1309719"/>
          </a:xfrm>
        </p:grpSpPr>
        <p:sp>
          <p:nvSpPr>
            <p:cNvPr id="88" name="Text Placeholder 2"/>
            <p:cNvSpPr txBox="1">
              <a:spLocks/>
            </p:cNvSpPr>
            <p:nvPr/>
          </p:nvSpPr>
          <p:spPr>
            <a:xfrm>
              <a:off x="1342364" y="1398043"/>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2667" b="1" dirty="0">
                  <a:solidFill>
                    <a:schemeClr val="tx1">
                      <a:lumMod val="85000"/>
                      <a:lumOff val="15000"/>
                    </a:schemeClr>
                  </a:solidFill>
                </a:rPr>
                <a:t>添加文字</a:t>
              </a:r>
              <a:endParaRPr lang="en-US" altLang="zh-CN" sz="2667" b="1" dirty="0">
                <a:solidFill>
                  <a:schemeClr val="tx1">
                    <a:lumMod val="85000"/>
                    <a:lumOff val="15000"/>
                  </a:schemeClr>
                </a:solidFill>
              </a:endParaRPr>
            </a:p>
          </p:txBody>
        </p:sp>
        <p:sp>
          <p:nvSpPr>
            <p:cNvPr id="89" name="Text Placeholder 8"/>
            <p:cNvSpPr txBox="1">
              <a:spLocks/>
            </p:cNvSpPr>
            <p:nvPr/>
          </p:nvSpPr>
          <p:spPr>
            <a:xfrm>
              <a:off x="1342364" y="1790565"/>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cxnSp>
        <p:nvCxnSpPr>
          <p:cNvPr id="90" name="直接连接符 89"/>
          <p:cNvCxnSpPr>
            <a:stCxn id="99" idx="0"/>
          </p:cNvCxnSpPr>
          <p:nvPr/>
        </p:nvCxnSpPr>
        <p:spPr>
          <a:xfrm flipV="1">
            <a:off x="3817032" y="1990440"/>
            <a:ext cx="0" cy="548383"/>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H="1">
            <a:off x="3441498" y="1990437"/>
            <a:ext cx="375537"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a:stCxn id="102" idx="0"/>
          </p:cNvCxnSpPr>
          <p:nvPr/>
        </p:nvCxnSpPr>
        <p:spPr>
          <a:xfrm flipV="1">
            <a:off x="5392359" y="1990440"/>
            <a:ext cx="0" cy="548383"/>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a:off x="5392361" y="1990437"/>
            <a:ext cx="3390171"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a:stCxn id="105" idx="4"/>
          </p:cNvCxnSpPr>
          <p:nvPr/>
        </p:nvCxnSpPr>
        <p:spPr>
          <a:xfrm>
            <a:off x="6967690" y="4429763"/>
            <a:ext cx="6564" cy="63223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3441495" y="5062000"/>
            <a:ext cx="3532759"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a:stCxn id="108" idx="4"/>
          </p:cNvCxnSpPr>
          <p:nvPr/>
        </p:nvCxnSpPr>
        <p:spPr>
          <a:xfrm>
            <a:off x="8619896" y="4429764"/>
            <a:ext cx="0" cy="931471"/>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8619898" y="5361218"/>
            <a:ext cx="398215" cy="13"/>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grpSp>
        <p:nvGrpSpPr>
          <p:cNvPr id="98" name="组合 97"/>
          <p:cNvGrpSpPr/>
          <p:nvPr/>
        </p:nvGrpSpPr>
        <p:grpSpPr>
          <a:xfrm>
            <a:off x="2871837" y="2538819"/>
            <a:ext cx="1890393" cy="1890940"/>
            <a:chOff x="2714799" y="2648622"/>
            <a:chExt cx="1891378" cy="1891378"/>
          </a:xfrm>
          <a:solidFill>
            <a:srgbClr val="005DA2"/>
          </a:solidFill>
        </p:grpSpPr>
        <p:sp>
          <p:nvSpPr>
            <p:cNvPr id="99" name="Oval 8"/>
            <p:cNvSpPr/>
            <p:nvPr/>
          </p:nvSpPr>
          <p:spPr>
            <a:xfrm>
              <a:off x="2714799" y="2648622"/>
              <a:ext cx="1891378" cy="1891378"/>
            </a:xfrm>
            <a:prstGeom prst="ellipse">
              <a:avLst/>
            </a:prstGeom>
            <a:solidFill>
              <a:srgbClr val="0070C0"/>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1600" dirty="0">
                <a:latin typeface="微软雅黑" pitchFamily="34" charset="-122"/>
                <a:ea typeface="微软雅黑" pitchFamily="34" charset="-122"/>
              </a:endParaRPr>
            </a:p>
          </p:txBody>
        </p:sp>
        <p:sp>
          <p:nvSpPr>
            <p:cNvPr id="100" name="Text Placeholder 2"/>
            <p:cNvSpPr txBox="1">
              <a:spLocks/>
            </p:cNvSpPr>
            <p:nvPr/>
          </p:nvSpPr>
          <p:spPr>
            <a:xfrm>
              <a:off x="3146847"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133" b="1" dirty="0">
                  <a:solidFill>
                    <a:schemeClr val="bg1"/>
                  </a:solidFill>
                  <a:latin typeface="微软雅黑" pitchFamily="34" charset="-122"/>
                  <a:ea typeface="微软雅黑" pitchFamily="34" charset="-122"/>
                </a:rPr>
                <a:t>项目一</a:t>
              </a:r>
              <a:endParaRPr lang="en-US" altLang="zh-CN" sz="2133" b="1" dirty="0">
                <a:solidFill>
                  <a:schemeClr val="bg1"/>
                </a:solidFill>
                <a:latin typeface="微软雅黑" pitchFamily="34" charset="-122"/>
                <a:ea typeface="微软雅黑" pitchFamily="34" charset="-122"/>
              </a:endParaRPr>
            </a:p>
          </p:txBody>
        </p:sp>
      </p:grpSp>
      <p:grpSp>
        <p:nvGrpSpPr>
          <p:cNvPr id="101" name="组合 100"/>
          <p:cNvGrpSpPr/>
          <p:nvPr/>
        </p:nvGrpSpPr>
        <p:grpSpPr>
          <a:xfrm>
            <a:off x="4447165" y="2538819"/>
            <a:ext cx="1890393" cy="1890940"/>
            <a:chOff x="4290947" y="2648622"/>
            <a:chExt cx="1891378" cy="1891378"/>
          </a:xfrm>
          <a:solidFill>
            <a:srgbClr val="FFC400"/>
          </a:solidFill>
        </p:grpSpPr>
        <p:sp>
          <p:nvSpPr>
            <p:cNvPr id="102" name="Oval 9"/>
            <p:cNvSpPr/>
            <p:nvPr/>
          </p:nvSpPr>
          <p:spPr>
            <a:xfrm>
              <a:off x="4290947" y="2648622"/>
              <a:ext cx="1891378" cy="1891378"/>
            </a:xfrm>
            <a:prstGeom prst="ellipse">
              <a:avLst/>
            </a:prstGeom>
            <a:solidFill>
              <a:srgbClr val="FFC000"/>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1600" dirty="0">
                <a:latin typeface="微软雅黑" pitchFamily="34" charset="-122"/>
                <a:ea typeface="微软雅黑" pitchFamily="34" charset="-122"/>
              </a:endParaRPr>
            </a:p>
          </p:txBody>
        </p:sp>
        <p:sp>
          <p:nvSpPr>
            <p:cNvPr id="103" name="Text Placeholder 2"/>
            <p:cNvSpPr txBox="1">
              <a:spLocks/>
            </p:cNvSpPr>
            <p:nvPr/>
          </p:nvSpPr>
          <p:spPr>
            <a:xfrm>
              <a:off x="4739406"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133" b="1" dirty="0">
                  <a:solidFill>
                    <a:schemeClr val="bg1"/>
                  </a:solidFill>
                  <a:latin typeface="微软雅黑" pitchFamily="34" charset="-122"/>
                  <a:ea typeface="微软雅黑" pitchFamily="34" charset="-122"/>
                </a:rPr>
                <a:t>项目二</a:t>
              </a:r>
              <a:endParaRPr lang="en-US" altLang="zh-CN" sz="2133" b="1" dirty="0">
                <a:solidFill>
                  <a:schemeClr val="bg1"/>
                </a:solidFill>
                <a:latin typeface="微软雅黑" pitchFamily="34" charset="-122"/>
                <a:ea typeface="微软雅黑" pitchFamily="34" charset="-122"/>
              </a:endParaRPr>
            </a:p>
          </p:txBody>
        </p:sp>
      </p:grpSp>
      <p:grpSp>
        <p:nvGrpSpPr>
          <p:cNvPr id="104" name="组合 103"/>
          <p:cNvGrpSpPr/>
          <p:nvPr/>
        </p:nvGrpSpPr>
        <p:grpSpPr>
          <a:xfrm>
            <a:off x="6022493" y="2538819"/>
            <a:ext cx="1890393" cy="1890940"/>
            <a:chOff x="5867096" y="2648622"/>
            <a:chExt cx="1891378" cy="1891378"/>
          </a:xfrm>
          <a:solidFill>
            <a:srgbClr val="005DA2"/>
          </a:solidFill>
        </p:grpSpPr>
        <p:sp>
          <p:nvSpPr>
            <p:cNvPr id="105" name="Oval 10"/>
            <p:cNvSpPr/>
            <p:nvPr/>
          </p:nvSpPr>
          <p:spPr>
            <a:xfrm>
              <a:off x="5867096" y="2648622"/>
              <a:ext cx="1891378" cy="1891378"/>
            </a:xfrm>
            <a:prstGeom prst="ellipse">
              <a:avLst/>
            </a:prstGeom>
            <a:solidFill>
              <a:srgbClr val="0070C0"/>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1600" dirty="0">
                <a:latin typeface="微软雅黑" pitchFamily="34" charset="-122"/>
                <a:ea typeface="微软雅黑" pitchFamily="34" charset="-122"/>
              </a:endParaRPr>
            </a:p>
          </p:txBody>
        </p:sp>
        <p:sp>
          <p:nvSpPr>
            <p:cNvPr id="106" name="Text Placeholder 2"/>
            <p:cNvSpPr txBox="1">
              <a:spLocks/>
            </p:cNvSpPr>
            <p:nvPr/>
          </p:nvSpPr>
          <p:spPr>
            <a:xfrm>
              <a:off x="6315199"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133" b="1" dirty="0">
                  <a:solidFill>
                    <a:schemeClr val="bg1"/>
                  </a:solidFill>
                  <a:latin typeface="微软雅黑" pitchFamily="34" charset="-122"/>
                  <a:ea typeface="微软雅黑" pitchFamily="34" charset="-122"/>
                </a:rPr>
                <a:t>项目三</a:t>
              </a:r>
              <a:endParaRPr lang="en-US" altLang="zh-CN" sz="2133" b="1" dirty="0">
                <a:solidFill>
                  <a:schemeClr val="bg1"/>
                </a:solidFill>
                <a:latin typeface="微软雅黑" pitchFamily="34" charset="-122"/>
                <a:ea typeface="微软雅黑" pitchFamily="34" charset="-122"/>
              </a:endParaRPr>
            </a:p>
          </p:txBody>
        </p:sp>
      </p:grpSp>
      <p:grpSp>
        <p:nvGrpSpPr>
          <p:cNvPr id="107" name="组合 106"/>
          <p:cNvGrpSpPr/>
          <p:nvPr/>
        </p:nvGrpSpPr>
        <p:grpSpPr>
          <a:xfrm>
            <a:off x="7674702" y="2538819"/>
            <a:ext cx="1890393" cy="1890940"/>
            <a:chOff x="7520165" y="2648622"/>
            <a:chExt cx="1891378" cy="1891378"/>
          </a:xfrm>
          <a:solidFill>
            <a:srgbClr val="FFC400"/>
          </a:solidFill>
        </p:grpSpPr>
        <p:sp>
          <p:nvSpPr>
            <p:cNvPr id="108" name="Oval 11"/>
            <p:cNvSpPr/>
            <p:nvPr/>
          </p:nvSpPr>
          <p:spPr>
            <a:xfrm>
              <a:off x="7520165" y="2648622"/>
              <a:ext cx="1891378" cy="1891378"/>
            </a:xfrm>
            <a:prstGeom prst="ellipse">
              <a:avLst/>
            </a:prstGeom>
            <a:solidFill>
              <a:srgbClr val="FFC000"/>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1600" dirty="0">
                <a:latin typeface="微软雅黑" pitchFamily="34" charset="-122"/>
                <a:ea typeface="微软雅黑" pitchFamily="34" charset="-122"/>
              </a:endParaRPr>
            </a:p>
          </p:txBody>
        </p:sp>
        <p:sp>
          <p:nvSpPr>
            <p:cNvPr id="109" name="Text Placeholder 2"/>
            <p:cNvSpPr txBox="1">
              <a:spLocks/>
            </p:cNvSpPr>
            <p:nvPr/>
          </p:nvSpPr>
          <p:spPr>
            <a:xfrm>
              <a:off x="7899375"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133" b="1" dirty="0">
                  <a:solidFill>
                    <a:schemeClr val="bg1"/>
                  </a:solidFill>
                  <a:latin typeface="微软雅黑" pitchFamily="34" charset="-122"/>
                  <a:ea typeface="微软雅黑" pitchFamily="34" charset="-122"/>
                </a:rPr>
                <a:t>项目四</a:t>
              </a:r>
              <a:endParaRPr lang="en-US" altLang="zh-CN" sz="2133" b="1" dirty="0">
                <a:solidFill>
                  <a:schemeClr val="bg1"/>
                </a:solidFill>
                <a:latin typeface="微软雅黑" pitchFamily="34" charset="-122"/>
                <a:ea typeface="微软雅黑" pitchFamily="34" charset="-122"/>
              </a:endParaRPr>
            </a:p>
          </p:txBody>
        </p:sp>
      </p:grpSp>
      <p:grpSp>
        <p:nvGrpSpPr>
          <p:cNvPr id="110" name="Group 49"/>
          <p:cNvGrpSpPr/>
          <p:nvPr/>
        </p:nvGrpSpPr>
        <p:grpSpPr>
          <a:xfrm>
            <a:off x="8913972" y="4280386"/>
            <a:ext cx="2795779" cy="1836915"/>
            <a:chOff x="1441450" y="1619081"/>
            <a:chExt cx="2028515" cy="1332412"/>
          </a:xfrm>
        </p:grpSpPr>
        <p:sp>
          <p:nvSpPr>
            <p:cNvPr id="111" name="Text Placeholder 2"/>
            <p:cNvSpPr txBox="1">
              <a:spLocks/>
            </p:cNvSpPr>
            <p:nvPr/>
          </p:nvSpPr>
          <p:spPr>
            <a:xfrm>
              <a:off x="1441450" y="1619081"/>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2667" b="1" dirty="0">
                  <a:solidFill>
                    <a:schemeClr val="tx1">
                      <a:lumMod val="85000"/>
                      <a:lumOff val="15000"/>
                    </a:schemeClr>
                  </a:solidFill>
                </a:rPr>
                <a:t>添加文字</a:t>
              </a:r>
              <a:endParaRPr lang="en-US" altLang="zh-CN" sz="2667" b="1" dirty="0">
                <a:solidFill>
                  <a:schemeClr val="tx1">
                    <a:lumMod val="85000"/>
                    <a:lumOff val="15000"/>
                  </a:schemeClr>
                </a:solidFill>
              </a:endParaRPr>
            </a:p>
          </p:txBody>
        </p:sp>
        <p:sp>
          <p:nvSpPr>
            <p:cNvPr id="112" name="Text Placeholder 8"/>
            <p:cNvSpPr txBox="1">
              <a:spLocks/>
            </p:cNvSpPr>
            <p:nvPr/>
          </p:nvSpPr>
          <p:spPr>
            <a:xfrm>
              <a:off x="1450665" y="2034296"/>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spTree>
    <p:extLst>
      <p:ext uri="{BB962C8B-B14F-4D97-AF65-F5344CB8AC3E}">
        <p14:creationId xmlns:p14="http://schemas.microsoft.com/office/powerpoint/2010/main" val="2552712560"/>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8"/>
                                        </p:tgtEl>
                                        <p:attrNameLst>
                                          <p:attrName>style.visibility</p:attrName>
                                        </p:attrNameLst>
                                      </p:cBhvr>
                                      <p:to>
                                        <p:strVal val="visible"/>
                                      </p:to>
                                    </p:set>
                                    <p:animEffect transition="in" filter="fade">
                                      <p:cBhvr>
                                        <p:cTn id="11" dur="500"/>
                                        <p:tgtEl>
                                          <p:spTgt spid="98"/>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90"/>
                                        </p:tgtEl>
                                        <p:attrNameLst>
                                          <p:attrName>style.visibility</p:attrName>
                                        </p:attrNameLst>
                                      </p:cBhvr>
                                      <p:to>
                                        <p:strVal val="visible"/>
                                      </p:to>
                                    </p:set>
                                    <p:animEffect transition="in" filter="wipe(down)">
                                      <p:cBhvr>
                                        <p:cTn id="15" dur="500"/>
                                        <p:tgtEl>
                                          <p:spTgt spid="90"/>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91"/>
                                        </p:tgtEl>
                                        <p:attrNameLst>
                                          <p:attrName>style.visibility</p:attrName>
                                        </p:attrNameLst>
                                      </p:cBhvr>
                                      <p:to>
                                        <p:strVal val="visible"/>
                                      </p:to>
                                    </p:set>
                                    <p:animEffect transition="in" filter="wipe(right)">
                                      <p:cBhvr>
                                        <p:cTn id="19" dur="500"/>
                                        <p:tgtEl>
                                          <p:spTgt spid="91"/>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81"/>
                                        </p:tgtEl>
                                        <p:attrNameLst>
                                          <p:attrName>style.visibility</p:attrName>
                                        </p:attrNameLst>
                                      </p:cBhvr>
                                      <p:to>
                                        <p:strVal val="visible"/>
                                      </p:to>
                                    </p:set>
                                    <p:animEffect transition="in" filter="wipe(left)">
                                      <p:cBhvr>
                                        <p:cTn id="23" dur="500"/>
                                        <p:tgtEl>
                                          <p:spTgt spid="81"/>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01"/>
                                        </p:tgtEl>
                                        <p:attrNameLst>
                                          <p:attrName>style.visibility</p:attrName>
                                        </p:attrNameLst>
                                      </p:cBhvr>
                                      <p:to>
                                        <p:strVal val="visible"/>
                                      </p:to>
                                    </p:set>
                                    <p:animEffect transition="in" filter="fade">
                                      <p:cBhvr>
                                        <p:cTn id="27" dur="500"/>
                                        <p:tgtEl>
                                          <p:spTgt spid="101"/>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92"/>
                                        </p:tgtEl>
                                        <p:attrNameLst>
                                          <p:attrName>style.visibility</p:attrName>
                                        </p:attrNameLst>
                                      </p:cBhvr>
                                      <p:to>
                                        <p:strVal val="visible"/>
                                      </p:to>
                                    </p:set>
                                    <p:animEffect transition="in" filter="wipe(down)">
                                      <p:cBhvr>
                                        <p:cTn id="31" dur="500"/>
                                        <p:tgtEl>
                                          <p:spTgt spid="92"/>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93"/>
                                        </p:tgtEl>
                                        <p:attrNameLst>
                                          <p:attrName>style.visibility</p:attrName>
                                        </p:attrNameLst>
                                      </p:cBhvr>
                                      <p:to>
                                        <p:strVal val="visible"/>
                                      </p:to>
                                    </p:set>
                                    <p:animEffect transition="in" filter="wipe(left)">
                                      <p:cBhvr>
                                        <p:cTn id="35" dur="500"/>
                                        <p:tgtEl>
                                          <p:spTgt spid="93"/>
                                        </p:tgtEl>
                                      </p:cBhvr>
                                    </p:animEffect>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87"/>
                                        </p:tgtEl>
                                        <p:attrNameLst>
                                          <p:attrName>style.visibility</p:attrName>
                                        </p:attrNameLst>
                                      </p:cBhvr>
                                      <p:to>
                                        <p:strVal val="visible"/>
                                      </p:to>
                                    </p:set>
                                    <p:animEffect transition="in" filter="wipe(left)">
                                      <p:cBhvr>
                                        <p:cTn id="39" dur="500"/>
                                        <p:tgtEl>
                                          <p:spTgt spid="87"/>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104"/>
                                        </p:tgtEl>
                                        <p:attrNameLst>
                                          <p:attrName>style.visibility</p:attrName>
                                        </p:attrNameLst>
                                      </p:cBhvr>
                                      <p:to>
                                        <p:strVal val="visible"/>
                                      </p:to>
                                    </p:set>
                                    <p:animEffect transition="in" filter="fade">
                                      <p:cBhvr>
                                        <p:cTn id="43" dur="500"/>
                                        <p:tgtEl>
                                          <p:spTgt spid="104"/>
                                        </p:tgtEl>
                                      </p:cBhvr>
                                    </p:animEffect>
                                  </p:childTnLst>
                                </p:cTn>
                              </p:par>
                            </p:childTnLst>
                          </p:cTn>
                        </p:par>
                        <p:par>
                          <p:cTn id="44" fill="hold">
                            <p:stCondLst>
                              <p:cond delay="5000"/>
                            </p:stCondLst>
                            <p:childTnLst>
                              <p:par>
                                <p:cTn id="45" presetID="22" presetClass="entr" presetSubtype="1" fill="hold" nodeType="afterEffect">
                                  <p:stCondLst>
                                    <p:cond delay="0"/>
                                  </p:stCondLst>
                                  <p:childTnLst>
                                    <p:set>
                                      <p:cBhvr>
                                        <p:cTn id="46" dur="1" fill="hold">
                                          <p:stCondLst>
                                            <p:cond delay="0"/>
                                          </p:stCondLst>
                                        </p:cTn>
                                        <p:tgtEl>
                                          <p:spTgt spid="94"/>
                                        </p:tgtEl>
                                        <p:attrNameLst>
                                          <p:attrName>style.visibility</p:attrName>
                                        </p:attrNameLst>
                                      </p:cBhvr>
                                      <p:to>
                                        <p:strVal val="visible"/>
                                      </p:to>
                                    </p:set>
                                    <p:animEffect transition="in" filter="wipe(up)">
                                      <p:cBhvr>
                                        <p:cTn id="47" dur="500"/>
                                        <p:tgtEl>
                                          <p:spTgt spid="94"/>
                                        </p:tgtEl>
                                      </p:cBhvr>
                                    </p:animEffect>
                                  </p:childTnLst>
                                </p:cTn>
                              </p:par>
                            </p:childTnLst>
                          </p:cTn>
                        </p:par>
                        <p:par>
                          <p:cTn id="48" fill="hold">
                            <p:stCondLst>
                              <p:cond delay="5500"/>
                            </p:stCondLst>
                            <p:childTnLst>
                              <p:par>
                                <p:cTn id="49" presetID="22" presetClass="entr" presetSubtype="2" fill="hold" nodeType="afterEffect">
                                  <p:stCondLst>
                                    <p:cond delay="0"/>
                                  </p:stCondLst>
                                  <p:childTnLst>
                                    <p:set>
                                      <p:cBhvr>
                                        <p:cTn id="50" dur="1" fill="hold">
                                          <p:stCondLst>
                                            <p:cond delay="0"/>
                                          </p:stCondLst>
                                        </p:cTn>
                                        <p:tgtEl>
                                          <p:spTgt spid="95"/>
                                        </p:tgtEl>
                                        <p:attrNameLst>
                                          <p:attrName>style.visibility</p:attrName>
                                        </p:attrNameLst>
                                      </p:cBhvr>
                                      <p:to>
                                        <p:strVal val="visible"/>
                                      </p:to>
                                    </p:set>
                                    <p:animEffect transition="in" filter="wipe(right)">
                                      <p:cBhvr>
                                        <p:cTn id="51" dur="500"/>
                                        <p:tgtEl>
                                          <p:spTgt spid="95"/>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84"/>
                                        </p:tgtEl>
                                        <p:attrNameLst>
                                          <p:attrName>style.visibility</p:attrName>
                                        </p:attrNameLst>
                                      </p:cBhvr>
                                      <p:to>
                                        <p:strVal val="visible"/>
                                      </p:to>
                                    </p:set>
                                    <p:animEffect transition="in" filter="wipe(left)">
                                      <p:cBhvr>
                                        <p:cTn id="55" dur="500"/>
                                        <p:tgtEl>
                                          <p:spTgt spid="84"/>
                                        </p:tgtEl>
                                      </p:cBhvr>
                                    </p:animEffect>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107"/>
                                        </p:tgtEl>
                                        <p:attrNameLst>
                                          <p:attrName>style.visibility</p:attrName>
                                        </p:attrNameLst>
                                      </p:cBhvr>
                                      <p:to>
                                        <p:strVal val="visible"/>
                                      </p:to>
                                    </p:set>
                                    <p:animEffect transition="in" filter="fade">
                                      <p:cBhvr>
                                        <p:cTn id="59" dur="500"/>
                                        <p:tgtEl>
                                          <p:spTgt spid="107"/>
                                        </p:tgtEl>
                                      </p:cBhvr>
                                    </p:animEffect>
                                  </p:childTnLst>
                                </p:cTn>
                              </p:par>
                            </p:childTnLst>
                          </p:cTn>
                        </p:par>
                        <p:par>
                          <p:cTn id="60" fill="hold">
                            <p:stCondLst>
                              <p:cond delay="7000"/>
                            </p:stCondLst>
                            <p:childTnLst>
                              <p:par>
                                <p:cTn id="61" presetID="22" presetClass="entr" presetSubtype="1" fill="hold" nodeType="afterEffect">
                                  <p:stCondLst>
                                    <p:cond delay="0"/>
                                  </p:stCondLst>
                                  <p:childTnLst>
                                    <p:set>
                                      <p:cBhvr>
                                        <p:cTn id="62" dur="1" fill="hold">
                                          <p:stCondLst>
                                            <p:cond delay="0"/>
                                          </p:stCondLst>
                                        </p:cTn>
                                        <p:tgtEl>
                                          <p:spTgt spid="96"/>
                                        </p:tgtEl>
                                        <p:attrNameLst>
                                          <p:attrName>style.visibility</p:attrName>
                                        </p:attrNameLst>
                                      </p:cBhvr>
                                      <p:to>
                                        <p:strVal val="visible"/>
                                      </p:to>
                                    </p:set>
                                    <p:animEffect transition="in" filter="wipe(up)">
                                      <p:cBhvr>
                                        <p:cTn id="63" dur="500"/>
                                        <p:tgtEl>
                                          <p:spTgt spid="96"/>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97"/>
                                        </p:tgtEl>
                                        <p:attrNameLst>
                                          <p:attrName>style.visibility</p:attrName>
                                        </p:attrNameLst>
                                      </p:cBhvr>
                                      <p:to>
                                        <p:strVal val="visible"/>
                                      </p:to>
                                    </p:set>
                                    <p:animEffect transition="in" filter="wipe(left)">
                                      <p:cBhvr>
                                        <p:cTn id="67" dur="500"/>
                                        <p:tgtEl>
                                          <p:spTgt spid="97"/>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110"/>
                                        </p:tgtEl>
                                        <p:attrNameLst>
                                          <p:attrName>style.visibility</p:attrName>
                                        </p:attrNameLst>
                                      </p:cBhvr>
                                      <p:to>
                                        <p:strVal val="visible"/>
                                      </p:to>
                                    </p:set>
                                    <p:animEffect transition="in" filter="wipe(left)">
                                      <p:cBhvr>
                                        <p:cTn id="71"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4" name="文本框 10"/>
          <p:cNvSpPr txBox="1">
            <a:spLocks noChangeArrowheads="1"/>
          </p:cNvSpPr>
          <p:nvPr/>
        </p:nvSpPr>
        <p:spPr bwMode="auto">
          <a:xfrm>
            <a:off x="1295467" y="278222"/>
            <a:ext cx="4680076" cy="461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3" rIns="91428" bIns="45713">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2400" b="1" dirty="0">
                <a:latin typeface="+mn-ea"/>
                <a:ea typeface="+mn-ea"/>
              </a:rPr>
              <a:t>成功项目展示</a:t>
            </a:r>
            <a:r>
              <a:rPr lang="zh-CN" altLang="en-US" sz="1600" b="1" dirty="0">
                <a:latin typeface="+mn-ea"/>
                <a:ea typeface="+mn-ea"/>
              </a:rPr>
              <a:t>（文字可以编辑）</a:t>
            </a:r>
            <a:endParaRPr lang="zh-CN" altLang="en-US" sz="1600" b="1" dirty="0">
              <a:latin typeface="+mn-ea"/>
              <a:ea typeface="+mn-ea"/>
              <a:cs typeface="+mn-ea"/>
              <a:sym typeface="+mn-lt"/>
            </a:endParaRPr>
          </a:p>
        </p:txBody>
      </p:sp>
      <p:sp>
        <p:nvSpPr>
          <p:cNvPr id="55" name="矩形 54"/>
          <p:cNvSpPr/>
          <p:nvPr/>
        </p:nvSpPr>
        <p:spPr>
          <a:xfrm>
            <a:off x="623394" y="1700810"/>
            <a:ext cx="3665775" cy="2128515"/>
          </a:xfrm>
          <a:prstGeom prst="rect">
            <a:avLst/>
          </a:prstGeom>
          <a:solidFill>
            <a:srgbClr val="0070C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latin typeface="微软雅黑" pitchFamily="34" charset="-122"/>
                <a:ea typeface="微软雅黑" pitchFamily="34" charset="-122"/>
              </a:rPr>
              <a:t>       </a:t>
            </a:r>
            <a:r>
              <a:rPr lang="zh-CN" altLang="en-US" sz="2400" b="1" dirty="0">
                <a:solidFill>
                  <a:srgbClr val="CCECFF"/>
                </a:solidFill>
                <a:latin typeface="微软雅黑" pitchFamily="34" charset="-122"/>
                <a:ea typeface="微软雅黑" pitchFamily="34" charset="-122"/>
              </a:rPr>
              <a:t>完成项目之一</a:t>
            </a:r>
            <a:endParaRPr lang="en-US" altLang="zh-CN" sz="2400" b="1" dirty="0">
              <a:solidFill>
                <a:srgbClr val="CCECFF"/>
              </a:solidFill>
              <a:latin typeface="微软雅黑" pitchFamily="34" charset="-122"/>
              <a:ea typeface="微软雅黑" pitchFamily="34" charset="-122"/>
            </a:endParaRPr>
          </a:p>
          <a:p>
            <a:pPr algn="ctr"/>
            <a:r>
              <a:rPr lang="zh-CN" altLang="en-US" sz="1467" dirty="0">
                <a:solidFill>
                  <a:srgbClr val="CCECFF"/>
                </a:solidFill>
                <a:latin typeface="微软雅黑" pitchFamily="34" charset="-122"/>
                <a:ea typeface="微软雅黑" pitchFamily="34" charset="-122"/>
              </a:rPr>
              <a:t>点击增加文本点击增加文本</a:t>
            </a:r>
          </a:p>
          <a:p>
            <a:pPr algn="ctr"/>
            <a:r>
              <a:rPr lang="zh-CN" altLang="en-US" sz="1467" dirty="0">
                <a:solidFill>
                  <a:srgbClr val="CCECFF"/>
                </a:solidFill>
                <a:latin typeface="微软雅黑" pitchFamily="34" charset="-122"/>
                <a:ea typeface="微软雅黑" pitchFamily="34" charset="-122"/>
              </a:rPr>
              <a:t>点击增加文本点击增加文本</a:t>
            </a:r>
          </a:p>
          <a:p>
            <a:pPr algn="ctr"/>
            <a:endParaRPr lang="zh-CN" altLang="en-US" sz="1467" dirty="0">
              <a:latin typeface="微软雅黑" pitchFamily="34" charset="-122"/>
              <a:ea typeface="微软雅黑" pitchFamily="34" charset="-122"/>
            </a:endParaRPr>
          </a:p>
        </p:txBody>
      </p:sp>
      <p:sp>
        <p:nvSpPr>
          <p:cNvPr id="56" name="矩形 55"/>
          <p:cNvSpPr/>
          <p:nvPr/>
        </p:nvSpPr>
        <p:spPr>
          <a:xfrm>
            <a:off x="8076078" y="1708958"/>
            <a:ext cx="3665775" cy="2128515"/>
          </a:xfrm>
          <a:prstGeom prst="rect">
            <a:avLst/>
          </a:prstGeom>
          <a:solidFill>
            <a:srgbClr val="0070C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solidFill>
                  <a:srgbClr val="CCECFF"/>
                </a:solidFill>
                <a:latin typeface="微软雅黑" pitchFamily="34" charset="-122"/>
                <a:ea typeface="微软雅黑" pitchFamily="34" charset="-122"/>
              </a:rPr>
              <a:t>      </a:t>
            </a:r>
            <a:r>
              <a:rPr lang="zh-CN" altLang="en-US" sz="2400" b="1" dirty="0">
                <a:solidFill>
                  <a:srgbClr val="CCECFF"/>
                </a:solidFill>
                <a:latin typeface="微软雅黑" pitchFamily="34" charset="-122"/>
                <a:ea typeface="微软雅黑" pitchFamily="34" charset="-122"/>
              </a:rPr>
              <a:t>完成项目之一</a:t>
            </a:r>
            <a:endParaRPr lang="en-US" altLang="zh-CN" sz="2400" b="1" dirty="0">
              <a:solidFill>
                <a:srgbClr val="CCECFF"/>
              </a:solidFill>
              <a:latin typeface="微软雅黑" pitchFamily="34" charset="-122"/>
              <a:ea typeface="微软雅黑" pitchFamily="34" charset="-122"/>
            </a:endParaRPr>
          </a:p>
          <a:p>
            <a:pPr algn="ctr"/>
            <a:r>
              <a:rPr lang="zh-CN" altLang="en-US" sz="1467" dirty="0">
                <a:solidFill>
                  <a:srgbClr val="CCECFF"/>
                </a:solidFill>
                <a:latin typeface="微软雅黑" pitchFamily="34" charset="-122"/>
                <a:ea typeface="微软雅黑" pitchFamily="34" charset="-122"/>
              </a:rPr>
              <a:t>点击增加文本点击增加文本</a:t>
            </a:r>
          </a:p>
          <a:p>
            <a:pPr algn="ctr"/>
            <a:r>
              <a:rPr lang="zh-CN" altLang="en-US" sz="1467" dirty="0">
                <a:solidFill>
                  <a:srgbClr val="CCECFF"/>
                </a:solidFill>
                <a:latin typeface="微软雅黑" pitchFamily="34" charset="-122"/>
                <a:ea typeface="微软雅黑" pitchFamily="34" charset="-122"/>
              </a:rPr>
              <a:t>点击增加文本点击增加文本</a:t>
            </a:r>
          </a:p>
          <a:p>
            <a:pPr algn="ctr"/>
            <a:endParaRPr lang="zh-CN" altLang="en-US" sz="1467" dirty="0">
              <a:solidFill>
                <a:srgbClr val="CCECFF"/>
              </a:solidFill>
            </a:endParaRPr>
          </a:p>
        </p:txBody>
      </p:sp>
      <p:sp>
        <p:nvSpPr>
          <p:cNvPr id="57" name="矩形 56"/>
          <p:cNvSpPr/>
          <p:nvPr/>
        </p:nvSpPr>
        <p:spPr>
          <a:xfrm>
            <a:off x="4349737" y="3892775"/>
            <a:ext cx="3665775" cy="2128515"/>
          </a:xfrm>
          <a:prstGeom prst="rect">
            <a:avLst/>
          </a:prstGeom>
          <a:solidFill>
            <a:srgbClr val="FFC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133" dirty="0">
                <a:solidFill>
                  <a:srgbClr val="CCECFF"/>
                </a:solidFill>
                <a:latin typeface="微软雅黑" pitchFamily="34" charset="-122"/>
                <a:ea typeface="微软雅黑" pitchFamily="34" charset="-122"/>
              </a:rPr>
              <a:t>       </a:t>
            </a:r>
            <a:r>
              <a:rPr lang="zh-CN" altLang="en-US" sz="2400" b="1" dirty="0">
                <a:solidFill>
                  <a:srgbClr val="CCECFF"/>
                </a:solidFill>
                <a:latin typeface="微软雅黑" pitchFamily="34" charset="-122"/>
                <a:ea typeface="微软雅黑" pitchFamily="34" charset="-122"/>
              </a:rPr>
              <a:t>完成项目之一</a:t>
            </a:r>
            <a:endParaRPr lang="en-US" altLang="zh-CN" sz="2400" b="1" dirty="0">
              <a:solidFill>
                <a:srgbClr val="CCECFF"/>
              </a:solidFill>
              <a:latin typeface="微软雅黑" pitchFamily="34" charset="-122"/>
              <a:ea typeface="微软雅黑" pitchFamily="34" charset="-122"/>
            </a:endParaRPr>
          </a:p>
          <a:p>
            <a:pPr algn="ctr"/>
            <a:r>
              <a:rPr lang="zh-CN" altLang="en-US" sz="1467" dirty="0">
                <a:solidFill>
                  <a:srgbClr val="CCECFF"/>
                </a:solidFill>
                <a:latin typeface="微软雅黑" pitchFamily="34" charset="-122"/>
                <a:ea typeface="微软雅黑" pitchFamily="34" charset="-122"/>
              </a:rPr>
              <a:t>点击增加文本点击增加文本</a:t>
            </a:r>
          </a:p>
          <a:p>
            <a:pPr algn="ctr"/>
            <a:r>
              <a:rPr lang="zh-CN" altLang="en-US" sz="1467" dirty="0">
                <a:solidFill>
                  <a:srgbClr val="CCECFF"/>
                </a:solidFill>
                <a:latin typeface="微软雅黑" pitchFamily="34" charset="-122"/>
                <a:ea typeface="微软雅黑" pitchFamily="34" charset="-122"/>
              </a:rPr>
              <a:t>点击增加文本点击增加文本</a:t>
            </a:r>
          </a:p>
          <a:p>
            <a:pPr algn="ctr"/>
            <a:endParaRPr lang="zh-CN" altLang="en-US" sz="2133" dirty="0">
              <a:solidFill>
                <a:srgbClr val="CCECFF"/>
              </a:solidFill>
            </a:endParaRPr>
          </a:p>
        </p:txBody>
      </p:sp>
      <p:pic>
        <p:nvPicPr>
          <p:cNvPr id="58" name="图片 57"/>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066655" y="3900922"/>
            <a:ext cx="3675197" cy="2120365"/>
          </a:xfrm>
          <a:prstGeom prst="rect">
            <a:avLst/>
          </a:prstGeom>
        </p:spPr>
      </p:pic>
      <p:pic>
        <p:nvPicPr>
          <p:cNvPr id="59" name="图片 58"/>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349737" y="1700810"/>
            <a:ext cx="3665775" cy="2128515"/>
          </a:xfrm>
          <a:prstGeom prst="rect">
            <a:avLst/>
          </a:prstGeom>
        </p:spPr>
      </p:pic>
      <p:pic>
        <p:nvPicPr>
          <p:cNvPr id="60" name="图片 59"/>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23394" y="3900924"/>
            <a:ext cx="3665775" cy="2120365"/>
          </a:xfrm>
          <a:prstGeom prst="rect">
            <a:avLst/>
          </a:prstGeom>
        </p:spPr>
      </p:pic>
    </p:spTree>
    <p:extLst>
      <p:ext uri="{BB962C8B-B14F-4D97-AF65-F5344CB8AC3E}">
        <p14:creationId xmlns:p14="http://schemas.microsoft.com/office/powerpoint/2010/main" val="2774109674"/>
      </p:ext>
    </p:extLst>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left)">
                                      <p:cBhvr>
                                        <p:cTn id="7" dur="500"/>
                                        <p:tgtEl>
                                          <p:spTgt spid="54"/>
                                        </p:tgtEl>
                                      </p:cBhvr>
                                    </p:animEffect>
                                  </p:childTnLst>
                                </p:cTn>
                              </p:par>
                            </p:childTnLst>
                          </p:cTn>
                        </p:par>
                        <p:par>
                          <p:cTn id="8" fill="hold">
                            <p:stCondLst>
                              <p:cond delay="500"/>
                            </p:stCondLst>
                            <p:childTnLst>
                              <p:par>
                                <p:cTn id="9" presetID="14" presetClass="entr" presetSubtype="5" fill="hold" grpId="0" nodeType="after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randombar(vertical)">
                                      <p:cBhvr>
                                        <p:cTn id="11" dur="500"/>
                                        <p:tgtEl>
                                          <p:spTgt spid="55"/>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60"/>
                                        </p:tgtEl>
                                        <p:attrNameLst>
                                          <p:attrName>style.visibility</p:attrName>
                                        </p:attrNameLst>
                                      </p:cBhvr>
                                      <p:to>
                                        <p:strVal val="visible"/>
                                      </p:to>
                                    </p:set>
                                    <p:animEffect transition="in" filter="wipe(up)">
                                      <p:cBhvr>
                                        <p:cTn id="15" dur="500"/>
                                        <p:tgtEl>
                                          <p:spTgt spid="60"/>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randombar(horizontal)">
                                      <p:cBhvr>
                                        <p:cTn id="19" dur="500"/>
                                        <p:tgtEl>
                                          <p:spTgt spid="59"/>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57"/>
                                        </p:tgtEl>
                                        <p:attrNameLst>
                                          <p:attrName>style.visibility</p:attrName>
                                        </p:attrNameLst>
                                      </p:cBhvr>
                                      <p:to>
                                        <p:strVal val="visible"/>
                                      </p:to>
                                    </p:set>
                                    <p:anim calcmode="lin" valueType="num">
                                      <p:cBhvr>
                                        <p:cTn id="23" dur="500" fill="hold"/>
                                        <p:tgtEl>
                                          <p:spTgt spid="57"/>
                                        </p:tgtEl>
                                        <p:attrNameLst>
                                          <p:attrName>ppt_w</p:attrName>
                                        </p:attrNameLst>
                                      </p:cBhvr>
                                      <p:tavLst>
                                        <p:tav tm="0">
                                          <p:val>
                                            <p:fltVal val="0"/>
                                          </p:val>
                                        </p:tav>
                                        <p:tav tm="100000">
                                          <p:val>
                                            <p:strVal val="#ppt_w"/>
                                          </p:val>
                                        </p:tav>
                                      </p:tavLst>
                                    </p:anim>
                                    <p:anim calcmode="lin" valueType="num">
                                      <p:cBhvr>
                                        <p:cTn id="24" dur="500" fill="hold"/>
                                        <p:tgtEl>
                                          <p:spTgt spid="57"/>
                                        </p:tgtEl>
                                        <p:attrNameLst>
                                          <p:attrName>ppt_h</p:attrName>
                                        </p:attrNameLst>
                                      </p:cBhvr>
                                      <p:tavLst>
                                        <p:tav tm="0">
                                          <p:val>
                                            <p:fltVal val="0"/>
                                          </p:val>
                                        </p:tav>
                                        <p:tav tm="100000">
                                          <p:val>
                                            <p:strVal val="#ppt_h"/>
                                          </p:val>
                                        </p:tav>
                                      </p:tavLst>
                                    </p:anim>
                                    <p:animEffect transition="in" filter="fade">
                                      <p:cBhvr>
                                        <p:cTn id="25" dur="500"/>
                                        <p:tgtEl>
                                          <p:spTgt spid="57"/>
                                        </p:tgtEl>
                                      </p:cBhvr>
                                    </p:animEffect>
                                  </p:childTnLst>
                                </p:cTn>
                              </p:par>
                            </p:childTnLst>
                          </p:cTn>
                        </p:par>
                        <p:par>
                          <p:cTn id="26" fill="hold">
                            <p:stCondLst>
                              <p:cond delay="2500"/>
                            </p:stCondLst>
                            <p:childTnLst>
                              <p:par>
                                <p:cTn id="27" presetID="42" presetClass="entr" presetSubtype="0" fill="hold" grpId="0" nodeType="afterEffect">
                                  <p:stCondLst>
                                    <p:cond delay="0"/>
                                  </p:stCondLst>
                                  <p:childTnLst>
                                    <p:set>
                                      <p:cBhvr>
                                        <p:cTn id="28" dur="1" fill="hold">
                                          <p:stCondLst>
                                            <p:cond delay="0"/>
                                          </p:stCondLst>
                                        </p:cTn>
                                        <p:tgtEl>
                                          <p:spTgt spid="56"/>
                                        </p:tgtEl>
                                        <p:attrNameLst>
                                          <p:attrName>style.visibility</p:attrName>
                                        </p:attrNameLst>
                                      </p:cBhvr>
                                      <p:to>
                                        <p:strVal val="visible"/>
                                      </p:to>
                                    </p:set>
                                    <p:animEffect transition="in" filter="fade">
                                      <p:cBhvr>
                                        <p:cTn id="29" dur="1000"/>
                                        <p:tgtEl>
                                          <p:spTgt spid="56"/>
                                        </p:tgtEl>
                                      </p:cBhvr>
                                    </p:animEffect>
                                    <p:anim calcmode="lin" valueType="num">
                                      <p:cBhvr>
                                        <p:cTn id="30" dur="1000" fill="hold"/>
                                        <p:tgtEl>
                                          <p:spTgt spid="56"/>
                                        </p:tgtEl>
                                        <p:attrNameLst>
                                          <p:attrName>ppt_x</p:attrName>
                                        </p:attrNameLst>
                                      </p:cBhvr>
                                      <p:tavLst>
                                        <p:tav tm="0">
                                          <p:val>
                                            <p:strVal val="#ppt_x"/>
                                          </p:val>
                                        </p:tav>
                                        <p:tav tm="100000">
                                          <p:val>
                                            <p:strVal val="#ppt_x"/>
                                          </p:val>
                                        </p:tav>
                                      </p:tavLst>
                                    </p:anim>
                                    <p:anim calcmode="lin" valueType="num">
                                      <p:cBhvr>
                                        <p:cTn id="31" dur="1000" fill="hold"/>
                                        <p:tgtEl>
                                          <p:spTgt spid="56"/>
                                        </p:tgtEl>
                                        <p:attrNameLst>
                                          <p:attrName>ppt_y</p:attrName>
                                        </p:attrNameLst>
                                      </p:cBhvr>
                                      <p:tavLst>
                                        <p:tav tm="0">
                                          <p:val>
                                            <p:strVal val="#ppt_y+.1"/>
                                          </p:val>
                                        </p:tav>
                                        <p:tav tm="100000">
                                          <p:val>
                                            <p:strVal val="#ppt_y"/>
                                          </p:val>
                                        </p:tav>
                                      </p:tavLst>
                                    </p:anim>
                                  </p:childTnLst>
                                </p:cTn>
                              </p:par>
                            </p:childTnLst>
                          </p:cTn>
                        </p:par>
                        <p:par>
                          <p:cTn id="32" fill="hold">
                            <p:stCondLst>
                              <p:cond delay="3500"/>
                            </p:stCondLst>
                            <p:childTnLst>
                              <p:par>
                                <p:cTn id="33" presetID="14" presetClass="entr" presetSubtype="10" fill="hold" nodeType="afterEffect">
                                  <p:stCondLst>
                                    <p:cond delay="0"/>
                                  </p:stCondLst>
                                  <p:childTnLst>
                                    <p:set>
                                      <p:cBhvr>
                                        <p:cTn id="34" dur="1" fill="hold">
                                          <p:stCondLst>
                                            <p:cond delay="0"/>
                                          </p:stCondLst>
                                        </p:cTn>
                                        <p:tgtEl>
                                          <p:spTgt spid="58"/>
                                        </p:tgtEl>
                                        <p:attrNameLst>
                                          <p:attrName>style.visibility</p:attrName>
                                        </p:attrNameLst>
                                      </p:cBhvr>
                                      <p:to>
                                        <p:strVal val="visible"/>
                                      </p:to>
                                    </p:set>
                                    <p:animEffect transition="in" filter="randombar(horizontal)">
                                      <p:cBhvr>
                                        <p:cTn id="35"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animBg="1"/>
      <p:bldP spid="56" grpId="0" animBg="1"/>
      <p:bldP spid="57"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9" name="文本框 10"/>
          <p:cNvSpPr txBox="1">
            <a:spLocks noChangeArrowheads="1"/>
          </p:cNvSpPr>
          <p:nvPr/>
        </p:nvSpPr>
        <p:spPr bwMode="auto">
          <a:xfrm>
            <a:off x="1295467" y="278222"/>
            <a:ext cx="4680076" cy="461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3" rIns="91428" bIns="45713">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2400" b="1" dirty="0">
                <a:latin typeface="+mn-ea"/>
                <a:ea typeface="+mn-ea"/>
              </a:rPr>
              <a:t>成功项目展示</a:t>
            </a:r>
            <a:r>
              <a:rPr lang="zh-CN" altLang="en-US" sz="1600" b="1" dirty="0">
                <a:latin typeface="+mn-ea"/>
                <a:ea typeface="+mn-ea"/>
              </a:rPr>
              <a:t>（文字可以编辑）</a:t>
            </a:r>
            <a:endParaRPr lang="zh-CN" altLang="en-US" sz="1600" b="1" dirty="0">
              <a:latin typeface="+mn-ea"/>
              <a:ea typeface="+mn-ea"/>
              <a:cs typeface="+mn-ea"/>
              <a:sym typeface="+mn-lt"/>
            </a:endParaRPr>
          </a:p>
        </p:txBody>
      </p:sp>
      <p:grpSp>
        <p:nvGrpSpPr>
          <p:cNvPr id="15" name="组合 14"/>
          <p:cNvGrpSpPr/>
          <p:nvPr/>
        </p:nvGrpSpPr>
        <p:grpSpPr>
          <a:xfrm>
            <a:off x="5295963" y="1376343"/>
            <a:ext cx="5408551" cy="1433856"/>
            <a:chOff x="3347864" y="1152445"/>
            <a:chExt cx="4752528" cy="1080119"/>
          </a:xfrm>
        </p:grpSpPr>
        <p:sp>
          <p:nvSpPr>
            <p:cNvPr id="16" name="矩形 15"/>
            <p:cNvSpPr/>
            <p:nvPr/>
          </p:nvSpPr>
          <p:spPr>
            <a:xfrm>
              <a:off x="3347864" y="1152445"/>
              <a:ext cx="4752528" cy="26717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33" dirty="0">
                  <a:solidFill>
                    <a:srgbClr val="F8F8F8"/>
                  </a:solidFill>
                  <a:latin typeface="微软雅黑" pitchFamily="34" charset="-122"/>
                  <a:ea typeface="微软雅黑" pitchFamily="34" charset="-122"/>
                  <a:cs typeface="Segoe UI" pitchFamily="34" charset="0"/>
                </a:rPr>
                <a:t>项目一展示</a:t>
              </a:r>
              <a:endParaRPr lang="en-US" altLang="zh-CN" sz="2133" dirty="0">
                <a:solidFill>
                  <a:srgbClr val="F8F8F8"/>
                </a:solidFill>
                <a:latin typeface="微软雅黑" pitchFamily="34" charset="-122"/>
                <a:ea typeface="微软雅黑" pitchFamily="34" charset="-122"/>
                <a:cs typeface="Segoe UI" pitchFamily="34" charset="0"/>
              </a:endParaRPr>
            </a:p>
          </p:txBody>
        </p:sp>
        <p:sp>
          <p:nvSpPr>
            <p:cNvPr id="17" name="矩形 16"/>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777527">
                <a:lnSpc>
                  <a:spcPct val="130000"/>
                </a:lnSpc>
                <a:spcBef>
                  <a:spcPts val="765"/>
                </a:spcBef>
              </a:pPr>
              <a:r>
                <a:rPr lang="zh-CN" altLang="en-US" sz="1600" dirty="0">
                  <a:solidFill>
                    <a:schemeClr val="accent2">
                      <a:lumMod val="50000"/>
                    </a:schemeClr>
                  </a:solidFill>
                  <a:latin typeface="微软雅黑" pitchFamily="34" charset="-122"/>
                  <a:ea typeface="微软雅黑" pitchFamily="34" charset="-122"/>
                  <a:cs typeface="Segoe UI" pitchFamily="34" charset="0"/>
                </a:rPr>
                <a:t>您的内容打在这里，或者通过复制您的文本后，在此框中选择粘贴，并选择只保留文字，在此录入上述图表的综合描述说明。</a:t>
              </a:r>
              <a:endParaRPr lang="zh-CN" altLang="en-US" sz="1600" dirty="0"/>
            </a:p>
          </p:txBody>
        </p:sp>
      </p:grpSp>
      <p:grpSp>
        <p:nvGrpSpPr>
          <p:cNvPr id="18" name="组合 17"/>
          <p:cNvGrpSpPr/>
          <p:nvPr/>
        </p:nvGrpSpPr>
        <p:grpSpPr>
          <a:xfrm>
            <a:off x="5295963" y="3044311"/>
            <a:ext cx="5408551" cy="1433859"/>
            <a:chOff x="3347864" y="1152444"/>
            <a:chExt cx="4752528" cy="1080120"/>
          </a:xfrm>
        </p:grpSpPr>
        <p:sp>
          <p:nvSpPr>
            <p:cNvPr id="19" name="矩形 18"/>
            <p:cNvSpPr/>
            <p:nvPr/>
          </p:nvSpPr>
          <p:spPr>
            <a:xfrm>
              <a:off x="3347864" y="1152444"/>
              <a:ext cx="4752528" cy="26717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33" dirty="0">
                  <a:solidFill>
                    <a:srgbClr val="F8F8F8"/>
                  </a:solidFill>
                  <a:latin typeface="微软雅黑" pitchFamily="34" charset="-122"/>
                  <a:ea typeface="微软雅黑" pitchFamily="34" charset="-122"/>
                  <a:cs typeface="Segoe UI" pitchFamily="34" charset="0"/>
                </a:rPr>
                <a:t>项目二展示</a:t>
              </a:r>
              <a:endParaRPr lang="en-US" altLang="zh-CN" sz="2133" dirty="0">
                <a:solidFill>
                  <a:srgbClr val="F8F8F8"/>
                </a:solidFill>
                <a:latin typeface="微软雅黑" pitchFamily="34" charset="-122"/>
                <a:ea typeface="微软雅黑" pitchFamily="34" charset="-122"/>
                <a:cs typeface="Segoe UI" pitchFamily="34" charset="0"/>
              </a:endParaRPr>
            </a:p>
          </p:txBody>
        </p:sp>
        <p:sp>
          <p:nvSpPr>
            <p:cNvPr id="20" name="矩形 19"/>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777527">
                <a:lnSpc>
                  <a:spcPct val="130000"/>
                </a:lnSpc>
                <a:spcBef>
                  <a:spcPts val="765"/>
                </a:spcBef>
              </a:pPr>
              <a:r>
                <a:rPr lang="zh-CN" altLang="en-US" sz="1600" dirty="0">
                  <a:solidFill>
                    <a:schemeClr val="accent2">
                      <a:lumMod val="50000"/>
                    </a:schemeClr>
                  </a:solidFill>
                  <a:latin typeface="微软雅黑" pitchFamily="34" charset="-122"/>
                  <a:ea typeface="微软雅黑" pitchFamily="34" charset="-122"/>
                  <a:cs typeface="Segoe UI" pitchFamily="34" charset="0"/>
                </a:rPr>
                <a:t>您的内容打在这里，或者通过复制您的文本后，在此框中选择粘贴，并选择只保留文字，在此录入上述图表的综合描述说明。</a:t>
              </a:r>
              <a:endParaRPr lang="zh-CN" altLang="en-US" sz="1600" dirty="0"/>
            </a:p>
          </p:txBody>
        </p:sp>
      </p:grpSp>
      <p:grpSp>
        <p:nvGrpSpPr>
          <p:cNvPr id="21" name="组合 20"/>
          <p:cNvGrpSpPr/>
          <p:nvPr/>
        </p:nvGrpSpPr>
        <p:grpSpPr>
          <a:xfrm>
            <a:off x="5295963" y="4772503"/>
            <a:ext cx="5408551" cy="1433859"/>
            <a:chOff x="3347864" y="1152444"/>
            <a:chExt cx="4752528" cy="1080120"/>
          </a:xfrm>
        </p:grpSpPr>
        <p:sp>
          <p:nvSpPr>
            <p:cNvPr id="22" name="矩形 21"/>
            <p:cNvSpPr/>
            <p:nvPr/>
          </p:nvSpPr>
          <p:spPr>
            <a:xfrm>
              <a:off x="3347864" y="1152444"/>
              <a:ext cx="4752528" cy="26717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33" dirty="0">
                  <a:solidFill>
                    <a:srgbClr val="F8F8F8"/>
                  </a:solidFill>
                  <a:latin typeface="微软雅黑" pitchFamily="34" charset="-122"/>
                  <a:ea typeface="微软雅黑" pitchFamily="34" charset="-122"/>
                  <a:cs typeface="Segoe UI" pitchFamily="34" charset="0"/>
                </a:rPr>
                <a:t>项目三展示</a:t>
              </a:r>
              <a:endParaRPr lang="en-US" altLang="zh-CN" sz="2133" dirty="0">
                <a:solidFill>
                  <a:srgbClr val="F8F8F8"/>
                </a:solidFill>
                <a:latin typeface="微软雅黑" pitchFamily="34" charset="-122"/>
                <a:ea typeface="微软雅黑" pitchFamily="34" charset="-122"/>
                <a:cs typeface="Segoe UI" pitchFamily="34" charset="0"/>
              </a:endParaRPr>
            </a:p>
          </p:txBody>
        </p:sp>
        <p:sp>
          <p:nvSpPr>
            <p:cNvPr id="23" name="矩形 22"/>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777527">
                <a:lnSpc>
                  <a:spcPct val="130000"/>
                </a:lnSpc>
                <a:spcBef>
                  <a:spcPts val="765"/>
                </a:spcBef>
              </a:pPr>
              <a:r>
                <a:rPr lang="zh-CN" altLang="en-US" sz="1600" dirty="0">
                  <a:solidFill>
                    <a:schemeClr val="accent2">
                      <a:lumMod val="50000"/>
                    </a:schemeClr>
                  </a:solidFill>
                  <a:latin typeface="微软雅黑" pitchFamily="34" charset="-122"/>
                  <a:ea typeface="微软雅黑" pitchFamily="34" charset="-122"/>
                  <a:cs typeface="Segoe UI" pitchFamily="34" charset="0"/>
                </a:rPr>
                <a:t>您的内容打在这里，或者通过复制您的文本后，在此框中选择粘贴，并选择只保留文字，在此录入上述图表的综合描述说明。</a:t>
              </a:r>
              <a:endParaRPr lang="zh-CN" altLang="en-US" sz="1600" dirty="0"/>
            </a:p>
          </p:txBody>
        </p:sp>
      </p:grpSp>
      <p:sp>
        <p:nvSpPr>
          <p:cNvPr id="24" name="圆角矩形 23"/>
          <p:cNvSpPr/>
          <p:nvPr/>
        </p:nvSpPr>
        <p:spPr>
          <a:xfrm>
            <a:off x="1618124" y="1377003"/>
            <a:ext cx="3348163" cy="1440147"/>
          </a:xfrm>
          <a:prstGeom prst="roundRect">
            <a:avLst/>
          </a:prstGeom>
          <a:blipFill>
            <a:blip r:embed="rId3" cstate="screen">
              <a:extLst>
                <a:ext uri="{28A0092B-C50C-407E-A947-70E740481C1C}">
                  <a14:useLocalDpi xmlns:a14="http://schemas.microsoft.com/office/drawing/2010/main"/>
                </a:ext>
              </a:extLst>
            </a:blip>
            <a:stretch>
              <a:fillRect/>
            </a:stretch>
          </a:bli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103693" tIns="51847" rIns="103693" bIns="51847" rtlCol="0" anchor="ctr"/>
          <a:lstStyle/>
          <a:p>
            <a:pPr algn="ctr"/>
            <a:endParaRPr lang="zh-CN" altLang="en-US" sz="2133"/>
          </a:p>
        </p:txBody>
      </p:sp>
      <p:sp>
        <p:nvSpPr>
          <p:cNvPr id="25" name="圆角矩形 24"/>
          <p:cNvSpPr/>
          <p:nvPr/>
        </p:nvSpPr>
        <p:spPr>
          <a:xfrm>
            <a:off x="1618124" y="3044975"/>
            <a:ext cx="3348163" cy="1440147"/>
          </a:xfrm>
          <a:prstGeom prst="roundRect">
            <a:avLst/>
          </a:prstGeom>
          <a:blipFill>
            <a:blip r:embed="rId4" cstate="screen">
              <a:extLst>
                <a:ext uri="{28A0092B-C50C-407E-A947-70E740481C1C}">
                  <a14:useLocalDpi xmlns:a14="http://schemas.microsoft.com/office/drawing/2010/main"/>
                </a:ext>
              </a:extLst>
            </a:blip>
            <a:stretch>
              <a:fillRect/>
            </a:stretch>
          </a:bli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103693" tIns="51847" rIns="103693" bIns="51847" rtlCol="0" anchor="ctr"/>
          <a:lstStyle/>
          <a:p>
            <a:pPr algn="ctr"/>
            <a:endParaRPr lang="zh-CN" altLang="en-US" sz="2133"/>
          </a:p>
        </p:txBody>
      </p:sp>
      <p:sp>
        <p:nvSpPr>
          <p:cNvPr id="26" name="圆角矩形 25"/>
          <p:cNvSpPr/>
          <p:nvPr/>
        </p:nvSpPr>
        <p:spPr>
          <a:xfrm>
            <a:off x="1618125" y="4773165"/>
            <a:ext cx="3348163" cy="1440147"/>
          </a:xfrm>
          <a:prstGeom prst="roundRect">
            <a:avLst/>
          </a:prstGeom>
          <a:blipFill>
            <a:blip r:embed="rId5" cstate="screen">
              <a:extLst>
                <a:ext uri="{28A0092B-C50C-407E-A947-70E740481C1C}">
                  <a14:useLocalDpi xmlns:a14="http://schemas.microsoft.com/office/drawing/2010/main"/>
                </a:ext>
              </a:extLst>
            </a:blip>
            <a:stretch>
              <a:fillRect/>
            </a:stretch>
          </a:bli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103693" tIns="51847" rIns="103693" bIns="51847" rtlCol="0" anchor="ctr"/>
          <a:lstStyle/>
          <a:p>
            <a:pPr algn="ctr"/>
            <a:endParaRPr lang="zh-CN" altLang="en-US" sz="2133"/>
          </a:p>
        </p:txBody>
      </p:sp>
    </p:spTree>
    <p:extLst>
      <p:ext uri="{BB962C8B-B14F-4D97-AF65-F5344CB8AC3E}">
        <p14:creationId xmlns:p14="http://schemas.microsoft.com/office/powerpoint/2010/main" val="4105708355"/>
      </p:ext>
    </p:extLst>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500"/>
                                        <p:tgtEl>
                                          <p:spTgt spid="59"/>
                                        </p:tgtEl>
                                      </p:cBhvr>
                                    </p:animEffect>
                                  </p:childTnLst>
                                </p:cTn>
                              </p:par>
                              <p:par>
                                <p:cTn id="8" presetID="2" presetClass="entr" presetSubtype="8"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 calcmode="lin" valueType="num">
                                      <p:cBhvr additive="base">
                                        <p:cTn id="10" dur="500" fill="hold"/>
                                        <p:tgtEl>
                                          <p:spTgt spid="24"/>
                                        </p:tgtEl>
                                        <p:attrNameLst>
                                          <p:attrName>ppt_x</p:attrName>
                                        </p:attrNameLst>
                                      </p:cBhvr>
                                      <p:tavLst>
                                        <p:tav tm="0">
                                          <p:val>
                                            <p:strVal val="0-#ppt_w/2"/>
                                          </p:val>
                                        </p:tav>
                                        <p:tav tm="100000">
                                          <p:val>
                                            <p:strVal val="#ppt_x"/>
                                          </p:val>
                                        </p:tav>
                                      </p:tavLst>
                                    </p:anim>
                                    <p:anim calcmode="lin" valueType="num">
                                      <p:cBhvr additive="base">
                                        <p:cTn id="11" dur="500" fill="hold"/>
                                        <p:tgtEl>
                                          <p:spTgt spid="24"/>
                                        </p:tgtEl>
                                        <p:attrNameLst>
                                          <p:attrName>ppt_y</p:attrName>
                                        </p:attrNameLst>
                                      </p:cBhvr>
                                      <p:tavLst>
                                        <p:tav tm="0">
                                          <p:val>
                                            <p:strVal val="#ppt_y"/>
                                          </p:val>
                                        </p:tav>
                                        <p:tav tm="100000">
                                          <p:val>
                                            <p:strVal val="#ppt_y"/>
                                          </p:val>
                                        </p:tav>
                                      </p:tavLst>
                                    </p:anim>
                                  </p:childTnLst>
                                </p:cTn>
                              </p:par>
                              <p:par>
                                <p:cTn id="12" presetID="2" presetClass="entr" presetSubtype="8" fill="hold" grpId="0" nodeType="withEffect">
                                  <p:stCondLst>
                                    <p:cond delay="200"/>
                                  </p:stCondLst>
                                  <p:childTnLst>
                                    <p:set>
                                      <p:cBhvr>
                                        <p:cTn id="13" dur="1" fill="hold">
                                          <p:stCondLst>
                                            <p:cond delay="0"/>
                                          </p:stCondLst>
                                        </p:cTn>
                                        <p:tgtEl>
                                          <p:spTgt spid="25"/>
                                        </p:tgtEl>
                                        <p:attrNameLst>
                                          <p:attrName>style.visibility</p:attrName>
                                        </p:attrNameLst>
                                      </p:cBhvr>
                                      <p:to>
                                        <p:strVal val="visible"/>
                                      </p:to>
                                    </p:set>
                                    <p:anim calcmode="lin" valueType="num">
                                      <p:cBhvr additive="base">
                                        <p:cTn id="14" dur="500" fill="hold"/>
                                        <p:tgtEl>
                                          <p:spTgt spid="25"/>
                                        </p:tgtEl>
                                        <p:attrNameLst>
                                          <p:attrName>ppt_x</p:attrName>
                                        </p:attrNameLst>
                                      </p:cBhvr>
                                      <p:tavLst>
                                        <p:tav tm="0">
                                          <p:val>
                                            <p:strVal val="0-#ppt_w/2"/>
                                          </p:val>
                                        </p:tav>
                                        <p:tav tm="100000">
                                          <p:val>
                                            <p:strVal val="#ppt_x"/>
                                          </p:val>
                                        </p:tav>
                                      </p:tavLst>
                                    </p:anim>
                                    <p:anim calcmode="lin" valueType="num">
                                      <p:cBhvr additive="base">
                                        <p:cTn id="15" dur="500" fill="hold"/>
                                        <p:tgtEl>
                                          <p:spTgt spid="25"/>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400"/>
                                  </p:stCondLst>
                                  <p:childTnLst>
                                    <p:set>
                                      <p:cBhvr>
                                        <p:cTn id="17" dur="1" fill="hold">
                                          <p:stCondLst>
                                            <p:cond delay="0"/>
                                          </p:stCondLst>
                                        </p:cTn>
                                        <p:tgtEl>
                                          <p:spTgt spid="26"/>
                                        </p:tgtEl>
                                        <p:attrNameLst>
                                          <p:attrName>style.visibility</p:attrName>
                                        </p:attrNameLst>
                                      </p:cBhvr>
                                      <p:to>
                                        <p:strVal val="visible"/>
                                      </p:to>
                                    </p:set>
                                    <p:anim calcmode="lin" valueType="num">
                                      <p:cBhvr additive="base">
                                        <p:cTn id="18" dur="500" fill="hold"/>
                                        <p:tgtEl>
                                          <p:spTgt spid="26"/>
                                        </p:tgtEl>
                                        <p:attrNameLst>
                                          <p:attrName>ppt_x</p:attrName>
                                        </p:attrNameLst>
                                      </p:cBhvr>
                                      <p:tavLst>
                                        <p:tav tm="0">
                                          <p:val>
                                            <p:strVal val="0-#ppt_w/2"/>
                                          </p:val>
                                        </p:tav>
                                        <p:tav tm="100000">
                                          <p:val>
                                            <p:strVal val="#ppt_x"/>
                                          </p:val>
                                        </p:tav>
                                      </p:tavLst>
                                    </p:anim>
                                    <p:anim calcmode="lin" valueType="num">
                                      <p:cBhvr additive="base">
                                        <p:cTn id="19" dur="500" fill="hold"/>
                                        <p:tgtEl>
                                          <p:spTgt spid="26"/>
                                        </p:tgtEl>
                                        <p:attrNameLst>
                                          <p:attrName>ppt_y</p:attrName>
                                        </p:attrNameLst>
                                      </p:cBhvr>
                                      <p:tavLst>
                                        <p:tav tm="0">
                                          <p:val>
                                            <p:strVal val="#ppt_y"/>
                                          </p:val>
                                        </p:tav>
                                        <p:tav tm="100000">
                                          <p:val>
                                            <p:strVal val="#ppt_y"/>
                                          </p:val>
                                        </p:tav>
                                      </p:tavLst>
                                    </p:anim>
                                  </p:childTnLst>
                                </p:cTn>
                              </p:par>
                            </p:childTnLst>
                          </p:cTn>
                        </p:par>
                        <p:par>
                          <p:cTn id="20" fill="hold">
                            <p:stCondLst>
                              <p:cond delay="900"/>
                            </p:stCondLst>
                            <p:childTnLst>
                              <p:par>
                                <p:cTn id="21" presetID="22" presetClass="entr" presetSubtype="1"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up)">
                                      <p:cBhvr>
                                        <p:cTn id="23" dur="500"/>
                                        <p:tgtEl>
                                          <p:spTgt spid="15"/>
                                        </p:tgtEl>
                                      </p:cBhvr>
                                    </p:animEffect>
                                  </p:childTnLst>
                                </p:cTn>
                              </p:par>
                              <p:par>
                                <p:cTn id="24" presetID="22" presetClass="entr" presetSubtype="1" fill="hold" nodeType="withEffect">
                                  <p:stCondLst>
                                    <p:cond delay="200"/>
                                  </p:stCondLst>
                                  <p:childTnLst>
                                    <p:set>
                                      <p:cBhvr>
                                        <p:cTn id="25" dur="1" fill="hold">
                                          <p:stCondLst>
                                            <p:cond delay="0"/>
                                          </p:stCondLst>
                                        </p:cTn>
                                        <p:tgtEl>
                                          <p:spTgt spid="18"/>
                                        </p:tgtEl>
                                        <p:attrNameLst>
                                          <p:attrName>style.visibility</p:attrName>
                                        </p:attrNameLst>
                                      </p:cBhvr>
                                      <p:to>
                                        <p:strVal val="visible"/>
                                      </p:to>
                                    </p:set>
                                    <p:animEffect transition="in" filter="wipe(up)">
                                      <p:cBhvr>
                                        <p:cTn id="26" dur="500"/>
                                        <p:tgtEl>
                                          <p:spTgt spid="18"/>
                                        </p:tgtEl>
                                      </p:cBhvr>
                                    </p:animEffect>
                                  </p:childTnLst>
                                </p:cTn>
                              </p:par>
                              <p:par>
                                <p:cTn id="27" presetID="22" presetClass="entr" presetSubtype="1" fill="hold" nodeType="withEffect">
                                  <p:stCondLst>
                                    <p:cond delay="400"/>
                                  </p:stCondLst>
                                  <p:childTnLst>
                                    <p:set>
                                      <p:cBhvr>
                                        <p:cTn id="28" dur="1" fill="hold">
                                          <p:stCondLst>
                                            <p:cond delay="0"/>
                                          </p:stCondLst>
                                        </p:cTn>
                                        <p:tgtEl>
                                          <p:spTgt spid="21"/>
                                        </p:tgtEl>
                                        <p:attrNameLst>
                                          <p:attrName>style.visibility</p:attrName>
                                        </p:attrNameLst>
                                      </p:cBhvr>
                                      <p:to>
                                        <p:strVal val="visible"/>
                                      </p:to>
                                    </p:set>
                                    <p:animEffect transition="in" filter="wipe(up)">
                                      <p:cBhvr>
                                        <p:cTn id="2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24" grpId="0" animBg="1"/>
      <p:bldP spid="25" grpId="0" animBg="1"/>
      <p:bldP spid="26"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 name="文本框 10"/>
          <p:cNvSpPr txBox="1">
            <a:spLocks noChangeArrowheads="1"/>
          </p:cNvSpPr>
          <p:nvPr/>
        </p:nvSpPr>
        <p:spPr bwMode="auto">
          <a:xfrm>
            <a:off x="1295467" y="278222"/>
            <a:ext cx="4680076" cy="461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3" rIns="91428" bIns="45713">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2400" b="1" dirty="0">
                <a:latin typeface="+mn-ea"/>
                <a:ea typeface="+mn-ea"/>
              </a:rPr>
              <a:t>成功项目展示</a:t>
            </a:r>
            <a:r>
              <a:rPr lang="zh-CN" altLang="en-US" sz="1600" b="1" dirty="0">
                <a:latin typeface="+mn-ea"/>
                <a:ea typeface="+mn-ea"/>
              </a:rPr>
              <a:t>（文字可以编辑）</a:t>
            </a:r>
            <a:endParaRPr lang="zh-CN" altLang="en-US" sz="1600" b="1" dirty="0">
              <a:latin typeface="+mn-ea"/>
              <a:ea typeface="+mn-ea"/>
              <a:cs typeface="+mn-ea"/>
              <a:sym typeface="+mn-lt"/>
            </a:endParaRPr>
          </a:p>
        </p:txBody>
      </p:sp>
      <p:sp>
        <p:nvSpPr>
          <p:cNvPr id="18" name="等腰三角形 2"/>
          <p:cNvSpPr>
            <a:spLocks/>
          </p:cNvSpPr>
          <p:nvPr/>
        </p:nvSpPr>
        <p:spPr bwMode="auto">
          <a:xfrm rot="3036074">
            <a:off x="6058581" y="2063330"/>
            <a:ext cx="1789112" cy="2069292"/>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rgbClr val="00B0F0"/>
          </a:solidFill>
          <a:ln w="28575" cmpd="sng">
            <a:solidFill>
              <a:srgbClr val="F8F8F8"/>
            </a:solidFill>
            <a:round/>
            <a:headEnd/>
            <a:tailEnd/>
          </a:ln>
        </p:spPr>
        <p:txBody>
          <a:bodyPr wrap="none" lIns="91416" tIns="45708" rIns="91416" bIns="45708" anchor="ctr"/>
          <a:lstStyle/>
          <a:p>
            <a:endParaRPr lang="zh-CN" altLang="en-US" sz="1867"/>
          </a:p>
        </p:txBody>
      </p:sp>
      <p:sp>
        <p:nvSpPr>
          <p:cNvPr id="19" name="TextBox 5"/>
          <p:cNvSpPr txBox="1">
            <a:spLocks noChangeArrowheads="1"/>
          </p:cNvSpPr>
          <p:nvPr/>
        </p:nvSpPr>
        <p:spPr bwMode="auto">
          <a:xfrm>
            <a:off x="6350125" y="2866993"/>
            <a:ext cx="1083839"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6" tIns="45708" rIns="91416" bIns="45708"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dirty="0">
                <a:solidFill>
                  <a:srgbClr val="FFFFFF"/>
                </a:solidFill>
                <a:latin typeface="微软雅黑" pitchFamily="34" charset="-122"/>
                <a:ea typeface="微软雅黑" pitchFamily="34" charset="-122"/>
              </a:rPr>
              <a:t>完成项目三</a:t>
            </a:r>
          </a:p>
        </p:txBody>
      </p:sp>
      <p:sp>
        <p:nvSpPr>
          <p:cNvPr id="20" name="等腰三角形 2"/>
          <p:cNvSpPr>
            <a:spLocks/>
          </p:cNvSpPr>
          <p:nvPr/>
        </p:nvSpPr>
        <p:spPr bwMode="auto">
          <a:xfrm rot="8763501">
            <a:off x="4913998" y="3319430"/>
            <a:ext cx="1788415" cy="2070100"/>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rgbClr val="FFC000"/>
          </a:solidFill>
          <a:ln w="28575" cmpd="sng">
            <a:solidFill>
              <a:srgbClr val="F8F8F8"/>
            </a:solidFill>
            <a:round/>
            <a:headEnd/>
            <a:tailEnd/>
          </a:ln>
        </p:spPr>
        <p:txBody>
          <a:bodyPr wrap="none" lIns="91416" tIns="45708" rIns="91416" bIns="45708" anchor="ctr"/>
          <a:lstStyle/>
          <a:p>
            <a:endParaRPr lang="zh-CN" altLang="en-US" sz="1867"/>
          </a:p>
        </p:txBody>
      </p:sp>
      <p:sp>
        <p:nvSpPr>
          <p:cNvPr id="21" name="TextBox 7"/>
          <p:cNvSpPr txBox="1">
            <a:spLocks noChangeArrowheads="1"/>
          </p:cNvSpPr>
          <p:nvPr/>
        </p:nvSpPr>
        <p:spPr bwMode="auto">
          <a:xfrm>
            <a:off x="5163138" y="4036983"/>
            <a:ext cx="1083839" cy="620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6" tIns="45708" rIns="91416" bIns="45708"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dirty="0">
                <a:solidFill>
                  <a:srgbClr val="FFFFFF"/>
                </a:solidFill>
                <a:latin typeface="微软雅黑" pitchFamily="34" charset="-122"/>
                <a:ea typeface="微软雅黑" pitchFamily="34" charset="-122"/>
              </a:rPr>
              <a:t>完成项目二</a:t>
            </a:r>
          </a:p>
        </p:txBody>
      </p:sp>
      <p:sp>
        <p:nvSpPr>
          <p:cNvPr id="22" name="等腰三角形 2"/>
          <p:cNvSpPr>
            <a:spLocks/>
          </p:cNvSpPr>
          <p:nvPr/>
        </p:nvSpPr>
        <p:spPr bwMode="auto">
          <a:xfrm rot="16474574">
            <a:off x="4389183" y="1634704"/>
            <a:ext cx="1789112" cy="2069292"/>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rgbClr val="0070C0"/>
          </a:solidFill>
          <a:ln w="28575" cmpd="sng">
            <a:solidFill>
              <a:srgbClr val="F8F8F8"/>
            </a:solidFill>
            <a:round/>
            <a:headEnd/>
            <a:tailEnd/>
          </a:ln>
        </p:spPr>
        <p:txBody>
          <a:bodyPr wrap="none" lIns="91416" tIns="45708" rIns="91416" bIns="45708" anchor="ctr"/>
          <a:lstStyle/>
          <a:p>
            <a:endParaRPr lang="zh-CN" altLang="en-US" sz="1867"/>
          </a:p>
        </p:txBody>
      </p:sp>
      <p:sp>
        <p:nvSpPr>
          <p:cNvPr id="23" name="TextBox 9"/>
          <p:cNvSpPr txBox="1">
            <a:spLocks noChangeArrowheads="1"/>
          </p:cNvSpPr>
          <p:nvPr/>
        </p:nvSpPr>
        <p:spPr bwMode="auto">
          <a:xfrm>
            <a:off x="4890195" y="2320893"/>
            <a:ext cx="1083839"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6" tIns="45708" rIns="91416" bIns="45708"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dirty="0">
                <a:solidFill>
                  <a:srgbClr val="FFFFFF"/>
                </a:solidFill>
                <a:latin typeface="微软雅黑" pitchFamily="34" charset="-122"/>
                <a:ea typeface="微软雅黑" pitchFamily="34" charset="-122"/>
              </a:rPr>
              <a:t>完成项目一</a:t>
            </a:r>
          </a:p>
        </p:txBody>
      </p:sp>
      <p:sp>
        <p:nvSpPr>
          <p:cNvPr id="24" name="TextBox 10"/>
          <p:cNvSpPr txBox="1">
            <a:spLocks noChangeArrowheads="1"/>
          </p:cNvSpPr>
          <p:nvPr/>
        </p:nvSpPr>
        <p:spPr bwMode="auto">
          <a:xfrm>
            <a:off x="1414927" y="1536670"/>
            <a:ext cx="1761972" cy="379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6" tIns="45708" rIns="91416" bIns="4570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867" b="1">
                <a:solidFill>
                  <a:srgbClr val="4D4D4D"/>
                </a:solidFill>
                <a:latin typeface="微软雅黑" pitchFamily="34" charset="-122"/>
                <a:ea typeface="微软雅黑" pitchFamily="34" charset="-122"/>
              </a:rPr>
              <a:t>■</a:t>
            </a:r>
            <a:r>
              <a:rPr lang="zh-CN" altLang="en-US" sz="1867" b="1">
                <a:solidFill>
                  <a:srgbClr val="4D4D4D"/>
                </a:solidFill>
                <a:latin typeface="微软雅黑" pitchFamily="34" charset="-122"/>
                <a:ea typeface="微软雅黑" pitchFamily="34" charset="-122"/>
              </a:rPr>
              <a:t>请输入您标题</a:t>
            </a:r>
          </a:p>
        </p:txBody>
      </p:sp>
      <p:sp>
        <p:nvSpPr>
          <p:cNvPr id="25" name="TextBox 11"/>
          <p:cNvSpPr txBox="1">
            <a:spLocks noChangeArrowheads="1"/>
          </p:cNvSpPr>
          <p:nvPr/>
        </p:nvSpPr>
        <p:spPr bwMode="auto">
          <a:xfrm>
            <a:off x="1414927" y="1844645"/>
            <a:ext cx="2765932" cy="954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6" tIns="45708" rIns="91416" bIns="4570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a:solidFill>
                  <a:srgbClr val="4D4D4D"/>
                </a:solidFill>
                <a:latin typeface="微软雅黑" pitchFamily="34" charset="-122"/>
                <a:ea typeface="微软雅黑" pitchFamily="34" charset="-122"/>
              </a:rPr>
              <a:t>这里可以输入可长可短的段落文字这里可以输入可长可短的段落文字这里可以输入可长可短的段落文字这里可以输入可长可</a:t>
            </a:r>
          </a:p>
        </p:txBody>
      </p:sp>
      <p:sp>
        <p:nvSpPr>
          <p:cNvPr id="26" name="TextBox 12"/>
          <p:cNvSpPr txBox="1">
            <a:spLocks noChangeArrowheads="1"/>
          </p:cNvSpPr>
          <p:nvPr/>
        </p:nvSpPr>
        <p:spPr bwMode="auto">
          <a:xfrm>
            <a:off x="8130603" y="1220757"/>
            <a:ext cx="1761972" cy="379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6" tIns="45708" rIns="91416" bIns="4570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867" b="1" dirty="0">
                <a:solidFill>
                  <a:srgbClr val="4D4D4D"/>
                </a:solidFill>
                <a:latin typeface="微软雅黑" pitchFamily="34" charset="-122"/>
                <a:ea typeface="微软雅黑" pitchFamily="34" charset="-122"/>
              </a:rPr>
              <a:t>■</a:t>
            </a:r>
            <a:r>
              <a:rPr lang="zh-CN" altLang="en-US" sz="1867" b="1" dirty="0">
                <a:solidFill>
                  <a:srgbClr val="4D4D4D"/>
                </a:solidFill>
                <a:latin typeface="微软雅黑" pitchFamily="34" charset="-122"/>
                <a:ea typeface="微软雅黑" pitchFamily="34" charset="-122"/>
              </a:rPr>
              <a:t>请输入您标题</a:t>
            </a:r>
          </a:p>
        </p:txBody>
      </p:sp>
      <p:sp>
        <p:nvSpPr>
          <p:cNvPr id="27" name="TextBox 13"/>
          <p:cNvSpPr txBox="1">
            <a:spLocks noChangeArrowheads="1"/>
          </p:cNvSpPr>
          <p:nvPr/>
        </p:nvSpPr>
        <p:spPr bwMode="auto">
          <a:xfrm>
            <a:off x="8130603" y="3125756"/>
            <a:ext cx="2765932" cy="954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6" tIns="45708" rIns="91416" bIns="4570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dirty="0">
                <a:solidFill>
                  <a:srgbClr val="4D4D4D"/>
                </a:solidFill>
                <a:latin typeface="微软雅黑" pitchFamily="34" charset="-122"/>
                <a:ea typeface="微软雅黑" pitchFamily="34" charset="-122"/>
              </a:rPr>
              <a:t>这里可以输入可长可短的段落文字这里可以输入可长可短的段落文字这里可以输入可长可短的段落文字这里可以输入可长可</a:t>
            </a:r>
          </a:p>
        </p:txBody>
      </p:sp>
      <p:sp>
        <p:nvSpPr>
          <p:cNvPr id="28" name="TextBox 14"/>
          <p:cNvSpPr txBox="1">
            <a:spLocks noChangeArrowheads="1"/>
          </p:cNvSpPr>
          <p:nvPr/>
        </p:nvSpPr>
        <p:spPr bwMode="auto">
          <a:xfrm>
            <a:off x="2598739" y="5213321"/>
            <a:ext cx="1761972" cy="379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6" tIns="45708" rIns="91416" bIns="4570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867" b="1">
                <a:solidFill>
                  <a:srgbClr val="4D4D4D"/>
                </a:solidFill>
                <a:latin typeface="微软雅黑" pitchFamily="34" charset="-122"/>
                <a:ea typeface="微软雅黑" pitchFamily="34" charset="-122"/>
              </a:rPr>
              <a:t>■</a:t>
            </a:r>
            <a:r>
              <a:rPr lang="zh-CN" altLang="en-US" sz="1867" b="1">
                <a:solidFill>
                  <a:srgbClr val="4D4D4D"/>
                </a:solidFill>
                <a:latin typeface="微软雅黑" pitchFamily="34" charset="-122"/>
                <a:ea typeface="微软雅黑" pitchFamily="34" charset="-122"/>
              </a:rPr>
              <a:t>请输入您标题</a:t>
            </a:r>
          </a:p>
        </p:txBody>
      </p:sp>
      <p:sp>
        <p:nvSpPr>
          <p:cNvPr id="29" name="TextBox 15"/>
          <p:cNvSpPr txBox="1">
            <a:spLocks noChangeArrowheads="1"/>
          </p:cNvSpPr>
          <p:nvPr/>
        </p:nvSpPr>
        <p:spPr bwMode="auto">
          <a:xfrm>
            <a:off x="2598739" y="5522881"/>
            <a:ext cx="4427396" cy="738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6" tIns="45708" rIns="91416" bIns="4570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a:solidFill>
                  <a:srgbClr val="4D4D4D"/>
                </a:solidFill>
                <a:latin typeface="微软雅黑" pitchFamily="34" charset="-122"/>
                <a:ea typeface="微软雅黑" pitchFamily="34" charset="-122"/>
              </a:rPr>
              <a:t>这里可以输入可长可短的段落文字这里可以输入可长可短的段落文字这里可以输入可长可短的段落文字这里可以输入可长可</a:t>
            </a:r>
          </a:p>
        </p:txBody>
      </p:sp>
      <p:sp>
        <p:nvSpPr>
          <p:cNvPr id="30" name="矩形 16"/>
          <p:cNvSpPr>
            <a:spLocks noChangeArrowheads="1"/>
          </p:cNvSpPr>
          <p:nvPr/>
        </p:nvSpPr>
        <p:spPr bwMode="auto">
          <a:xfrm>
            <a:off x="8238511" y="1643032"/>
            <a:ext cx="2459664" cy="1504951"/>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1416" tIns="45708" rIns="91416" bIns="45708"/>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867">
              <a:solidFill>
                <a:srgbClr val="C4261D"/>
              </a:solidFill>
            </a:endParaRPr>
          </a:p>
        </p:txBody>
      </p:sp>
      <p:sp>
        <p:nvSpPr>
          <p:cNvPr id="31" name="矩形 17"/>
          <p:cNvSpPr>
            <a:spLocks noChangeArrowheads="1"/>
          </p:cNvSpPr>
          <p:nvPr/>
        </p:nvSpPr>
        <p:spPr bwMode="auto">
          <a:xfrm>
            <a:off x="1527595" y="3160680"/>
            <a:ext cx="2461252" cy="1497013"/>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1416" tIns="45708" rIns="91416" bIns="45708"/>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867">
              <a:solidFill>
                <a:srgbClr val="C4261D"/>
              </a:solidFill>
            </a:endParaRPr>
          </a:p>
        </p:txBody>
      </p:sp>
      <p:sp>
        <p:nvSpPr>
          <p:cNvPr id="32" name="矩形 18"/>
          <p:cNvSpPr>
            <a:spLocks noChangeArrowheads="1"/>
          </p:cNvSpPr>
          <p:nvPr/>
        </p:nvSpPr>
        <p:spPr bwMode="auto">
          <a:xfrm>
            <a:off x="7127696" y="5208558"/>
            <a:ext cx="2505683" cy="1266825"/>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1416" tIns="45708" rIns="91416" bIns="45708"/>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867">
              <a:solidFill>
                <a:srgbClr val="C4261D"/>
              </a:solidFill>
            </a:endParaRPr>
          </a:p>
        </p:txBody>
      </p:sp>
    </p:spTree>
    <p:extLst>
      <p:ext uri="{BB962C8B-B14F-4D97-AF65-F5344CB8AC3E}">
        <p14:creationId xmlns:p14="http://schemas.microsoft.com/office/powerpoint/2010/main" val="2549791836"/>
      </p:ext>
    </p:extLst>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left)">
                                      <p:cBhvr>
                                        <p:cTn id="7" dur="500"/>
                                        <p:tgtEl>
                                          <p:spTgt spid="71"/>
                                        </p:tgtEl>
                                      </p:cBhvr>
                                    </p:animEffect>
                                  </p:childTnLst>
                                </p:cTn>
                              </p:par>
                            </p:childTnLst>
                          </p:cTn>
                        </p:par>
                        <p:par>
                          <p:cTn id="8" fill="hold">
                            <p:stCondLst>
                              <p:cond delay="500"/>
                            </p:stCondLst>
                            <p:childTnLst>
                              <p:par>
                                <p:cTn id="9" presetID="2" presetClass="entr" presetSubtype="12"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0-#ppt_w/2"/>
                                          </p:val>
                                        </p:tav>
                                        <p:tav tm="100000">
                                          <p:val>
                                            <p:strVal val="#ppt_x"/>
                                          </p:val>
                                        </p:tav>
                                      </p:tavLst>
                                    </p:anim>
                                    <p:anim calcmode="lin" valueType="num">
                                      <p:cBhvr additive="base">
                                        <p:cTn id="12" dur="500" fill="hold"/>
                                        <p:tgtEl>
                                          <p:spTgt spid="1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31" presetClass="entr" presetSubtype="0"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p:cTn id="16" dur="300" fill="hold"/>
                                        <p:tgtEl>
                                          <p:spTgt spid="19"/>
                                        </p:tgtEl>
                                        <p:attrNameLst>
                                          <p:attrName>ppt_w</p:attrName>
                                        </p:attrNameLst>
                                      </p:cBhvr>
                                      <p:tavLst>
                                        <p:tav tm="0">
                                          <p:val>
                                            <p:fltVal val="0"/>
                                          </p:val>
                                        </p:tav>
                                        <p:tav tm="100000">
                                          <p:val>
                                            <p:strVal val="#ppt_w"/>
                                          </p:val>
                                        </p:tav>
                                      </p:tavLst>
                                    </p:anim>
                                    <p:anim calcmode="lin" valueType="num">
                                      <p:cBhvr>
                                        <p:cTn id="17" dur="300" fill="hold"/>
                                        <p:tgtEl>
                                          <p:spTgt spid="19"/>
                                        </p:tgtEl>
                                        <p:attrNameLst>
                                          <p:attrName>ppt_h</p:attrName>
                                        </p:attrNameLst>
                                      </p:cBhvr>
                                      <p:tavLst>
                                        <p:tav tm="0">
                                          <p:val>
                                            <p:fltVal val="0"/>
                                          </p:val>
                                        </p:tav>
                                        <p:tav tm="100000">
                                          <p:val>
                                            <p:strVal val="#ppt_h"/>
                                          </p:val>
                                        </p:tav>
                                      </p:tavLst>
                                    </p:anim>
                                    <p:anim calcmode="lin" valueType="num">
                                      <p:cBhvr>
                                        <p:cTn id="18" dur="300" fill="hold"/>
                                        <p:tgtEl>
                                          <p:spTgt spid="19"/>
                                        </p:tgtEl>
                                        <p:attrNameLst>
                                          <p:attrName>style.rotation</p:attrName>
                                        </p:attrNameLst>
                                      </p:cBhvr>
                                      <p:tavLst>
                                        <p:tav tm="0">
                                          <p:val>
                                            <p:fltVal val="90"/>
                                          </p:val>
                                        </p:tav>
                                        <p:tav tm="100000">
                                          <p:val>
                                            <p:fltVal val="0"/>
                                          </p:val>
                                        </p:tav>
                                      </p:tavLst>
                                    </p:anim>
                                    <p:animEffect transition="in" filter="fade">
                                      <p:cBhvr>
                                        <p:cTn id="19" dur="300"/>
                                        <p:tgtEl>
                                          <p:spTgt spid="19"/>
                                        </p:tgtEl>
                                      </p:cBhvr>
                                    </p:animEffect>
                                  </p:childTnLst>
                                </p:cTn>
                              </p:par>
                            </p:childTnLst>
                          </p:cTn>
                        </p:par>
                        <p:par>
                          <p:cTn id="20" fill="hold">
                            <p:stCondLst>
                              <p:cond delay="1300"/>
                            </p:stCondLst>
                            <p:childTnLst>
                              <p:par>
                                <p:cTn id="21" presetID="22" presetClass="entr" presetSubtype="8"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left)">
                                      <p:cBhvr>
                                        <p:cTn id="23" dur="500"/>
                                        <p:tgtEl>
                                          <p:spTgt spid="26"/>
                                        </p:tgtEl>
                                      </p:cBhvr>
                                    </p:animEffect>
                                  </p:childTnLst>
                                </p:cTn>
                              </p:par>
                            </p:childTnLst>
                          </p:cTn>
                        </p:par>
                        <p:par>
                          <p:cTn id="24" fill="hold">
                            <p:stCondLst>
                              <p:cond delay="1800"/>
                            </p:stCondLst>
                            <p:childTnLst>
                              <p:par>
                                <p:cTn id="25" presetID="14" presetClass="entr" presetSubtype="10"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randombar(horizontal)">
                                      <p:cBhvr>
                                        <p:cTn id="27" dur="500"/>
                                        <p:tgtEl>
                                          <p:spTgt spid="30"/>
                                        </p:tgtEl>
                                      </p:cBhvr>
                                    </p:animEffect>
                                  </p:childTnLst>
                                </p:cTn>
                              </p:par>
                            </p:childTnLst>
                          </p:cTn>
                        </p:par>
                        <p:par>
                          <p:cTn id="28" fill="hold">
                            <p:stCondLst>
                              <p:cond delay="2300"/>
                            </p:stCondLst>
                            <p:childTnLst>
                              <p:par>
                                <p:cTn id="29" presetID="22" presetClass="entr" presetSubtype="1"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up)">
                                      <p:cBhvr>
                                        <p:cTn id="31" dur="500"/>
                                        <p:tgtEl>
                                          <p:spTgt spid="27"/>
                                        </p:tgtEl>
                                      </p:cBhvr>
                                    </p:animEffect>
                                  </p:childTnLst>
                                </p:cTn>
                              </p:par>
                            </p:childTnLst>
                          </p:cTn>
                        </p:par>
                        <p:par>
                          <p:cTn id="32" fill="hold">
                            <p:stCondLst>
                              <p:cond delay="2800"/>
                            </p:stCondLst>
                            <p:childTnLst>
                              <p:par>
                                <p:cTn id="33" presetID="2" presetClass="entr" presetSubtype="9"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fill="hold"/>
                                        <p:tgtEl>
                                          <p:spTgt spid="20"/>
                                        </p:tgtEl>
                                        <p:attrNameLst>
                                          <p:attrName>ppt_x</p:attrName>
                                        </p:attrNameLst>
                                      </p:cBhvr>
                                      <p:tavLst>
                                        <p:tav tm="0">
                                          <p:val>
                                            <p:strVal val="0-#ppt_w/2"/>
                                          </p:val>
                                        </p:tav>
                                        <p:tav tm="100000">
                                          <p:val>
                                            <p:strVal val="#ppt_x"/>
                                          </p:val>
                                        </p:tav>
                                      </p:tavLst>
                                    </p:anim>
                                    <p:anim calcmode="lin" valueType="num">
                                      <p:cBhvr additive="base">
                                        <p:cTn id="36" dur="500" fill="hold"/>
                                        <p:tgtEl>
                                          <p:spTgt spid="20"/>
                                        </p:tgtEl>
                                        <p:attrNameLst>
                                          <p:attrName>ppt_y</p:attrName>
                                        </p:attrNameLst>
                                      </p:cBhvr>
                                      <p:tavLst>
                                        <p:tav tm="0">
                                          <p:val>
                                            <p:strVal val="0-#ppt_h/2"/>
                                          </p:val>
                                        </p:tav>
                                        <p:tav tm="100000">
                                          <p:val>
                                            <p:strVal val="#ppt_y"/>
                                          </p:val>
                                        </p:tav>
                                      </p:tavLst>
                                    </p:anim>
                                  </p:childTnLst>
                                </p:cTn>
                              </p:par>
                            </p:childTnLst>
                          </p:cTn>
                        </p:par>
                        <p:par>
                          <p:cTn id="37" fill="hold">
                            <p:stCondLst>
                              <p:cond delay="3300"/>
                            </p:stCondLst>
                            <p:childTnLst>
                              <p:par>
                                <p:cTn id="38" presetID="31" presetClass="entr" presetSubtype="0"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p:cTn id="40" dur="300" fill="hold"/>
                                        <p:tgtEl>
                                          <p:spTgt spid="21"/>
                                        </p:tgtEl>
                                        <p:attrNameLst>
                                          <p:attrName>ppt_w</p:attrName>
                                        </p:attrNameLst>
                                      </p:cBhvr>
                                      <p:tavLst>
                                        <p:tav tm="0">
                                          <p:val>
                                            <p:fltVal val="0"/>
                                          </p:val>
                                        </p:tav>
                                        <p:tav tm="100000">
                                          <p:val>
                                            <p:strVal val="#ppt_w"/>
                                          </p:val>
                                        </p:tav>
                                      </p:tavLst>
                                    </p:anim>
                                    <p:anim calcmode="lin" valueType="num">
                                      <p:cBhvr>
                                        <p:cTn id="41" dur="300" fill="hold"/>
                                        <p:tgtEl>
                                          <p:spTgt spid="21"/>
                                        </p:tgtEl>
                                        <p:attrNameLst>
                                          <p:attrName>ppt_h</p:attrName>
                                        </p:attrNameLst>
                                      </p:cBhvr>
                                      <p:tavLst>
                                        <p:tav tm="0">
                                          <p:val>
                                            <p:fltVal val="0"/>
                                          </p:val>
                                        </p:tav>
                                        <p:tav tm="100000">
                                          <p:val>
                                            <p:strVal val="#ppt_h"/>
                                          </p:val>
                                        </p:tav>
                                      </p:tavLst>
                                    </p:anim>
                                    <p:anim calcmode="lin" valueType="num">
                                      <p:cBhvr>
                                        <p:cTn id="42" dur="300" fill="hold"/>
                                        <p:tgtEl>
                                          <p:spTgt spid="21"/>
                                        </p:tgtEl>
                                        <p:attrNameLst>
                                          <p:attrName>style.rotation</p:attrName>
                                        </p:attrNameLst>
                                      </p:cBhvr>
                                      <p:tavLst>
                                        <p:tav tm="0">
                                          <p:val>
                                            <p:fltVal val="90"/>
                                          </p:val>
                                        </p:tav>
                                        <p:tav tm="100000">
                                          <p:val>
                                            <p:fltVal val="0"/>
                                          </p:val>
                                        </p:tav>
                                      </p:tavLst>
                                    </p:anim>
                                    <p:animEffect transition="in" filter="fade">
                                      <p:cBhvr>
                                        <p:cTn id="43" dur="300"/>
                                        <p:tgtEl>
                                          <p:spTgt spid="21"/>
                                        </p:tgtEl>
                                      </p:cBhvr>
                                    </p:animEffect>
                                  </p:childTnLst>
                                </p:cTn>
                              </p:par>
                            </p:childTnLst>
                          </p:cTn>
                        </p:par>
                        <p:par>
                          <p:cTn id="44" fill="hold">
                            <p:stCondLst>
                              <p:cond delay="3600"/>
                            </p:stCondLst>
                            <p:childTnLst>
                              <p:par>
                                <p:cTn id="45" presetID="22" presetClass="entr" presetSubtype="8"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wipe(left)">
                                      <p:cBhvr>
                                        <p:cTn id="47" dur="500"/>
                                        <p:tgtEl>
                                          <p:spTgt spid="28"/>
                                        </p:tgtEl>
                                      </p:cBhvr>
                                    </p:animEffect>
                                  </p:childTnLst>
                                </p:cTn>
                              </p:par>
                            </p:childTnLst>
                          </p:cTn>
                        </p:par>
                        <p:par>
                          <p:cTn id="48" fill="hold">
                            <p:stCondLst>
                              <p:cond delay="4100"/>
                            </p:stCondLst>
                            <p:childTnLst>
                              <p:par>
                                <p:cTn id="49" presetID="22" presetClass="entr" presetSubtype="1"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wipe(up)">
                                      <p:cBhvr>
                                        <p:cTn id="51" dur="500"/>
                                        <p:tgtEl>
                                          <p:spTgt spid="29"/>
                                        </p:tgtEl>
                                      </p:cBhvr>
                                    </p:animEffect>
                                  </p:childTnLst>
                                </p:cTn>
                              </p:par>
                            </p:childTnLst>
                          </p:cTn>
                        </p:par>
                        <p:par>
                          <p:cTn id="52" fill="hold">
                            <p:stCondLst>
                              <p:cond delay="4600"/>
                            </p:stCondLst>
                            <p:childTnLst>
                              <p:par>
                                <p:cTn id="53" presetID="14" presetClass="entr" presetSubtype="10" fill="hold" grpId="0" nodeType="after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randombar(horizontal)">
                                      <p:cBhvr>
                                        <p:cTn id="55" dur="500"/>
                                        <p:tgtEl>
                                          <p:spTgt spid="32"/>
                                        </p:tgtEl>
                                      </p:cBhvr>
                                    </p:animEffect>
                                  </p:childTnLst>
                                </p:cTn>
                              </p:par>
                            </p:childTnLst>
                          </p:cTn>
                        </p:par>
                        <p:par>
                          <p:cTn id="56" fill="hold">
                            <p:stCondLst>
                              <p:cond delay="5100"/>
                            </p:stCondLst>
                            <p:childTnLst>
                              <p:par>
                                <p:cTn id="57" presetID="2" presetClass="entr" presetSubtype="2"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cBhvr additive="base">
                                        <p:cTn id="59" dur="500" fill="hold"/>
                                        <p:tgtEl>
                                          <p:spTgt spid="22"/>
                                        </p:tgtEl>
                                        <p:attrNameLst>
                                          <p:attrName>ppt_x</p:attrName>
                                        </p:attrNameLst>
                                      </p:cBhvr>
                                      <p:tavLst>
                                        <p:tav tm="0">
                                          <p:val>
                                            <p:strVal val="1+#ppt_w/2"/>
                                          </p:val>
                                        </p:tav>
                                        <p:tav tm="100000">
                                          <p:val>
                                            <p:strVal val="#ppt_x"/>
                                          </p:val>
                                        </p:tav>
                                      </p:tavLst>
                                    </p:anim>
                                    <p:anim calcmode="lin" valueType="num">
                                      <p:cBhvr additive="base">
                                        <p:cTn id="60" dur="500" fill="hold"/>
                                        <p:tgtEl>
                                          <p:spTgt spid="22"/>
                                        </p:tgtEl>
                                        <p:attrNameLst>
                                          <p:attrName>ppt_y</p:attrName>
                                        </p:attrNameLst>
                                      </p:cBhvr>
                                      <p:tavLst>
                                        <p:tav tm="0">
                                          <p:val>
                                            <p:strVal val="#ppt_y"/>
                                          </p:val>
                                        </p:tav>
                                        <p:tav tm="100000">
                                          <p:val>
                                            <p:strVal val="#ppt_y"/>
                                          </p:val>
                                        </p:tav>
                                      </p:tavLst>
                                    </p:anim>
                                  </p:childTnLst>
                                </p:cTn>
                              </p:par>
                            </p:childTnLst>
                          </p:cTn>
                        </p:par>
                        <p:par>
                          <p:cTn id="61" fill="hold">
                            <p:stCondLst>
                              <p:cond delay="5600"/>
                            </p:stCondLst>
                            <p:childTnLst>
                              <p:par>
                                <p:cTn id="62" presetID="31" presetClass="entr" presetSubtype="0"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 calcmode="lin" valueType="num">
                                      <p:cBhvr>
                                        <p:cTn id="64" dur="300" fill="hold"/>
                                        <p:tgtEl>
                                          <p:spTgt spid="23"/>
                                        </p:tgtEl>
                                        <p:attrNameLst>
                                          <p:attrName>ppt_w</p:attrName>
                                        </p:attrNameLst>
                                      </p:cBhvr>
                                      <p:tavLst>
                                        <p:tav tm="0">
                                          <p:val>
                                            <p:fltVal val="0"/>
                                          </p:val>
                                        </p:tav>
                                        <p:tav tm="100000">
                                          <p:val>
                                            <p:strVal val="#ppt_w"/>
                                          </p:val>
                                        </p:tav>
                                      </p:tavLst>
                                    </p:anim>
                                    <p:anim calcmode="lin" valueType="num">
                                      <p:cBhvr>
                                        <p:cTn id="65" dur="300" fill="hold"/>
                                        <p:tgtEl>
                                          <p:spTgt spid="23"/>
                                        </p:tgtEl>
                                        <p:attrNameLst>
                                          <p:attrName>ppt_h</p:attrName>
                                        </p:attrNameLst>
                                      </p:cBhvr>
                                      <p:tavLst>
                                        <p:tav tm="0">
                                          <p:val>
                                            <p:fltVal val="0"/>
                                          </p:val>
                                        </p:tav>
                                        <p:tav tm="100000">
                                          <p:val>
                                            <p:strVal val="#ppt_h"/>
                                          </p:val>
                                        </p:tav>
                                      </p:tavLst>
                                    </p:anim>
                                    <p:anim calcmode="lin" valueType="num">
                                      <p:cBhvr>
                                        <p:cTn id="66" dur="300" fill="hold"/>
                                        <p:tgtEl>
                                          <p:spTgt spid="23"/>
                                        </p:tgtEl>
                                        <p:attrNameLst>
                                          <p:attrName>style.rotation</p:attrName>
                                        </p:attrNameLst>
                                      </p:cBhvr>
                                      <p:tavLst>
                                        <p:tav tm="0">
                                          <p:val>
                                            <p:fltVal val="90"/>
                                          </p:val>
                                        </p:tav>
                                        <p:tav tm="100000">
                                          <p:val>
                                            <p:fltVal val="0"/>
                                          </p:val>
                                        </p:tav>
                                      </p:tavLst>
                                    </p:anim>
                                    <p:animEffect transition="in" filter="fade">
                                      <p:cBhvr>
                                        <p:cTn id="67" dur="300"/>
                                        <p:tgtEl>
                                          <p:spTgt spid="23"/>
                                        </p:tgtEl>
                                      </p:cBhvr>
                                    </p:animEffect>
                                  </p:childTnLst>
                                </p:cTn>
                              </p:par>
                            </p:childTnLst>
                          </p:cTn>
                        </p:par>
                        <p:par>
                          <p:cTn id="68" fill="hold">
                            <p:stCondLst>
                              <p:cond delay="5900"/>
                            </p:stCondLst>
                            <p:childTnLst>
                              <p:par>
                                <p:cTn id="69" presetID="22" presetClass="entr" presetSubtype="8" fill="hold" grpId="0" nodeType="after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wipe(left)">
                                      <p:cBhvr>
                                        <p:cTn id="71" dur="500"/>
                                        <p:tgtEl>
                                          <p:spTgt spid="24"/>
                                        </p:tgtEl>
                                      </p:cBhvr>
                                    </p:animEffect>
                                  </p:childTnLst>
                                </p:cTn>
                              </p:par>
                            </p:childTnLst>
                          </p:cTn>
                        </p:par>
                        <p:par>
                          <p:cTn id="72" fill="hold">
                            <p:stCondLst>
                              <p:cond delay="6400"/>
                            </p:stCondLst>
                            <p:childTnLst>
                              <p:par>
                                <p:cTn id="73" presetID="22" presetClass="entr" presetSubtype="1" fill="hold" grpId="0" nodeType="after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wipe(up)">
                                      <p:cBhvr>
                                        <p:cTn id="75" dur="500"/>
                                        <p:tgtEl>
                                          <p:spTgt spid="25"/>
                                        </p:tgtEl>
                                      </p:cBhvr>
                                    </p:animEffect>
                                  </p:childTnLst>
                                </p:cTn>
                              </p:par>
                            </p:childTnLst>
                          </p:cTn>
                        </p:par>
                        <p:par>
                          <p:cTn id="76" fill="hold">
                            <p:stCondLst>
                              <p:cond delay="6900"/>
                            </p:stCondLst>
                            <p:childTnLst>
                              <p:par>
                                <p:cTn id="77" presetID="14" presetClass="entr" presetSubtype="10" fill="hold" grpId="0" nodeType="afterEffect">
                                  <p:stCondLst>
                                    <p:cond delay="0"/>
                                  </p:stCondLst>
                                  <p:childTnLst>
                                    <p:set>
                                      <p:cBhvr>
                                        <p:cTn id="78" dur="1" fill="hold">
                                          <p:stCondLst>
                                            <p:cond delay="0"/>
                                          </p:stCondLst>
                                        </p:cTn>
                                        <p:tgtEl>
                                          <p:spTgt spid="31"/>
                                        </p:tgtEl>
                                        <p:attrNameLst>
                                          <p:attrName>style.visibility</p:attrName>
                                        </p:attrNameLst>
                                      </p:cBhvr>
                                      <p:to>
                                        <p:strVal val="visible"/>
                                      </p:to>
                                    </p:set>
                                    <p:animEffect transition="in" filter="randombar(horizontal)">
                                      <p:cBhvr>
                                        <p:cTn id="7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18" grpId="0" animBg="1"/>
      <p:bldP spid="19" grpId="0" autoUpdateAnimBg="0"/>
      <p:bldP spid="20" grpId="0" animBg="1"/>
      <p:bldP spid="21" grpId="0" autoUpdateAnimBg="0"/>
      <p:bldP spid="22" grpId="0" animBg="1"/>
      <p:bldP spid="23" grpId="0" autoUpdateAnimBg="0"/>
      <p:bldP spid="24" grpId="0" autoUpdateAnimBg="0"/>
      <p:bldP spid="25" grpId="0" autoUpdateAnimBg="0"/>
      <p:bldP spid="26" grpId="0" autoUpdateAnimBg="0"/>
      <p:bldP spid="27" grpId="0" autoUpdateAnimBg="0"/>
      <p:bldP spid="28" grpId="0" autoUpdateAnimBg="0"/>
      <p:bldP spid="29" grpId="0" autoUpdateAnimBg="0"/>
      <p:bldP spid="30" grpId="0" animBg="1" autoUpdateAnimBg="0"/>
      <p:bldP spid="31" grpId="0" animBg="1" autoUpdateAnimBg="0"/>
      <p:bldP spid="32" grpId="0" animBg="1"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9" name="文本框 10"/>
          <p:cNvSpPr txBox="1">
            <a:spLocks noChangeArrowheads="1"/>
          </p:cNvSpPr>
          <p:nvPr/>
        </p:nvSpPr>
        <p:spPr bwMode="auto">
          <a:xfrm>
            <a:off x="1295467" y="278222"/>
            <a:ext cx="4680076" cy="461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3" rIns="91428" bIns="45713">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2400" b="1" dirty="0">
                <a:latin typeface="+mn-ea"/>
                <a:ea typeface="+mn-ea"/>
              </a:rPr>
              <a:t>成功项目展示</a:t>
            </a:r>
            <a:r>
              <a:rPr lang="zh-CN" altLang="en-US" sz="1600" b="1" dirty="0">
                <a:latin typeface="+mn-ea"/>
                <a:ea typeface="+mn-ea"/>
              </a:rPr>
              <a:t>（文字可以编辑）</a:t>
            </a:r>
            <a:endParaRPr lang="zh-CN" altLang="en-US" sz="1600" b="1" dirty="0">
              <a:latin typeface="+mn-ea"/>
              <a:ea typeface="+mn-ea"/>
              <a:cs typeface="+mn-ea"/>
              <a:sym typeface="+mn-lt"/>
            </a:endParaRPr>
          </a:p>
        </p:txBody>
      </p:sp>
      <p:sp>
        <p:nvSpPr>
          <p:cNvPr id="50" name="Freeform 19"/>
          <p:cNvSpPr>
            <a:spLocks/>
          </p:cNvSpPr>
          <p:nvPr/>
        </p:nvSpPr>
        <p:spPr bwMode="auto">
          <a:xfrm>
            <a:off x="3860389" y="5214503"/>
            <a:ext cx="2566489" cy="1644195"/>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rgbClr val="0070C0"/>
          </a:solidFill>
          <a:ln>
            <a:noFill/>
          </a:ln>
        </p:spPr>
        <p:txBody>
          <a:bodyPr vert="horz" wrap="square" lIns="91440" tIns="45720" rIns="91440" bIns="45720" numCol="1" anchor="t" anchorCtr="0" compatLnSpc="1">
            <a:prstTxWarp prst="textNoShape">
              <a:avLst/>
            </a:prstTxWarp>
          </a:bodyPr>
          <a:lstStyle/>
          <a:p>
            <a:pPr defTabSz="609570">
              <a:defRPr/>
            </a:pPr>
            <a:endParaRPr lang="zh-CN" altLang="en-US" sz="2400" kern="0">
              <a:solidFill>
                <a:srgbClr val="103154"/>
              </a:solidFill>
              <a:latin typeface="Century Gothic"/>
            </a:endParaRPr>
          </a:p>
        </p:txBody>
      </p:sp>
      <p:sp>
        <p:nvSpPr>
          <p:cNvPr id="51" name="Freeform 20"/>
          <p:cNvSpPr>
            <a:spLocks/>
          </p:cNvSpPr>
          <p:nvPr/>
        </p:nvSpPr>
        <p:spPr bwMode="auto">
          <a:xfrm>
            <a:off x="6270480" y="5276647"/>
            <a:ext cx="1866720" cy="733760"/>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pPr defTabSz="609570">
              <a:defRPr/>
            </a:pPr>
            <a:endParaRPr lang="zh-CN" altLang="en-US" sz="2400" kern="0">
              <a:solidFill>
                <a:srgbClr val="103154"/>
              </a:solidFill>
              <a:latin typeface="Century Gothic"/>
            </a:endParaRPr>
          </a:p>
        </p:txBody>
      </p:sp>
      <p:sp>
        <p:nvSpPr>
          <p:cNvPr id="52" name="Freeform 21"/>
          <p:cNvSpPr>
            <a:spLocks/>
          </p:cNvSpPr>
          <p:nvPr/>
        </p:nvSpPr>
        <p:spPr bwMode="auto">
          <a:xfrm>
            <a:off x="6513095" y="2818757"/>
            <a:ext cx="1704309" cy="695669"/>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pPr defTabSz="609570">
              <a:defRPr/>
            </a:pPr>
            <a:endParaRPr lang="zh-CN" altLang="en-US" sz="2400" kern="0">
              <a:solidFill>
                <a:srgbClr val="103154"/>
              </a:solidFill>
              <a:latin typeface="Century Gothic"/>
            </a:endParaRPr>
          </a:p>
        </p:txBody>
      </p:sp>
      <p:sp>
        <p:nvSpPr>
          <p:cNvPr id="53" name="Freeform 22"/>
          <p:cNvSpPr>
            <a:spLocks/>
          </p:cNvSpPr>
          <p:nvPr/>
        </p:nvSpPr>
        <p:spPr bwMode="auto">
          <a:xfrm>
            <a:off x="5290005" y="3670801"/>
            <a:ext cx="739871" cy="1710103"/>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pPr defTabSz="609570">
              <a:defRPr/>
            </a:pPr>
            <a:endParaRPr lang="zh-CN" altLang="en-US" sz="2400" kern="0">
              <a:solidFill>
                <a:srgbClr val="103154"/>
              </a:solidFill>
              <a:latin typeface="Century Gothic"/>
            </a:endParaRPr>
          </a:p>
        </p:txBody>
      </p:sp>
      <p:sp>
        <p:nvSpPr>
          <p:cNvPr id="54" name="Freeform 23"/>
          <p:cNvSpPr>
            <a:spLocks/>
          </p:cNvSpPr>
          <p:nvPr/>
        </p:nvSpPr>
        <p:spPr bwMode="auto">
          <a:xfrm>
            <a:off x="6849946" y="4258210"/>
            <a:ext cx="2073241" cy="1657977"/>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pPr defTabSz="609570">
              <a:defRPr/>
            </a:pPr>
            <a:endParaRPr lang="zh-CN" altLang="en-US" sz="2400" kern="0">
              <a:solidFill>
                <a:srgbClr val="103154"/>
              </a:solidFill>
              <a:latin typeface="Century Gothic"/>
            </a:endParaRPr>
          </a:p>
        </p:txBody>
      </p:sp>
      <p:sp>
        <p:nvSpPr>
          <p:cNvPr id="55" name="Freeform 24"/>
          <p:cNvSpPr>
            <a:spLocks/>
          </p:cNvSpPr>
          <p:nvPr/>
        </p:nvSpPr>
        <p:spPr bwMode="auto">
          <a:xfrm>
            <a:off x="4632341" y="2255406"/>
            <a:ext cx="1794536" cy="695669"/>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pPr defTabSz="609570">
              <a:defRPr/>
            </a:pPr>
            <a:endParaRPr lang="zh-CN" altLang="en-US" sz="2400" kern="0">
              <a:solidFill>
                <a:srgbClr val="103154"/>
              </a:solidFill>
              <a:latin typeface="Century Gothic"/>
            </a:endParaRPr>
          </a:p>
        </p:txBody>
      </p:sp>
      <p:sp>
        <p:nvSpPr>
          <p:cNvPr id="56" name="Freeform 25"/>
          <p:cNvSpPr>
            <a:spLocks/>
          </p:cNvSpPr>
          <p:nvPr/>
        </p:nvSpPr>
        <p:spPr bwMode="auto">
          <a:xfrm>
            <a:off x="4471937" y="4049709"/>
            <a:ext cx="1405553" cy="715717"/>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pPr defTabSz="609570">
              <a:defRPr/>
            </a:pPr>
            <a:endParaRPr lang="zh-CN" altLang="en-US" sz="2400" kern="0">
              <a:solidFill>
                <a:srgbClr val="103154"/>
              </a:solidFill>
              <a:latin typeface="Century Gothic"/>
            </a:endParaRPr>
          </a:p>
        </p:txBody>
      </p:sp>
      <p:sp>
        <p:nvSpPr>
          <p:cNvPr id="57" name="Freeform 26"/>
          <p:cNvSpPr>
            <a:spLocks/>
          </p:cNvSpPr>
          <p:nvPr/>
        </p:nvSpPr>
        <p:spPr bwMode="auto">
          <a:xfrm>
            <a:off x="5877488" y="2985153"/>
            <a:ext cx="715811" cy="1405371"/>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pPr defTabSz="609570">
              <a:defRPr/>
            </a:pPr>
            <a:endParaRPr lang="zh-CN" altLang="en-US" sz="2400" kern="0">
              <a:solidFill>
                <a:srgbClr val="103154"/>
              </a:solidFill>
              <a:latin typeface="Century Gothic"/>
            </a:endParaRPr>
          </a:p>
        </p:txBody>
      </p:sp>
      <p:sp>
        <p:nvSpPr>
          <p:cNvPr id="58" name="Freeform 27"/>
          <p:cNvSpPr>
            <a:spLocks/>
          </p:cNvSpPr>
          <p:nvPr/>
        </p:nvSpPr>
        <p:spPr bwMode="auto">
          <a:xfrm>
            <a:off x="6342664" y="1639930"/>
            <a:ext cx="719821" cy="1405371"/>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pPr defTabSz="609570">
              <a:defRPr/>
            </a:pPr>
            <a:endParaRPr lang="zh-CN" altLang="en-US" sz="2400" kern="0">
              <a:solidFill>
                <a:srgbClr val="103154"/>
              </a:solidFill>
              <a:latin typeface="Century Gothic"/>
            </a:endParaRPr>
          </a:p>
        </p:txBody>
      </p:sp>
      <p:sp>
        <p:nvSpPr>
          <p:cNvPr id="59" name="椭圆 58"/>
          <p:cNvSpPr/>
          <p:nvPr/>
        </p:nvSpPr>
        <p:spPr>
          <a:xfrm>
            <a:off x="3658147" y="5166386"/>
            <a:ext cx="429084" cy="429028"/>
          </a:xfrm>
          <a:prstGeom prst="ellipse">
            <a:avLst/>
          </a:prstGeom>
          <a:solidFill>
            <a:srgbClr val="FFC000"/>
          </a:solidFill>
          <a:ln w="76200" cap="flat" cmpd="sng" algn="ctr">
            <a:noFill/>
            <a:prstDash val="solid"/>
          </a:ln>
          <a:effectLst>
            <a:outerShdw blurRad="368300" dist="101600" dir="10800000" algn="r" rotWithShape="0">
              <a:prstClr val="black">
                <a:alpha val="40000"/>
              </a:prstClr>
            </a:outerShdw>
          </a:effectLst>
        </p:spPr>
        <p:txBody>
          <a:bodyPr lIns="91440" tIns="45720" rIns="91440" bIns="45720" rtlCol="0" anchor="ctr"/>
          <a:lstStyle/>
          <a:p>
            <a:pPr algn="ctr" defTabSz="609570"/>
            <a:endParaRPr lang="zh-CN" altLang="en-US" sz="2400" kern="0">
              <a:solidFill>
                <a:srgbClr val="57C6CF"/>
              </a:solidFill>
              <a:latin typeface="Century Gothic"/>
              <a:ea typeface="微软雅黑" panose="020B0503020204020204" pitchFamily="34" charset="-122"/>
            </a:endParaRPr>
          </a:p>
        </p:txBody>
      </p:sp>
      <p:sp>
        <p:nvSpPr>
          <p:cNvPr id="60" name="椭圆 59"/>
          <p:cNvSpPr/>
          <p:nvPr/>
        </p:nvSpPr>
        <p:spPr>
          <a:xfrm>
            <a:off x="4380367" y="3731178"/>
            <a:ext cx="429084" cy="429028"/>
          </a:xfrm>
          <a:prstGeom prst="ellipse">
            <a:avLst/>
          </a:prstGeom>
          <a:solidFill>
            <a:srgbClr val="FFC000"/>
          </a:solidFill>
          <a:ln w="76200" cap="flat" cmpd="sng" algn="ctr">
            <a:noFill/>
            <a:prstDash val="solid"/>
          </a:ln>
          <a:effectLst>
            <a:outerShdw blurRad="368300" dist="101600" dir="10800000" algn="r" rotWithShape="0">
              <a:prstClr val="black">
                <a:alpha val="40000"/>
              </a:prstClr>
            </a:outerShdw>
          </a:effectLst>
        </p:spPr>
        <p:txBody>
          <a:bodyPr lIns="91440" tIns="45720" rIns="91440" bIns="45720" rtlCol="0" anchor="ctr"/>
          <a:lstStyle/>
          <a:p>
            <a:pPr algn="ctr" defTabSz="609570"/>
            <a:endParaRPr lang="zh-CN" altLang="en-US" sz="2400" kern="0">
              <a:solidFill>
                <a:srgbClr val="57C6CF"/>
              </a:solidFill>
              <a:latin typeface="Century Gothic"/>
              <a:ea typeface="微软雅黑" panose="020B0503020204020204" pitchFamily="34" charset="-122"/>
            </a:endParaRPr>
          </a:p>
        </p:txBody>
      </p:sp>
      <p:sp>
        <p:nvSpPr>
          <p:cNvPr id="61" name="椭圆 60"/>
          <p:cNvSpPr/>
          <p:nvPr/>
        </p:nvSpPr>
        <p:spPr>
          <a:xfrm>
            <a:off x="8696343" y="4176011"/>
            <a:ext cx="429084" cy="429028"/>
          </a:xfrm>
          <a:prstGeom prst="ellipse">
            <a:avLst/>
          </a:prstGeom>
          <a:solidFill>
            <a:srgbClr val="FFC000"/>
          </a:solidFill>
          <a:ln w="76200" cap="flat" cmpd="sng" algn="ctr">
            <a:noFill/>
            <a:prstDash val="solid"/>
          </a:ln>
          <a:effectLst>
            <a:outerShdw blurRad="368300" dist="101600" dir="10800000" algn="r" rotWithShape="0">
              <a:prstClr val="black">
                <a:alpha val="40000"/>
              </a:prstClr>
            </a:outerShdw>
          </a:effectLst>
        </p:spPr>
        <p:txBody>
          <a:bodyPr lIns="91440" tIns="45720" rIns="91440" bIns="45720" rtlCol="0" anchor="ctr"/>
          <a:lstStyle/>
          <a:p>
            <a:pPr algn="ctr" defTabSz="609570"/>
            <a:endParaRPr lang="zh-CN" altLang="en-US" sz="2400" kern="0">
              <a:solidFill>
                <a:srgbClr val="57C6CF"/>
              </a:solidFill>
              <a:latin typeface="Century Gothic"/>
              <a:ea typeface="微软雅黑" panose="020B0503020204020204" pitchFamily="34" charset="-122"/>
            </a:endParaRPr>
          </a:p>
        </p:txBody>
      </p:sp>
      <p:sp>
        <p:nvSpPr>
          <p:cNvPr id="62" name="椭圆 61"/>
          <p:cNvSpPr/>
          <p:nvPr/>
        </p:nvSpPr>
        <p:spPr>
          <a:xfrm>
            <a:off x="7897255" y="2532443"/>
            <a:ext cx="429084" cy="429028"/>
          </a:xfrm>
          <a:prstGeom prst="ellipse">
            <a:avLst/>
          </a:prstGeom>
          <a:solidFill>
            <a:srgbClr val="FFC000"/>
          </a:solidFill>
          <a:ln w="76200" cap="flat" cmpd="sng" algn="ctr">
            <a:noFill/>
            <a:prstDash val="solid"/>
          </a:ln>
          <a:effectLst>
            <a:outerShdw blurRad="368300" dist="101600" dir="10800000" algn="r" rotWithShape="0">
              <a:prstClr val="black">
                <a:alpha val="40000"/>
              </a:prstClr>
            </a:outerShdw>
          </a:effectLst>
        </p:spPr>
        <p:txBody>
          <a:bodyPr lIns="91440" tIns="45720" rIns="91440" bIns="45720" rtlCol="0" anchor="ctr"/>
          <a:lstStyle/>
          <a:p>
            <a:pPr algn="ctr" defTabSz="609570"/>
            <a:endParaRPr lang="zh-CN" altLang="en-US" sz="2400" kern="0">
              <a:solidFill>
                <a:srgbClr val="57C6CF"/>
              </a:solidFill>
              <a:latin typeface="Century Gothic"/>
              <a:ea typeface="微软雅黑" panose="020B0503020204020204" pitchFamily="34" charset="-122"/>
            </a:endParaRPr>
          </a:p>
        </p:txBody>
      </p:sp>
      <p:sp>
        <p:nvSpPr>
          <p:cNvPr id="63" name="椭圆 62"/>
          <p:cNvSpPr/>
          <p:nvPr/>
        </p:nvSpPr>
        <p:spPr>
          <a:xfrm>
            <a:off x="4520335" y="1923043"/>
            <a:ext cx="429084" cy="429028"/>
          </a:xfrm>
          <a:prstGeom prst="ellipse">
            <a:avLst/>
          </a:prstGeom>
          <a:solidFill>
            <a:srgbClr val="FFC000"/>
          </a:solidFill>
          <a:ln w="76200" cap="flat" cmpd="sng" algn="ctr">
            <a:noFill/>
            <a:prstDash val="solid"/>
          </a:ln>
          <a:effectLst>
            <a:outerShdw blurRad="368300" dist="101600" dir="10800000" algn="r" rotWithShape="0">
              <a:prstClr val="black">
                <a:alpha val="40000"/>
              </a:prstClr>
            </a:outerShdw>
          </a:effectLst>
        </p:spPr>
        <p:txBody>
          <a:bodyPr lIns="91440" tIns="45720" rIns="91440" bIns="45720" rtlCol="0" anchor="ctr"/>
          <a:lstStyle/>
          <a:p>
            <a:pPr algn="ctr" defTabSz="609570">
              <a:defRPr/>
            </a:pPr>
            <a:endParaRPr lang="zh-CN" altLang="en-US" sz="2400" kern="0">
              <a:solidFill>
                <a:srgbClr val="57C6CF"/>
              </a:solidFill>
              <a:latin typeface="Century Gothic"/>
              <a:ea typeface="微软雅黑" panose="020B0503020204020204" pitchFamily="34" charset="-122"/>
            </a:endParaRPr>
          </a:p>
        </p:txBody>
      </p:sp>
      <p:sp>
        <p:nvSpPr>
          <p:cNvPr id="64" name="TextBox 22"/>
          <p:cNvSpPr txBox="1"/>
          <p:nvPr/>
        </p:nvSpPr>
        <p:spPr>
          <a:xfrm>
            <a:off x="1101572" y="4933605"/>
            <a:ext cx="2476145" cy="1175963"/>
          </a:xfrm>
          <a:prstGeom prst="rect">
            <a:avLst/>
          </a:prstGeom>
          <a:noFill/>
        </p:spPr>
        <p:txBody>
          <a:bodyPr wrap="square" lIns="91440" tIns="45720" rIns="91440" bIns="4572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609570">
              <a:defRPr/>
            </a:pPr>
            <a:r>
              <a:rPr lang="zh-CN" altLang="en-US" sz="1467" kern="0" noProof="1">
                <a:solidFill>
                  <a:schemeClr val="tx1">
                    <a:lumMod val="95000"/>
                    <a:lumOff val="5000"/>
                  </a:schemeClr>
                </a:solidFill>
              </a:rPr>
              <a:t>您的内容打在这里，或者通过复制您的文本后，在此框中选择粘贴，并选择只保留文字。</a:t>
            </a:r>
            <a:endParaRPr lang="en-US" altLang="zh-CN" sz="1467" kern="0" noProof="1">
              <a:solidFill>
                <a:schemeClr val="tx1">
                  <a:lumMod val="95000"/>
                  <a:lumOff val="5000"/>
                </a:schemeClr>
              </a:solidFill>
            </a:endParaRPr>
          </a:p>
        </p:txBody>
      </p:sp>
      <p:sp>
        <p:nvSpPr>
          <p:cNvPr id="65" name="TextBox 22"/>
          <p:cNvSpPr txBox="1"/>
          <p:nvPr/>
        </p:nvSpPr>
        <p:spPr>
          <a:xfrm>
            <a:off x="741473" y="3433118"/>
            <a:ext cx="3574449" cy="905056"/>
          </a:xfrm>
          <a:prstGeom prst="rect">
            <a:avLst/>
          </a:prstGeom>
          <a:noFill/>
        </p:spPr>
        <p:txBody>
          <a:bodyPr wrap="square" lIns="91440" tIns="45720" rIns="91440" bIns="4572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609570">
              <a:defRPr/>
            </a:pPr>
            <a:r>
              <a:rPr lang="zh-CN" altLang="en-US" sz="1467" kern="0" noProof="1">
                <a:solidFill>
                  <a:schemeClr val="tx1">
                    <a:lumMod val="95000"/>
                    <a:lumOff val="5000"/>
                  </a:schemeClr>
                </a:solidFill>
              </a:rPr>
              <a:t>您的内容打在这里，或者通过复制您的文本后，在此框中选择粘贴，并选择只保留文字。</a:t>
            </a:r>
            <a:endParaRPr lang="en-US" altLang="zh-CN" sz="1467" kern="0" noProof="1">
              <a:solidFill>
                <a:schemeClr val="tx1">
                  <a:lumMod val="95000"/>
                  <a:lumOff val="5000"/>
                </a:schemeClr>
              </a:solidFill>
            </a:endParaRPr>
          </a:p>
        </p:txBody>
      </p:sp>
      <p:sp>
        <p:nvSpPr>
          <p:cNvPr id="66" name="TextBox 22"/>
          <p:cNvSpPr txBox="1"/>
          <p:nvPr/>
        </p:nvSpPr>
        <p:spPr>
          <a:xfrm>
            <a:off x="9265790" y="3948699"/>
            <a:ext cx="2150980" cy="1175963"/>
          </a:xfrm>
          <a:prstGeom prst="rect">
            <a:avLst/>
          </a:prstGeom>
          <a:noFill/>
        </p:spPr>
        <p:txBody>
          <a:bodyPr wrap="square" lIns="91440" tIns="45720" rIns="91440" bIns="4572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609570">
              <a:defRPr/>
            </a:pPr>
            <a:r>
              <a:rPr lang="zh-CN" altLang="en-US" sz="1467" kern="0" noProof="1">
                <a:solidFill>
                  <a:schemeClr val="tx1">
                    <a:lumMod val="95000"/>
                    <a:lumOff val="5000"/>
                  </a:schemeClr>
                </a:solidFill>
              </a:rPr>
              <a:t>您的内容打在这里，或者通过复制您的文本后，在此框中选择粘贴，并选择只保留文字。</a:t>
            </a:r>
            <a:endParaRPr lang="en-US" altLang="zh-CN" sz="1467" kern="0" noProof="1">
              <a:solidFill>
                <a:schemeClr val="tx1">
                  <a:lumMod val="95000"/>
                  <a:lumOff val="5000"/>
                </a:schemeClr>
              </a:solidFill>
            </a:endParaRPr>
          </a:p>
        </p:txBody>
      </p:sp>
      <p:sp>
        <p:nvSpPr>
          <p:cNvPr id="67" name="TextBox 22"/>
          <p:cNvSpPr txBox="1"/>
          <p:nvPr/>
        </p:nvSpPr>
        <p:spPr>
          <a:xfrm>
            <a:off x="8501934" y="2183727"/>
            <a:ext cx="3162687" cy="905056"/>
          </a:xfrm>
          <a:prstGeom prst="rect">
            <a:avLst/>
          </a:prstGeom>
          <a:noFill/>
        </p:spPr>
        <p:txBody>
          <a:bodyPr wrap="square" lIns="91440" tIns="45720" rIns="91440" bIns="4572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609570">
              <a:defRPr/>
            </a:pPr>
            <a:r>
              <a:rPr lang="zh-CN" altLang="en-US" sz="1467" kern="0" noProof="1">
                <a:solidFill>
                  <a:schemeClr val="tx1">
                    <a:lumMod val="95000"/>
                    <a:lumOff val="5000"/>
                  </a:schemeClr>
                </a:solidFill>
              </a:rPr>
              <a:t>您的内容打在这里，或者通过复制您的文本后，在此框中选择粘贴，并选择只保留文字。</a:t>
            </a:r>
            <a:endParaRPr lang="en-US" altLang="zh-CN" sz="1467" kern="0" noProof="1">
              <a:solidFill>
                <a:schemeClr val="tx1">
                  <a:lumMod val="95000"/>
                  <a:lumOff val="5000"/>
                </a:schemeClr>
              </a:solidFill>
            </a:endParaRPr>
          </a:p>
        </p:txBody>
      </p:sp>
      <p:sp>
        <p:nvSpPr>
          <p:cNvPr id="68" name="椭圆 67"/>
          <p:cNvSpPr/>
          <p:nvPr/>
        </p:nvSpPr>
        <p:spPr>
          <a:xfrm>
            <a:off x="6828187" y="1524562"/>
            <a:ext cx="429084" cy="429028"/>
          </a:xfrm>
          <a:prstGeom prst="ellipse">
            <a:avLst/>
          </a:prstGeom>
          <a:solidFill>
            <a:srgbClr val="FFC000"/>
          </a:solidFill>
          <a:ln w="76200" cap="flat" cmpd="sng" algn="ctr">
            <a:noFill/>
            <a:prstDash val="solid"/>
          </a:ln>
          <a:effectLst>
            <a:outerShdw blurRad="368300" dist="101600" dir="10800000" algn="r" rotWithShape="0">
              <a:prstClr val="black">
                <a:alpha val="40000"/>
              </a:prstClr>
            </a:outerShdw>
          </a:effectLst>
        </p:spPr>
        <p:txBody>
          <a:bodyPr lIns="91440" tIns="45720" rIns="91440" bIns="45720" rtlCol="0" anchor="ctr"/>
          <a:lstStyle/>
          <a:p>
            <a:pPr algn="ctr" defTabSz="609570"/>
            <a:endParaRPr lang="zh-CN" altLang="en-US" sz="2400" kern="0">
              <a:solidFill>
                <a:srgbClr val="57C6CF"/>
              </a:solidFill>
              <a:latin typeface="Century Gothic"/>
              <a:ea typeface="微软雅黑" panose="020B0503020204020204" pitchFamily="34" charset="-122"/>
            </a:endParaRPr>
          </a:p>
        </p:txBody>
      </p:sp>
      <p:sp>
        <p:nvSpPr>
          <p:cNvPr id="69" name="TextBox 22"/>
          <p:cNvSpPr txBox="1"/>
          <p:nvPr/>
        </p:nvSpPr>
        <p:spPr>
          <a:xfrm>
            <a:off x="683857" y="1771446"/>
            <a:ext cx="3750171" cy="634148"/>
          </a:xfrm>
          <a:prstGeom prst="rect">
            <a:avLst/>
          </a:prstGeom>
          <a:noFill/>
        </p:spPr>
        <p:txBody>
          <a:bodyPr wrap="square" lIns="91440" tIns="45720" rIns="91440" bIns="45720" rtlCol="0">
            <a:spAutoFit/>
          </a:bodyPr>
          <a:lstStyle/>
          <a:p>
            <a:pPr lvl="0">
              <a:lnSpc>
                <a:spcPct val="120000"/>
              </a:lnSpc>
              <a:spcAft>
                <a:spcPct val="40000"/>
              </a:spcAft>
              <a:buClr>
                <a:srgbClr val="292929"/>
              </a:buClr>
            </a:pPr>
            <a:r>
              <a:rPr lang="zh-CN" altLang="en-US" sz="1467"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467" noProof="1">
              <a:solidFill>
                <a:schemeClr val="tx1">
                  <a:lumMod val="95000"/>
                  <a:lumOff val="5000"/>
                </a:schemeClr>
              </a:solidFill>
              <a:latin typeface="微软雅黑" pitchFamily="34" charset="-122"/>
              <a:ea typeface="微软雅黑" pitchFamily="34" charset="-122"/>
            </a:endParaRPr>
          </a:p>
        </p:txBody>
      </p:sp>
      <p:sp>
        <p:nvSpPr>
          <p:cNvPr id="70" name="TextBox 22"/>
          <p:cNvSpPr txBox="1"/>
          <p:nvPr/>
        </p:nvSpPr>
        <p:spPr>
          <a:xfrm>
            <a:off x="7329543" y="1146487"/>
            <a:ext cx="3162687" cy="905056"/>
          </a:xfrm>
          <a:prstGeom prst="rect">
            <a:avLst/>
          </a:prstGeom>
          <a:noFill/>
        </p:spPr>
        <p:txBody>
          <a:bodyPr wrap="square" lIns="91440" tIns="45720" rIns="91440" bIns="4572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609570">
              <a:defRPr/>
            </a:pPr>
            <a:r>
              <a:rPr lang="zh-CN" altLang="en-US" sz="1467" kern="0" noProof="1">
                <a:solidFill>
                  <a:schemeClr val="tx1">
                    <a:lumMod val="95000"/>
                    <a:lumOff val="5000"/>
                  </a:schemeClr>
                </a:solidFill>
              </a:rPr>
              <a:t>您的内容打在这里，或者通过复制您的文本后，在此框中选择粘贴，并选择只保留文字。</a:t>
            </a:r>
            <a:endParaRPr lang="en-US" altLang="zh-CN" sz="1467" kern="0" noProof="1">
              <a:solidFill>
                <a:schemeClr val="tx1">
                  <a:lumMod val="95000"/>
                  <a:lumOff val="5000"/>
                </a:schemeClr>
              </a:solidFill>
            </a:endParaRPr>
          </a:p>
        </p:txBody>
      </p:sp>
    </p:spTree>
    <p:extLst>
      <p:ext uri="{BB962C8B-B14F-4D97-AF65-F5344CB8AC3E}">
        <p14:creationId xmlns:p14="http://schemas.microsoft.com/office/powerpoint/2010/main" val="1141410720"/>
      </p:ext>
    </p:extLst>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left)">
                                      <p:cBhvr>
                                        <p:cTn id="7" dur="500"/>
                                        <p:tgtEl>
                                          <p:spTgt spid="49"/>
                                        </p:tgtEl>
                                      </p:cBhvr>
                                    </p:animEffect>
                                  </p:childTnLst>
                                </p:cTn>
                              </p:par>
                              <p:par>
                                <p:cTn id="8" presetID="22" presetClass="entr" presetSubtype="2" fill="hold" grpId="0" nodeType="withEffect">
                                  <p:stCondLst>
                                    <p:cond delay="800"/>
                                  </p:stCondLst>
                                  <p:childTnLst>
                                    <p:set>
                                      <p:cBhvr>
                                        <p:cTn id="9" dur="1" fill="hold">
                                          <p:stCondLst>
                                            <p:cond delay="0"/>
                                          </p:stCondLst>
                                        </p:cTn>
                                        <p:tgtEl>
                                          <p:spTgt spid="50"/>
                                        </p:tgtEl>
                                        <p:attrNameLst>
                                          <p:attrName>style.visibility</p:attrName>
                                        </p:attrNameLst>
                                      </p:cBhvr>
                                      <p:to>
                                        <p:strVal val="visible"/>
                                      </p:to>
                                    </p:set>
                                    <p:animEffect transition="in" filter="wipe(right)">
                                      <p:cBhvr>
                                        <p:cTn id="10" dur="500"/>
                                        <p:tgtEl>
                                          <p:spTgt spid="50"/>
                                        </p:tgtEl>
                                      </p:cBhvr>
                                    </p:animEffect>
                                  </p:childTnLst>
                                </p:cTn>
                              </p:par>
                              <p:par>
                                <p:cTn id="11" presetID="22" presetClass="entr" presetSubtype="8" fill="hold" grpId="0" nodeType="withEffect">
                                  <p:stCondLst>
                                    <p:cond delay="900"/>
                                  </p:stCondLst>
                                  <p:childTnLst>
                                    <p:set>
                                      <p:cBhvr>
                                        <p:cTn id="12" dur="1" fill="hold">
                                          <p:stCondLst>
                                            <p:cond delay="0"/>
                                          </p:stCondLst>
                                        </p:cTn>
                                        <p:tgtEl>
                                          <p:spTgt spid="51"/>
                                        </p:tgtEl>
                                        <p:attrNameLst>
                                          <p:attrName>style.visibility</p:attrName>
                                        </p:attrNameLst>
                                      </p:cBhvr>
                                      <p:to>
                                        <p:strVal val="visible"/>
                                      </p:to>
                                    </p:set>
                                    <p:animEffect transition="in" filter="wipe(left)">
                                      <p:cBhvr>
                                        <p:cTn id="13" dur="500"/>
                                        <p:tgtEl>
                                          <p:spTgt spid="51"/>
                                        </p:tgtEl>
                                      </p:cBhvr>
                                    </p:animEffect>
                                  </p:childTnLst>
                                </p:cTn>
                              </p:par>
                              <p:par>
                                <p:cTn id="14" presetID="22" presetClass="entr" presetSubtype="8" fill="hold" grpId="0" nodeType="withEffect">
                                  <p:stCondLst>
                                    <p:cond delay="1300"/>
                                  </p:stCondLst>
                                  <p:childTnLst>
                                    <p:set>
                                      <p:cBhvr>
                                        <p:cTn id="15" dur="1" fill="hold">
                                          <p:stCondLst>
                                            <p:cond delay="0"/>
                                          </p:stCondLst>
                                        </p:cTn>
                                        <p:tgtEl>
                                          <p:spTgt spid="54"/>
                                        </p:tgtEl>
                                        <p:attrNameLst>
                                          <p:attrName>style.visibility</p:attrName>
                                        </p:attrNameLst>
                                      </p:cBhvr>
                                      <p:to>
                                        <p:strVal val="visible"/>
                                      </p:to>
                                    </p:set>
                                    <p:animEffect transition="in" filter="wipe(left)">
                                      <p:cBhvr>
                                        <p:cTn id="16" dur="500"/>
                                        <p:tgtEl>
                                          <p:spTgt spid="54"/>
                                        </p:tgtEl>
                                      </p:cBhvr>
                                    </p:animEffect>
                                  </p:childTnLst>
                                </p:cTn>
                              </p:par>
                              <p:par>
                                <p:cTn id="17" presetID="22" presetClass="entr" presetSubtype="4" fill="hold" grpId="0" nodeType="withEffect">
                                  <p:stCondLst>
                                    <p:cond delay="1000"/>
                                  </p:stCondLst>
                                  <p:childTnLst>
                                    <p:set>
                                      <p:cBhvr>
                                        <p:cTn id="18" dur="1" fill="hold">
                                          <p:stCondLst>
                                            <p:cond delay="0"/>
                                          </p:stCondLst>
                                        </p:cTn>
                                        <p:tgtEl>
                                          <p:spTgt spid="53"/>
                                        </p:tgtEl>
                                        <p:attrNameLst>
                                          <p:attrName>style.visibility</p:attrName>
                                        </p:attrNameLst>
                                      </p:cBhvr>
                                      <p:to>
                                        <p:strVal val="visible"/>
                                      </p:to>
                                    </p:set>
                                    <p:animEffect transition="in" filter="wipe(down)">
                                      <p:cBhvr>
                                        <p:cTn id="19" dur="500"/>
                                        <p:tgtEl>
                                          <p:spTgt spid="53"/>
                                        </p:tgtEl>
                                      </p:cBhvr>
                                    </p:animEffect>
                                  </p:childTnLst>
                                </p:cTn>
                              </p:par>
                              <p:par>
                                <p:cTn id="20" presetID="22" presetClass="entr" presetSubtype="2" fill="hold" grpId="0" nodeType="withEffect">
                                  <p:stCondLst>
                                    <p:cond delay="1200"/>
                                  </p:stCondLst>
                                  <p:childTnLst>
                                    <p:set>
                                      <p:cBhvr>
                                        <p:cTn id="21" dur="1" fill="hold">
                                          <p:stCondLst>
                                            <p:cond delay="0"/>
                                          </p:stCondLst>
                                        </p:cTn>
                                        <p:tgtEl>
                                          <p:spTgt spid="56"/>
                                        </p:tgtEl>
                                        <p:attrNameLst>
                                          <p:attrName>style.visibility</p:attrName>
                                        </p:attrNameLst>
                                      </p:cBhvr>
                                      <p:to>
                                        <p:strVal val="visible"/>
                                      </p:to>
                                    </p:set>
                                    <p:animEffect transition="in" filter="wipe(right)">
                                      <p:cBhvr>
                                        <p:cTn id="22" dur="500"/>
                                        <p:tgtEl>
                                          <p:spTgt spid="56"/>
                                        </p:tgtEl>
                                      </p:cBhvr>
                                    </p:animEffect>
                                  </p:childTnLst>
                                </p:cTn>
                              </p:par>
                              <p:par>
                                <p:cTn id="23" presetID="22" presetClass="entr" presetSubtype="4" fill="hold" grpId="0" nodeType="withEffect">
                                  <p:stCondLst>
                                    <p:cond delay="1400"/>
                                  </p:stCondLst>
                                  <p:childTnLst>
                                    <p:set>
                                      <p:cBhvr>
                                        <p:cTn id="24" dur="1" fill="hold">
                                          <p:stCondLst>
                                            <p:cond delay="0"/>
                                          </p:stCondLst>
                                        </p:cTn>
                                        <p:tgtEl>
                                          <p:spTgt spid="57"/>
                                        </p:tgtEl>
                                        <p:attrNameLst>
                                          <p:attrName>style.visibility</p:attrName>
                                        </p:attrNameLst>
                                      </p:cBhvr>
                                      <p:to>
                                        <p:strVal val="visible"/>
                                      </p:to>
                                    </p:set>
                                    <p:animEffect transition="in" filter="wipe(down)">
                                      <p:cBhvr>
                                        <p:cTn id="25" dur="500"/>
                                        <p:tgtEl>
                                          <p:spTgt spid="57"/>
                                        </p:tgtEl>
                                      </p:cBhvr>
                                    </p:animEffect>
                                  </p:childTnLst>
                                </p:cTn>
                              </p:par>
                              <p:par>
                                <p:cTn id="26" presetID="22" presetClass="entr" presetSubtype="8" fill="hold" grpId="0" nodeType="withEffect">
                                  <p:stCondLst>
                                    <p:cond delay="1700"/>
                                  </p:stCondLst>
                                  <p:childTnLst>
                                    <p:set>
                                      <p:cBhvr>
                                        <p:cTn id="27" dur="1" fill="hold">
                                          <p:stCondLst>
                                            <p:cond delay="0"/>
                                          </p:stCondLst>
                                        </p:cTn>
                                        <p:tgtEl>
                                          <p:spTgt spid="52"/>
                                        </p:tgtEl>
                                        <p:attrNameLst>
                                          <p:attrName>style.visibility</p:attrName>
                                        </p:attrNameLst>
                                      </p:cBhvr>
                                      <p:to>
                                        <p:strVal val="visible"/>
                                      </p:to>
                                    </p:set>
                                    <p:animEffect transition="in" filter="wipe(left)">
                                      <p:cBhvr>
                                        <p:cTn id="28" dur="500"/>
                                        <p:tgtEl>
                                          <p:spTgt spid="52"/>
                                        </p:tgtEl>
                                      </p:cBhvr>
                                    </p:animEffect>
                                  </p:childTnLst>
                                </p:cTn>
                              </p:par>
                              <p:par>
                                <p:cTn id="29" presetID="22" presetClass="entr" presetSubtype="4" fill="hold" grpId="0" nodeType="withEffect">
                                  <p:stCondLst>
                                    <p:cond delay="1800"/>
                                  </p:stCondLst>
                                  <p:childTnLst>
                                    <p:set>
                                      <p:cBhvr>
                                        <p:cTn id="30" dur="1" fill="hold">
                                          <p:stCondLst>
                                            <p:cond delay="0"/>
                                          </p:stCondLst>
                                        </p:cTn>
                                        <p:tgtEl>
                                          <p:spTgt spid="58"/>
                                        </p:tgtEl>
                                        <p:attrNameLst>
                                          <p:attrName>style.visibility</p:attrName>
                                        </p:attrNameLst>
                                      </p:cBhvr>
                                      <p:to>
                                        <p:strVal val="visible"/>
                                      </p:to>
                                    </p:set>
                                    <p:animEffect transition="in" filter="wipe(down)">
                                      <p:cBhvr>
                                        <p:cTn id="31" dur="500"/>
                                        <p:tgtEl>
                                          <p:spTgt spid="58"/>
                                        </p:tgtEl>
                                      </p:cBhvr>
                                    </p:animEffect>
                                  </p:childTnLst>
                                </p:cTn>
                              </p:par>
                              <p:par>
                                <p:cTn id="32" presetID="22" presetClass="entr" presetSubtype="2" fill="hold" grpId="0" nodeType="withEffect">
                                  <p:stCondLst>
                                    <p:cond delay="2000"/>
                                  </p:stCondLst>
                                  <p:childTnLst>
                                    <p:set>
                                      <p:cBhvr>
                                        <p:cTn id="33" dur="1" fill="hold">
                                          <p:stCondLst>
                                            <p:cond delay="0"/>
                                          </p:stCondLst>
                                        </p:cTn>
                                        <p:tgtEl>
                                          <p:spTgt spid="55"/>
                                        </p:tgtEl>
                                        <p:attrNameLst>
                                          <p:attrName>style.visibility</p:attrName>
                                        </p:attrNameLst>
                                      </p:cBhvr>
                                      <p:to>
                                        <p:strVal val="visible"/>
                                      </p:to>
                                    </p:set>
                                    <p:animEffect transition="in" filter="wipe(right)">
                                      <p:cBhvr>
                                        <p:cTn id="34" dur="500"/>
                                        <p:tgtEl>
                                          <p:spTgt spid="55"/>
                                        </p:tgtEl>
                                      </p:cBhvr>
                                    </p:animEffect>
                                  </p:childTnLst>
                                </p:cTn>
                              </p:par>
                              <p:par>
                                <p:cTn id="35" presetID="53" presetClass="entr" presetSubtype="16" fill="hold" grpId="0" nodeType="withEffect">
                                  <p:stCondLst>
                                    <p:cond delay="1000"/>
                                  </p:stCondLst>
                                  <p:childTnLst>
                                    <p:set>
                                      <p:cBhvr>
                                        <p:cTn id="36" dur="1" fill="hold">
                                          <p:stCondLst>
                                            <p:cond delay="0"/>
                                          </p:stCondLst>
                                        </p:cTn>
                                        <p:tgtEl>
                                          <p:spTgt spid="59"/>
                                        </p:tgtEl>
                                        <p:attrNameLst>
                                          <p:attrName>style.visibility</p:attrName>
                                        </p:attrNameLst>
                                      </p:cBhvr>
                                      <p:to>
                                        <p:strVal val="visible"/>
                                      </p:to>
                                    </p:set>
                                    <p:anim calcmode="lin" valueType="num">
                                      <p:cBhvr>
                                        <p:cTn id="37" dur="500" fill="hold"/>
                                        <p:tgtEl>
                                          <p:spTgt spid="59"/>
                                        </p:tgtEl>
                                        <p:attrNameLst>
                                          <p:attrName>ppt_w</p:attrName>
                                        </p:attrNameLst>
                                      </p:cBhvr>
                                      <p:tavLst>
                                        <p:tav tm="0">
                                          <p:val>
                                            <p:fltVal val="0"/>
                                          </p:val>
                                        </p:tav>
                                        <p:tav tm="100000">
                                          <p:val>
                                            <p:strVal val="#ppt_w"/>
                                          </p:val>
                                        </p:tav>
                                      </p:tavLst>
                                    </p:anim>
                                    <p:anim calcmode="lin" valueType="num">
                                      <p:cBhvr>
                                        <p:cTn id="38" dur="500" fill="hold"/>
                                        <p:tgtEl>
                                          <p:spTgt spid="59"/>
                                        </p:tgtEl>
                                        <p:attrNameLst>
                                          <p:attrName>ppt_h</p:attrName>
                                        </p:attrNameLst>
                                      </p:cBhvr>
                                      <p:tavLst>
                                        <p:tav tm="0">
                                          <p:val>
                                            <p:fltVal val="0"/>
                                          </p:val>
                                        </p:tav>
                                        <p:tav tm="100000">
                                          <p:val>
                                            <p:strVal val="#ppt_h"/>
                                          </p:val>
                                        </p:tav>
                                      </p:tavLst>
                                    </p:anim>
                                    <p:animEffect transition="in" filter="fade">
                                      <p:cBhvr>
                                        <p:cTn id="39" dur="500"/>
                                        <p:tgtEl>
                                          <p:spTgt spid="59"/>
                                        </p:tgtEl>
                                      </p:cBhvr>
                                    </p:animEffect>
                                  </p:childTnLst>
                                </p:cTn>
                              </p:par>
                              <p:par>
                                <p:cTn id="40" presetID="53" presetClass="entr" presetSubtype="16" fill="hold" grpId="0" nodeType="withEffect">
                                  <p:stCondLst>
                                    <p:cond delay="1500"/>
                                  </p:stCondLst>
                                  <p:childTnLst>
                                    <p:set>
                                      <p:cBhvr>
                                        <p:cTn id="41" dur="1" fill="hold">
                                          <p:stCondLst>
                                            <p:cond delay="0"/>
                                          </p:stCondLst>
                                        </p:cTn>
                                        <p:tgtEl>
                                          <p:spTgt spid="61"/>
                                        </p:tgtEl>
                                        <p:attrNameLst>
                                          <p:attrName>style.visibility</p:attrName>
                                        </p:attrNameLst>
                                      </p:cBhvr>
                                      <p:to>
                                        <p:strVal val="visible"/>
                                      </p:to>
                                    </p:set>
                                    <p:anim calcmode="lin" valueType="num">
                                      <p:cBhvr>
                                        <p:cTn id="42" dur="500" fill="hold"/>
                                        <p:tgtEl>
                                          <p:spTgt spid="61"/>
                                        </p:tgtEl>
                                        <p:attrNameLst>
                                          <p:attrName>ppt_w</p:attrName>
                                        </p:attrNameLst>
                                      </p:cBhvr>
                                      <p:tavLst>
                                        <p:tav tm="0">
                                          <p:val>
                                            <p:fltVal val="0"/>
                                          </p:val>
                                        </p:tav>
                                        <p:tav tm="100000">
                                          <p:val>
                                            <p:strVal val="#ppt_w"/>
                                          </p:val>
                                        </p:tav>
                                      </p:tavLst>
                                    </p:anim>
                                    <p:anim calcmode="lin" valueType="num">
                                      <p:cBhvr>
                                        <p:cTn id="43" dur="500" fill="hold"/>
                                        <p:tgtEl>
                                          <p:spTgt spid="61"/>
                                        </p:tgtEl>
                                        <p:attrNameLst>
                                          <p:attrName>ppt_h</p:attrName>
                                        </p:attrNameLst>
                                      </p:cBhvr>
                                      <p:tavLst>
                                        <p:tav tm="0">
                                          <p:val>
                                            <p:fltVal val="0"/>
                                          </p:val>
                                        </p:tav>
                                        <p:tav tm="100000">
                                          <p:val>
                                            <p:strVal val="#ppt_h"/>
                                          </p:val>
                                        </p:tav>
                                      </p:tavLst>
                                    </p:anim>
                                    <p:animEffect transition="in" filter="fade">
                                      <p:cBhvr>
                                        <p:cTn id="44" dur="500"/>
                                        <p:tgtEl>
                                          <p:spTgt spid="61"/>
                                        </p:tgtEl>
                                      </p:cBhvr>
                                    </p:animEffect>
                                  </p:childTnLst>
                                </p:cTn>
                              </p:par>
                              <p:par>
                                <p:cTn id="45" presetID="53" presetClass="entr" presetSubtype="16" fill="hold" grpId="0" nodeType="withEffect">
                                  <p:stCondLst>
                                    <p:cond delay="1900"/>
                                  </p:stCondLst>
                                  <p:childTnLst>
                                    <p:set>
                                      <p:cBhvr>
                                        <p:cTn id="46" dur="1" fill="hold">
                                          <p:stCondLst>
                                            <p:cond delay="0"/>
                                          </p:stCondLst>
                                        </p:cTn>
                                        <p:tgtEl>
                                          <p:spTgt spid="62"/>
                                        </p:tgtEl>
                                        <p:attrNameLst>
                                          <p:attrName>style.visibility</p:attrName>
                                        </p:attrNameLst>
                                      </p:cBhvr>
                                      <p:to>
                                        <p:strVal val="visible"/>
                                      </p:to>
                                    </p:set>
                                    <p:anim calcmode="lin" valueType="num">
                                      <p:cBhvr>
                                        <p:cTn id="47" dur="500" fill="hold"/>
                                        <p:tgtEl>
                                          <p:spTgt spid="62"/>
                                        </p:tgtEl>
                                        <p:attrNameLst>
                                          <p:attrName>ppt_w</p:attrName>
                                        </p:attrNameLst>
                                      </p:cBhvr>
                                      <p:tavLst>
                                        <p:tav tm="0">
                                          <p:val>
                                            <p:fltVal val="0"/>
                                          </p:val>
                                        </p:tav>
                                        <p:tav tm="100000">
                                          <p:val>
                                            <p:strVal val="#ppt_w"/>
                                          </p:val>
                                        </p:tav>
                                      </p:tavLst>
                                    </p:anim>
                                    <p:anim calcmode="lin" valueType="num">
                                      <p:cBhvr>
                                        <p:cTn id="48" dur="500" fill="hold"/>
                                        <p:tgtEl>
                                          <p:spTgt spid="62"/>
                                        </p:tgtEl>
                                        <p:attrNameLst>
                                          <p:attrName>ppt_h</p:attrName>
                                        </p:attrNameLst>
                                      </p:cBhvr>
                                      <p:tavLst>
                                        <p:tav tm="0">
                                          <p:val>
                                            <p:fltVal val="0"/>
                                          </p:val>
                                        </p:tav>
                                        <p:tav tm="100000">
                                          <p:val>
                                            <p:strVal val="#ppt_h"/>
                                          </p:val>
                                        </p:tav>
                                      </p:tavLst>
                                    </p:anim>
                                    <p:animEffect transition="in" filter="fade">
                                      <p:cBhvr>
                                        <p:cTn id="49" dur="500"/>
                                        <p:tgtEl>
                                          <p:spTgt spid="62"/>
                                        </p:tgtEl>
                                      </p:cBhvr>
                                    </p:animEffect>
                                  </p:childTnLst>
                                </p:cTn>
                              </p:par>
                              <p:par>
                                <p:cTn id="50" presetID="53" presetClass="entr" presetSubtype="16" fill="hold" grpId="0" nodeType="withEffect">
                                  <p:stCondLst>
                                    <p:cond delay="1400"/>
                                  </p:stCondLst>
                                  <p:childTnLst>
                                    <p:set>
                                      <p:cBhvr>
                                        <p:cTn id="51" dur="1" fill="hold">
                                          <p:stCondLst>
                                            <p:cond delay="0"/>
                                          </p:stCondLst>
                                        </p:cTn>
                                        <p:tgtEl>
                                          <p:spTgt spid="60"/>
                                        </p:tgtEl>
                                        <p:attrNameLst>
                                          <p:attrName>style.visibility</p:attrName>
                                        </p:attrNameLst>
                                      </p:cBhvr>
                                      <p:to>
                                        <p:strVal val="visible"/>
                                      </p:to>
                                    </p:set>
                                    <p:anim calcmode="lin" valueType="num">
                                      <p:cBhvr>
                                        <p:cTn id="52" dur="500" fill="hold"/>
                                        <p:tgtEl>
                                          <p:spTgt spid="60"/>
                                        </p:tgtEl>
                                        <p:attrNameLst>
                                          <p:attrName>ppt_w</p:attrName>
                                        </p:attrNameLst>
                                      </p:cBhvr>
                                      <p:tavLst>
                                        <p:tav tm="0">
                                          <p:val>
                                            <p:fltVal val="0"/>
                                          </p:val>
                                        </p:tav>
                                        <p:tav tm="100000">
                                          <p:val>
                                            <p:strVal val="#ppt_w"/>
                                          </p:val>
                                        </p:tav>
                                      </p:tavLst>
                                    </p:anim>
                                    <p:anim calcmode="lin" valueType="num">
                                      <p:cBhvr>
                                        <p:cTn id="53" dur="500" fill="hold"/>
                                        <p:tgtEl>
                                          <p:spTgt spid="60"/>
                                        </p:tgtEl>
                                        <p:attrNameLst>
                                          <p:attrName>ppt_h</p:attrName>
                                        </p:attrNameLst>
                                      </p:cBhvr>
                                      <p:tavLst>
                                        <p:tav tm="0">
                                          <p:val>
                                            <p:fltVal val="0"/>
                                          </p:val>
                                        </p:tav>
                                        <p:tav tm="100000">
                                          <p:val>
                                            <p:strVal val="#ppt_h"/>
                                          </p:val>
                                        </p:tav>
                                      </p:tavLst>
                                    </p:anim>
                                    <p:animEffect transition="in" filter="fade">
                                      <p:cBhvr>
                                        <p:cTn id="54" dur="500"/>
                                        <p:tgtEl>
                                          <p:spTgt spid="60"/>
                                        </p:tgtEl>
                                      </p:cBhvr>
                                    </p:animEffect>
                                  </p:childTnLst>
                                </p:cTn>
                              </p:par>
                              <p:par>
                                <p:cTn id="55" presetID="53" presetClass="entr" presetSubtype="16" fill="hold" grpId="0" nodeType="withEffect">
                                  <p:stCondLst>
                                    <p:cond delay="2200"/>
                                  </p:stCondLst>
                                  <p:childTnLst>
                                    <p:set>
                                      <p:cBhvr>
                                        <p:cTn id="56" dur="1" fill="hold">
                                          <p:stCondLst>
                                            <p:cond delay="0"/>
                                          </p:stCondLst>
                                        </p:cTn>
                                        <p:tgtEl>
                                          <p:spTgt spid="63"/>
                                        </p:tgtEl>
                                        <p:attrNameLst>
                                          <p:attrName>style.visibility</p:attrName>
                                        </p:attrNameLst>
                                      </p:cBhvr>
                                      <p:to>
                                        <p:strVal val="visible"/>
                                      </p:to>
                                    </p:set>
                                    <p:anim calcmode="lin" valueType="num">
                                      <p:cBhvr>
                                        <p:cTn id="57" dur="500" fill="hold"/>
                                        <p:tgtEl>
                                          <p:spTgt spid="63"/>
                                        </p:tgtEl>
                                        <p:attrNameLst>
                                          <p:attrName>ppt_w</p:attrName>
                                        </p:attrNameLst>
                                      </p:cBhvr>
                                      <p:tavLst>
                                        <p:tav tm="0">
                                          <p:val>
                                            <p:fltVal val="0"/>
                                          </p:val>
                                        </p:tav>
                                        <p:tav tm="100000">
                                          <p:val>
                                            <p:strVal val="#ppt_w"/>
                                          </p:val>
                                        </p:tav>
                                      </p:tavLst>
                                    </p:anim>
                                    <p:anim calcmode="lin" valueType="num">
                                      <p:cBhvr>
                                        <p:cTn id="58" dur="500" fill="hold"/>
                                        <p:tgtEl>
                                          <p:spTgt spid="63"/>
                                        </p:tgtEl>
                                        <p:attrNameLst>
                                          <p:attrName>ppt_h</p:attrName>
                                        </p:attrNameLst>
                                      </p:cBhvr>
                                      <p:tavLst>
                                        <p:tav tm="0">
                                          <p:val>
                                            <p:fltVal val="0"/>
                                          </p:val>
                                        </p:tav>
                                        <p:tav tm="100000">
                                          <p:val>
                                            <p:strVal val="#ppt_h"/>
                                          </p:val>
                                        </p:tav>
                                      </p:tavLst>
                                    </p:anim>
                                    <p:animEffect transition="in" filter="fade">
                                      <p:cBhvr>
                                        <p:cTn id="59" dur="500"/>
                                        <p:tgtEl>
                                          <p:spTgt spid="63"/>
                                        </p:tgtEl>
                                      </p:cBhvr>
                                    </p:animEffect>
                                  </p:childTnLst>
                                </p:cTn>
                              </p:par>
                              <p:par>
                                <p:cTn id="60" presetID="53" presetClass="entr" presetSubtype="16" fill="hold" grpId="0" nodeType="withEffect">
                                  <p:stCondLst>
                                    <p:cond delay="2200"/>
                                  </p:stCondLst>
                                  <p:childTnLst>
                                    <p:set>
                                      <p:cBhvr>
                                        <p:cTn id="61" dur="1" fill="hold">
                                          <p:stCondLst>
                                            <p:cond delay="0"/>
                                          </p:stCondLst>
                                        </p:cTn>
                                        <p:tgtEl>
                                          <p:spTgt spid="68"/>
                                        </p:tgtEl>
                                        <p:attrNameLst>
                                          <p:attrName>style.visibility</p:attrName>
                                        </p:attrNameLst>
                                      </p:cBhvr>
                                      <p:to>
                                        <p:strVal val="visible"/>
                                      </p:to>
                                    </p:set>
                                    <p:anim calcmode="lin" valueType="num">
                                      <p:cBhvr>
                                        <p:cTn id="62" dur="500" fill="hold"/>
                                        <p:tgtEl>
                                          <p:spTgt spid="68"/>
                                        </p:tgtEl>
                                        <p:attrNameLst>
                                          <p:attrName>ppt_w</p:attrName>
                                        </p:attrNameLst>
                                      </p:cBhvr>
                                      <p:tavLst>
                                        <p:tav tm="0">
                                          <p:val>
                                            <p:fltVal val="0"/>
                                          </p:val>
                                        </p:tav>
                                        <p:tav tm="100000">
                                          <p:val>
                                            <p:strVal val="#ppt_w"/>
                                          </p:val>
                                        </p:tav>
                                      </p:tavLst>
                                    </p:anim>
                                    <p:anim calcmode="lin" valueType="num">
                                      <p:cBhvr>
                                        <p:cTn id="63" dur="500" fill="hold"/>
                                        <p:tgtEl>
                                          <p:spTgt spid="68"/>
                                        </p:tgtEl>
                                        <p:attrNameLst>
                                          <p:attrName>ppt_h</p:attrName>
                                        </p:attrNameLst>
                                      </p:cBhvr>
                                      <p:tavLst>
                                        <p:tav tm="0">
                                          <p:val>
                                            <p:fltVal val="0"/>
                                          </p:val>
                                        </p:tav>
                                        <p:tav tm="100000">
                                          <p:val>
                                            <p:strVal val="#ppt_h"/>
                                          </p:val>
                                        </p:tav>
                                      </p:tavLst>
                                    </p:anim>
                                    <p:animEffect transition="in" filter="fade">
                                      <p:cBhvr>
                                        <p:cTn id="64" dur="500"/>
                                        <p:tgtEl>
                                          <p:spTgt spid="68"/>
                                        </p:tgtEl>
                                      </p:cBhvr>
                                    </p:animEffect>
                                  </p:childTnLst>
                                </p:cTn>
                              </p:par>
                            </p:childTnLst>
                          </p:cTn>
                        </p:par>
                        <p:par>
                          <p:cTn id="65" fill="hold">
                            <p:stCondLst>
                              <p:cond delay="2700"/>
                            </p:stCondLst>
                            <p:childTnLst>
                              <p:par>
                                <p:cTn id="66" presetID="2" presetClass="entr" presetSubtype="8" decel="100000" fill="hold" grpId="0" nodeType="afterEffect">
                                  <p:stCondLst>
                                    <p:cond delay="0"/>
                                  </p:stCondLst>
                                  <p:childTnLst>
                                    <p:set>
                                      <p:cBhvr>
                                        <p:cTn id="67" dur="1" fill="hold">
                                          <p:stCondLst>
                                            <p:cond delay="0"/>
                                          </p:stCondLst>
                                        </p:cTn>
                                        <p:tgtEl>
                                          <p:spTgt spid="64"/>
                                        </p:tgtEl>
                                        <p:attrNameLst>
                                          <p:attrName>style.visibility</p:attrName>
                                        </p:attrNameLst>
                                      </p:cBhvr>
                                      <p:to>
                                        <p:strVal val="visible"/>
                                      </p:to>
                                    </p:set>
                                    <p:anim calcmode="lin" valueType="num">
                                      <p:cBhvr additive="base">
                                        <p:cTn id="68" dur="500" fill="hold"/>
                                        <p:tgtEl>
                                          <p:spTgt spid="64"/>
                                        </p:tgtEl>
                                        <p:attrNameLst>
                                          <p:attrName>ppt_x</p:attrName>
                                        </p:attrNameLst>
                                      </p:cBhvr>
                                      <p:tavLst>
                                        <p:tav tm="0">
                                          <p:val>
                                            <p:strVal val="0-#ppt_w/2"/>
                                          </p:val>
                                        </p:tav>
                                        <p:tav tm="100000">
                                          <p:val>
                                            <p:strVal val="#ppt_x"/>
                                          </p:val>
                                        </p:tav>
                                      </p:tavLst>
                                    </p:anim>
                                    <p:anim calcmode="lin" valueType="num">
                                      <p:cBhvr additive="base">
                                        <p:cTn id="69" dur="500" fill="hold"/>
                                        <p:tgtEl>
                                          <p:spTgt spid="64"/>
                                        </p:tgtEl>
                                        <p:attrNameLst>
                                          <p:attrName>ppt_y</p:attrName>
                                        </p:attrNameLst>
                                      </p:cBhvr>
                                      <p:tavLst>
                                        <p:tav tm="0">
                                          <p:val>
                                            <p:strVal val="#ppt_y"/>
                                          </p:val>
                                        </p:tav>
                                        <p:tav tm="100000">
                                          <p:val>
                                            <p:strVal val="#ppt_y"/>
                                          </p:val>
                                        </p:tav>
                                      </p:tavLst>
                                    </p:anim>
                                  </p:childTnLst>
                                </p:cTn>
                              </p:par>
                              <p:par>
                                <p:cTn id="70" presetID="2" presetClass="entr" presetSubtype="8" decel="100000" fill="hold" grpId="0" nodeType="withEffect">
                                  <p:stCondLst>
                                    <p:cond delay="100"/>
                                  </p:stCondLst>
                                  <p:childTnLst>
                                    <p:set>
                                      <p:cBhvr>
                                        <p:cTn id="71" dur="1" fill="hold">
                                          <p:stCondLst>
                                            <p:cond delay="0"/>
                                          </p:stCondLst>
                                        </p:cTn>
                                        <p:tgtEl>
                                          <p:spTgt spid="65"/>
                                        </p:tgtEl>
                                        <p:attrNameLst>
                                          <p:attrName>style.visibility</p:attrName>
                                        </p:attrNameLst>
                                      </p:cBhvr>
                                      <p:to>
                                        <p:strVal val="visible"/>
                                      </p:to>
                                    </p:set>
                                    <p:anim calcmode="lin" valueType="num">
                                      <p:cBhvr additive="base">
                                        <p:cTn id="72" dur="500" fill="hold"/>
                                        <p:tgtEl>
                                          <p:spTgt spid="65"/>
                                        </p:tgtEl>
                                        <p:attrNameLst>
                                          <p:attrName>ppt_x</p:attrName>
                                        </p:attrNameLst>
                                      </p:cBhvr>
                                      <p:tavLst>
                                        <p:tav tm="0">
                                          <p:val>
                                            <p:strVal val="0-#ppt_w/2"/>
                                          </p:val>
                                        </p:tav>
                                        <p:tav tm="100000">
                                          <p:val>
                                            <p:strVal val="#ppt_x"/>
                                          </p:val>
                                        </p:tav>
                                      </p:tavLst>
                                    </p:anim>
                                    <p:anim calcmode="lin" valueType="num">
                                      <p:cBhvr additive="base">
                                        <p:cTn id="73" dur="500" fill="hold"/>
                                        <p:tgtEl>
                                          <p:spTgt spid="65"/>
                                        </p:tgtEl>
                                        <p:attrNameLst>
                                          <p:attrName>ppt_y</p:attrName>
                                        </p:attrNameLst>
                                      </p:cBhvr>
                                      <p:tavLst>
                                        <p:tav tm="0">
                                          <p:val>
                                            <p:strVal val="#ppt_y"/>
                                          </p:val>
                                        </p:tav>
                                        <p:tav tm="100000">
                                          <p:val>
                                            <p:strVal val="#ppt_y"/>
                                          </p:val>
                                        </p:tav>
                                      </p:tavLst>
                                    </p:anim>
                                  </p:childTnLst>
                                </p:cTn>
                              </p:par>
                              <p:par>
                                <p:cTn id="74" presetID="2" presetClass="entr" presetSubtype="2" decel="100000" fill="hold" grpId="0" nodeType="withEffect">
                                  <p:stCondLst>
                                    <p:cond delay="200"/>
                                  </p:stCondLst>
                                  <p:childTnLst>
                                    <p:set>
                                      <p:cBhvr>
                                        <p:cTn id="75" dur="1" fill="hold">
                                          <p:stCondLst>
                                            <p:cond delay="0"/>
                                          </p:stCondLst>
                                        </p:cTn>
                                        <p:tgtEl>
                                          <p:spTgt spid="66"/>
                                        </p:tgtEl>
                                        <p:attrNameLst>
                                          <p:attrName>style.visibility</p:attrName>
                                        </p:attrNameLst>
                                      </p:cBhvr>
                                      <p:to>
                                        <p:strVal val="visible"/>
                                      </p:to>
                                    </p:set>
                                    <p:anim calcmode="lin" valueType="num">
                                      <p:cBhvr additive="base">
                                        <p:cTn id="76" dur="500" fill="hold"/>
                                        <p:tgtEl>
                                          <p:spTgt spid="66"/>
                                        </p:tgtEl>
                                        <p:attrNameLst>
                                          <p:attrName>ppt_x</p:attrName>
                                        </p:attrNameLst>
                                      </p:cBhvr>
                                      <p:tavLst>
                                        <p:tav tm="0">
                                          <p:val>
                                            <p:strVal val="1+#ppt_w/2"/>
                                          </p:val>
                                        </p:tav>
                                        <p:tav tm="100000">
                                          <p:val>
                                            <p:strVal val="#ppt_x"/>
                                          </p:val>
                                        </p:tav>
                                      </p:tavLst>
                                    </p:anim>
                                    <p:anim calcmode="lin" valueType="num">
                                      <p:cBhvr additive="base">
                                        <p:cTn id="77" dur="500" fill="hold"/>
                                        <p:tgtEl>
                                          <p:spTgt spid="66"/>
                                        </p:tgtEl>
                                        <p:attrNameLst>
                                          <p:attrName>ppt_y</p:attrName>
                                        </p:attrNameLst>
                                      </p:cBhvr>
                                      <p:tavLst>
                                        <p:tav tm="0">
                                          <p:val>
                                            <p:strVal val="#ppt_y"/>
                                          </p:val>
                                        </p:tav>
                                        <p:tav tm="100000">
                                          <p:val>
                                            <p:strVal val="#ppt_y"/>
                                          </p:val>
                                        </p:tav>
                                      </p:tavLst>
                                    </p:anim>
                                  </p:childTnLst>
                                </p:cTn>
                              </p:par>
                              <p:par>
                                <p:cTn id="78" presetID="2" presetClass="entr" presetSubtype="2" decel="100000" fill="hold" grpId="0" nodeType="withEffect">
                                  <p:stCondLst>
                                    <p:cond delay="300"/>
                                  </p:stCondLst>
                                  <p:childTnLst>
                                    <p:set>
                                      <p:cBhvr>
                                        <p:cTn id="79" dur="1" fill="hold">
                                          <p:stCondLst>
                                            <p:cond delay="0"/>
                                          </p:stCondLst>
                                        </p:cTn>
                                        <p:tgtEl>
                                          <p:spTgt spid="67"/>
                                        </p:tgtEl>
                                        <p:attrNameLst>
                                          <p:attrName>style.visibility</p:attrName>
                                        </p:attrNameLst>
                                      </p:cBhvr>
                                      <p:to>
                                        <p:strVal val="visible"/>
                                      </p:to>
                                    </p:set>
                                    <p:anim calcmode="lin" valueType="num">
                                      <p:cBhvr additive="base">
                                        <p:cTn id="80" dur="500" fill="hold"/>
                                        <p:tgtEl>
                                          <p:spTgt spid="67"/>
                                        </p:tgtEl>
                                        <p:attrNameLst>
                                          <p:attrName>ppt_x</p:attrName>
                                        </p:attrNameLst>
                                      </p:cBhvr>
                                      <p:tavLst>
                                        <p:tav tm="0">
                                          <p:val>
                                            <p:strVal val="1+#ppt_w/2"/>
                                          </p:val>
                                        </p:tav>
                                        <p:tav tm="100000">
                                          <p:val>
                                            <p:strVal val="#ppt_x"/>
                                          </p:val>
                                        </p:tav>
                                      </p:tavLst>
                                    </p:anim>
                                    <p:anim calcmode="lin" valueType="num">
                                      <p:cBhvr additive="base">
                                        <p:cTn id="81" dur="500" fill="hold"/>
                                        <p:tgtEl>
                                          <p:spTgt spid="67"/>
                                        </p:tgtEl>
                                        <p:attrNameLst>
                                          <p:attrName>ppt_y</p:attrName>
                                        </p:attrNameLst>
                                      </p:cBhvr>
                                      <p:tavLst>
                                        <p:tav tm="0">
                                          <p:val>
                                            <p:strVal val="#ppt_y"/>
                                          </p:val>
                                        </p:tav>
                                        <p:tav tm="100000">
                                          <p:val>
                                            <p:strVal val="#ppt_y"/>
                                          </p:val>
                                        </p:tav>
                                      </p:tavLst>
                                    </p:anim>
                                  </p:childTnLst>
                                </p:cTn>
                              </p:par>
                              <p:par>
                                <p:cTn id="82" presetID="2" presetClass="entr" presetSubtype="8" decel="100000" fill="hold" grpId="0" nodeType="withEffect">
                                  <p:stCondLst>
                                    <p:cond delay="400"/>
                                  </p:stCondLst>
                                  <p:childTnLst>
                                    <p:set>
                                      <p:cBhvr>
                                        <p:cTn id="83" dur="1" fill="hold">
                                          <p:stCondLst>
                                            <p:cond delay="0"/>
                                          </p:stCondLst>
                                        </p:cTn>
                                        <p:tgtEl>
                                          <p:spTgt spid="69"/>
                                        </p:tgtEl>
                                        <p:attrNameLst>
                                          <p:attrName>style.visibility</p:attrName>
                                        </p:attrNameLst>
                                      </p:cBhvr>
                                      <p:to>
                                        <p:strVal val="visible"/>
                                      </p:to>
                                    </p:set>
                                    <p:anim calcmode="lin" valueType="num">
                                      <p:cBhvr additive="base">
                                        <p:cTn id="84" dur="500" fill="hold"/>
                                        <p:tgtEl>
                                          <p:spTgt spid="69"/>
                                        </p:tgtEl>
                                        <p:attrNameLst>
                                          <p:attrName>ppt_x</p:attrName>
                                        </p:attrNameLst>
                                      </p:cBhvr>
                                      <p:tavLst>
                                        <p:tav tm="0">
                                          <p:val>
                                            <p:strVal val="0-#ppt_w/2"/>
                                          </p:val>
                                        </p:tav>
                                        <p:tav tm="100000">
                                          <p:val>
                                            <p:strVal val="#ppt_x"/>
                                          </p:val>
                                        </p:tav>
                                      </p:tavLst>
                                    </p:anim>
                                    <p:anim calcmode="lin" valueType="num">
                                      <p:cBhvr additive="base">
                                        <p:cTn id="85" dur="500" fill="hold"/>
                                        <p:tgtEl>
                                          <p:spTgt spid="69"/>
                                        </p:tgtEl>
                                        <p:attrNameLst>
                                          <p:attrName>ppt_y</p:attrName>
                                        </p:attrNameLst>
                                      </p:cBhvr>
                                      <p:tavLst>
                                        <p:tav tm="0">
                                          <p:val>
                                            <p:strVal val="#ppt_y"/>
                                          </p:val>
                                        </p:tav>
                                        <p:tav tm="100000">
                                          <p:val>
                                            <p:strVal val="#ppt_y"/>
                                          </p:val>
                                        </p:tav>
                                      </p:tavLst>
                                    </p:anim>
                                  </p:childTnLst>
                                </p:cTn>
                              </p:par>
                              <p:par>
                                <p:cTn id="86" presetID="2" presetClass="entr" presetSubtype="2" decel="100000" fill="hold" grpId="0" nodeType="withEffect">
                                  <p:stCondLst>
                                    <p:cond delay="300"/>
                                  </p:stCondLst>
                                  <p:childTnLst>
                                    <p:set>
                                      <p:cBhvr>
                                        <p:cTn id="87" dur="1" fill="hold">
                                          <p:stCondLst>
                                            <p:cond delay="0"/>
                                          </p:stCondLst>
                                        </p:cTn>
                                        <p:tgtEl>
                                          <p:spTgt spid="70"/>
                                        </p:tgtEl>
                                        <p:attrNameLst>
                                          <p:attrName>style.visibility</p:attrName>
                                        </p:attrNameLst>
                                      </p:cBhvr>
                                      <p:to>
                                        <p:strVal val="visible"/>
                                      </p:to>
                                    </p:set>
                                    <p:anim calcmode="lin" valueType="num">
                                      <p:cBhvr additive="base">
                                        <p:cTn id="88" dur="500" fill="hold"/>
                                        <p:tgtEl>
                                          <p:spTgt spid="70"/>
                                        </p:tgtEl>
                                        <p:attrNameLst>
                                          <p:attrName>ppt_x</p:attrName>
                                        </p:attrNameLst>
                                      </p:cBhvr>
                                      <p:tavLst>
                                        <p:tav tm="0">
                                          <p:val>
                                            <p:strVal val="1+#ppt_w/2"/>
                                          </p:val>
                                        </p:tav>
                                        <p:tav tm="100000">
                                          <p:val>
                                            <p:strVal val="#ppt_x"/>
                                          </p:val>
                                        </p:tav>
                                      </p:tavLst>
                                    </p:anim>
                                    <p:anim calcmode="lin" valueType="num">
                                      <p:cBhvr additive="base">
                                        <p:cTn id="89" dur="500" fill="hold"/>
                                        <p:tgtEl>
                                          <p:spTgt spid="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p:bldP spid="65" grpId="0"/>
      <p:bldP spid="66" grpId="0"/>
      <p:bldP spid="67" grpId="0"/>
      <p:bldP spid="68" grpId="0" animBg="1"/>
      <p:bldP spid="69" grpId="0"/>
      <p:bldP spid="70"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5077820" y="1459964"/>
            <a:ext cx="1944216" cy="1944216"/>
            <a:chOff x="4840752" y="1682588"/>
            <a:chExt cx="1944216" cy="1944216"/>
          </a:xfrm>
        </p:grpSpPr>
        <p:sp>
          <p:nvSpPr>
            <p:cNvPr id="2" name="圆角矩形 1"/>
            <p:cNvSpPr/>
            <p:nvPr/>
          </p:nvSpPr>
          <p:spPr>
            <a:xfrm rot="19460361">
              <a:off x="4840752" y="1682588"/>
              <a:ext cx="1944216" cy="1944216"/>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Freeform 15"/>
            <p:cNvSpPr>
              <a:spLocks noEditPoints="1"/>
            </p:cNvSpPr>
            <p:nvPr/>
          </p:nvSpPr>
          <p:spPr bwMode="auto">
            <a:xfrm>
              <a:off x="5272466" y="2111480"/>
              <a:ext cx="1080788" cy="1086432"/>
            </a:xfrm>
            <a:custGeom>
              <a:avLst/>
              <a:gdLst>
                <a:gd name="T0" fmla="*/ 192 w 383"/>
                <a:gd name="T1" fmla="*/ 64 h 385"/>
                <a:gd name="T2" fmla="*/ 336 w 383"/>
                <a:gd name="T3" fmla="*/ 224 h 385"/>
                <a:gd name="T4" fmla="*/ 336 w 383"/>
                <a:gd name="T5" fmla="*/ 385 h 385"/>
                <a:gd name="T6" fmla="*/ 239 w 383"/>
                <a:gd name="T7" fmla="*/ 385 h 385"/>
                <a:gd name="T8" fmla="*/ 239 w 383"/>
                <a:gd name="T9" fmla="*/ 264 h 385"/>
                <a:gd name="T10" fmla="*/ 236 w 383"/>
                <a:gd name="T11" fmla="*/ 253 h 385"/>
                <a:gd name="T12" fmla="*/ 227 w 383"/>
                <a:gd name="T13" fmla="*/ 244 h 385"/>
                <a:gd name="T14" fmla="*/ 215 w 383"/>
                <a:gd name="T15" fmla="*/ 241 h 385"/>
                <a:gd name="T16" fmla="*/ 168 w 383"/>
                <a:gd name="T17" fmla="*/ 241 h 385"/>
                <a:gd name="T18" fmla="*/ 156 w 383"/>
                <a:gd name="T19" fmla="*/ 244 h 385"/>
                <a:gd name="T20" fmla="*/ 146 w 383"/>
                <a:gd name="T21" fmla="*/ 253 h 385"/>
                <a:gd name="T22" fmla="*/ 144 w 383"/>
                <a:gd name="T23" fmla="*/ 264 h 385"/>
                <a:gd name="T24" fmla="*/ 144 w 383"/>
                <a:gd name="T25" fmla="*/ 385 h 385"/>
                <a:gd name="T26" fmla="*/ 48 w 383"/>
                <a:gd name="T27" fmla="*/ 385 h 385"/>
                <a:gd name="T28" fmla="*/ 48 w 383"/>
                <a:gd name="T29" fmla="*/ 224 h 385"/>
                <a:gd name="T30" fmla="*/ 192 w 383"/>
                <a:gd name="T31" fmla="*/ 64 h 385"/>
                <a:gd name="T32" fmla="*/ 312 w 383"/>
                <a:gd name="T33" fmla="*/ 24 h 385"/>
                <a:gd name="T34" fmla="*/ 360 w 383"/>
                <a:gd name="T35" fmla="*/ 24 h 385"/>
                <a:gd name="T36" fmla="*/ 360 w 383"/>
                <a:gd name="T37" fmla="*/ 129 h 385"/>
                <a:gd name="T38" fmla="*/ 312 w 383"/>
                <a:gd name="T39" fmla="*/ 74 h 385"/>
                <a:gd name="T40" fmla="*/ 312 w 383"/>
                <a:gd name="T41" fmla="*/ 24 h 385"/>
                <a:gd name="T42" fmla="*/ 168 w 383"/>
                <a:gd name="T43" fmla="*/ 0 h 385"/>
                <a:gd name="T44" fmla="*/ 215 w 383"/>
                <a:gd name="T45" fmla="*/ 0 h 385"/>
                <a:gd name="T46" fmla="*/ 383 w 383"/>
                <a:gd name="T47" fmla="*/ 193 h 385"/>
                <a:gd name="T48" fmla="*/ 336 w 383"/>
                <a:gd name="T49" fmla="*/ 193 h 385"/>
                <a:gd name="T50" fmla="*/ 192 w 383"/>
                <a:gd name="T51" fmla="*/ 27 h 385"/>
                <a:gd name="T52" fmla="*/ 48 w 383"/>
                <a:gd name="T53" fmla="*/ 193 h 385"/>
                <a:gd name="T54" fmla="*/ 0 w 383"/>
                <a:gd name="T55" fmla="*/ 193 h 385"/>
                <a:gd name="T56" fmla="*/ 168 w 383"/>
                <a:gd name="T57" fmla="*/ 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3" h="385">
                  <a:moveTo>
                    <a:pt x="192" y="64"/>
                  </a:moveTo>
                  <a:lnTo>
                    <a:pt x="336" y="224"/>
                  </a:lnTo>
                  <a:lnTo>
                    <a:pt x="336" y="385"/>
                  </a:lnTo>
                  <a:lnTo>
                    <a:pt x="239" y="385"/>
                  </a:lnTo>
                  <a:lnTo>
                    <a:pt x="239" y="264"/>
                  </a:lnTo>
                  <a:lnTo>
                    <a:pt x="236" y="253"/>
                  </a:lnTo>
                  <a:lnTo>
                    <a:pt x="227" y="244"/>
                  </a:lnTo>
                  <a:lnTo>
                    <a:pt x="215" y="241"/>
                  </a:lnTo>
                  <a:lnTo>
                    <a:pt x="168" y="241"/>
                  </a:lnTo>
                  <a:lnTo>
                    <a:pt x="156" y="244"/>
                  </a:lnTo>
                  <a:lnTo>
                    <a:pt x="146" y="253"/>
                  </a:lnTo>
                  <a:lnTo>
                    <a:pt x="144" y="264"/>
                  </a:lnTo>
                  <a:lnTo>
                    <a:pt x="144" y="385"/>
                  </a:lnTo>
                  <a:lnTo>
                    <a:pt x="48" y="385"/>
                  </a:lnTo>
                  <a:lnTo>
                    <a:pt x="48" y="224"/>
                  </a:lnTo>
                  <a:lnTo>
                    <a:pt x="192" y="64"/>
                  </a:lnTo>
                  <a:close/>
                  <a:moveTo>
                    <a:pt x="312" y="24"/>
                  </a:moveTo>
                  <a:lnTo>
                    <a:pt x="360" y="24"/>
                  </a:lnTo>
                  <a:lnTo>
                    <a:pt x="360" y="129"/>
                  </a:lnTo>
                  <a:lnTo>
                    <a:pt x="312" y="74"/>
                  </a:lnTo>
                  <a:lnTo>
                    <a:pt x="312" y="24"/>
                  </a:lnTo>
                  <a:close/>
                  <a:moveTo>
                    <a:pt x="168" y="0"/>
                  </a:moveTo>
                  <a:lnTo>
                    <a:pt x="215" y="0"/>
                  </a:lnTo>
                  <a:lnTo>
                    <a:pt x="383" y="193"/>
                  </a:lnTo>
                  <a:lnTo>
                    <a:pt x="336" y="193"/>
                  </a:lnTo>
                  <a:lnTo>
                    <a:pt x="192" y="27"/>
                  </a:lnTo>
                  <a:lnTo>
                    <a:pt x="48" y="193"/>
                  </a:lnTo>
                  <a:lnTo>
                    <a:pt x="0" y="193"/>
                  </a:lnTo>
                  <a:lnTo>
                    <a:pt x="168" y="0"/>
                  </a:lnTo>
                  <a:close/>
                </a:path>
              </a:pathLst>
            </a:custGeom>
            <a:solidFill>
              <a:schemeClr val="tx1"/>
            </a:solidFill>
            <a:ln w="3175">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sp>
        <p:nvSpPr>
          <p:cNvPr id="4" name="TextBox 4"/>
          <p:cNvSpPr txBox="1"/>
          <p:nvPr/>
        </p:nvSpPr>
        <p:spPr>
          <a:xfrm>
            <a:off x="1091393" y="4269621"/>
            <a:ext cx="4968552" cy="461665"/>
          </a:xfrm>
          <a:prstGeom prst="rect">
            <a:avLst/>
          </a:prstGeom>
          <a:noFill/>
        </p:spPr>
        <p:txBody>
          <a:bodyPr wrap="square" rtlCol="0">
            <a:spAutoFit/>
          </a:bodyPr>
          <a:lstStyle/>
          <a:p>
            <a:pPr algn="ctr"/>
            <a:r>
              <a:rPr lang="en-US" altLang="zh-CN" sz="2400" b="1" dirty="0" smtClean="0">
                <a:solidFill>
                  <a:srgbClr val="C00000"/>
                </a:solidFill>
                <a:latin typeface="微软雅黑" panose="020B0503020204020204" pitchFamily="34" charset="-122"/>
                <a:ea typeface="微软雅黑" panose="020B0503020204020204" pitchFamily="34" charset="-122"/>
              </a:rPr>
              <a:t>03.</a:t>
            </a:r>
            <a:r>
              <a:rPr lang="zh-CN" altLang="en-US" sz="2400" b="1" dirty="0">
                <a:solidFill>
                  <a:srgbClr val="C00000"/>
                </a:solidFill>
                <a:latin typeface="微软雅黑" panose="020B0503020204020204" pitchFamily="34" charset="-122"/>
                <a:ea typeface="微软雅黑" panose="020B0503020204020204" pitchFamily="34" charset="-122"/>
              </a:rPr>
              <a:t>产品与运营</a:t>
            </a:r>
          </a:p>
        </p:txBody>
      </p:sp>
      <p:sp>
        <p:nvSpPr>
          <p:cNvPr id="5" name="TextBox 5"/>
          <p:cNvSpPr txBox="1"/>
          <p:nvPr/>
        </p:nvSpPr>
        <p:spPr>
          <a:xfrm>
            <a:off x="5073563" y="4031165"/>
            <a:ext cx="5562389" cy="369332"/>
          </a:xfrm>
          <a:prstGeom prst="rect">
            <a:avLst/>
          </a:prstGeom>
          <a:noFill/>
        </p:spPr>
        <p:txBody>
          <a:bodyPr wrap="square" rtlCol="0">
            <a:spAutoFit/>
          </a:bodyPr>
          <a:lstStyle/>
          <a:p>
            <a:pPr marL="171450" lvl="1" indent="-171450">
              <a:buFont typeface="Wingdings" pitchFamily="2" charset="2"/>
              <a:buChar char="l"/>
            </a:pPr>
            <a:r>
              <a:rPr lang="zh-CN" altLang="en-US" dirty="0">
                <a:latin typeface="微软雅黑" pitchFamily="34" charset="-122"/>
                <a:ea typeface="微软雅黑" pitchFamily="34" charset="-122"/>
              </a:rPr>
              <a:t>产品概述</a:t>
            </a:r>
          </a:p>
        </p:txBody>
      </p:sp>
      <p:sp>
        <p:nvSpPr>
          <p:cNvPr id="7" name="文本框 9"/>
          <p:cNvSpPr txBox="1"/>
          <p:nvPr/>
        </p:nvSpPr>
        <p:spPr>
          <a:xfrm>
            <a:off x="6617217" y="4077333"/>
            <a:ext cx="2007940" cy="276999"/>
          </a:xfrm>
          <a:prstGeom prst="rect">
            <a:avLst/>
          </a:prstGeom>
          <a:noFill/>
        </p:spPr>
        <p:txBody>
          <a:bodyPr wrap="square" lIns="0" tIns="0" rIns="0" bIns="0" rtlCol="0">
            <a:spAutoFit/>
          </a:bodyPr>
          <a:lstStyle/>
          <a:p>
            <a:pPr marL="171450" lvl="1" indent="-171450">
              <a:buFont typeface="Wingdings" pitchFamily="2" charset="2"/>
              <a:buChar char="l"/>
            </a:pPr>
            <a:r>
              <a:rPr lang="zh-CN" altLang="en-US" dirty="0">
                <a:latin typeface="微软雅黑" pitchFamily="34" charset="-122"/>
                <a:ea typeface="微软雅黑" pitchFamily="34" charset="-122"/>
              </a:rPr>
              <a:t>产品形式</a:t>
            </a:r>
          </a:p>
        </p:txBody>
      </p:sp>
      <p:sp>
        <p:nvSpPr>
          <p:cNvPr id="8" name="文本框 7"/>
          <p:cNvSpPr txBox="1"/>
          <p:nvPr/>
        </p:nvSpPr>
        <p:spPr>
          <a:xfrm>
            <a:off x="7982643" y="4091163"/>
            <a:ext cx="2007940" cy="276999"/>
          </a:xfrm>
          <a:prstGeom prst="rect">
            <a:avLst/>
          </a:prstGeom>
          <a:noFill/>
        </p:spPr>
        <p:txBody>
          <a:bodyPr wrap="square" lIns="0" tIns="0" rIns="0" bIns="0" rtlCol="0">
            <a:spAutoFit/>
          </a:bodyPr>
          <a:lstStyle/>
          <a:p>
            <a:pPr marL="171450" lvl="1" indent="-171450">
              <a:buFont typeface="Wingdings" pitchFamily="2" charset="2"/>
              <a:buChar char="l"/>
            </a:pPr>
            <a:r>
              <a:rPr lang="zh-CN" altLang="en-US" dirty="0">
                <a:latin typeface="微软雅黑" pitchFamily="34" charset="-122"/>
                <a:ea typeface="微软雅黑" pitchFamily="34" charset="-122"/>
              </a:rPr>
              <a:t>网络营销方案</a:t>
            </a:r>
          </a:p>
        </p:txBody>
      </p:sp>
      <p:sp>
        <p:nvSpPr>
          <p:cNvPr id="10" name="文本框 9"/>
          <p:cNvSpPr txBox="1"/>
          <p:nvPr/>
        </p:nvSpPr>
        <p:spPr>
          <a:xfrm>
            <a:off x="5144215" y="4906686"/>
            <a:ext cx="2007940" cy="276999"/>
          </a:xfrm>
          <a:prstGeom prst="rect">
            <a:avLst/>
          </a:prstGeom>
          <a:noFill/>
        </p:spPr>
        <p:txBody>
          <a:bodyPr wrap="square" lIns="0" tIns="0" rIns="0" bIns="0" rtlCol="0">
            <a:spAutoFit/>
          </a:bodyPr>
          <a:lstStyle/>
          <a:p>
            <a:pPr marL="171450" lvl="1" indent="-171450">
              <a:buFont typeface="Wingdings" pitchFamily="2" charset="2"/>
              <a:buChar char="l"/>
            </a:pPr>
            <a:r>
              <a:rPr lang="zh-CN" altLang="en-US" dirty="0">
                <a:latin typeface="微软雅黑" pitchFamily="34" charset="-122"/>
                <a:ea typeface="微软雅黑" pitchFamily="34" charset="-122"/>
              </a:rPr>
              <a:t>线下推广方案</a:t>
            </a:r>
          </a:p>
        </p:txBody>
      </p:sp>
      <p:sp>
        <p:nvSpPr>
          <p:cNvPr id="11" name="文本框 9"/>
          <p:cNvSpPr txBox="1"/>
          <p:nvPr/>
        </p:nvSpPr>
        <p:spPr>
          <a:xfrm>
            <a:off x="7069679" y="4915999"/>
            <a:ext cx="2007940" cy="276999"/>
          </a:xfrm>
          <a:prstGeom prst="rect">
            <a:avLst/>
          </a:prstGeom>
          <a:noFill/>
        </p:spPr>
        <p:txBody>
          <a:bodyPr wrap="square" lIns="0" tIns="0" rIns="0" bIns="0" rtlCol="0">
            <a:spAutoFit/>
          </a:bodyPr>
          <a:lstStyle/>
          <a:p>
            <a:pPr marL="171450" lvl="1" indent="-171450">
              <a:buFont typeface="Wingdings" pitchFamily="2" charset="2"/>
              <a:buChar char="l"/>
            </a:pPr>
            <a:r>
              <a:rPr lang="zh-CN" altLang="en-US" dirty="0">
                <a:latin typeface="微软雅黑" pitchFamily="34" charset="-122"/>
                <a:ea typeface="微软雅黑" pitchFamily="34" charset="-122"/>
              </a:rPr>
              <a:t>利润来源分析</a:t>
            </a:r>
          </a:p>
        </p:txBody>
      </p:sp>
      <p:cxnSp>
        <p:nvCxnSpPr>
          <p:cNvPr id="15" name="直接连接符 14"/>
          <p:cNvCxnSpPr/>
          <p:nvPr/>
        </p:nvCxnSpPr>
        <p:spPr>
          <a:xfrm flipV="1">
            <a:off x="4858129" y="3793890"/>
            <a:ext cx="0" cy="1734943"/>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3422228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down)">
                                      <p:cBhvr>
                                        <p:cTn id="14" dur="500"/>
                                        <p:tgtEl>
                                          <p:spTgt spid="15"/>
                                        </p:tgtEl>
                                      </p:cBhvr>
                                    </p:animEffect>
                                  </p:childTnLst>
                                </p:cTn>
                              </p:par>
                            </p:childTnLst>
                          </p:cTn>
                        </p:par>
                        <p:par>
                          <p:cTn id="15" fill="hold">
                            <p:stCondLst>
                              <p:cond delay="1000"/>
                            </p:stCondLst>
                            <p:childTnLst>
                              <p:par>
                                <p:cTn id="16" presetID="2" presetClass="entr" presetSubtype="2"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0-#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0-#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0-#ppt_w/2"/>
                                          </p:val>
                                        </p:tav>
                                        <p:tav tm="100000">
                                          <p:val>
                                            <p:strVal val="#ppt_x"/>
                                          </p:val>
                                        </p:tav>
                                      </p:tavLst>
                                    </p:anim>
                                    <p:anim calcmode="lin" valueType="num">
                                      <p:cBhvr additive="base">
                                        <p:cTn id="31" dur="500" fill="hold"/>
                                        <p:tgtEl>
                                          <p:spTgt spid="10"/>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fill="hold"/>
                                        <p:tgtEl>
                                          <p:spTgt spid="11"/>
                                        </p:tgtEl>
                                        <p:attrNameLst>
                                          <p:attrName>ppt_x</p:attrName>
                                        </p:attrNameLst>
                                      </p:cBhvr>
                                      <p:tavLst>
                                        <p:tav tm="0">
                                          <p:val>
                                            <p:strVal val="0-#ppt_w/2"/>
                                          </p:val>
                                        </p:tav>
                                        <p:tav tm="100000">
                                          <p:val>
                                            <p:strVal val="#ppt_x"/>
                                          </p:val>
                                        </p:tav>
                                      </p:tavLst>
                                    </p:anim>
                                    <p:anim calcmode="lin" valueType="num">
                                      <p:cBhvr additive="base">
                                        <p:cTn id="35" dur="500" fill="hold"/>
                                        <p:tgtEl>
                                          <p:spTgt spid="11"/>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additive="base">
                                        <p:cTn id="38" dur="500" fill="hold"/>
                                        <p:tgtEl>
                                          <p:spTgt spid="5"/>
                                        </p:tgtEl>
                                        <p:attrNameLst>
                                          <p:attrName>ppt_x</p:attrName>
                                        </p:attrNameLst>
                                      </p:cBhvr>
                                      <p:tavLst>
                                        <p:tav tm="0">
                                          <p:val>
                                            <p:strVal val="0-#ppt_w/2"/>
                                          </p:val>
                                        </p:tav>
                                        <p:tav tm="100000">
                                          <p:val>
                                            <p:strVal val="#ppt_x"/>
                                          </p:val>
                                        </p:tav>
                                      </p:tavLst>
                                    </p:anim>
                                    <p:anim calcmode="lin" valueType="num">
                                      <p:cBhvr additive="base">
                                        <p:cTn id="39"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p:bldP spid="10"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3" name="文本框 10"/>
          <p:cNvSpPr txBox="1">
            <a:spLocks noChangeArrowheads="1"/>
          </p:cNvSpPr>
          <p:nvPr/>
        </p:nvSpPr>
        <p:spPr bwMode="auto">
          <a:xfrm>
            <a:off x="1295467" y="278222"/>
            <a:ext cx="4680076" cy="461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3" rIns="91428" bIns="45713">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2400" b="1" dirty="0">
                <a:latin typeface="+mn-ea"/>
                <a:ea typeface="+mn-ea"/>
              </a:rPr>
              <a:t>成功项目展示</a:t>
            </a:r>
            <a:r>
              <a:rPr lang="zh-CN" altLang="en-US" sz="1600" b="1" dirty="0">
                <a:latin typeface="+mn-ea"/>
                <a:ea typeface="+mn-ea"/>
              </a:rPr>
              <a:t>（文字可以编辑）</a:t>
            </a:r>
            <a:endParaRPr lang="zh-CN" altLang="en-US" sz="1600" b="1" dirty="0">
              <a:latin typeface="+mn-ea"/>
              <a:ea typeface="+mn-ea"/>
              <a:cs typeface="+mn-ea"/>
              <a:sym typeface="+mn-lt"/>
            </a:endParaRPr>
          </a:p>
        </p:txBody>
      </p:sp>
      <p:sp>
        <p:nvSpPr>
          <p:cNvPr id="67" name="Rectangle 2"/>
          <p:cNvSpPr/>
          <p:nvPr/>
        </p:nvSpPr>
        <p:spPr>
          <a:xfrm>
            <a:off x="6096002" y="1221196"/>
            <a:ext cx="4883151" cy="2333625"/>
          </a:xfrm>
          <a:prstGeom prst="rect">
            <a:avLst/>
          </a:prstGeom>
          <a:blipFill>
            <a:blip r:embed="rId3" cstate="screen">
              <a:extLst>
                <a:ext uri="{28A0092B-C50C-407E-A947-70E740481C1C}">
                  <a14:useLocalDpi xmlns:a14="http://schemas.microsoft.com/office/drawing/2010/main"/>
                </a:ext>
              </a:extLst>
            </a:blip>
            <a:srcRec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defTabSz="914309">
              <a:defRPr/>
            </a:pPr>
            <a:endParaRPr lang="en-US" sz="2400"/>
          </a:p>
        </p:txBody>
      </p:sp>
      <p:sp>
        <p:nvSpPr>
          <p:cNvPr id="68" name="Rectangle 3"/>
          <p:cNvSpPr/>
          <p:nvPr/>
        </p:nvSpPr>
        <p:spPr>
          <a:xfrm>
            <a:off x="1219200" y="1221193"/>
            <a:ext cx="4876800" cy="2336800"/>
          </a:xfrm>
          <a:prstGeom prst="rect">
            <a:avLst/>
          </a:prstGeom>
          <a:solidFill>
            <a:srgbClr val="0070C0"/>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defTabSz="914309">
              <a:defRPr/>
            </a:pPr>
            <a:endParaRPr lang="en-US" sz="2400"/>
          </a:p>
        </p:txBody>
      </p:sp>
      <p:sp>
        <p:nvSpPr>
          <p:cNvPr id="69" name="Oval 4"/>
          <p:cNvSpPr/>
          <p:nvPr/>
        </p:nvSpPr>
        <p:spPr>
          <a:xfrm>
            <a:off x="1679577" y="3734208"/>
            <a:ext cx="955675" cy="960439"/>
          </a:xfrm>
          <a:prstGeom prst="ellipse">
            <a:avLst/>
          </a:prstGeom>
          <a:solidFill>
            <a:srgbClr val="FFC000"/>
          </a:solidFill>
          <a:ln>
            <a:noFill/>
          </a:ln>
        </p:spPr>
        <p:style>
          <a:lnRef idx="2">
            <a:schemeClr val="accent5">
              <a:shade val="50000"/>
            </a:schemeClr>
          </a:lnRef>
          <a:fillRef idx="1">
            <a:schemeClr val="accent5"/>
          </a:fillRef>
          <a:effectRef idx="0">
            <a:schemeClr val="accent5"/>
          </a:effectRef>
          <a:fontRef idx="minor">
            <a:schemeClr val="lt1"/>
          </a:fontRef>
        </p:style>
        <p:txBody>
          <a:bodyPr lIns="91440" tIns="45720" rIns="91440" bIns="45720" anchor="ctr"/>
          <a:lstStyle/>
          <a:p>
            <a:pPr algn="ctr" defTabSz="914309">
              <a:defRPr/>
            </a:pPr>
            <a:endParaRPr lang="en-US" sz="11733">
              <a:solidFill>
                <a:schemeClr val="bg1"/>
              </a:solidFill>
            </a:endParaRPr>
          </a:p>
        </p:txBody>
      </p:sp>
      <p:sp>
        <p:nvSpPr>
          <p:cNvPr id="70" name="Oval 12"/>
          <p:cNvSpPr/>
          <p:nvPr/>
        </p:nvSpPr>
        <p:spPr>
          <a:xfrm>
            <a:off x="4319590" y="3734208"/>
            <a:ext cx="957263" cy="960439"/>
          </a:xfrm>
          <a:prstGeom prst="ellipse">
            <a:avLst/>
          </a:prstGeom>
          <a:solidFill>
            <a:srgbClr val="7E7E7E"/>
          </a:solidFill>
          <a:ln>
            <a:noFill/>
          </a:ln>
        </p:spPr>
        <p:style>
          <a:lnRef idx="2">
            <a:schemeClr val="accent5">
              <a:shade val="50000"/>
            </a:schemeClr>
          </a:lnRef>
          <a:fillRef idx="1">
            <a:schemeClr val="accent5"/>
          </a:fillRef>
          <a:effectRef idx="0">
            <a:schemeClr val="accent5"/>
          </a:effectRef>
          <a:fontRef idx="minor">
            <a:schemeClr val="lt1"/>
          </a:fontRef>
        </p:style>
        <p:txBody>
          <a:bodyPr lIns="91440" tIns="45720" rIns="91440" bIns="45720" anchor="ctr"/>
          <a:lstStyle/>
          <a:p>
            <a:pPr algn="ctr" defTabSz="914309">
              <a:defRPr/>
            </a:pPr>
            <a:endParaRPr lang="en-US" sz="11733">
              <a:solidFill>
                <a:schemeClr val="bg1"/>
              </a:solidFill>
            </a:endParaRPr>
          </a:p>
        </p:txBody>
      </p:sp>
      <p:sp>
        <p:nvSpPr>
          <p:cNvPr id="71" name="Oval 14"/>
          <p:cNvSpPr/>
          <p:nvPr/>
        </p:nvSpPr>
        <p:spPr>
          <a:xfrm>
            <a:off x="6959601" y="3734208"/>
            <a:ext cx="955675" cy="960439"/>
          </a:xfrm>
          <a:prstGeom prst="ellipse">
            <a:avLst/>
          </a:prstGeom>
          <a:solidFill>
            <a:srgbClr val="FFC000"/>
          </a:solidFill>
          <a:ln>
            <a:noFill/>
          </a:ln>
        </p:spPr>
        <p:style>
          <a:lnRef idx="2">
            <a:schemeClr val="accent5">
              <a:shade val="50000"/>
            </a:schemeClr>
          </a:lnRef>
          <a:fillRef idx="1">
            <a:schemeClr val="accent5"/>
          </a:fillRef>
          <a:effectRef idx="0">
            <a:schemeClr val="accent5"/>
          </a:effectRef>
          <a:fontRef idx="minor">
            <a:schemeClr val="lt1"/>
          </a:fontRef>
        </p:style>
        <p:txBody>
          <a:bodyPr lIns="91440" tIns="45720" rIns="91440" bIns="45720" anchor="ctr"/>
          <a:lstStyle/>
          <a:p>
            <a:pPr algn="ctr" defTabSz="914309">
              <a:defRPr/>
            </a:pPr>
            <a:endParaRPr lang="en-US" sz="11733">
              <a:solidFill>
                <a:schemeClr val="bg1"/>
              </a:solidFill>
            </a:endParaRPr>
          </a:p>
        </p:txBody>
      </p:sp>
      <p:sp>
        <p:nvSpPr>
          <p:cNvPr id="72" name="Oval 16"/>
          <p:cNvSpPr/>
          <p:nvPr/>
        </p:nvSpPr>
        <p:spPr>
          <a:xfrm>
            <a:off x="9598025" y="3734208"/>
            <a:ext cx="955675" cy="960439"/>
          </a:xfrm>
          <a:prstGeom prst="ellipse">
            <a:avLst/>
          </a:prstGeom>
          <a:solidFill>
            <a:srgbClr val="7E7E7E"/>
          </a:solidFill>
          <a:ln>
            <a:noFill/>
          </a:ln>
        </p:spPr>
        <p:style>
          <a:lnRef idx="2">
            <a:schemeClr val="accent5">
              <a:shade val="50000"/>
            </a:schemeClr>
          </a:lnRef>
          <a:fillRef idx="1">
            <a:schemeClr val="accent5"/>
          </a:fillRef>
          <a:effectRef idx="0">
            <a:schemeClr val="accent5"/>
          </a:effectRef>
          <a:fontRef idx="minor">
            <a:schemeClr val="lt1"/>
          </a:fontRef>
        </p:style>
        <p:txBody>
          <a:bodyPr lIns="91440" tIns="45720" rIns="91440" bIns="45720" anchor="ctr"/>
          <a:lstStyle/>
          <a:p>
            <a:pPr algn="ctr" defTabSz="914309">
              <a:defRPr/>
            </a:pPr>
            <a:endParaRPr lang="en-US" sz="11733">
              <a:solidFill>
                <a:schemeClr val="bg1"/>
              </a:solidFill>
            </a:endParaRPr>
          </a:p>
        </p:txBody>
      </p:sp>
      <p:grpSp>
        <p:nvGrpSpPr>
          <p:cNvPr id="73" name="Group 20"/>
          <p:cNvGrpSpPr/>
          <p:nvPr/>
        </p:nvGrpSpPr>
        <p:grpSpPr>
          <a:xfrm>
            <a:off x="1903149" y="3942210"/>
            <a:ext cx="535763" cy="539089"/>
            <a:chOff x="7971783" y="2080670"/>
            <a:chExt cx="401822" cy="404317"/>
          </a:xfrm>
          <a:solidFill>
            <a:schemeClr val="bg1"/>
          </a:solidFill>
        </p:grpSpPr>
        <p:sp>
          <p:nvSpPr>
            <p:cNvPr id="74" name="Freeform 42"/>
            <p:cNvSpPr>
              <a:spLocks noEditPoints="1"/>
            </p:cNvSpPr>
            <p:nvPr/>
          </p:nvSpPr>
          <p:spPr bwMode="auto">
            <a:xfrm>
              <a:off x="7971783" y="2080670"/>
              <a:ext cx="401822" cy="404317"/>
            </a:xfrm>
            <a:custGeom>
              <a:avLst/>
              <a:gdLst>
                <a:gd name="T0" fmla="*/ 60 w 121"/>
                <a:gd name="T1" fmla="*/ 0 h 121"/>
                <a:gd name="T2" fmla="*/ 0 w 121"/>
                <a:gd name="T3" fmla="*/ 61 h 121"/>
                <a:gd name="T4" fmla="*/ 60 w 121"/>
                <a:gd name="T5" fmla="*/ 121 h 121"/>
                <a:gd name="T6" fmla="*/ 121 w 121"/>
                <a:gd name="T7" fmla="*/ 61 h 121"/>
                <a:gd name="T8" fmla="*/ 60 w 121"/>
                <a:gd name="T9" fmla="*/ 0 h 121"/>
                <a:gd name="T10" fmla="*/ 60 w 121"/>
                <a:gd name="T11" fmla="*/ 111 h 121"/>
                <a:gd name="T12" fmla="*/ 10 w 121"/>
                <a:gd name="T13" fmla="*/ 61 h 121"/>
                <a:gd name="T14" fmla="*/ 60 w 121"/>
                <a:gd name="T15" fmla="*/ 10 h 121"/>
                <a:gd name="T16" fmla="*/ 111 w 121"/>
                <a:gd name="T17" fmla="*/ 61 h 121"/>
                <a:gd name="T18" fmla="*/ 60 w 121"/>
                <a:gd name="T19" fmla="*/ 11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grpFill/>
            <a:ln>
              <a:noFill/>
            </a:ln>
            <a:extLst/>
          </p:spPr>
          <p:txBody>
            <a:bodyPr/>
            <a:lstStyle/>
            <a:p>
              <a:pPr defTabSz="914309">
                <a:defRPr/>
              </a:pPr>
              <a:endParaRPr lang="en-US" sz="2400"/>
            </a:p>
          </p:txBody>
        </p:sp>
        <p:sp>
          <p:nvSpPr>
            <p:cNvPr id="75" name="Freeform 43"/>
            <p:cNvSpPr>
              <a:spLocks/>
            </p:cNvSpPr>
            <p:nvPr/>
          </p:nvSpPr>
          <p:spPr bwMode="auto">
            <a:xfrm>
              <a:off x="8079103" y="2178006"/>
              <a:ext cx="139764" cy="199662"/>
            </a:xfrm>
            <a:custGeom>
              <a:avLst/>
              <a:gdLst>
                <a:gd name="T0" fmla="*/ 42 w 42"/>
                <a:gd name="T1" fmla="*/ 60 h 60"/>
                <a:gd name="T2" fmla="*/ 42 w 42"/>
                <a:gd name="T3" fmla="*/ 0 h 60"/>
                <a:gd name="T4" fmla="*/ 0 w 42"/>
                <a:gd name="T5" fmla="*/ 42 h 60"/>
                <a:gd name="T6" fmla="*/ 42 w 42"/>
                <a:gd name="T7" fmla="*/ 60 h 60"/>
              </a:gdLst>
              <a:ahLst/>
              <a:cxnLst>
                <a:cxn ang="0">
                  <a:pos x="T0" y="T1"/>
                </a:cxn>
                <a:cxn ang="0">
                  <a:pos x="T2" y="T3"/>
                </a:cxn>
                <a:cxn ang="0">
                  <a:pos x="T4" y="T5"/>
                </a:cxn>
                <a:cxn ang="0">
                  <a:pos x="T6" y="T7"/>
                </a:cxn>
              </a:cxnLst>
              <a:rect l="0" t="0" r="r" b="b"/>
              <a:pathLst>
                <a:path w="42" h="60">
                  <a:moveTo>
                    <a:pt x="42" y="60"/>
                  </a:moveTo>
                  <a:cubicBezTo>
                    <a:pt x="42" y="0"/>
                    <a:pt x="42" y="0"/>
                    <a:pt x="42" y="0"/>
                  </a:cubicBezTo>
                  <a:cubicBezTo>
                    <a:pt x="0" y="42"/>
                    <a:pt x="0" y="42"/>
                    <a:pt x="0" y="42"/>
                  </a:cubicBezTo>
                  <a:cubicBezTo>
                    <a:pt x="29" y="42"/>
                    <a:pt x="42" y="60"/>
                    <a:pt x="42" y="60"/>
                  </a:cubicBezTo>
                  <a:close/>
                </a:path>
              </a:pathLst>
            </a:custGeom>
            <a:grpFill/>
            <a:ln>
              <a:noFill/>
            </a:ln>
            <a:extLst/>
          </p:spPr>
          <p:txBody>
            <a:bodyPr/>
            <a:lstStyle/>
            <a:p>
              <a:pPr defTabSz="914309">
                <a:defRPr/>
              </a:pPr>
              <a:endParaRPr lang="en-US" sz="2400"/>
            </a:p>
          </p:txBody>
        </p:sp>
      </p:grpSp>
      <p:grpSp>
        <p:nvGrpSpPr>
          <p:cNvPr id="76" name="Group 23"/>
          <p:cNvGrpSpPr/>
          <p:nvPr/>
        </p:nvGrpSpPr>
        <p:grpSpPr>
          <a:xfrm>
            <a:off x="4582696" y="4000441"/>
            <a:ext cx="519123" cy="452568"/>
            <a:chOff x="7540014" y="4306907"/>
            <a:chExt cx="389342" cy="339426"/>
          </a:xfrm>
          <a:solidFill>
            <a:schemeClr val="bg1"/>
          </a:solidFill>
        </p:grpSpPr>
        <p:sp>
          <p:nvSpPr>
            <p:cNvPr id="77"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p:spPr>
          <p:txBody>
            <a:bodyPr/>
            <a:lstStyle/>
            <a:p>
              <a:pPr defTabSz="914309">
                <a:defRPr/>
              </a:pPr>
              <a:endParaRPr lang="en-US" sz="2400"/>
            </a:p>
          </p:txBody>
        </p:sp>
        <p:sp>
          <p:nvSpPr>
            <p:cNvPr id="78"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p:spPr>
          <p:txBody>
            <a:bodyPr/>
            <a:lstStyle/>
            <a:p>
              <a:pPr defTabSz="914309">
                <a:defRPr/>
              </a:pPr>
              <a:endParaRPr lang="en-US" sz="2400"/>
            </a:p>
          </p:txBody>
        </p:sp>
        <p:sp>
          <p:nvSpPr>
            <p:cNvPr id="79"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p:spPr>
          <p:txBody>
            <a:bodyPr/>
            <a:lstStyle/>
            <a:p>
              <a:pPr defTabSz="914309">
                <a:defRPr/>
              </a:pPr>
              <a:endParaRPr lang="en-US" sz="2400"/>
            </a:p>
          </p:txBody>
        </p:sp>
        <p:sp>
          <p:nvSpPr>
            <p:cNvPr id="80"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p:spPr>
          <p:txBody>
            <a:bodyPr/>
            <a:lstStyle/>
            <a:p>
              <a:pPr defTabSz="914309">
                <a:defRPr/>
              </a:pPr>
              <a:endParaRPr lang="en-US" sz="2400"/>
            </a:p>
          </p:txBody>
        </p:sp>
        <p:sp>
          <p:nvSpPr>
            <p:cNvPr id="81"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p:spPr>
          <p:txBody>
            <a:bodyPr/>
            <a:lstStyle/>
            <a:p>
              <a:pPr defTabSz="914309">
                <a:defRPr/>
              </a:pPr>
              <a:endParaRPr lang="en-US" sz="2400"/>
            </a:p>
          </p:txBody>
        </p:sp>
        <p:sp>
          <p:nvSpPr>
            <p:cNvPr id="82"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p:spPr>
          <p:txBody>
            <a:bodyPr/>
            <a:lstStyle/>
            <a:p>
              <a:pPr defTabSz="914309">
                <a:defRPr/>
              </a:pPr>
              <a:endParaRPr lang="en-US" sz="2400"/>
            </a:p>
          </p:txBody>
        </p:sp>
        <p:sp>
          <p:nvSpPr>
            <p:cNvPr id="83"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p:spPr>
          <p:txBody>
            <a:bodyPr/>
            <a:lstStyle/>
            <a:p>
              <a:pPr defTabSz="914309">
                <a:defRPr/>
              </a:pPr>
              <a:endParaRPr lang="en-US" sz="2400"/>
            </a:p>
          </p:txBody>
        </p:sp>
        <p:sp>
          <p:nvSpPr>
            <p:cNvPr id="84" name="Rectangle 117"/>
            <p:cNvSpPr>
              <a:spLocks noChangeArrowheads="1"/>
            </p:cNvSpPr>
            <p:nvPr/>
          </p:nvSpPr>
          <p:spPr bwMode="auto">
            <a:xfrm>
              <a:off x="7589930" y="4421713"/>
              <a:ext cx="109814" cy="17471"/>
            </a:xfrm>
            <a:prstGeom prst="rect">
              <a:avLst/>
            </a:prstGeom>
            <a:grpFill/>
            <a:ln>
              <a:noFill/>
            </a:ln>
            <a:extLst/>
          </p:spPr>
          <p:txBody>
            <a:bodyPr/>
            <a:lstStyle/>
            <a:p>
              <a:pPr defTabSz="914309">
                <a:defRPr/>
              </a:pPr>
              <a:endParaRPr lang="en-US" sz="2400"/>
            </a:p>
          </p:txBody>
        </p:sp>
        <p:sp>
          <p:nvSpPr>
            <p:cNvPr id="85" name="Rectangle 118"/>
            <p:cNvSpPr>
              <a:spLocks noChangeArrowheads="1"/>
            </p:cNvSpPr>
            <p:nvPr/>
          </p:nvSpPr>
          <p:spPr bwMode="auto">
            <a:xfrm>
              <a:off x="7589930" y="4461645"/>
              <a:ext cx="109814" cy="17471"/>
            </a:xfrm>
            <a:prstGeom prst="rect">
              <a:avLst/>
            </a:prstGeom>
            <a:grpFill/>
            <a:ln>
              <a:noFill/>
            </a:ln>
            <a:extLst/>
          </p:spPr>
          <p:txBody>
            <a:bodyPr/>
            <a:lstStyle/>
            <a:p>
              <a:pPr defTabSz="914309">
                <a:defRPr/>
              </a:pPr>
              <a:endParaRPr lang="en-US" sz="2400"/>
            </a:p>
          </p:txBody>
        </p:sp>
        <p:sp>
          <p:nvSpPr>
            <p:cNvPr id="86" name="Rectangle 119"/>
            <p:cNvSpPr>
              <a:spLocks noChangeArrowheads="1"/>
            </p:cNvSpPr>
            <p:nvPr/>
          </p:nvSpPr>
          <p:spPr bwMode="auto">
            <a:xfrm>
              <a:off x="7589930" y="4506569"/>
              <a:ext cx="109814" cy="14975"/>
            </a:xfrm>
            <a:prstGeom prst="rect">
              <a:avLst/>
            </a:prstGeom>
            <a:grpFill/>
            <a:ln>
              <a:noFill/>
            </a:ln>
            <a:extLst/>
          </p:spPr>
          <p:txBody>
            <a:bodyPr/>
            <a:lstStyle/>
            <a:p>
              <a:pPr defTabSz="914309">
                <a:defRPr/>
              </a:pPr>
              <a:endParaRPr lang="en-US" sz="2400"/>
            </a:p>
          </p:txBody>
        </p:sp>
        <p:sp>
          <p:nvSpPr>
            <p:cNvPr id="87" name="Rectangle 120"/>
            <p:cNvSpPr>
              <a:spLocks noChangeArrowheads="1"/>
            </p:cNvSpPr>
            <p:nvPr/>
          </p:nvSpPr>
          <p:spPr bwMode="auto">
            <a:xfrm>
              <a:off x="7589930" y="4548998"/>
              <a:ext cx="109814" cy="17471"/>
            </a:xfrm>
            <a:prstGeom prst="rect">
              <a:avLst/>
            </a:prstGeom>
            <a:grpFill/>
            <a:ln>
              <a:noFill/>
            </a:ln>
            <a:extLst/>
          </p:spPr>
          <p:txBody>
            <a:bodyPr/>
            <a:lstStyle/>
            <a:p>
              <a:pPr defTabSz="914309">
                <a:defRPr/>
              </a:pPr>
              <a:endParaRPr lang="en-US" sz="2400"/>
            </a:p>
          </p:txBody>
        </p:sp>
      </p:grpSp>
      <p:grpSp>
        <p:nvGrpSpPr>
          <p:cNvPr id="88" name="Group 35"/>
          <p:cNvGrpSpPr/>
          <p:nvPr/>
        </p:nvGrpSpPr>
        <p:grpSpPr>
          <a:xfrm>
            <a:off x="9821515" y="3954453"/>
            <a:ext cx="505812" cy="502485"/>
            <a:chOff x="6853673" y="3715407"/>
            <a:chExt cx="379359" cy="376864"/>
          </a:xfrm>
          <a:solidFill>
            <a:schemeClr val="bg1"/>
          </a:solidFill>
        </p:grpSpPr>
        <p:sp>
          <p:nvSpPr>
            <p:cNvPr id="89" name="Freeform 150"/>
            <p:cNvSpPr>
              <a:spLocks noEditPoints="1"/>
            </p:cNvSpPr>
            <p:nvPr/>
          </p:nvSpPr>
          <p:spPr bwMode="auto">
            <a:xfrm>
              <a:off x="6853673" y="3715407"/>
              <a:ext cx="379359" cy="376864"/>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8 h 114"/>
                <a:gd name="T12" fmla="*/ 6 w 114"/>
                <a:gd name="T13" fmla="*/ 57 h 114"/>
                <a:gd name="T14" fmla="*/ 57 w 114"/>
                <a:gd name="T15" fmla="*/ 6 h 114"/>
                <a:gd name="T16" fmla="*/ 108 w 114"/>
                <a:gd name="T17" fmla="*/ 57 h 114"/>
                <a:gd name="T18" fmla="*/ 57 w 114"/>
                <a:gd name="T19" fmla="*/ 10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p:spPr>
          <p:txBody>
            <a:bodyPr/>
            <a:lstStyle/>
            <a:p>
              <a:pPr defTabSz="914309">
                <a:defRPr/>
              </a:pPr>
              <a:endParaRPr lang="en-US" sz="2400"/>
            </a:p>
          </p:txBody>
        </p:sp>
        <p:sp>
          <p:nvSpPr>
            <p:cNvPr id="90" name="Rectangle 151"/>
            <p:cNvSpPr>
              <a:spLocks noChangeArrowheads="1"/>
            </p:cNvSpPr>
            <p:nvPr/>
          </p:nvSpPr>
          <p:spPr bwMode="auto">
            <a:xfrm>
              <a:off x="6998429" y="3987447"/>
              <a:ext cx="22463" cy="42429"/>
            </a:xfrm>
            <a:prstGeom prst="rect">
              <a:avLst/>
            </a:prstGeom>
            <a:grpFill/>
            <a:ln>
              <a:noFill/>
            </a:ln>
            <a:extLst/>
          </p:spPr>
          <p:txBody>
            <a:bodyPr/>
            <a:lstStyle/>
            <a:p>
              <a:pPr defTabSz="914309">
                <a:defRPr/>
              </a:pPr>
              <a:endParaRPr lang="en-US" sz="2400"/>
            </a:p>
          </p:txBody>
        </p:sp>
        <p:sp>
          <p:nvSpPr>
            <p:cNvPr id="91" name="Rectangle 152"/>
            <p:cNvSpPr>
              <a:spLocks noChangeArrowheads="1"/>
            </p:cNvSpPr>
            <p:nvPr/>
          </p:nvSpPr>
          <p:spPr bwMode="auto">
            <a:xfrm>
              <a:off x="7033370" y="3987447"/>
              <a:ext cx="19966" cy="42429"/>
            </a:xfrm>
            <a:prstGeom prst="rect">
              <a:avLst/>
            </a:prstGeom>
            <a:grpFill/>
            <a:ln>
              <a:noFill/>
            </a:ln>
            <a:extLst/>
          </p:spPr>
          <p:txBody>
            <a:bodyPr/>
            <a:lstStyle/>
            <a:p>
              <a:pPr defTabSz="914309">
                <a:defRPr/>
              </a:pPr>
              <a:endParaRPr lang="en-US" sz="2400"/>
            </a:p>
          </p:txBody>
        </p:sp>
        <p:sp>
          <p:nvSpPr>
            <p:cNvPr id="92" name="Rectangle 153"/>
            <p:cNvSpPr>
              <a:spLocks noChangeArrowheads="1"/>
            </p:cNvSpPr>
            <p:nvPr/>
          </p:nvSpPr>
          <p:spPr bwMode="auto">
            <a:xfrm>
              <a:off x="7068311" y="3987447"/>
              <a:ext cx="19966" cy="42429"/>
            </a:xfrm>
            <a:prstGeom prst="rect">
              <a:avLst/>
            </a:prstGeom>
            <a:grpFill/>
            <a:ln>
              <a:noFill/>
            </a:ln>
            <a:extLst/>
          </p:spPr>
          <p:txBody>
            <a:bodyPr/>
            <a:lstStyle/>
            <a:p>
              <a:pPr defTabSz="914309">
                <a:defRPr/>
              </a:pPr>
              <a:endParaRPr lang="en-US" sz="2400"/>
            </a:p>
          </p:txBody>
        </p:sp>
        <p:sp>
          <p:nvSpPr>
            <p:cNvPr id="93" name="Freeform 154"/>
            <p:cNvSpPr>
              <a:spLocks/>
            </p:cNvSpPr>
            <p:nvPr/>
          </p:nvSpPr>
          <p:spPr bwMode="auto">
            <a:xfrm>
              <a:off x="6970976" y="3822725"/>
              <a:ext cx="82362" cy="84857"/>
            </a:xfrm>
            <a:custGeom>
              <a:avLst/>
              <a:gdLst>
                <a:gd name="T0" fmla="*/ 19 w 25"/>
                <a:gd name="T1" fmla="*/ 22 h 25"/>
                <a:gd name="T2" fmla="*/ 22 w 25"/>
                <a:gd name="T3" fmla="*/ 25 h 25"/>
                <a:gd name="T4" fmla="*/ 25 w 25"/>
                <a:gd name="T5" fmla="*/ 22 h 25"/>
                <a:gd name="T6" fmla="*/ 22 w 25"/>
                <a:gd name="T7" fmla="*/ 19 h 25"/>
                <a:gd name="T8" fmla="*/ 21 w 25"/>
                <a:gd name="T9" fmla="*/ 19 h 25"/>
                <a:gd name="T10" fmla="*/ 0 w 25"/>
                <a:gd name="T11" fmla="*/ 0 h 25"/>
                <a:gd name="T12" fmla="*/ 19 w 25"/>
                <a:gd name="T13" fmla="*/ 22 h 25"/>
                <a:gd name="T14" fmla="*/ 19 w 25"/>
                <a:gd name="T15" fmla="*/ 2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p:spPr>
          <p:txBody>
            <a:bodyPr/>
            <a:lstStyle/>
            <a:p>
              <a:pPr defTabSz="914309">
                <a:defRPr/>
              </a:pPr>
              <a:endParaRPr lang="en-US" sz="2400"/>
            </a:p>
          </p:txBody>
        </p:sp>
        <p:sp>
          <p:nvSpPr>
            <p:cNvPr id="94" name="Freeform 155"/>
            <p:cNvSpPr>
              <a:spLocks/>
            </p:cNvSpPr>
            <p:nvPr/>
          </p:nvSpPr>
          <p:spPr bwMode="auto">
            <a:xfrm>
              <a:off x="6921060" y="3987447"/>
              <a:ext cx="22463" cy="19966"/>
            </a:xfrm>
            <a:custGeom>
              <a:avLst/>
              <a:gdLst>
                <a:gd name="T0" fmla="*/ 0 w 9"/>
                <a:gd name="T1" fmla="*/ 6 h 8"/>
                <a:gd name="T2" fmla="*/ 3 w 9"/>
                <a:gd name="T3" fmla="*/ 8 h 8"/>
                <a:gd name="T4" fmla="*/ 9 w 9"/>
                <a:gd name="T5" fmla="*/ 1 h 8"/>
                <a:gd name="T6" fmla="*/ 7 w 9"/>
                <a:gd name="T7" fmla="*/ 0 h 8"/>
                <a:gd name="T8" fmla="*/ 0 w 9"/>
                <a:gd name="T9" fmla="*/ 6 h 8"/>
              </a:gdLst>
              <a:ahLst/>
              <a:cxnLst>
                <a:cxn ang="0">
                  <a:pos x="T0" y="T1"/>
                </a:cxn>
                <a:cxn ang="0">
                  <a:pos x="T2" y="T3"/>
                </a:cxn>
                <a:cxn ang="0">
                  <a:pos x="T4" y="T5"/>
                </a:cxn>
                <a:cxn ang="0">
                  <a:pos x="T6" y="T7"/>
                </a:cxn>
                <a:cxn ang="0">
                  <a:pos x="T8" y="T9"/>
                </a:cxn>
              </a:cxnLst>
              <a:rect l="0" t="0" r="r" b="b"/>
              <a:pathLst>
                <a:path w="9" h="8">
                  <a:moveTo>
                    <a:pt x="0" y="6"/>
                  </a:moveTo>
                  <a:lnTo>
                    <a:pt x="3" y="8"/>
                  </a:lnTo>
                  <a:lnTo>
                    <a:pt x="9" y="1"/>
                  </a:lnTo>
                  <a:lnTo>
                    <a:pt x="7" y="0"/>
                  </a:lnTo>
                  <a:lnTo>
                    <a:pt x="0" y="6"/>
                  </a:lnTo>
                  <a:close/>
                </a:path>
              </a:pathLst>
            </a:custGeom>
            <a:grpFill/>
            <a:ln>
              <a:noFill/>
            </a:ln>
            <a:extLst/>
          </p:spPr>
          <p:txBody>
            <a:bodyPr/>
            <a:lstStyle/>
            <a:p>
              <a:pPr defTabSz="914309">
                <a:defRPr/>
              </a:pPr>
              <a:endParaRPr lang="en-US" sz="2400"/>
            </a:p>
          </p:txBody>
        </p:sp>
        <p:sp>
          <p:nvSpPr>
            <p:cNvPr id="95" name="Freeform 156"/>
            <p:cNvSpPr>
              <a:spLocks/>
            </p:cNvSpPr>
            <p:nvPr/>
          </p:nvSpPr>
          <p:spPr bwMode="auto">
            <a:xfrm>
              <a:off x="6901094" y="3942523"/>
              <a:ext cx="27454" cy="14975"/>
            </a:xfrm>
            <a:custGeom>
              <a:avLst/>
              <a:gdLst>
                <a:gd name="T0" fmla="*/ 9 w 11"/>
                <a:gd name="T1" fmla="*/ 0 h 6"/>
                <a:gd name="T2" fmla="*/ 0 w 11"/>
                <a:gd name="T3" fmla="*/ 3 h 6"/>
                <a:gd name="T4" fmla="*/ 1 w 11"/>
                <a:gd name="T5" fmla="*/ 6 h 6"/>
                <a:gd name="T6" fmla="*/ 11 w 11"/>
                <a:gd name="T7" fmla="*/ 3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lnTo>
                    <a:pt x="0" y="3"/>
                  </a:lnTo>
                  <a:lnTo>
                    <a:pt x="1" y="6"/>
                  </a:lnTo>
                  <a:lnTo>
                    <a:pt x="11" y="3"/>
                  </a:lnTo>
                  <a:lnTo>
                    <a:pt x="9" y="0"/>
                  </a:lnTo>
                  <a:close/>
                </a:path>
              </a:pathLst>
            </a:custGeom>
            <a:grpFill/>
            <a:ln>
              <a:noFill/>
            </a:ln>
            <a:extLst/>
          </p:spPr>
          <p:txBody>
            <a:bodyPr/>
            <a:lstStyle/>
            <a:p>
              <a:pPr defTabSz="914309">
                <a:defRPr/>
              </a:pPr>
              <a:endParaRPr lang="en-US" sz="2400"/>
            </a:p>
          </p:txBody>
        </p:sp>
        <p:sp>
          <p:nvSpPr>
            <p:cNvPr id="96" name="Freeform 157"/>
            <p:cNvSpPr>
              <a:spLocks/>
            </p:cNvSpPr>
            <p:nvPr/>
          </p:nvSpPr>
          <p:spPr bwMode="auto">
            <a:xfrm>
              <a:off x="6933538" y="3790281"/>
              <a:ext cx="19966" cy="22463"/>
            </a:xfrm>
            <a:custGeom>
              <a:avLst/>
              <a:gdLst>
                <a:gd name="T0" fmla="*/ 0 w 8"/>
                <a:gd name="T1" fmla="*/ 3 h 9"/>
                <a:gd name="T2" fmla="*/ 7 w 8"/>
                <a:gd name="T3" fmla="*/ 9 h 9"/>
                <a:gd name="T4" fmla="*/ 8 w 8"/>
                <a:gd name="T5" fmla="*/ 7 h 9"/>
                <a:gd name="T6" fmla="*/ 2 w 8"/>
                <a:gd name="T7" fmla="*/ 0 h 9"/>
                <a:gd name="T8" fmla="*/ 0 w 8"/>
                <a:gd name="T9" fmla="*/ 3 h 9"/>
              </a:gdLst>
              <a:ahLst/>
              <a:cxnLst>
                <a:cxn ang="0">
                  <a:pos x="T0" y="T1"/>
                </a:cxn>
                <a:cxn ang="0">
                  <a:pos x="T2" y="T3"/>
                </a:cxn>
                <a:cxn ang="0">
                  <a:pos x="T4" y="T5"/>
                </a:cxn>
                <a:cxn ang="0">
                  <a:pos x="T6" y="T7"/>
                </a:cxn>
                <a:cxn ang="0">
                  <a:pos x="T8" y="T9"/>
                </a:cxn>
              </a:cxnLst>
              <a:rect l="0" t="0" r="r" b="b"/>
              <a:pathLst>
                <a:path w="8" h="9">
                  <a:moveTo>
                    <a:pt x="0" y="3"/>
                  </a:moveTo>
                  <a:lnTo>
                    <a:pt x="7" y="9"/>
                  </a:lnTo>
                  <a:lnTo>
                    <a:pt x="8" y="7"/>
                  </a:lnTo>
                  <a:lnTo>
                    <a:pt x="2" y="0"/>
                  </a:lnTo>
                  <a:lnTo>
                    <a:pt x="0" y="3"/>
                  </a:lnTo>
                  <a:close/>
                </a:path>
              </a:pathLst>
            </a:custGeom>
            <a:grpFill/>
            <a:ln>
              <a:noFill/>
            </a:ln>
            <a:extLst/>
          </p:spPr>
          <p:txBody>
            <a:bodyPr/>
            <a:lstStyle/>
            <a:p>
              <a:pPr defTabSz="914309">
                <a:defRPr/>
              </a:pPr>
              <a:endParaRPr lang="en-US" sz="2400"/>
            </a:p>
          </p:txBody>
        </p:sp>
        <p:sp>
          <p:nvSpPr>
            <p:cNvPr id="97" name="Freeform 158"/>
            <p:cNvSpPr>
              <a:spLocks/>
            </p:cNvSpPr>
            <p:nvPr/>
          </p:nvSpPr>
          <p:spPr bwMode="auto">
            <a:xfrm>
              <a:off x="6903589" y="3840196"/>
              <a:ext cx="27454" cy="12480"/>
            </a:xfrm>
            <a:custGeom>
              <a:avLst/>
              <a:gdLst>
                <a:gd name="T0" fmla="*/ 11 w 11"/>
                <a:gd name="T1" fmla="*/ 3 h 5"/>
                <a:gd name="T2" fmla="*/ 2 w 11"/>
                <a:gd name="T3" fmla="*/ 0 h 5"/>
                <a:gd name="T4" fmla="*/ 0 w 11"/>
                <a:gd name="T5" fmla="*/ 3 h 5"/>
                <a:gd name="T6" fmla="*/ 10 w 11"/>
                <a:gd name="T7" fmla="*/ 5 h 5"/>
                <a:gd name="T8" fmla="*/ 11 w 11"/>
                <a:gd name="T9" fmla="*/ 3 h 5"/>
              </a:gdLst>
              <a:ahLst/>
              <a:cxnLst>
                <a:cxn ang="0">
                  <a:pos x="T0" y="T1"/>
                </a:cxn>
                <a:cxn ang="0">
                  <a:pos x="T2" y="T3"/>
                </a:cxn>
                <a:cxn ang="0">
                  <a:pos x="T4" y="T5"/>
                </a:cxn>
                <a:cxn ang="0">
                  <a:pos x="T6" y="T7"/>
                </a:cxn>
                <a:cxn ang="0">
                  <a:pos x="T8" y="T9"/>
                </a:cxn>
              </a:cxnLst>
              <a:rect l="0" t="0" r="r" b="b"/>
              <a:pathLst>
                <a:path w="11" h="5">
                  <a:moveTo>
                    <a:pt x="11" y="3"/>
                  </a:moveTo>
                  <a:lnTo>
                    <a:pt x="2" y="0"/>
                  </a:lnTo>
                  <a:lnTo>
                    <a:pt x="0" y="3"/>
                  </a:lnTo>
                  <a:lnTo>
                    <a:pt x="10" y="5"/>
                  </a:lnTo>
                  <a:lnTo>
                    <a:pt x="11" y="3"/>
                  </a:lnTo>
                  <a:close/>
                </a:path>
              </a:pathLst>
            </a:custGeom>
            <a:grpFill/>
            <a:ln>
              <a:noFill/>
            </a:ln>
            <a:extLst/>
          </p:spPr>
          <p:txBody>
            <a:bodyPr/>
            <a:lstStyle/>
            <a:p>
              <a:pPr defTabSz="914309">
                <a:defRPr/>
              </a:pPr>
              <a:endParaRPr lang="en-US" sz="2400"/>
            </a:p>
          </p:txBody>
        </p:sp>
        <p:sp>
          <p:nvSpPr>
            <p:cNvPr id="98" name="Rectangle 159"/>
            <p:cNvSpPr>
              <a:spLocks noChangeArrowheads="1"/>
            </p:cNvSpPr>
            <p:nvPr/>
          </p:nvSpPr>
          <p:spPr bwMode="auto">
            <a:xfrm>
              <a:off x="7040858" y="3750348"/>
              <a:ext cx="7488" cy="22463"/>
            </a:xfrm>
            <a:prstGeom prst="rect">
              <a:avLst/>
            </a:prstGeom>
            <a:grpFill/>
            <a:ln>
              <a:noFill/>
            </a:ln>
            <a:extLst/>
          </p:spPr>
          <p:txBody>
            <a:bodyPr/>
            <a:lstStyle/>
            <a:p>
              <a:pPr defTabSz="914309">
                <a:defRPr/>
              </a:pPr>
              <a:endParaRPr lang="en-US" sz="2400"/>
            </a:p>
          </p:txBody>
        </p:sp>
        <p:sp>
          <p:nvSpPr>
            <p:cNvPr id="99" name="Freeform 160"/>
            <p:cNvSpPr>
              <a:spLocks/>
            </p:cNvSpPr>
            <p:nvPr/>
          </p:nvSpPr>
          <p:spPr bwMode="auto">
            <a:xfrm>
              <a:off x="6973471" y="3760331"/>
              <a:ext cx="17471" cy="22463"/>
            </a:xfrm>
            <a:custGeom>
              <a:avLst/>
              <a:gdLst>
                <a:gd name="T0" fmla="*/ 7 w 7"/>
                <a:gd name="T1" fmla="*/ 8 h 9"/>
                <a:gd name="T2" fmla="*/ 3 w 7"/>
                <a:gd name="T3" fmla="*/ 0 h 9"/>
                <a:gd name="T4" fmla="*/ 0 w 7"/>
                <a:gd name="T5" fmla="*/ 2 h 9"/>
                <a:gd name="T6" fmla="*/ 4 w 7"/>
                <a:gd name="T7" fmla="*/ 9 h 9"/>
                <a:gd name="T8" fmla="*/ 7 w 7"/>
                <a:gd name="T9" fmla="*/ 8 h 9"/>
              </a:gdLst>
              <a:ahLst/>
              <a:cxnLst>
                <a:cxn ang="0">
                  <a:pos x="T0" y="T1"/>
                </a:cxn>
                <a:cxn ang="0">
                  <a:pos x="T2" y="T3"/>
                </a:cxn>
                <a:cxn ang="0">
                  <a:pos x="T4" y="T5"/>
                </a:cxn>
                <a:cxn ang="0">
                  <a:pos x="T6" y="T7"/>
                </a:cxn>
                <a:cxn ang="0">
                  <a:pos x="T8" y="T9"/>
                </a:cxn>
              </a:cxnLst>
              <a:rect l="0" t="0" r="r" b="b"/>
              <a:pathLst>
                <a:path w="7" h="9">
                  <a:moveTo>
                    <a:pt x="7" y="8"/>
                  </a:moveTo>
                  <a:lnTo>
                    <a:pt x="3" y="0"/>
                  </a:lnTo>
                  <a:lnTo>
                    <a:pt x="0" y="2"/>
                  </a:lnTo>
                  <a:lnTo>
                    <a:pt x="4" y="9"/>
                  </a:lnTo>
                  <a:lnTo>
                    <a:pt x="7" y="8"/>
                  </a:lnTo>
                  <a:close/>
                </a:path>
              </a:pathLst>
            </a:custGeom>
            <a:grpFill/>
            <a:ln>
              <a:noFill/>
            </a:ln>
            <a:extLst/>
          </p:spPr>
          <p:txBody>
            <a:bodyPr/>
            <a:lstStyle/>
            <a:p>
              <a:pPr defTabSz="914309">
                <a:defRPr/>
              </a:pPr>
              <a:endParaRPr lang="en-US" sz="2400"/>
            </a:p>
          </p:txBody>
        </p:sp>
        <p:sp>
          <p:nvSpPr>
            <p:cNvPr id="100" name="Freeform 161"/>
            <p:cNvSpPr>
              <a:spLocks/>
            </p:cNvSpPr>
            <p:nvPr/>
          </p:nvSpPr>
          <p:spPr bwMode="auto">
            <a:xfrm>
              <a:off x="7088277" y="3760331"/>
              <a:ext cx="12480" cy="27454"/>
            </a:xfrm>
            <a:custGeom>
              <a:avLst/>
              <a:gdLst>
                <a:gd name="T0" fmla="*/ 0 w 5"/>
                <a:gd name="T1" fmla="*/ 9 h 11"/>
                <a:gd name="T2" fmla="*/ 2 w 5"/>
                <a:gd name="T3" fmla="*/ 11 h 11"/>
                <a:gd name="T4" fmla="*/ 5 w 5"/>
                <a:gd name="T5" fmla="*/ 2 h 11"/>
                <a:gd name="T6" fmla="*/ 2 w 5"/>
                <a:gd name="T7" fmla="*/ 0 h 11"/>
                <a:gd name="T8" fmla="*/ 0 w 5"/>
                <a:gd name="T9" fmla="*/ 9 h 11"/>
              </a:gdLst>
              <a:ahLst/>
              <a:cxnLst>
                <a:cxn ang="0">
                  <a:pos x="T0" y="T1"/>
                </a:cxn>
                <a:cxn ang="0">
                  <a:pos x="T2" y="T3"/>
                </a:cxn>
                <a:cxn ang="0">
                  <a:pos x="T4" y="T5"/>
                </a:cxn>
                <a:cxn ang="0">
                  <a:pos x="T6" y="T7"/>
                </a:cxn>
                <a:cxn ang="0">
                  <a:pos x="T8" y="T9"/>
                </a:cxn>
              </a:cxnLst>
              <a:rect l="0" t="0" r="r" b="b"/>
              <a:pathLst>
                <a:path w="5" h="11">
                  <a:moveTo>
                    <a:pt x="0" y="9"/>
                  </a:moveTo>
                  <a:lnTo>
                    <a:pt x="2" y="11"/>
                  </a:lnTo>
                  <a:lnTo>
                    <a:pt x="5" y="2"/>
                  </a:lnTo>
                  <a:lnTo>
                    <a:pt x="2" y="0"/>
                  </a:lnTo>
                  <a:lnTo>
                    <a:pt x="0" y="9"/>
                  </a:lnTo>
                  <a:close/>
                </a:path>
              </a:pathLst>
            </a:custGeom>
            <a:grpFill/>
            <a:ln>
              <a:noFill/>
            </a:ln>
            <a:extLst/>
          </p:spPr>
          <p:txBody>
            <a:bodyPr/>
            <a:lstStyle/>
            <a:p>
              <a:pPr defTabSz="914309">
                <a:defRPr/>
              </a:pPr>
              <a:endParaRPr lang="en-US" sz="2400"/>
            </a:p>
          </p:txBody>
        </p:sp>
        <p:sp>
          <p:nvSpPr>
            <p:cNvPr id="101" name="Freeform 162"/>
            <p:cNvSpPr>
              <a:spLocks/>
            </p:cNvSpPr>
            <p:nvPr/>
          </p:nvSpPr>
          <p:spPr bwMode="auto">
            <a:xfrm>
              <a:off x="7130706" y="3987447"/>
              <a:ext cx="22463" cy="19966"/>
            </a:xfrm>
            <a:custGeom>
              <a:avLst/>
              <a:gdLst>
                <a:gd name="T0" fmla="*/ 0 w 9"/>
                <a:gd name="T1" fmla="*/ 1 h 8"/>
                <a:gd name="T2" fmla="*/ 8 w 9"/>
                <a:gd name="T3" fmla="*/ 8 h 8"/>
                <a:gd name="T4" fmla="*/ 9 w 9"/>
                <a:gd name="T5" fmla="*/ 6 h 8"/>
                <a:gd name="T6" fmla="*/ 3 w 9"/>
                <a:gd name="T7" fmla="*/ 0 h 8"/>
                <a:gd name="T8" fmla="*/ 0 w 9"/>
                <a:gd name="T9" fmla="*/ 1 h 8"/>
              </a:gdLst>
              <a:ahLst/>
              <a:cxnLst>
                <a:cxn ang="0">
                  <a:pos x="T0" y="T1"/>
                </a:cxn>
                <a:cxn ang="0">
                  <a:pos x="T2" y="T3"/>
                </a:cxn>
                <a:cxn ang="0">
                  <a:pos x="T4" y="T5"/>
                </a:cxn>
                <a:cxn ang="0">
                  <a:pos x="T6" y="T7"/>
                </a:cxn>
                <a:cxn ang="0">
                  <a:pos x="T8" y="T9"/>
                </a:cxn>
              </a:cxnLst>
              <a:rect l="0" t="0" r="r" b="b"/>
              <a:pathLst>
                <a:path w="9" h="8">
                  <a:moveTo>
                    <a:pt x="0" y="1"/>
                  </a:moveTo>
                  <a:lnTo>
                    <a:pt x="8" y="8"/>
                  </a:lnTo>
                  <a:lnTo>
                    <a:pt x="9" y="6"/>
                  </a:lnTo>
                  <a:lnTo>
                    <a:pt x="3" y="0"/>
                  </a:lnTo>
                  <a:lnTo>
                    <a:pt x="0" y="1"/>
                  </a:lnTo>
                  <a:close/>
                </a:path>
              </a:pathLst>
            </a:custGeom>
            <a:grpFill/>
            <a:ln>
              <a:noFill/>
            </a:ln>
            <a:extLst/>
          </p:spPr>
          <p:txBody>
            <a:bodyPr/>
            <a:lstStyle/>
            <a:p>
              <a:pPr defTabSz="914309">
                <a:defRPr/>
              </a:pPr>
              <a:endParaRPr lang="en-US" sz="2400"/>
            </a:p>
          </p:txBody>
        </p:sp>
        <p:sp>
          <p:nvSpPr>
            <p:cNvPr id="102" name="Freeform 163"/>
            <p:cNvSpPr>
              <a:spLocks/>
            </p:cNvSpPr>
            <p:nvPr/>
          </p:nvSpPr>
          <p:spPr bwMode="auto">
            <a:xfrm>
              <a:off x="7158159" y="3942523"/>
              <a:ext cx="24958" cy="14975"/>
            </a:xfrm>
            <a:custGeom>
              <a:avLst/>
              <a:gdLst>
                <a:gd name="T0" fmla="*/ 0 w 10"/>
                <a:gd name="T1" fmla="*/ 3 h 6"/>
                <a:gd name="T2" fmla="*/ 9 w 10"/>
                <a:gd name="T3" fmla="*/ 6 h 6"/>
                <a:gd name="T4" fmla="*/ 10 w 10"/>
                <a:gd name="T5" fmla="*/ 3 h 6"/>
                <a:gd name="T6" fmla="*/ 1 w 10"/>
                <a:gd name="T7" fmla="*/ 0 h 6"/>
                <a:gd name="T8" fmla="*/ 0 w 10"/>
                <a:gd name="T9" fmla="*/ 3 h 6"/>
              </a:gdLst>
              <a:ahLst/>
              <a:cxnLst>
                <a:cxn ang="0">
                  <a:pos x="T0" y="T1"/>
                </a:cxn>
                <a:cxn ang="0">
                  <a:pos x="T2" y="T3"/>
                </a:cxn>
                <a:cxn ang="0">
                  <a:pos x="T4" y="T5"/>
                </a:cxn>
                <a:cxn ang="0">
                  <a:pos x="T6" y="T7"/>
                </a:cxn>
                <a:cxn ang="0">
                  <a:pos x="T8" y="T9"/>
                </a:cxn>
              </a:cxnLst>
              <a:rect l="0" t="0" r="r" b="b"/>
              <a:pathLst>
                <a:path w="10" h="6">
                  <a:moveTo>
                    <a:pt x="0" y="3"/>
                  </a:moveTo>
                  <a:lnTo>
                    <a:pt x="9" y="6"/>
                  </a:lnTo>
                  <a:lnTo>
                    <a:pt x="10" y="3"/>
                  </a:lnTo>
                  <a:lnTo>
                    <a:pt x="1" y="0"/>
                  </a:lnTo>
                  <a:lnTo>
                    <a:pt x="0" y="3"/>
                  </a:lnTo>
                  <a:close/>
                </a:path>
              </a:pathLst>
            </a:custGeom>
            <a:grpFill/>
            <a:ln>
              <a:noFill/>
            </a:ln>
            <a:extLst/>
          </p:spPr>
          <p:txBody>
            <a:bodyPr/>
            <a:lstStyle/>
            <a:p>
              <a:pPr defTabSz="914309">
                <a:defRPr/>
              </a:pPr>
              <a:endParaRPr lang="en-US" sz="2400"/>
            </a:p>
          </p:txBody>
        </p:sp>
        <p:sp>
          <p:nvSpPr>
            <p:cNvPr id="103" name="Freeform 164"/>
            <p:cNvSpPr>
              <a:spLocks/>
            </p:cNvSpPr>
            <p:nvPr/>
          </p:nvSpPr>
          <p:spPr bwMode="auto">
            <a:xfrm>
              <a:off x="7128209" y="3790281"/>
              <a:ext cx="22463" cy="22463"/>
            </a:xfrm>
            <a:custGeom>
              <a:avLst/>
              <a:gdLst>
                <a:gd name="T0" fmla="*/ 9 w 9"/>
                <a:gd name="T1" fmla="*/ 3 h 9"/>
                <a:gd name="T2" fmla="*/ 8 w 9"/>
                <a:gd name="T3" fmla="*/ 0 h 9"/>
                <a:gd name="T4" fmla="*/ 0 w 9"/>
                <a:gd name="T5" fmla="*/ 7 h 9"/>
                <a:gd name="T6" fmla="*/ 2 w 9"/>
                <a:gd name="T7" fmla="*/ 9 h 9"/>
                <a:gd name="T8" fmla="*/ 9 w 9"/>
                <a:gd name="T9" fmla="*/ 3 h 9"/>
              </a:gdLst>
              <a:ahLst/>
              <a:cxnLst>
                <a:cxn ang="0">
                  <a:pos x="T0" y="T1"/>
                </a:cxn>
                <a:cxn ang="0">
                  <a:pos x="T2" y="T3"/>
                </a:cxn>
                <a:cxn ang="0">
                  <a:pos x="T4" y="T5"/>
                </a:cxn>
                <a:cxn ang="0">
                  <a:pos x="T6" y="T7"/>
                </a:cxn>
                <a:cxn ang="0">
                  <a:pos x="T8" y="T9"/>
                </a:cxn>
              </a:cxnLst>
              <a:rect l="0" t="0" r="r" b="b"/>
              <a:pathLst>
                <a:path w="9" h="9">
                  <a:moveTo>
                    <a:pt x="9" y="3"/>
                  </a:moveTo>
                  <a:lnTo>
                    <a:pt x="8" y="0"/>
                  </a:lnTo>
                  <a:lnTo>
                    <a:pt x="0" y="7"/>
                  </a:lnTo>
                  <a:lnTo>
                    <a:pt x="2" y="9"/>
                  </a:lnTo>
                  <a:lnTo>
                    <a:pt x="9" y="3"/>
                  </a:lnTo>
                  <a:close/>
                </a:path>
              </a:pathLst>
            </a:custGeom>
            <a:grpFill/>
            <a:ln>
              <a:noFill/>
            </a:ln>
            <a:extLst/>
          </p:spPr>
          <p:txBody>
            <a:bodyPr/>
            <a:lstStyle/>
            <a:p>
              <a:pPr defTabSz="914309">
                <a:defRPr/>
              </a:pPr>
              <a:endParaRPr lang="en-US" sz="2400"/>
            </a:p>
          </p:txBody>
        </p:sp>
        <p:sp>
          <p:nvSpPr>
            <p:cNvPr id="104" name="Freeform 165"/>
            <p:cNvSpPr>
              <a:spLocks/>
            </p:cNvSpPr>
            <p:nvPr/>
          </p:nvSpPr>
          <p:spPr bwMode="auto">
            <a:xfrm>
              <a:off x="7153167" y="3840196"/>
              <a:ext cx="27454" cy="12480"/>
            </a:xfrm>
            <a:custGeom>
              <a:avLst/>
              <a:gdLst>
                <a:gd name="T0" fmla="*/ 10 w 11"/>
                <a:gd name="T1" fmla="*/ 0 h 5"/>
                <a:gd name="T2" fmla="*/ 0 w 11"/>
                <a:gd name="T3" fmla="*/ 3 h 5"/>
                <a:gd name="T4" fmla="*/ 2 w 11"/>
                <a:gd name="T5" fmla="*/ 5 h 5"/>
                <a:gd name="T6" fmla="*/ 11 w 11"/>
                <a:gd name="T7" fmla="*/ 3 h 5"/>
                <a:gd name="T8" fmla="*/ 10 w 11"/>
                <a:gd name="T9" fmla="*/ 0 h 5"/>
              </a:gdLst>
              <a:ahLst/>
              <a:cxnLst>
                <a:cxn ang="0">
                  <a:pos x="T0" y="T1"/>
                </a:cxn>
                <a:cxn ang="0">
                  <a:pos x="T2" y="T3"/>
                </a:cxn>
                <a:cxn ang="0">
                  <a:pos x="T4" y="T5"/>
                </a:cxn>
                <a:cxn ang="0">
                  <a:pos x="T6" y="T7"/>
                </a:cxn>
                <a:cxn ang="0">
                  <a:pos x="T8" y="T9"/>
                </a:cxn>
              </a:cxnLst>
              <a:rect l="0" t="0" r="r" b="b"/>
              <a:pathLst>
                <a:path w="11" h="5">
                  <a:moveTo>
                    <a:pt x="10" y="0"/>
                  </a:moveTo>
                  <a:lnTo>
                    <a:pt x="0" y="3"/>
                  </a:lnTo>
                  <a:lnTo>
                    <a:pt x="2" y="5"/>
                  </a:lnTo>
                  <a:lnTo>
                    <a:pt x="11" y="3"/>
                  </a:lnTo>
                  <a:lnTo>
                    <a:pt x="10" y="0"/>
                  </a:lnTo>
                  <a:close/>
                </a:path>
              </a:pathLst>
            </a:custGeom>
            <a:grpFill/>
            <a:ln>
              <a:noFill/>
            </a:ln>
            <a:extLst/>
          </p:spPr>
          <p:txBody>
            <a:bodyPr/>
            <a:lstStyle/>
            <a:p>
              <a:pPr defTabSz="914309">
                <a:defRPr/>
              </a:pPr>
              <a:endParaRPr lang="en-US" sz="2400"/>
            </a:p>
          </p:txBody>
        </p:sp>
        <p:sp>
          <p:nvSpPr>
            <p:cNvPr id="105" name="Rectangle 166"/>
            <p:cNvSpPr>
              <a:spLocks noChangeArrowheads="1"/>
            </p:cNvSpPr>
            <p:nvPr/>
          </p:nvSpPr>
          <p:spPr bwMode="auto">
            <a:xfrm>
              <a:off x="6893606" y="3890112"/>
              <a:ext cx="24958" cy="7488"/>
            </a:xfrm>
            <a:prstGeom prst="rect">
              <a:avLst/>
            </a:prstGeom>
            <a:grpFill/>
            <a:ln>
              <a:noFill/>
            </a:ln>
            <a:extLst/>
          </p:spPr>
          <p:txBody>
            <a:bodyPr/>
            <a:lstStyle/>
            <a:p>
              <a:pPr defTabSz="914309">
                <a:defRPr/>
              </a:pPr>
              <a:endParaRPr lang="en-US" sz="2400"/>
            </a:p>
          </p:txBody>
        </p:sp>
        <p:sp>
          <p:nvSpPr>
            <p:cNvPr id="106" name="Rectangle 167"/>
            <p:cNvSpPr>
              <a:spLocks noChangeArrowheads="1"/>
            </p:cNvSpPr>
            <p:nvPr/>
          </p:nvSpPr>
          <p:spPr bwMode="auto">
            <a:xfrm>
              <a:off x="7170638" y="3892607"/>
              <a:ext cx="27454" cy="7488"/>
            </a:xfrm>
            <a:prstGeom prst="rect">
              <a:avLst/>
            </a:prstGeom>
            <a:grpFill/>
            <a:ln>
              <a:noFill/>
            </a:ln>
            <a:extLst/>
          </p:spPr>
          <p:txBody>
            <a:bodyPr/>
            <a:lstStyle/>
            <a:p>
              <a:pPr defTabSz="914309">
                <a:defRPr/>
              </a:pPr>
              <a:endParaRPr lang="en-US" sz="2400"/>
            </a:p>
          </p:txBody>
        </p:sp>
      </p:grpSp>
      <p:grpSp>
        <p:nvGrpSpPr>
          <p:cNvPr id="107" name="Group 54"/>
          <p:cNvGrpSpPr/>
          <p:nvPr/>
        </p:nvGrpSpPr>
        <p:grpSpPr>
          <a:xfrm>
            <a:off x="7242808" y="4002777"/>
            <a:ext cx="399325" cy="519123"/>
            <a:chOff x="6421904" y="4798576"/>
            <a:chExt cx="299494" cy="389342"/>
          </a:xfrm>
          <a:solidFill>
            <a:schemeClr val="bg1"/>
          </a:solidFill>
        </p:grpSpPr>
        <p:sp>
          <p:nvSpPr>
            <p:cNvPr id="108" name="Freeform 170"/>
            <p:cNvSpPr>
              <a:spLocks/>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xtLst/>
          </p:spPr>
          <p:txBody>
            <a:bodyPr/>
            <a:lstStyle/>
            <a:p>
              <a:pPr defTabSz="914309">
                <a:defRPr/>
              </a:pPr>
              <a:endParaRPr lang="en-US" sz="2400"/>
            </a:p>
          </p:txBody>
        </p:sp>
        <p:sp>
          <p:nvSpPr>
            <p:cNvPr id="109" name="Freeform 171"/>
            <p:cNvSpPr>
              <a:spLocks/>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xtLst/>
          </p:spPr>
          <p:txBody>
            <a:bodyPr/>
            <a:lstStyle/>
            <a:p>
              <a:pPr defTabSz="914309">
                <a:defRPr/>
              </a:pPr>
              <a:endParaRPr lang="en-US" sz="2400"/>
            </a:p>
          </p:txBody>
        </p:sp>
      </p:grpSp>
      <p:sp>
        <p:nvSpPr>
          <p:cNvPr id="110" name="矩形 109"/>
          <p:cNvSpPr/>
          <p:nvPr/>
        </p:nvSpPr>
        <p:spPr>
          <a:xfrm>
            <a:off x="4415818" y="1603782"/>
            <a:ext cx="1345222" cy="441203"/>
          </a:xfrm>
          <a:prstGeom prst="rect">
            <a:avLst/>
          </a:prstGeom>
        </p:spPr>
        <p:txBody>
          <a:bodyPr wrap="none" lIns="91431" tIns="45716" rIns="91431" bIns="45716">
            <a:spAutoFit/>
          </a:bodyPr>
          <a:lstStyle/>
          <a:p>
            <a:pPr algn="r" defTabSz="914309">
              <a:defRPr/>
            </a:pPr>
            <a:r>
              <a:rPr lang="zh-CN" altLang="en-US" sz="2267" b="1" dirty="0">
                <a:solidFill>
                  <a:schemeClr val="bg1">
                    <a:lumMod val="95000"/>
                  </a:schemeClr>
                </a:solidFill>
                <a:latin typeface="微软雅黑" pitchFamily="34" charset="-122"/>
                <a:ea typeface="微软雅黑" pitchFamily="34" charset="-122"/>
              </a:rPr>
              <a:t>添加标题</a:t>
            </a:r>
            <a:endParaRPr lang="en-US" altLang="zh-CN" sz="2267" b="1" dirty="0">
              <a:solidFill>
                <a:schemeClr val="bg1">
                  <a:lumMod val="95000"/>
                </a:schemeClr>
              </a:solidFill>
              <a:latin typeface="微软雅黑" pitchFamily="34" charset="-122"/>
              <a:ea typeface="微软雅黑" pitchFamily="34" charset="-122"/>
            </a:endParaRPr>
          </a:p>
        </p:txBody>
      </p:sp>
      <p:sp>
        <p:nvSpPr>
          <p:cNvPr id="111" name="矩形 47"/>
          <p:cNvSpPr>
            <a:spLocks noChangeArrowheads="1"/>
          </p:cNvSpPr>
          <p:nvPr/>
        </p:nvSpPr>
        <p:spPr bwMode="auto">
          <a:xfrm>
            <a:off x="1563690" y="2056221"/>
            <a:ext cx="4197351" cy="1175955"/>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defTabSz="914309">
              <a:lnSpc>
                <a:spcPct val="120000"/>
              </a:lnSpc>
              <a:spcBef>
                <a:spcPct val="0"/>
              </a:spcBef>
              <a:buNone/>
              <a:defRPr/>
            </a:pPr>
            <a:r>
              <a:rPr lang="zh-CN" altLang="en-US" sz="1467" dirty="0">
                <a:solidFill>
                  <a:schemeClr val="bg1">
                    <a:lumMod val="95000"/>
                  </a:schemeClr>
                </a:solidFill>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112" name="矩形 111"/>
          <p:cNvSpPr>
            <a:spLocks noChangeArrowheads="1"/>
          </p:cNvSpPr>
          <p:nvPr/>
        </p:nvSpPr>
        <p:spPr bwMode="auto">
          <a:xfrm>
            <a:off x="1381127" y="4808946"/>
            <a:ext cx="1552575" cy="441203"/>
          </a:xfrm>
          <a:prstGeom prst="rect">
            <a:avLst/>
          </a:prstGeom>
          <a:noFill/>
          <a:ln w="9525">
            <a:noFill/>
            <a:miter lim="800000"/>
            <a:headEnd/>
            <a:tailEnd/>
          </a:ln>
        </p:spPr>
        <p:txBody>
          <a:bodyPr lIns="91431" tIns="45716" rIns="91431" bIns="45716">
            <a:spAutoFit/>
          </a:bodyPr>
          <a:lstStyle/>
          <a:p>
            <a:pPr algn="ctr"/>
            <a:r>
              <a:rPr lang="zh-CN" altLang="en-US" sz="2267" b="1" dirty="0">
                <a:solidFill>
                  <a:srgbClr val="404040"/>
                </a:solidFill>
                <a:latin typeface="微软雅黑" pitchFamily="34" charset="-122"/>
                <a:ea typeface="微软雅黑" pitchFamily="34" charset="-122"/>
              </a:rPr>
              <a:t>添加标题</a:t>
            </a:r>
            <a:endParaRPr lang="en-US" altLang="zh-CN" sz="2267" b="1" dirty="0">
              <a:solidFill>
                <a:srgbClr val="404040"/>
              </a:solidFill>
              <a:latin typeface="微软雅黑" pitchFamily="34" charset="-122"/>
              <a:ea typeface="微软雅黑" pitchFamily="34" charset="-122"/>
            </a:endParaRPr>
          </a:p>
        </p:txBody>
      </p:sp>
      <p:sp>
        <p:nvSpPr>
          <p:cNvPr id="113" name="矩形 47"/>
          <p:cNvSpPr>
            <a:spLocks noChangeArrowheads="1"/>
          </p:cNvSpPr>
          <p:nvPr/>
        </p:nvSpPr>
        <p:spPr bwMode="auto">
          <a:xfrm>
            <a:off x="1171577" y="5229633"/>
            <a:ext cx="1971675" cy="905048"/>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914309">
              <a:lnSpc>
                <a:spcPct val="120000"/>
              </a:lnSpc>
              <a:spcBef>
                <a:spcPct val="0"/>
              </a:spcBef>
              <a:buNone/>
              <a:defRPr/>
            </a:pPr>
            <a:r>
              <a:rPr lang="zh-CN" altLang="en-US" sz="1467" dirty="0">
                <a:solidFill>
                  <a:schemeClr val="tx1">
                    <a:lumMod val="65000"/>
                    <a:lumOff val="35000"/>
                  </a:schemeClr>
                </a:solidFill>
                <a:sym typeface="微软雅黑" pitchFamily="34" charset="-122"/>
              </a:rPr>
              <a:t>在此录入上述图表的描述说明，在此录入上述图表的描述说明。</a:t>
            </a:r>
          </a:p>
        </p:txBody>
      </p:sp>
      <p:sp>
        <p:nvSpPr>
          <p:cNvPr id="114" name="矩形 113"/>
          <p:cNvSpPr>
            <a:spLocks noChangeArrowheads="1"/>
          </p:cNvSpPr>
          <p:nvPr/>
        </p:nvSpPr>
        <p:spPr bwMode="auto">
          <a:xfrm>
            <a:off x="4021140" y="4808946"/>
            <a:ext cx="1550987" cy="441203"/>
          </a:xfrm>
          <a:prstGeom prst="rect">
            <a:avLst/>
          </a:prstGeom>
          <a:noFill/>
          <a:ln w="9525">
            <a:noFill/>
            <a:miter lim="800000"/>
            <a:headEnd/>
            <a:tailEnd/>
          </a:ln>
        </p:spPr>
        <p:txBody>
          <a:bodyPr lIns="91431" tIns="45716" rIns="91431" bIns="45716">
            <a:spAutoFit/>
          </a:bodyPr>
          <a:lstStyle/>
          <a:p>
            <a:pPr algn="ctr"/>
            <a:r>
              <a:rPr lang="zh-CN" altLang="en-US" sz="2267" b="1" dirty="0">
                <a:solidFill>
                  <a:srgbClr val="404040"/>
                </a:solidFill>
                <a:latin typeface="微软雅黑" pitchFamily="34" charset="-122"/>
                <a:ea typeface="微软雅黑" pitchFamily="34" charset="-122"/>
              </a:rPr>
              <a:t>添加标题</a:t>
            </a:r>
            <a:endParaRPr lang="en-US" altLang="zh-CN" sz="2267" b="1" dirty="0">
              <a:solidFill>
                <a:srgbClr val="404040"/>
              </a:solidFill>
              <a:latin typeface="微软雅黑" pitchFamily="34" charset="-122"/>
              <a:ea typeface="微软雅黑" pitchFamily="34" charset="-122"/>
            </a:endParaRPr>
          </a:p>
        </p:txBody>
      </p:sp>
      <p:sp>
        <p:nvSpPr>
          <p:cNvPr id="115" name="矩形 47"/>
          <p:cNvSpPr>
            <a:spLocks noChangeArrowheads="1"/>
          </p:cNvSpPr>
          <p:nvPr/>
        </p:nvSpPr>
        <p:spPr bwMode="auto">
          <a:xfrm>
            <a:off x="3811591" y="5229634"/>
            <a:ext cx="1970087" cy="905048"/>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914309">
              <a:lnSpc>
                <a:spcPct val="120000"/>
              </a:lnSpc>
              <a:spcBef>
                <a:spcPct val="0"/>
              </a:spcBef>
              <a:buNone/>
              <a:defRPr/>
            </a:pPr>
            <a:r>
              <a:rPr lang="zh-CN" altLang="en-US" sz="1467" dirty="0">
                <a:solidFill>
                  <a:schemeClr val="tx1">
                    <a:lumMod val="65000"/>
                    <a:lumOff val="35000"/>
                  </a:schemeClr>
                </a:solidFill>
                <a:sym typeface="微软雅黑" pitchFamily="34" charset="-122"/>
              </a:rPr>
              <a:t>在此录入上述图表的描述说明，在此录入上述图表的描述说明。</a:t>
            </a:r>
          </a:p>
        </p:txBody>
      </p:sp>
      <p:sp>
        <p:nvSpPr>
          <p:cNvPr id="116" name="矩形 115"/>
          <p:cNvSpPr>
            <a:spLocks noChangeArrowheads="1"/>
          </p:cNvSpPr>
          <p:nvPr/>
        </p:nvSpPr>
        <p:spPr bwMode="auto">
          <a:xfrm>
            <a:off x="9299578" y="4808946"/>
            <a:ext cx="1552575" cy="441203"/>
          </a:xfrm>
          <a:prstGeom prst="rect">
            <a:avLst/>
          </a:prstGeom>
          <a:noFill/>
          <a:ln w="9525">
            <a:noFill/>
            <a:miter lim="800000"/>
            <a:headEnd/>
            <a:tailEnd/>
          </a:ln>
        </p:spPr>
        <p:txBody>
          <a:bodyPr lIns="91431" tIns="45716" rIns="91431" bIns="45716">
            <a:spAutoFit/>
          </a:bodyPr>
          <a:lstStyle/>
          <a:p>
            <a:pPr algn="ctr"/>
            <a:r>
              <a:rPr lang="zh-CN" altLang="en-US" sz="2267" b="1" dirty="0">
                <a:solidFill>
                  <a:srgbClr val="404040"/>
                </a:solidFill>
                <a:latin typeface="微软雅黑" pitchFamily="34" charset="-122"/>
                <a:ea typeface="微软雅黑" pitchFamily="34" charset="-122"/>
              </a:rPr>
              <a:t>添加标题</a:t>
            </a:r>
            <a:endParaRPr lang="en-US" altLang="zh-CN" sz="2267" b="1" dirty="0">
              <a:solidFill>
                <a:srgbClr val="404040"/>
              </a:solidFill>
              <a:latin typeface="微软雅黑" pitchFamily="34" charset="-122"/>
              <a:ea typeface="微软雅黑" pitchFamily="34" charset="-122"/>
            </a:endParaRPr>
          </a:p>
        </p:txBody>
      </p:sp>
      <p:sp>
        <p:nvSpPr>
          <p:cNvPr id="117" name="矩形 47"/>
          <p:cNvSpPr>
            <a:spLocks noChangeArrowheads="1"/>
          </p:cNvSpPr>
          <p:nvPr/>
        </p:nvSpPr>
        <p:spPr bwMode="auto">
          <a:xfrm>
            <a:off x="9090025" y="5229634"/>
            <a:ext cx="1971675" cy="905048"/>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914309">
              <a:lnSpc>
                <a:spcPct val="120000"/>
              </a:lnSpc>
              <a:spcBef>
                <a:spcPct val="0"/>
              </a:spcBef>
              <a:buNone/>
              <a:defRPr/>
            </a:pPr>
            <a:r>
              <a:rPr lang="zh-CN" altLang="en-US" sz="1467" dirty="0">
                <a:solidFill>
                  <a:schemeClr val="tx1">
                    <a:lumMod val="65000"/>
                    <a:lumOff val="35000"/>
                  </a:schemeClr>
                </a:solidFill>
                <a:sym typeface="微软雅黑" pitchFamily="34" charset="-122"/>
              </a:rPr>
              <a:t>在此录入上述图表的描述说明，在此录入上述图表的描述说明。</a:t>
            </a:r>
          </a:p>
        </p:txBody>
      </p:sp>
      <p:sp>
        <p:nvSpPr>
          <p:cNvPr id="118" name="矩形 117"/>
          <p:cNvSpPr>
            <a:spLocks noChangeArrowheads="1"/>
          </p:cNvSpPr>
          <p:nvPr/>
        </p:nvSpPr>
        <p:spPr bwMode="auto">
          <a:xfrm>
            <a:off x="6659566" y="4808946"/>
            <a:ext cx="1552575" cy="441203"/>
          </a:xfrm>
          <a:prstGeom prst="rect">
            <a:avLst/>
          </a:prstGeom>
          <a:noFill/>
          <a:ln w="9525">
            <a:noFill/>
            <a:miter lim="800000"/>
            <a:headEnd/>
            <a:tailEnd/>
          </a:ln>
        </p:spPr>
        <p:txBody>
          <a:bodyPr lIns="91431" tIns="45716" rIns="91431" bIns="45716">
            <a:spAutoFit/>
          </a:bodyPr>
          <a:lstStyle/>
          <a:p>
            <a:pPr algn="ctr"/>
            <a:r>
              <a:rPr lang="zh-CN" altLang="en-US" sz="2267" b="1" dirty="0">
                <a:solidFill>
                  <a:srgbClr val="404040"/>
                </a:solidFill>
                <a:latin typeface="微软雅黑" pitchFamily="34" charset="-122"/>
                <a:ea typeface="微软雅黑" pitchFamily="34" charset="-122"/>
              </a:rPr>
              <a:t>添加标题</a:t>
            </a:r>
            <a:endParaRPr lang="en-US" altLang="zh-CN" sz="2267" b="1" dirty="0">
              <a:solidFill>
                <a:srgbClr val="404040"/>
              </a:solidFill>
              <a:latin typeface="微软雅黑" pitchFamily="34" charset="-122"/>
              <a:ea typeface="微软雅黑" pitchFamily="34" charset="-122"/>
            </a:endParaRPr>
          </a:p>
        </p:txBody>
      </p:sp>
      <p:sp>
        <p:nvSpPr>
          <p:cNvPr id="119" name="矩形 47"/>
          <p:cNvSpPr>
            <a:spLocks noChangeArrowheads="1"/>
          </p:cNvSpPr>
          <p:nvPr/>
        </p:nvSpPr>
        <p:spPr bwMode="auto">
          <a:xfrm>
            <a:off x="6450013" y="5229634"/>
            <a:ext cx="1971675" cy="905048"/>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914309">
              <a:lnSpc>
                <a:spcPct val="120000"/>
              </a:lnSpc>
              <a:spcBef>
                <a:spcPct val="0"/>
              </a:spcBef>
              <a:buNone/>
              <a:defRPr/>
            </a:pPr>
            <a:r>
              <a:rPr lang="zh-CN" altLang="en-US" sz="1467" dirty="0">
                <a:solidFill>
                  <a:schemeClr val="tx1">
                    <a:lumMod val="65000"/>
                    <a:lumOff val="35000"/>
                  </a:schemeClr>
                </a:solidFill>
                <a:sym typeface="微软雅黑" pitchFamily="34" charset="-122"/>
              </a:rPr>
              <a:t>在此录入上述图表的描述说明，在此录入上述图表的描述说明。</a:t>
            </a:r>
          </a:p>
        </p:txBody>
      </p:sp>
    </p:spTree>
    <p:extLst>
      <p:ext uri="{BB962C8B-B14F-4D97-AF65-F5344CB8AC3E}">
        <p14:creationId xmlns:p14="http://schemas.microsoft.com/office/powerpoint/2010/main" val="3750213637"/>
      </p:ext>
    </p:extLst>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wipe(left)">
                                      <p:cBhvr>
                                        <p:cTn id="7" dur="500"/>
                                        <p:tgtEl>
                                          <p:spTgt spid="63"/>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67"/>
                                        </p:tgtEl>
                                        <p:attrNameLst>
                                          <p:attrName>style.visibility</p:attrName>
                                        </p:attrNameLst>
                                      </p:cBhvr>
                                      <p:to>
                                        <p:strVal val="visible"/>
                                      </p:to>
                                    </p:set>
                                    <p:anim calcmode="lin" valueType="num">
                                      <p:cBhvr additive="base">
                                        <p:cTn id="11" dur="500" fill="hold"/>
                                        <p:tgtEl>
                                          <p:spTgt spid="67"/>
                                        </p:tgtEl>
                                        <p:attrNameLst>
                                          <p:attrName>ppt_x</p:attrName>
                                        </p:attrNameLst>
                                      </p:cBhvr>
                                      <p:tavLst>
                                        <p:tav tm="0">
                                          <p:val>
                                            <p:strVal val="0-#ppt_w/2"/>
                                          </p:val>
                                        </p:tav>
                                        <p:tav tm="100000">
                                          <p:val>
                                            <p:strVal val="#ppt_x"/>
                                          </p:val>
                                        </p:tav>
                                      </p:tavLst>
                                    </p:anim>
                                    <p:anim calcmode="lin" valueType="num">
                                      <p:cBhvr additive="base">
                                        <p:cTn id="12" dur="500" fill="hold"/>
                                        <p:tgtEl>
                                          <p:spTgt spid="67"/>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68"/>
                                        </p:tgtEl>
                                        <p:attrNameLst>
                                          <p:attrName>style.visibility</p:attrName>
                                        </p:attrNameLst>
                                      </p:cBhvr>
                                      <p:to>
                                        <p:strVal val="visible"/>
                                      </p:to>
                                    </p:set>
                                    <p:animEffect transition="in" filter="wipe(right)">
                                      <p:cBhvr>
                                        <p:cTn id="16" dur="500"/>
                                        <p:tgtEl>
                                          <p:spTgt spid="68"/>
                                        </p:tgtEl>
                                      </p:cBhvr>
                                    </p:animEffect>
                                  </p:childTnLst>
                                </p:cTn>
                              </p:par>
                              <p:par>
                                <p:cTn id="17" presetID="22" presetClass="entr" presetSubtype="2" fill="hold" grpId="0" nodeType="withEffect">
                                  <p:stCondLst>
                                    <p:cond delay="250"/>
                                  </p:stCondLst>
                                  <p:childTnLst>
                                    <p:set>
                                      <p:cBhvr>
                                        <p:cTn id="18" dur="1" fill="hold">
                                          <p:stCondLst>
                                            <p:cond delay="0"/>
                                          </p:stCondLst>
                                        </p:cTn>
                                        <p:tgtEl>
                                          <p:spTgt spid="110"/>
                                        </p:tgtEl>
                                        <p:attrNameLst>
                                          <p:attrName>style.visibility</p:attrName>
                                        </p:attrNameLst>
                                      </p:cBhvr>
                                      <p:to>
                                        <p:strVal val="visible"/>
                                      </p:to>
                                    </p:set>
                                    <p:animEffect transition="in" filter="wipe(right)">
                                      <p:cBhvr>
                                        <p:cTn id="19" dur="500"/>
                                        <p:tgtEl>
                                          <p:spTgt spid="110"/>
                                        </p:tgtEl>
                                      </p:cBhvr>
                                    </p:animEffect>
                                  </p:childTnLst>
                                </p:cTn>
                              </p:par>
                              <p:par>
                                <p:cTn id="20" presetID="22" presetClass="entr" presetSubtype="2" fill="hold" grpId="0" nodeType="withEffect">
                                  <p:stCondLst>
                                    <p:cond delay="250"/>
                                  </p:stCondLst>
                                  <p:childTnLst>
                                    <p:set>
                                      <p:cBhvr>
                                        <p:cTn id="21" dur="1" fill="hold">
                                          <p:stCondLst>
                                            <p:cond delay="0"/>
                                          </p:stCondLst>
                                        </p:cTn>
                                        <p:tgtEl>
                                          <p:spTgt spid="111"/>
                                        </p:tgtEl>
                                        <p:attrNameLst>
                                          <p:attrName>style.visibility</p:attrName>
                                        </p:attrNameLst>
                                      </p:cBhvr>
                                      <p:to>
                                        <p:strVal val="visible"/>
                                      </p:to>
                                    </p:set>
                                    <p:animEffect transition="in" filter="wipe(right)">
                                      <p:cBhvr>
                                        <p:cTn id="22" dur="500"/>
                                        <p:tgtEl>
                                          <p:spTgt spid="111"/>
                                        </p:tgtEl>
                                      </p:cBhvr>
                                    </p:animEffect>
                                  </p:childTnLst>
                                </p:cTn>
                              </p:par>
                            </p:childTnLst>
                          </p:cTn>
                        </p:par>
                        <p:par>
                          <p:cTn id="23" fill="hold">
                            <p:stCondLst>
                              <p:cond delay="1750"/>
                            </p:stCondLst>
                            <p:childTnLst>
                              <p:par>
                                <p:cTn id="24" presetID="21" presetClass="entr" presetSubtype="1" fill="hold" grpId="0" nodeType="afterEffect">
                                  <p:stCondLst>
                                    <p:cond delay="0"/>
                                  </p:stCondLst>
                                  <p:childTnLst>
                                    <p:set>
                                      <p:cBhvr>
                                        <p:cTn id="25" dur="1" fill="hold">
                                          <p:stCondLst>
                                            <p:cond delay="0"/>
                                          </p:stCondLst>
                                        </p:cTn>
                                        <p:tgtEl>
                                          <p:spTgt spid="69"/>
                                        </p:tgtEl>
                                        <p:attrNameLst>
                                          <p:attrName>style.visibility</p:attrName>
                                        </p:attrNameLst>
                                      </p:cBhvr>
                                      <p:to>
                                        <p:strVal val="visible"/>
                                      </p:to>
                                    </p:set>
                                    <p:animEffect transition="in" filter="wheel(1)">
                                      <p:cBhvr>
                                        <p:cTn id="26" dur="400"/>
                                        <p:tgtEl>
                                          <p:spTgt spid="69"/>
                                        </p:tgtEl>
                                      </p:cBhvr>
                                    </p:animEffect>
                                  </p:childTnLst>
                                </p:cTn>
                              </p:par>
                            </p:childTnLst>
                          </p:cTn>
                        </p:par>
                        <p:par>
                          <p:cTn id="27" fill="hold">
                            <p:stCondLst>
                              <p:cond delay="2150"/>
                            </p:stCondLst>
                            <p:childTnLst>
                              <p:par>
                                <p:cTn id="28" presetID="21" presetClass="entr" presetSubtype="1" fill="hold" grpId="0" nodeType="afterEffect">
                                  <p:stCondLst>
                                    <p:cond delay="0"/>
                                  </p:stCondLst>
                                  <p:childTnLst>
                                    <p:set>
                                      <p:cBhvr>
                                        <p:cTn id="29" dur="1" fill="hold">
                                          <p:stCondLst>
                                            <p:cond delay="0"/>
                                          </p:stCondLst>
                                        </p:cTn>
                                        <p:tgtEl>
                                          <p:spTgt spid="70"/>
                                        </p:tgtEl>
                                        <p:attrNameLst>
                                          <p:attrName>style.visibility</p:attrName>
                                        </p:attrNameLst>
                                      </p:cBhvr>
                                      <p:to>
                                        <p:strVal val="visible"/>
                                      </p:to>
                                    </p:set>
                                    <p:animEffect transition="in" filter="wheel(1)">
                                      <p:cBhvr>
                                        <p:cTn id="30" dur="400"/>
                                        <p:tgtEl>
                                          <p:spTgt spid="70"/>
                                        </p:tgtEl>
                                      </p:cBhvr>
                                    </p:animEffect>
                                  </p:childTnLst>
                                </p:cTn>
                              </p:par>
                            </p:childTnLst>
                          </p:cTn>
                        </p:par>
                        <p:par>
                          <p:cTn id="31" fill="hold">
                            <p:stCondLst>
                              <p:cond delay="2550"/>
                            </p:stCondLst>
                            <p:childTnLst>
                              <p:par>
                                <p:cTn id="32" presetID="21" presetClass="entr" presetSubtype="1" fill="hold" grpId="0" nodeType="afterEffect">
                                  <p:stCondLst>
                                    <p:cond delay="0"/>
                                  </p:stCondLst>
                                  <p:childTnLst>
                                    <p:set>
                                      <p:cBhvr>
                                        <p:cTn id="33" dur="1" fill="hold">
                                          <p:stCondLst>
                                            <p:cond delay="0"/>
                                          </p:stCondLst>
                                        </p:cTn>
                                        <p:tgtEl>
                                          <p:spTgt spid="71"/>
                                        </p:tgtEl>
                                        <p:attrNameLst>
                                          <p:attrName>style.visibility</p:attrName>
                                        </p:attrNameLst>
                                      </p:cBhvr>
                                      <p:to>
                                        <p:strVal val="visible"/>
                                      </p:to>
                                    </p:set>
                                    <p:animEffect transition="in" filter="wheel(1)">
                                      <p:cBhvr>
                                        <p:cTn id="34" dur="400"/>
                                        <p:tgtEl>
                                          <p:spTgt spid="71"/>
                                        </p:tgtEl>
                                      </p:cBhvr>
                                    </p:animEffect>
                                  </p:childTnLst>
                                </p:cTn>
                              </p:par>
                            </p:childTnLst>
                          </p:cTn>
                        </p:par>
                        <p:par>
                          <p:cTn id="35" fill="hold">
                            <p:stCondLst>
                              <p:cond delay="2950"/>
                            </p:stCondLst>
                            <p:childTnLst>
                              <p:par>
                                <p:cTn id="36" presetID="21" presetClass="entr" presetSubtype="1" fill="hold" grpId="0" nodeType="afterEffect">
                                  <p:stCondLst>
                                    <p:cond delay="0"/>
                                  </p:stCondLst>
                                  <p:childTnLst>
                                    <p:set>
                                      <p:cBhvr>
                                        <p:cTn id="37" dur="1" fill="hold">
                                          <p:stCondLst>
                                            <p:cond delay="0"/>
                                          </p:stCondLst>
                                        </p:cTn>
                                        <p:tgtEl>
                                          <p:spTgt spid="72"/>
                                        </p:tgtEl>
                                        <p:attrNameLst>
                                          <p:attrName>style.visibility</p:attrName>
                                        </p:attrNameLst>
                                      </p:cBhvr>
                                      <p:to>
                                        <p:strVal val="visible"/>
                                      </p:to>
                                    </p:set>
                                    <p:animEffect transition="in" filter="wheel(1)">
                                      <p:cBhvr>
                                        <p:cTn id="38" dur="400"/>
                                        <p:tgtEl>
                                          <p:spTgt spid="72"/>
                                        </p:tgtEl>
                                      </p:cBhvr>
                                    </p:animEffect>
                                  </p:childTnLst>
                                </p:cTn>
                              </p:par>
                            </p:childTnLst>
                          </p:cTn>
                        </p:par>
                        <p:par>
                          <p:cTn id="39" fill="hold">
                            <p:stCondLst>
                              <p:cond delay="3350"/>
                            </p:stCondLst>
                            <p:childTnLst>
                              <p:par>
                                <p:cTn id="40" presetID="10" presetClass="entr" presetSubtype="0" fill="hold" nodeType="afterEffect">
                                  <p:stCondLst>
                                    <p:cond delay="0"/>
                                  </p:stCondLst>
                                  <p:childTnLst>
                                    <p:set>
                                      <p:cBhvr>
                                        <p:cTn id="41" dur="1" fill="hold">
                                          <p:stCondLst>
                                            <p:cond delay="0"/>
                                          </p:stCondLst>
                                        </p:cTn>
                                        <p:tgtEl>
                                          <p:spTgt spid="73"/>
                                        </p:tgtEl>
                                        <p:attrNameLst>
                                          <p:attrName>style.visibility</p:attrName>
                                        </p:attrNameLst>
                                      </p:cBhvr>
                                      <p:to>
                                        <p:strVal val="visible"/>
                                      </p:to>
                                    </p:set>
                                    <p:animEffect transition="in" filter="fade">
                                      <p:cBhvr>
                                        <p:cTn id="42" dur="250"/>
                                        <p:tgtEl>
                                          <p:spTgt spid="73"/>
                                        </p:tgtEl>
                                      </p:cBhvr>
                                    </p:animEffect>
                                  </p:childTnLst>
                                </p:cTn>
                              </p:par>
                              <p:par>
                                <p:cTn id="43" presetID="10" presetClass="entr" presetSubtype="0" fill="hold" nodeType="withEffect">
                                  <p:stCondLst>
                                    <p:cond delay="0"/>
                                  </p:stCondLst>
                                  <p:childTnLst>
                                    <p:set>
                                      <p:cBhvr>
                                        <p:cTn id="44" dur="1" fill="hold">
                                          <p:stCondLst>
                                            <p:cond delay="0"/>
                                          </p:stCondLst>
                                        </p:cTn>
                                        <p:tgtEl>
                                          <p:spTgt spid="76"/>
                                        </p:tgtEl>
                                        <p:attrNameLst>
                                          <p:attrName>style.visibility</p:attrName>
                                        </p:attrNameLst>
                                      </p:cBhvr>
                                      <p:to>
                                        <p:strVal val="visible"/>
                                      </p:to>
                                    </p:set>
                                    <p:animEffect transition="in" filter="fade">
                                      <p:cBhvr>
                                        <p:cTn id="45" dur="250"/>
                                        <p:tgtEl>
                                          <p:spTgt spid="76"/>
                                        </p:tgtEl>
                                      </p:cBhvr>
                                    </p:animEffect>
                                  </p:childTnLst>
                                </p:cTn>
                              </p:par>
                              <p:par>
                                <p:cTn id="46" presetID="10" presetClass="entr" presetSubtype="0" fill="hold" nodeType="withEffect">
                                  <p:stCondLst>
                                    <p:cond delay="0"/>
                                  </p:stCondLst>
                                  <p:childTnLst>
                                    <p:set>
                                      <p:cBhvr>
                                        <p:cTn id="47" dur="1" fill="hold">
                                          <p:stCondLst>
                                            <p:cond delay="0"/>
                                          </p:stCondLst>
                                        </p:cTn>
                                        <p:tgtEl>
                                          <p:spTgt spid="107"/>
                                        </p:tgtEl>
                                        <p:attrNameLst>
                                          <p:attrName>style.visibility</p:attrName>
                                        </p:attrNameLst>
                                      </p:cBhvr>
                                      <p:to>
                                        <p:strVal val="visible"/>
                                      </p:to>
                                    </p:set>
                                    <p:animEffect transition="in" filter="fade">
                                      <p:cBhvr>
                                        <p:cTn id="48" dur="250"/>
                                        <p:tgtEl>
                                          <p:spTgt spid="107"/>
                                        </p:tgtEl>
                                      </p:cBhvr>
                                    </p:animEffect>
                                  </p:childTnLst>
                                </p:cTn>
                              </p:par>
                              <p:par>
                                <p:cTn id="49" presetID="10" presetClass="entr" presetSubtype="0" fill="hold" nodeType="withEffect">
                                  <p:stCondLst>
                                    <p:cond delay="0"/>
                                  </p:stCondLst>
                                  <p:childTnLst>
                                    <p:set>
                                      <p:cBhvr>
                                        <p:cTn id="50" dur="1" fill="hold">
                                          <p:stCondLst>
                                            <p:cond delay="0"/>
                                          </p:stCondLst>
                                        </p:cTn>
                                        <p:tgtEl>
                                          <p:spTgt spid="88"/>
                                        </p:tgtEl>
                                        <p:attrNameLst>
                                          <p:attrName>style.visibility</p:attrName>
                                        </p:attrNameLst>
                                      </p:cBhvr>
                                      <p:to>
                                        <p:strVal val="visible"/>
                                      </p:to>
                                    </p:set>
                                    <p:animEffect transition="in" filter="fade">
                                      <p:cBhvr>
                                        <p:cTn id="51" dur="250"/>
                                        <p:tgtEl>
                                          <p:spTgt spid="88"/>
                                        </p:tgtEl>
                                      </p:cBhvr>
                                    </p:animEffect>
                                  </p:childTnLst>
                                </p:cTn>
                              </p:par>
                              <p:par>
                                <p:cTn id="52" presetID="14" presetClass="entr" presetSubtype="10" fill="hold" grpId="0" nodeType="withEffect">
                                  <p:stCondLst>
                                    <p:cond delay="750"/>
                                  </p:stCondLst>
                                  <p:childTnLst>
                                    <p:set>
                                      <p:cBhvr>
                                        <p:cTn id="53" dur="1" fill="hold">
                                          <p:stCondLst>
                                            <p:cond delay="0"/>
                                          </p:stCondLst>
                                        </p:cTn>
                                        <p:tgtEl>
                                          <p:spTgt spid="112"/>
                                        </p:tgtEl>
                                        <p:attrNameLst>
                                          <p:attrName>style.visibility</p:attrName>
                                        </p:attrNameLst>
                                      </p:cBhvr>
                                      <p:to>
                                        <p:strVal val="visible"/>
                                      </p:to>
                                    </p:set>
                                    <p:animEffect transition="in" filter="randombar(horizontal)">
                                      <p:cBhvr>
                                        <p:cTn id="54" dur="400"/>
                                        <p:tgtEl>
                                          <p:spTgt spid="112"/>
                                        </p:tgtEl>
                                      </p:cBhvr>
                                    </p:animEffect>
                                  </p:childTnLst>
                                </p:cTn>
                              </p:par>
                              <p:par>
                                <p:cTn id="55" presetID="14" presetClass="entr" presetSubtype="10" fill="hold" grpId="0" nodeType="withEffect">
                                  <p:stCondLst>
                                    <p:cond delay="750"/>
                                  </p:stCondLst>
                                  <p:childTnLst>
                                    <p:set>
                                      <p:cBhvr>
                                        <p:cTn id="56" dur="1" fill="hold">
                                          <p:stCondLst>
                                            <p:cond delay="0"/>
                                          </p:stCondLst>
                                        </p:cTn>
                                        <p:tgtEl>
                                          <p:spTgt spid="113"/>
                                        </p:tgtEl>
                                        <p:attrNameLst>
                                          <p:attrName>style.visibility</p:attrName>
                                        </p:attrNameLst>
                                      </p:cBhvr>
                                      <p:to>
                                        <p:strVal val="visible"/>
                                      </p:to>
                                    </p:set>
                                    <p:animEffect transition="in" filter="randombar(horizontal)">
                                      <p:cBhvr>
                                        <p:cTn id="57" dur="400"/>
                                        <p:tgtEl>
                                          <p:spTgt spid="113"/>
                                        </p:tgtEl>
                                      </p:cBhvr>
                                    </p:animEffect>
                                  </p:childTnLst>
                                </p:cTn>
                              </p:par>
                              <p:par>
                                <p:cTn id="58" presetID="14" presetClass="entr" presetSubtype="10" fill="hold" grpId="0" nodeType="withEffect">
                                  <p:stCondLst>
                                    <p:cond delay="750"/>
                                  </p:stCondLst>
                                  <p:childTnLst>
                                    <p:set>
                                      <p:cBhvr>
                                        <p:cTn id="59" dur="1" fill="hold">
                                          <p:stCondLst>
                                            <p:cond delay="0"/>
                                          </p:stCondLst>
                                        </p:cTn>
                                        <p:tgtEl>
                                          <p:spTgt spid="114"/>
                                        </p:tgtEl>
                                        <p:attrNameLst>
                                          <p:attrName>style.visibility</p:attrName>
                                        </p:attrNameLst>
                                      </p:cBhvr>
                                      <p:to>
                                        <p:strVal val="visible"/>
                                      </p:to>
                                    </p:set>
                                    <p:animEffect transition="in" filter="randombar(horizontal)">
                                      <p:cBhvr>
                                        <p:cTn id="60" dur="400"/>
                                        <p:tgtEl>
                                          <p:spTgt spid="114"/>
                                        </p:tgtEl>
                                      </p:cBhvr>
                                    </p:animEffect>
                                  </p:childTnLst>
                                </p:cTn>
                              </p:par>
                              <p:par>
                                <p:cTn id="61" presetID="14" presetClass="entr" presetSubtype="10" fill="hold" grpId="0" nodeType="withEffect">
                                  <p:stCondLst>
                                    <p:cond delay="750"/>
                                  </p:stCondLst>
                                  <p:childTnLst>
                                    <p:set>
                                      <p:cBhvr>
                                        <p:cTn id="62" dur="1" fill="hold">
                                          <p:stCondLst>
                                            <p:cond delay="0"/>
                                          </p:stCondLst>
                                        </p:cTn>
                                        <p:tgtEl>
                                          <p:spTgt spid="115"/>
                                        </p:tgtEl>
                                        <p:attrNameLst>
                                          <p:attrName>style.visibility</p:attrName>
                                        </p:attrNameLst>
                                      </p:cBhvr>
                                      <p:to>
                                        <p:strVal val="visible"/>
                                      </p:to>
                                    </p:set>
                                    <p:animEffect transition="in" filter="randombar(horizontal)">
                                      <p:cBhvr>
                                        <p:cTn id="63" dur="400"/>
                                        <p:tgtEl>
                                          <p:spTgt spid="115"/>
                                        </p:tgtEl>
                                      </p:cBhvr>
                                    </p:animEffect>
                                  </p:childTnLst>
                                </p:cTn>
                              </p:par>
                              <p:par>
                                <p:cTn id="64" presetID="14" presetClass="entr" presetSubtype="10" fill="hold" grpId="0" nodeType="withEffect">
                                  <p:stCondLst>
                                    <p:cond delay="750"/>
                                  </p:stCondLst>
                                  <p:childTnLst>
                                    <p:set>
                                      <p:cBhvr>
                                        <p:cTn id="65" dur="1" fill="hold">
                                          <p:stCondLst>
                                            <p:cond delay="0"/>
                                          </p:stCondLst>
                                        </p:cTn>
                                        <p:tgtEl>
                                          <p:spTgt spid="116"/>
                                        </p:tgtEl>
                                        <p:attrNameLst>
                                          <p:attrName>style.visibility</p:attrName>
                                        </p:attrNameLst>
                                      </p:cBhvr>
                                      <p:to>
                                        <p:strVal val="visible"/>
                                      </p:to>
                                    </p:set>
                                    <p:animEffect transition="in" filter="randombar(horizontal)">
                                      <p:cBhvr>
                                        <p:cTn id="66" dur="400"/>
                                        <p:tgtEl>
                                          <p:spTgt spid="116"/>
                                        </p:tgtEl>
                                      </p:cBhvr>
                                    </p:animEffect>
                                  </p:childTnLst>
                                </p:cTn>
                              </p:par>
                              <p:par>
                                <p:cTn id="67" presetID="14" presetClass="entr" presetSubtype="10" fill="hold" grpId="0" nodeType="withEffect">
                                  <p:stCondLst>
                                    <p:cond delay="750"/>
                                  </p:stCondLst>
                                  <p:childTnLst>
                                    <p:set>
                                      <p:cBhvr>
                                        <p:cTn id="68" dur="1" fill="hold">
                                          <p:stCondLst>
                                            <p:cond delay="0"/>
                                          </p:stCondLst>
                                        </p:cTn>
                                        <p:tgtEl>
                                          <p:spTgt spid="117"/>
                                        </p:tgtEl>
                                        <p:attrNameLst>
                                          <p:attrName>style.visibility</p:attrName>
                                        </p:attrNameLst>
                                      </p:cBhvr>
                                      <p:to>
                                        <p:strVal val="visible"/>
                                      </p:to>
                                    </p:set>
                                    <p:animEffect transition="in" filter="randombar(horizontal)">
                                      <p:cBhvr>
                                        <p:cTn id="69" dur="400"/>
                                        <p:tgtEl>
                                          <p:spTgt spid="117"/>
                                        </p:tgtEl>
                                      </p:cBhvr>
                                    </p:animEffect>
                                  </p:childTnLst>
                                </p:cTn>
                              </p:par>
                              <p:par>
                                <p:cTn id="70" presetID="14" presetClass="entr" presetSubtype="10" fill="hold" grpId="0" nodeType="withEffect">
                                  <p:stCondLst>
                                    <p:cond delay="750"/>
                                  </p:stCondLst>
                                  <p:childTnLst>
                                    <p:set>
                                      <p:cBhvr>
                                        <p:cTn id="71" dur="1" fill="hold">
                                          <p:stCondLst>
                                            <p:cond delay="0"/>
                                          </p:stCondLst>
                                        </p:cTn>
                                        <p:tgtEl>
                                          <p:spTgt spid="118"/>
                                        </p:tgtEl>
                                        <p:attrNameLst>
                                          <p:attrName>style.visibility</p:attrName>
                                        </p:attrNameLst>
                                      </p:cBhvr>
                                      <p:to>
                                        <p:strVal val="visible"/>
                                      </p:to>
                                    </p:set>
                                    <p:animEffect transition="in" filter="randombar(horizontal)">
                                      <p:cBhvr>
                                        <p:cTn id="72" dur="400"/>
                                        <p:tgtEl>
                                          <p:spTgt spid="118"/>
                                        </p:tgtEl>
                                      </p:cBhvr>
                                    </p:animEffect>
                                  </p:childTnLst>
                                </p:cTn>
                              </p:par>
                              <p:par>
                                <p:cTn id="73" presetID="14" presetClass="entr" presetSubtype="10" fill="hold" grpId="0" nodeType="withEffect">
                                  <p:stCondLst>
                                    <p:cond delay="750"/>
                                  </p:stCondLst>
                                  <p:childTnLst>
                                    <p:set>
                                      <p:cBhvr>
                                        <p:cTn id="74" dur="1" fill="hold">
                                          <p:stCondLst>
                                            <p:cond delay="0"/>
                                          </p:stCondLst>
                                        </p:cTn>
                                        <p:tgtEl>
                                          <p:spTgt spid="119"/>
                                        </p:tgtEl>
                                        <p:attrNameLst>
                                          <p:attrName>style.visibility</p:attrName>
                                        </p:attrNameLst>
                                      </p:cBhvr>
                                      <p:to>
                                        <p:strVal val="visible"/>
                                      </p:to>
                                    </p:set>
                                    <p:animEffect transition="in" filter="randombar(horizontal)">
                                      <p:cBhvr>
                                        <p:cTn id="75" dur="4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7" grpId="0" animBg="1"/>
      <p:bldP spid="68" grpId="0" animBg="1"/>
      <p:bldP spid="69" grpId="0" animBg="1"/>
      <p:bldP spid="70" grpId="0" animBg="1"/>
      <p:bldP spid="71" grpId="0" animBg="1"/>
      <p:bldP spid="72" grpId="0" animBg="1"/>
      <p:bldP spid="110" grpId="0"/>
      <p:bldP spid="111" grpId="0"/>
      <p:bldP spid="112" grpId="0"/>
      <p:bldP spid="113" grpId="0"/>
      <p:bldP spid="114" grpId="0"/>
      <p:bldP spid="115" grpId="0"/>
      <p:bldP spid="116" grpId="0"/>
      <p:bldP spid="117" grpId="0"/>
      <p:bldP spid="118" grpId="0"/>
      <p:bldP spid="119"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3" name="文本框 10"/>
          <p:cNvSpPr txBox="1">
            <a:spLocks noChangeArrowheads="1"/>
          </p:cNvSpPr>
          <p:nvPr/>
        </p:nvSpPr>
        <p:spPr bwMode="auto">
          <a:xfrm>
            <a:off x="1295467" y="278222"/>
            <a:ext cx="4680076" cy="461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3" rIns="91428" bIns="45713">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2400" b="1" dirty="0">
                <a:latin typeface="+mn-ea"/>
                <a:ea typeface="+mn-ea"/>
              </a:rPr>
              <a:t>工作存在不足</a:t>
            </a:r>
            <a:r>
              <a:rPr lang="zh-CN" altLang="en-US" sz="1600" b="1" dirty="0">
                <a:latin typeface="+mn-ea"/>
                <a:ea typeface="+mn-ea"/>
              </a:rPr>
              <a:t>（文字可以编辑）</a:t>
            </a:r>
            <a:endParaRPr lang="zh-CN" altLang="en-US" sz="1600" b="1" dirty="0">
              <a:latin typeface="+mn-ea"/>
              <a:ea typeface="+mn-ea"/>
              <a:cs typeface="+mn-ea"/>
              <a:sym typeface="+mn-lt"/>
            </a:endParaRPr>
          </a:p>
        </p:txBody>
      </p:sp>
      <p:sp>
        <p:nvSpPr>
          <p:cNvPr id="45" name="矩形 44"/>
          <p:cNvSpPr/>
          <p:nvPr/>
        </p:nvSpPr>
        <p:spPr>
          <a:xfrm>
            <a:off x="1" y="3375026"/>
            <a:ext cx="6738939" cy="366713"/>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09">
              <a:defRPr/>
            </a:pPr>
            <a:endParaRPr lang="zh-CN" altLang="en-US" sz="2533">
              <a:latin typeface="微软雅黑" panose="020B0503020204020204" pitchFamily="34" charset="-122"/>
              <a:ea typeface="微软雅黑" panose="020B0503020204020204" pitchFamily="34" charset="-122"/>
            </a:endParaRPr>
          </a:p>
        </p:txBody>
      </p:sp>
      <p:sp>
        <p:nvSpPr>
          <p:cNvPr id="46" name="文本框 3"/>
          <p:cNvSpPr txBox="1"/>
          <p:nvPr/>
        </p:nvSpPr>
        <p:spPr>
          <a:xfrm>
            <a:off x="6224712" y="1997075"/>
            <a:ext cx="1158632" cy="1421920"/>
          </a:xfrm>
          <a:prstGeom prst="rect">
            <a:avLst/>
          </a:prstGeom>
          <a:noFill/>
        </p:spPr>
        <p:txBody>
          <a:bodyPr wrap="none" lIns="91431" tIns="45716" rIns="91431" bIns="45716">
            <a:spAutoFit/>
          </a:bodyPr>
          <a:lstStyle/>
          <a:p>
            <a:pPr algn="ctr" defTabSz="914309">
              <a:lnSpc>
                <a:spcPct val="90000"/>
              </a:lnSpc>
              <a:defRPr/>
            </a:pPr>
            <a:r>
              <a:rPr lang="en-US" altLang="zh-CN" sz="3600" dirty="0">
                <a:solidFill>
                  <a:schemeClr val="bg1">
                    <a:lumMod val="75000"/>
                  </a:schemeClr>
                </a:solidFill>
                <a:latin typeface="微软雅黑" panose="020B0503020204020204" pitchFamily="34" charset="-122"/>
                <a:ea typeface="微软雅黑" panose="020B0503020204020204" pitchFamily="34" charset="-122"/>
              </a:rPr>
              <a:t>Step</a:t>
            </a:r>
          </a:p>
          <a:p>
            <a:pPr algn="ctr" defTabSz="914309">
              <a:lnSpc>
                <a:spcPct val="90000"/>
              </a:lnSpc>
              <a:defRPr/>
            </a:pPr>
            <a:r>
              <a:rPr lang="en-US" altLang="zh-CN" sz="6000" dirty="0">
                <a:latin typeface="微软雅黑" panose="020B0503020204020204" pitchFamily="34" charset="-122"/>
                <a:ea typeface="微软雅黑" panose="020B0503020204020204" pitchFamily="34" charset="-122"/>
              </a:rPr>
              <a:t>01</a:t>
            </a:r>
            <a:endParaRPr lang="zh-CN" altLang="en-US" sz="6000" dirty="0">
              <a:latin typeface="微软雅黑" panose="020B0503020204020204" pitchFamily="34" charset="-122"/>
              <a:ea typeface="微软雅黑" panose="020B0503020204020204" pitchFamily="34" charset="-122"/>
            </a:endParaRPr>
          </a:p>
        </p:txBody>
      </p:sp>
      <p:grpSp>
        <p:nvGrpSpPr>
          <p:cNvPr id="47" name="组合 46"/>
          <p:cNvGrpSpPr/>
          <p:nvPr/>
        </p:nvGrpSpPr>
        <p:grpSpPr>
          <a:xfrm>
            <a:off x="5619846" y="1429325"/>
            <a:ext cx="2313111" cy="2313111"/>
            <a:chOff x="6864437" y="1751529"/>
            <a:chExt cx="1970470" cy="1970470"/>
          </a:xfrm>
          <a:effectLst>
            <a:outerShdw blurRad="50800" dist="38100" dir="2700000" algn="tl" rotWithShape="0">
              <a:prstClr val="black">
                <a:alpha val="40000"/>
              </a:prstClr>
            </a:outerShdw>
          </a:effectLst>
        </p:grpSpPr>
        <p:sp>
          <p:nvSpPr>
            <p:cNvPr id="48" name="任意多边形 47"/>
            <p:cNvSpPr/>
            <p:nvPr/>
          </p:nvSpPr>
          <p:spPr>
            <a:xfrm>
              <a:off x="6864437" y="1751529"/>
              <a:ext cx="1970470" cy="1523844"/>
            </a:xfrm>
            <a:custGeom>
              <a:avLst/>
              <a:gdLst>
                <a:gd name="connsiteX0" fmla="*/ 985235 w 1970470"/>
                <a:gd name="connsiteY0" fmla="*/ 0 h 1523844"/>
                <a:gd name="connsiteX1" fmla="*/ 1970470 w 1970470"/>
                <a:gd name="connsiteY1" fmla="*/ 985235 h 1523844"/>
                <a:gd name="connsiteX2" fmla="*/ 1851557 w 1970470"/>
                <a:gd name="connsiteY2" fmla="*/ 1454856 h 1523844"/>
                <a:gd name="connsiteX3" fmla="*/ 1809646 w 1970470"/>
                <a:gd name="connsiteY3" fmla="*/ 1523844 h 1523844"/>
                <a:gd name="connsiteX4" fmla="*/ 1380307 w 1970470"/>
                <a:gd name="connsiteY4" fmla="*/ 1523844 h 1523844"/>
                <a:gd name="connsiteX5" fmla="*/ 1458954 w 1970470"/>
                <a:gd name="connsiteY5" fmla="*/ 1458954 h 1523844"/>
                <a:gd name="connsiteX6" fmla="*/ 1655175 w 1970470"/>
                <a:gd name="connsiteY6" fmla="*/ 985235 h 1523844"/>
                <a:gd name="connsiteX7" fmla="*/ 985235 w 1970470"/>
                <a:gd name="connsiteY7" fmla="*/ 315295 h 1523844"/>
                <a:gd name="connsiteX8" fmla="*/ 315295 w 1970470"/>
                <a:gd name="connsiteY8" fmla="*/ 985235 h 1523844"/>
                <a:gd name="connsiteX9" fmla="*/ 511516 w 1970470"/>
                <a:gd name="connsiteY9" fmla="*/ 1458954 h 1523844"/>
                <a:gd name="connsiteX10" fmla="*/ 590163 w 1970470"/>
                <a:gd name="connsiteY10" fmla="*/ 1523844 h 1523844"/>
                <a:gd name="connsiteX11" fmla="*/ 160824 w 1970470"/>
                <a:gd name="connsiteY11" fmla="*/ 1523844 h 1523844"/>
                <a:gd name="connsiteX12" fmla="*/ 118913 w 1970470"/>
                <a:gd name="connsiteY12" fmla="*/ 1454856 h 1523844"/>
                <a:gd name="connsiteX13" fmla="*/ 0 w 1970470"/>
                <a:gd name="connsiteY13" fmla="*/ 985235 h 1523844"/>
                <a:gd name="connsiteX14" fmla="*/ 985235 w 1970470"/>
                <a:gd name="connsiteY14" fmla="*/ 0 h 152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09">
                <a:defRPr/>
              </a:pPr>
              <a:endParaRPr lang="zh-CN" altLang="en-US" sz="2533">
                <a:latin typeface="微软雅黑" panose="020B0503020204020204" pitchFamily="34" charset="-122"/>
                <a:ea typeface="微软雅黑" panose="020B0503020204020204" pitchFamily="34" charset="-122"/>
              </a:endParaRPr>
            </a:p>
          </p:txBody>
        </p:sp>
        <p:sp>
          <p:nvSpPr>
            <p:cNvPr id="49" name="任意多边形 48"/>
            <p:cNvSpPr/>
            <p:nvPr/>
          </p:nvSpPr>
          <p:spPr>
            <a:xfrm>
              <a:off x="7025261" y="3275373"/>
              <a:ext cx="1648822" cy="446626"/>
            </a:xfrm>
            <a:custGeom>
              <a:avLst/>
              <a:gdLst>
                <a:gd name="connsiteX0" fmla="*/ 0 w 1648822"/>
                <a:gd name="connsiteY0" fmla="*/ 0 h 446626"/>
                <a:gd name="connsiteX1" fmla="*/ 429339 w 1648822"/>
                <a:gd name="connsiteY1" fmla="*/ 0 h 446626"/>
                <a:gd name="connsiteX2" fmla="*/ 449841 w 1648822"/>
                <a:gd name="connsiteY2" fmla="*/ 16916 h 446626"/>
                <a:gd name="connsiteX3" fmla="*/ 824411 w 1648822"/>
                <a:gd name="connsiteY3" fmla="*/ 131331 h 446626"/>
                <a:gd name="connsiteX4" fmla="*/ 1198981 w 1648822"/>
                <a:gd name="connsiteY4" fmla="*/ 16916 h 446626"/>
                <a:gd name="connsiteX5" fmla="*/ 1219483 w 1648822"/>
                <a:gd name="connsiteY5" fmla="*/ 0 h 446626"/>
                <a:gd name="connsiteX6" fmla="*/ 1648822 w 1648822"/>
                <a:gd name="connsiteY6" fmla="*/ 0 h 446626"/>
                <a:gd name="connsiteX7" fmla="*/ 1641383 w 1648822"/>
                <a:gd name="connsiteY7" fmla="*/ 12245 h 446626"/>
                <a:gd name="connsiteX8" fmla="*/ 824411 w 1648822"/>
                <a:gd name="connsiteY8" fmla="*/ 446626 h 446626"/>
                <a:gd name="connsiteX9" fmla="*/ 7439 w 1648822"/>
                <a:gd name="connsiteY9" fmla="*/ 12245 h 446626"/>
                <a:gd name="connsiteX10" fmla="*/ 0 w 1648822"/>
                <a:gd name="connsiteY10" fmla="*/ 0 h 446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09">
                <a:defRPr/>
              </a:pPr>
              <a:endParaRPr lang="zh-CN" altLang="en-US" sz="2533">
                <a:latin typeface="微软雅黑" panose="020B0503020204020204" pitchFamily="34" charset="-122"/>
                <a:ea typeface="微软雅黑" panose="020B0503020204020204" pitchFamily="34" charset="-122"/>
              </a:endParaRPr>
            </a:p>
          </p:txBody>
        </p:sp>
      </p:grpSp>
      <p:sp>
        <p:nvSpPr>
          <p:cNvPr id="50" name="矩形 49"/>
          <p:cNvSpPr/>
          <p:nvPr/>
        </p:nvSpPr>
        <p:spPr>
          <a:xfrm flipV="1">
            <a:off x="0" y="4078292"/>
            <a:ext cx="4595813" cy="369887"/>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09">
              <a:defRPr/>
            </a:pPr>
            <a:endParaRPr lang="zh-CN" altLang="en-US" sz="2533">
              <a:latin typeface="微软雅黑" panose="020B0503020204020204" pitchFamily="34" charset="-122"/>
              <a:ea typeface="微软雅黑" panose="020B0503020204020204" pitchFamily="34" charset="-122"/>
            </a:endParaRPr>
          </a:p>
        </p:txBody>
      </p:sp>
      <p:sp>
        <p:nvSpPr>
          <p:cNvPr id="51" name="文本框 16"/>
          <p:cNvSpPr txBox="1"/>
          <p:nvPr/>
        </p:nvSpPr>
        <p:spPr>
          <a:xfrm>
            <a:off x="4027612" y="4629151"/>
            <a:ext cx="1158632" cy="1421920"/>
          </a:xfrm>
          <a:prstGeom prst="rect">
            <a:avLst/>
          </a:prstGeom>
          <a:noFill/>
        </p:spPr>
        <p:txBody>
          <a:bodyPr wrap="none" lIns="91431" tIns="45716" rIns="91431" bIns="45716">
            <a:spAutoFit/>
          </a:bodyPr>
          <a:lstStyle/>
          <a:p>
            <a:pPr algn="ctr" defTabSz="914309">
              <a:lnSpc>
                <a:spcPct val="90000"/>
              </a:lnSpc>
              <a:defRPr/>
            </a:pPr>
            <a:r>
              <a:rPr lang="en-US" altLang="zh-CN" sz="3600" dirty="0">
                <a:solidFill>
                  <a:schemeClr val="bg1">
                    <a:lumMod val="75000"/>
                  </a:schemeClr>
                </a:solidFill>
                <a:latin typeface="微软雅黑" panose="020B0503020204020204" pitchFamily="34" charset="-122"/>
                <a:ea typeface="微软雅黑" panose="020B0503020204020204" pitchFamily="34" charset="-122"/>
              </a:rPr>
              <a:t>Step</a:t>
            </a:r>
          </a:p>
          <a:p>
            <a:pPr algn="ctr" defTabSz="914309">
              <a:lnSpc>
                <a:spcPct val="90000"/>
              </a:lnSpc>
              <a:defRPr/>
            </a:pPr>
            <a:r>
              <a:rPr lang="en-US" altLang="zh-CN" sz="6000" dirty="0">
                <a:latin typeface="微软雅黑" panose="020B0503020204020204" pitchFamily="34" charset="-122"/>
                <a:ea typeface="微软雅黑" panose="020B0503020204020204" pitchFamily="34" charset="-122"/>
              </a:rPr>
              <a:t>02</a:t>
            </a:r>
            <a:endParaRPr lang="zh-CN" altLang="en-US" sz="6000" dirty="0">
              <a:latin typeface="微软雅黑" panose="020B0503020204020204" pitchFamily="34" charset="-122"/>
              <a:ea typeface="微软雅黑" panose="020B0503020204020204" pitchFamily="34" charset="-122"/>
            </a:endParaRPr>
          </a:p>
        </p:txBody>
      </p:sp>
      <p:grpSp>
        <p:nvGrpSpPr>
          <p:cNvPr id="52" name="组合 51"/>
          <p:cNvGrpSpPr/>
          <p:nvPr/>
        </p:nvGrpSpPr>
        <p:grpSpPr>
          <a:xfrm flipV="1">
            <a:off x="3454767" y="4078423"/>
            <a:ext cx="2313111" cy="2313111"/>
            <a:chOff x="6864437" y="1751529"/>
            <a:chExt cx="1970470" cy="1970470"/>
          </a:xfrm>
          <a:effectLst>
            <a:outerShdw blurRad="50800" dist="38100" dir="2700000" algn="tl" rotWithShape="0">
              <a:prstClr val="black">
                <a:alpha val="40000"/>
              </a:prstClr>
            </a:outerShdw>
          </a:effectLst>
        </p:grpSpPr>
        <p:sp>
          <p:nvSpPr>
            <p:cNvPr id="54" name="任意多边形 53"/>
            <p:cNvSpPr/>
            <p:nvPr/>
          </p:nvSpPr>
          <p:spPr>
            <a:xfrm>
              <a:off x="6864437" y="1751529"/>
              <a:ext cx="1970470" cy="1523844"/>
            </a:xfrm>
            <a:custGeom>
              <a:avLst/>
              <a:gdLst>
                <a:gd name="connsiteX0" fmla="*/ 985235 w 1970470"/>
                <a:gd name="connsiteY0" fmla="*/ 0 h 1523844"/>
                <a:gd name="connsiteX1" fmla="*/ 1970470 w 1970470"/>
                <a:gd name="connsiteY1" fmla="*/ 985235 h 1523844"/>
                <a:gd name="connsiteX2" fmla="*/ 1851557 w 1970470"/>
                <a:gd name="connsiteY2" fmla="*/ 1454856 h 1523844"/>
                <a:gd name="connsiteX3" fmla="*/ 1809646 w 1970470"/>
                <a:gd name="connsiteY3" fmla="*/ 1523844 h 1523844"/>
                <a:gd name="connsiteX4" fmla="*/ 1380307 w 1970470"/>
                <a:gd name="connsiteY4" fmla="*/ 1523844 h 1523844"/>
                <a:gd name="connsiteX5" fmla="*/ 1458954 w 1970470"/>
                <a:gd name="connsiteY5" fmla="*/ 1458954 h 1523844"/>
                <a:gd name="connsiteX6" fmla="*/ 1655175 w 1970470"/>
                <a:gd name="connsiteY6" fmla="*/ 985235 h 1523844"/>
                <a:gd name="connsiteX7" fmla="*/ 985235 w 1970470"/>
                <a:gd name="connsiteY7" fmla="*/ 315295 h 1523844"/>
                <a:gd name="connsiteX8" fmla="*/ 315295 w 1970470"/>
                <a:gd name="connsiteY8" fmla="*/ 985235 h 1523844"/>
                <a:gd name="connsiteX9" fmla="*/ 511516 w 1970470"/>
                <a:gd name="connsiteY9" fmla="*/ 1458954 h 1523844"/>
                <a:gd name="connsiteX10" fmla="*/ 590163 w 1970470"/>
                <a:gd name="connsiteY10" fmla="*/ 1523844 h 1523844"/>
                <a:gd name="connsiteX11" fmla="*/ 160824 w 1970470"/>
                <a:gd name="connsiteY11" fmla="*/ 1523844 h 1523844"/>
                <a:gd name="connsiteX12" fmla="*/ 118913 w 1970470"/>
                <a:gd name="connsiteY12" fmla="*/ 1454856 h 1523844"/>
                <a:gd name="connsiteX13" fmla="*/ 0 w 1970470"/>
                <a:gd name="connsiteY13" fmla="*/ 985235 h 1523844"/>
                <a:gd name="connsiteX14" fmla="*/ 985235 w 1970470"/>
                <a:gd name="connsiteY14" fmla="*/ 0 h 152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09">
                <a:defRPr/>
              </a:pPr>
              <a:endParaRPr lang="zh-CN" altLang="en-US" sz="2533">
                <a:latin typeface="微软雅黑" panose="020B0503020204020204" pitchFamily="34" charset="-122"/>
                <a:ea typeface="微软雅黑" panose="020B0503020204020204" pitchFamily="34" charset="-122"/>
              </a:endParaRPr>
            </a:p>
          </p:txBody>
        </p:sp>
        <p:sp>
          <p:nvSpPr>
            <p:cNvPr id="55" name="任意多边形 54"/>
            <p:cNvSpPr/>
            <p:nvPr/>
          </p:nvSpPr>
          <p:spPr>
            <a:xfrm>
              <a:off x="7025261" y="3275373"/>
              <a:ext cx="1648822" cy="446626"/>
            </a:xfrm>
            <a:custGeom>
              <a:avLst/>
              <a:gdLst>
                <a:gd name="connsiteX0" fmla="*/ 0 w 1648822"/>
                <a:gd name="connsiteY0" fmla="*/ 0 h 446626"/>
                <a:gd name="connsiteX1" fmla="*/ 429339 w 1648822"/>
                <a:gd name="connsiteY1" fmla="*/ 0 h 446626"/>
                <a:gd name="connsiteX2" fmla="*/ 449841 w 1648822"/>
                <a:gd name="connsiteY2" fmla="*/ 16916 h 446626"/>
                <a:gd name="connsiteX3" fmla="*/ 824411 w 1648822"/>
                <a:gd name="connsiteY3" fmla="*/ 131331 h 446626"/>
                <a:gd name="connsiteX4" fmla="*/ 1198981 w 1648822"/>
                <a:gd name="connsiteY4" fmla="*/ 16916 h 446626"/>
                <a:gd name="connsiteX5" fmla="*/ 1219483 w 1648822"/>
                <a:gd name="connsiteY5" fmla="*/ 0 h 446626"/>
                <a:gd name="connsiteX6" fmla="*/ 1648822 w 1648822"/>
                <a:gd name="connsiteY6" fmla="*/ 0 h 446626"/>
                <a:gd name="connsiteX7" fmla="*/ 1641383 w 1648822"/>
                <a:gd name="connsiteY7" fmla="*/ 12245 h 446626"/>
                <a:gd name="connsiteX8" fmla="*/ 824411 w 1648822"/>
                <a:gd name="connsiteY8" fmla="*/ 446626 h 446626"/>
                <a:gd name="connsiteX9" fmla="*/ 7439 w 1648822"/>
                <a:gd name="connsiteY9" fmla="*/ 12245 h 446626"/>
                <a:gd name="connsiteX10" fmla="*/ 0 w 1648822"/>
                <a:gd name="connsiteY10" fmla="*/ 0 h 446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09">
                <a:defRPr/>
              </a:pPr>
              <a:endParaRPr lang="zh-CN" altLang="en-US" sz="2533">
                <a:latin typeface="微软雅黑" panose="020B0503020204020204" pitchFamily="34" charset="-122"/>
                <a:ea typeface="微软雅黑" panose="020B0503020204020204" pitchFamily="34" charset="-122"/>
              </a:endParaRPr>
            </a:p>
          </p:txBody>
        </p:sp>
      </p:grpSp>
      <p:sp>
        <p:nvSpPr>
          <p:cNvPr id="56" name="矩形 55"/>
          <p:cNvSpPr/>
          <p:nvPr/>
        </p:nvSpPr>
        <p:spPr>
          <a:xfrm flipV="1">
            <a:off x="6989764" y="4078292"/>
            <a:ext cx="5202237" cy="369887"/>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09">
              <a:defRPr/>
            </a:pPr>
            <a:endParaRPr lang="zh-CN" altLang="en-US" sz="2533">
              <a:latin typeface="微软雅黑" panose="020B0503020204020204" pitchFamily="34" charset="-122"/>
              <a:ea typeface="微软雅黑" panose="020B0503020204020204" pitchFamily="34" charset="-122"/>
            </a:endParaRPr>
          </a:p>
        </p:txBody>
      </p:sp>
      <p:sp>
        <p:nvSpPr>
          <p:cNvPr id="57" name="文本框 24"/>
          <p:cNvSpPr txBox="1"/>
          <p:nvPr/>
        </p:nvSpPr>
        <p:spPr>
          <a:xfrm>
            <a:off x="6519987" y="4645026"/>
            <a:ext cx="1158632" cy="1421920"/>
          </a:xfrm>
          <a:prstGeom prst="rect">
            <a:avLst/>
          </a:prstGeom>
          <a:noFill/>
        </p:spPr>
        <p:txBody>
          <a:bodyPr wrap="none" lIns="91431" tIns="45716" rIns="91431" bIns="45716">
            <a:spAutoFit/>
          </a:bodyPr>
          <a:lstStyle/>
          <a:p>
            <a:pPr algn="ctr" defTabSz="914309">
              <a:lnSpc>
                <a:spcPct val="90000"/>
              </a:lnSpc>
              <a:defRPr/>
            </a:pPr>
            <a:r>
              <a:rPr lang="en-US" altLang="zh-CN" sz="3600" dirty="0">
                <a:solidFill>
                  <a:schemeClr val="bg1">
                    <a:lumMod val="75000"/>
                  </a:schemeClr>
                </a:solidFill>
                <a:latin typeface="微软雅黑" panose="020B0503020204020204" pitchFamily="34" charset="-122"/>
                <a:ea typeface="微软雅黑" panose="020B0503020204020204" pitchFamily="34" charset="-122"/>
              </a:rPr>
              <a:t>Step</a:t>
            </a:r>
          </a:p>
          <a:p>
            <a:pPr algn="ctr" defTabSz="914309">
              <a:lnSpc>
                <a:spcPct val="90000"/>
              </a:lnSpc>
              <a:defRPr/>
            </a:pPr>
            <a:r>
              <a:rPr lang="en-US" altLang="zh-CN" sz="6000" dirty="0">
                <a:latin typeface="微软雅黑" panose="020B0503020204020204" pitchFamily="34" charset="-122"/>
                <a:ea typeface="微软雅黑" panose="020B0503020204020204" pitchFamily="34" charset="-122"/>
              </a:rPr>
              <a:t>03</a:t>
            </a:r>
            <a:endParaRPr lang="zh-CN" altLang="en-US" sz="6000" dirty="0">
              <a:latin typeface="微软雅黑" panose="020B0503020204020204" pitchFamily="34" charset="-122"/>
              <a:ea typeface="微软雅黑" panose="020B0503020204020204" pitchFamily="34" charset="-122"/>
            </a:endParaRPr>
          </a:p>
        </p:txBody>
      </p:sp>
      <p:grpSp>
        <p:nvGrpSpPr>
          <p:cNvPr id="58" name="组合 57"/>
          <p:cNvGrpSpPr/>
          <p:nvPr/>
        </p:nvGrpSpPr>
        <p:grpSpPr>
          <a:xfrm flipV="1">
            <a:off x="5899063" y="4078423"/>
            <a:ext cx="2313111" cy="2313111"/>
            <a:chOff x="6864437" y="1751529"/>
            <a:chExt cx="1970470" cy="1970470"/>
          </a:xfrm>
          <a:effectLst>
            <a:outerShdw blurRad="50800" dist="38100" dir="2700000" algn="tl" rotWithShape="0">
              <a:prstClr val="black">
                <a:alpha val="40000"/>
              </a:prstClr>
            </a:outerShdw>
          </a:effectLst>
        </p:grpSpPr>
        <p:sp>
          <p:nvSpPr>
            <p:cNvPr id="59" name="任意多边形 58"/>
            <p:cNvSpPr/>
            <p:nvPr/>
          </p:nvSpPr>
          <p:spPr>
            <a:xfrm>
              <a:off x="6864437" y="1751529"/>
              <a:ext cx="1970470" cy="1523844"/>
            </a:xfrm>
            <a:custGeom>
              <a:avLst/>
              <a:gdLst>
                <a:gd name="connsiteX0" fmla="*/ 985235 w 1970470"/>
                <a:gd name="connsiteY0" fmla="*/ 0 h 1523844"/>
                <a:gd name="connsiteX1" fmla="*/ 1970470 w 1970470"/>
                <a:gd name="connsiteY1" fmla="*/ 985235 h 1523844"/>
                <a:gd name="connsiteX2" fmla="*/ 1851557 w 1970470"/>
                <a:gd name="connsiteY2" fmla="*/ 1454856 h 1523844"/>
                <a:gd name="connsiteX3" fmla="*/ 1809646 w 1970470"/>
                <a:gd name="connsiteY3" fmla="*/ 1523844 h 1523844"/>
                <a:gd name="connsiteX4" fmla="*/ 1380307 w 1970470"/>
                <a:gd name="connsiteY4" fmla="*/ 1523844 h 1523844"/>
                <a:gd name="connsiteX5" fmla="*/ 1458954 w 1970470"/>
                <a:gd name="connsiteY5" fmla="*/ 1458954 h 1523844"/>
                <a:gd name="connsiteX6" fmla="*/ 1655175 w 1970470"/>
                <a:gd name="connsiteY6" fmla="*/ 985235 h 1523844"/>
                <a:gd name="connsiteX7" fmla="*/ 985235 w 1970470"/>
                <a:gd name="connsiteY7" fmla="*/ 315295 h 1523844"/>
                <a:gd name="connsiteX8" fmla="*/ 315295 w 1970470"/>
                <a:gd name="connsiteY8" fmla="*/ 985235 h 1523844"/>
                <a:gd name="connsiteX9" fmla="*/ 511516 w 1970470"/>
                <a:gd name="connsiteY9" fmla="*/ 1458954 h 1523844"/>
                <a:gd name="connsiteX10" fmla="*/ 590163 w 1970470"/>
                <a:gd name="connsiteY10" fmla="*/ 1523844 h 1523844"/>
                <a:gd name="connsiteX11" fmla="*/ 160824 w 1970470"/>
                <a:gd name="connsiteY11" fmla="*/ 1523844 h 1523844"/>
                <a:gd name="connsiteX12" fmla="*/ 118913 w 1970470"/>
                <a:gd name="connsiteY12" fmla="*/ 1454856 h 1523844"/>
                <a:gd name="connsiteX13" fmla="*/ 0 w 1970470"/>
                <a:gd name="connsiteY13" fmla="*/ 985235 h 1523844"/>
                <a:gd name="connsiteX14" fmla="*/ 985235 w 1970470"/>
                <a:gd name="connsiteY14" fmla="*/ 0 h 152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09">
                <a:defRPr/>
              </a:pPr>
              <a:endParaRPr lang="zh-CN" altLang="en-US" sz="2533">
                <a:latin typeface="微软雅黑" panose="020B0503020204020204" pitchFamily="34" charset="-122"/>
                <a:ea typeface="微软雅黑" panose="020B0503020204020204" pitchFamily="34" charset="-122"/>
              </a:endParaRPr>
            </a:p>
          </p:txBody>
        </p:sp>
        <p:sp>
          <p:nvSpPr>
            <p:cNvPr id="60" name="任意多边形 59"/>
            <p:cNvSpPr/>
            <p:nvPr/>
          </p:nvSpPr>
          <p:spPr>
            <a:xfrm>
              <a:off x="7025261" y="3275373"/>
              <a:ext cx="1648822" cy="446626"/>
            </a:xfrm>
            <a:custGeom>
              <a:avLst/>
              <a:gdLst>
                <a:gd name="connsiteX0" fmla="*/ 0 w 1648822"/>
                <a:gd name="connsiteY0" fmla="*/ 0 h 446626"/>
                <a:gd name="connsiteX1" fmla="*/ 429339 w 1648822"/>
                <a:gd name="connsiteY1" fmla="*/ 0 h 446626"/>
                <a:gd name="connsiteX2" fmla="*/ 449841 w 1648822"/>
                <a:gd name="connsiteY2" fmla="*/ 16916 h 446626"/>
                <a:gd name="connsiteX3" fmla="*/ 824411 w 1648822"/>
                <a:gd name="connsiteY3" fmla="*/ 131331 h 446626"/>
                <a:gd name="connsiteX4" fmla="*/ 1198981 w 1648822"/>
                <a:gd name="connsiteY4" fmla="*/ 16916 h 446626"/>
                <a:gd name="connsiteX5" fmla="*/ 1219483 w 1648822"/>
                <a:gd name="connsiteY5" fmla="*/ 0 h 446626"/>
                <a:gd name="connsiteX6" fmla="*/ 1648822 w 1648822"/>
                <a:gd name="connsiteY6" fmla="*/ 0 h 446626"/>
                <a:gd name="connsiteX7" fmla="*/ 1641383 w 1648822"/>
                <a:gd name="connsiteY7" fmla="*/ 12245 h 446626"/>
                <a:gd name="connsiteX8" fmla="*/ 824411 w 1648822"/>
                <a:gd name="connsiteY8" fmla="*/ 446626 h 446626"/>
                <a:gd name="connsiteX9" fmla="*/ 7439 w 1648822"/>
                <a:gd name="connsiteY9" fmla="*/ 12245 h 446626"/>
                <a:gd name="connsiteX10" fmla="*/ 0 w 1648822"/>
                <a:gd name="connsiteY10" fmla="*/ 0 h 446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09">
                <a:defRPr/>
              </a:pPr>
              <a:endParaRPr lang="zh-CN" altLang="en-US" sz="2533">
                <a:latin typeface="微软雅黑" panose="020B0503020204020204" pitchFamily="34" charset="-122"/>
                <a:ea typeface="微软雅黑" panose="020B0503020204020204" pitchFamily="34" charset="-122"/>
              </a:endParaRPr>
            </a:p>
          </p:txBody>
        </p:sp>
      </p:grpSp>
      <p:sp>
        <p:nvSpPr>
          <p:cNvPr id="61" name="TextBox 59"/>
          <p:cNvSpPr txBox="1">
            <a:spLocks noChangeArrowheads="1"/>
          </p:cNvSpPr>
          <p:nvPr/>
        </p:nvSpPr>
        <p:spPr bwMode="auto">
          <a:xfrm flipH="1">
            <a:off x="2640015" y="1874839"/>
            <a:ext cx="2589212" cy="400101"/>
          </a:xfrm>
          <a:prstGeom prst="rect">
            <a:avLst/>
          </a:prstGeom>
          <a:noFill/>
          <a:ln>
            <a:noFill/>
          </a:ln>
          <a:extLst/>
        </p:spPr>
        <p:txBody>
          <a:bodyPr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914309">
              <a:defRPr/>
            </a:pPr>
            <a:r>
              <a:rPr lang="zh-CN" altLang="en-US" sz="2000" b="1" dirty="0">
                <a:solidFill>
                  <a:schemeClr val="tx1">
                    <a:lumMod val="50000"/>
                    <a:lumOff val="50000"/>
                  </a:schemeClr>
                </a:solidFill>
                <a:latin typeface="微软雅黑" pitchFamily="34" charset="-122"/>
                <a:ea typeface="微软雅黑" pitchFamily="34" charset="-122"/>
              </a:rPr>
              <a:t>点击此处输入内容</a:t>
            </a:r>
            <a:endParaRPr lang="en-US" altLang="ko-KR" sz="2000" kern="0" dirty="0">
              <a:solidFill>
                <a:schemeClr val="tx1">
                  <a:lumMod val="50000"/>
                  <a:lumOff val="50000"/>
                </a:schemeClr>
              </a:solidFill>
              <a:latin typeface="微软雅黑" pitchFamily="34" charset="-122"/>
              <a:ea typeface="微软雅黑" pitchFamily="34" charset="-122"/>
            </a:endParaRPr>
          </a:p>
        </p:txBody>
      </p:sp>
      <p:sp>
        <p:nvSpPr>
          <p:cNvPr id="62" name="矩形 61"/>
          <p:cNvSpPr>
            <a:spLocks noChangeArrowheads="1"/>
          </p:cNvSpPr>
          <p:nvPr/>
        </p:nvSpPr>
        <p:spPr bwMode="auto">
          <a:xfrm>
            <a:off x="1352549" y="2247903"/>
            <a:ext cx="3970339" cy="1121837"/>
          </a:xfrm>
          <a:prstGeom prst="rect">
            <a:avLst/>
          </a:prstGeom>
          <a:noFill/>
          <a:ln>
            <a:noFill/>
          </a:ln>
          <a:extLst/>
        </p:spPr>
        <p:txBody>
          <a:bodyPr lIns="91431" tIns="45716" rIns="91431" bIns="45716">
            <a:spAutoFit/>
          </a:bodyPr>
          <a:lstStyle/>
          <a:p>
            <a:pPr defTabSz="914309">
              <a:lnSpc>
                <a:spcPct val="114000"/>
              </a:lnSpc>
              <a:defRPr/>
            </a:pPr>
            <a:r>
              <a:rPr lang="zh-CN" altLang="en-US" sz="1467"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endParaRPr lang="zh-CN" altLang="en-US" sz="1467" dirty="0">
              <a:solidFill>
                <a:schemeClr val="tx1">
                  <a:lumMod val="65000"/>
                  <a:lumOff val="35000"/>
                </a:schemeClr>
              </a:solidFill>
            </a:endParaRPr>
          </a:p>
        </p:txBody>
      </p:sp>
      <p:sp>
        <p:nvSpPr>
          <p:cNvPr id="63" name="TextBox 59"/>
          <p:cNvSpPr txBox="1">
            <a:spLocks noChangeArrowheads="1"/>
          </p:cNvSpPr>
          <p:nvPr/>
        </p:nvSpPr>
        <p:spPr bwMode="auto">
          <a:xfrm flipH="1">
            <a:off x="8239128" y="4602164"/>
            <a:ext cx="2587625" cy="400101"/>
          </a:xfrm>
          <a:prstGeom prst="rect">
            <a:avLst/>
          </a:prstGeom>
          <a:noFill/>
          <a:ln>
            <a:noFill/>
          </a:ln>
          <a:extLst/>
        </p:spPr>
        <p:txBody>
          <a:bodyPr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914309">
              <a:defRPr/>
            </a:pPr>
            <a:r>
              <a:rPr lang="zh-CN" altLang="en-US" sz="2000" b="1" dirty="0">
                <a:solidFill>
                  <a:schemeClr val="tx1">
                    <a:lumMod val="50000"/>
                    <a:lumOff val="50000"/>
                  </a:schemeClr>
                </a:solidFill>
                <a:latin typeface="微软雅黑" pitchFamily="34" charset="-122"/>
                <a:ea typeface="微软雅黑" pitchFamily="34" charset="-122"/>
              </a:rPr>
              <a:t>点击此处输入内容</a:t>
            </a:r>
            <a:endParaRPr lang="en-US" altLang="ko-KR" sz="2000" kern="0" dirty="0">
              <a:solidFill>
                <a:schemeClr val="tx1">
                  <a:lumMod val="50000"/>
                  <a:lumOff val="50000"/>
                </a:schemeClr>
              </a:solidFill>
              <a:latin typeface="微软雅黑" pitchFamily="34" charset="-122"/>
              <a:ea typeface="微软雅黑" pitchFamily="34" charset="-122"/>
            </a:endParaRPr>
          </a:p>
        </p:txBody>
      </p:sp>
      <p:sp>
        <p:nvSpPr>
          <p:cNvPr id="64" name="矩形 17"/>
          <p:cNvSpPr>
            <a:spLocks noChangeArrowheads="1"/>
          </p:cNvSpPr>
          <p:nvPr/>
        </p:nvSpPr>
        <p:spPr bwMode="auto">
          <a:xfrm>
            <a:off x="8439153" y="4989515"/>
            <a:ext cx="2587625" cy="1121837"/>
          </a:xfrm>
          <a:prstGeom prst="rect">
            <a:avLst/>
          </a:prstGeom>
          <a:noFill/>
          <a:ln>
            <a:noFill/>
          </a:ln>
          <a:extLst/>
        </p:spPr>
        <p:txBody>
          <a:bodyPr lIns="91431" tIns="45716" rIns="91431" bIns="45716">
            <a:spAutoFit/>
          </a:bodyPr>
          <a:lstStyle/>
          <a:p>
            <a:pPr defTabSz="914309">
              <a:lnSpc>
                <a:spcPct val="114000"/>
              </a:lnSpc>
              <a:defRPr/>
            </a:pPr>
            <a:r>
              <a:rPr lang="zh-CN" altLang="en-US" sz="1467"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a:t>
            </a:r>
            <a:endParaRPr lang="zh-CN" altLang="en-US" sz="1467" dirty="0">
              <a:solidFill>
                <a:schemeClr val="tx1">
                  <a:lumMod val="65000"/>
                  <a:lumOff val="35000"/>
                </a:schemeClr>
              </a:solidFill>
            </a:endParaRPr>
          </a:p>
        </p:txBody>
      </p:sp>
      <p:sp>
        <p:nvSpPr>
          <p:cNvPr id="65" name="TextBox 59"/>
          <p:cNvSpPr txBox="1">
            <a:spLocks noChangeArrowheads="1"/>
          </p:cNvSpPr>
          <p:nvPr/>
        </p:nvSpPr>
        <p:spPr bwMode="auto">
          <a:xfrm flipH="1">
            <a:off x="990600" y="4572002"/>
            <a:ext cx="2589213" cy="400101"/>
          </a:xfrm>
          <a:prstGeom prst="rect">
            <a:avLst/>
          </a:prstGeom>
          <a:noFill/>
          <a:ln>
            <a:noFill/>
          </a:ln>
          <a:extLst/>
        </p:spPr>
        <p:txBody>
          <a:bodyPr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914309">
              <a:defRPr/>
            </a:pPr>
            <a:r>
              <a:rPr lang="zh-CN" altLang="en-US" sz="2000" b="1" dirty="0">
                <a:solidFill>
                  <a:schemeClr val="tx1">
                    <a:lumMod val="50000"/>
                    <a:lumOff val="50000"/>
                  </a:schemeClr>
                </a:solidFill>
                <a:latin typeface="微软雅黑" pitchFamily="34" charset="-122"/>
                <a:ea typeface="微软雅黑" pitchFamily="34" charset="-122"/>
              </a:rPr>
              <a:t>点击输入内容</a:t>
            </a:r>
            <a:endParaRPr lang="en-US" altLang="ko-KR" sz="2000" kern="0" dirty="0">
              <a:solidFill>
                <a:schemeClr val="tx1">
                  <a:lumMod val="50000"/>
                  <a:lumOff val="50000"/>
                </a:schemeClr>
              </a:solidFill>
              <a:latin typeface="微软雅黑" pitchFamily="34" charset="-122"/>
              <a:ea typeface="微软雅黑" pitchFamily="34" charset="-122"/>
            </a:endParaRPr>
          </a:p>
        </p:txBody>
      </p:sp>
      <p:sp>
        <p:nvSpPr>
          <p:cNvPr id="66" name="矩形 17"/>
          <p:cNvSpPr>
            <a:spLocks noChangeArrowheads="1"/>
          </p:cNvSpPr>
          <p:nvPr/>
        </p:nvSpPr>
        <p:spPr bwMode="auto">
          <a:xfrm>
            <a:off x="1352552" y="4957766"/>
            <a:ext cx="1858963" cy="1121837"/>
          </a:xfrm>
          <a:prstGeom prst="rect">
            <a:avLst/>
          </a:prstGeom>
          <a:noFill/>
          <a:ln>
            <a:noFill/>
          </a:ln>
          <a:extLst/>
        </p:spPr>
        <p:txBody>
          <a:bodyPr lIns="91431" tIns="45716" rIns="91431" bIns="45716">
            <a:spAutoFit/>
          </a:bodyPr>
          <a:lstStyle/>
          <a:p>
            <a:pPr defTabSz="914309">
              <a:lnSpc>
                <a:spcPct val="114000"/>
              </a:lnSpc>
              <a:defRPr/>
            </a:pPr>
            <a:r>
              <a:rPr lang="zh-CN" altLang="en-US" sz="1467"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1467" dirty="0">
              <a:solidFill>
                <a:schemeClr val="tx1">
                  <a:lumMod val="65000"/>
                  <a:lumOff val="35000"/>
                </a:schemeClr>
              </a:solidFill>
            </a:endParaRPr>
          </a:p>
        </p:txBody>
      </p:sp>
    </p:spTree>
    <p:extLst>
      <p:ext uri="{BB962C8B-B14F-4D97-AF65-F5344CB8AC3E}">
        <p14:creationId xmlns:p14="http://schemas.microsoft.com/office/powerpoint/2010/main" val="2674677502"/>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left)">
                                      <p:cBhvr>
                                        <p:cTn id="7" dur="500"/>
                                        <p:tgtEl>
                                          <p:spTgt spid="5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wipe(left)">
                                      <p:cBhvr>
                                        <p:cTn id="11" dur="500"/>
                                        <p:tgtEl>
                                          <p:spTgt spid="45"/>
                                        </p:tgtEl>
                                      </p:cBhvr>
                                    </p:animEffect>
                                  </p:childTnLst>
                                </p:cTn>
                              </p:par>
                              <p:par>
                                <p:cTn id="12" presetID="22" presetClass="entr" presetSubtype="4" fill="hold" nodeType="withEffect">
                                  <p:stCondLst>
                                    <p:cond delay="450"/>
                                  </p:stCondLst>
                                  <p:childTnLst>
                                    <p:set>
                                      <p:cBhvr>
                                        <p:cTn id="13" dur="1" fill="hold">
                                          <p:stCondLst>
                                            <p:cond delay="0"/>
                                          </p:stCondLst>
                                        </p:cTn>
                                        <p:tgtEl>
                                          <p:spTgt spid="47"/>
                                        </p:tgtEl>
                                        <p:attrNameLst>
                                          <p:attrName>style.visibility</p:attrName>
                                        </p:attrNameLst>
                                      </p:cBhvr>
                                      <p:to>
                                        <p:strVal val="visible"/>
                                      </p:to>
                                    </p:set>
                                    <p:animEffect transition="in" filter="wipe(down)">
                                      <p:cBhvr>
                                        <p:cTn id="14" dur="500"/>
                                        <p:tgtEl>
                                          <p:spTgt spid="47"/>
                                        </p:tgtEl>
                                      </p:cBhvr>
                                    </p:animEffect>
                                  </p:childTnLst>
                                </p:cTn>
                              </p:par>
                              <p:par>
                                <p:cTn id="15" presetID="22" presetClass="entr" presetSubtype="8" fill="hold" grpId="0" nodeType="withEffect">
                                  <p:stCondLst>
                                    <p:cond delay="250"/>
                                  </p:stCondLst>
                                  <p:childTnLst>
                                    <p:set>
                                      <p:cBhvr>
                                        <p:cTn id="16" dur="1" fill="hold">
                                          <p:stCondLst>
                                            <p:cond delay="0"/>
                                          </p:stCondLst>
                                        </p:cTn>
                                        <p:tgtEl>
                                          <p:spTgt spid="50"/>
                                        </p:tgtEl>
                                        <p:attrNameLst>
                                          <p:attrName>style.visibility</p:attrName>
                                        </p:attrNameLst>
                                      </p:cBhvr>
                                      <p:to>
                                        <p:strVal val="visible"/>
                                      </p:to>
                                    </p:set>
                                    <p:animEffect transition="in" filter="wipe(left)">
                                      <p:cBhvr>
                                        <p:cTn id="17" dur="500"/>
                                        <p:tgtEl>
                                          <p:spTgt spid="50"/>
                                        </p:tgtEl>
                                      </p:cBhvr>
                                    </p:animEffect>
                                  </p:childTnLst>
                                </p:cTn>
                              </p:par>
                              <p:par>
                                <p:cTn id="18" presetID="22" presetClass="entr" presetSubtype="1" fill="hold" nodeType="withEffect">
                                  <p:stCondLst>
                                    <p:cond delay="700"/>
                                  </p:stCondLst>
                                  <p:childTnLst>
                                    <p:set>
                                      <p:cBhvr>
                                        <p:cTn id="19" dur="1" fill="hold">
                                          <p:stCondLst>
                                            <p:cond delay="0"/>
                                          </p:stCondLst>
                                        </p:cTn>
                                        <p:tgtEl>
                                          <p:spTgt spid="52"/>
                                        </p:tgtEl>
                                        <p:attrNameLst>
                                          <p:attrName>style.visibility</p:attrName>
                                        </p:attrNameLst>
                                      </p:cBhvr>
                                      <p:to>
                                        <p:strVal val="visible"/>
                                      </p:to>
                                    </p:set>
                                    <p:animEffect transition="in" filter="wipe(up)">
                                      <p:cBhvr>
                                        <p:cTn id="20" dur="500"/>
                                        <p:tgtEl>
                                          <p:spTgt spid="52"/>
                                        </p:tgtEl>
                                      </p:cBhvr>
                                    </p:animEffect>
                                  </p:childTnLst>
                                </p:cTn>
                              </p:par>
                              <p:par>
                                <p:cTn id="21" presetID="22" presetClass="entr" presetSubtype="2" fill="hold" grpId="0" nodeType="withEffect">
                                  <p:stCondLst>
                                    <p:cond delay="250"/>
                                  </p:stCondLst>
                                  <p:childTnLst>
                                    <p:set>
                                      <p:cBhvr>
                                        <p:cTn id="22" dur="1" fill="hold">
                                          <p:stCondLst>
                                            <p:cond delay="0"/>
                                          </p:stCondLst>
                                        </p:cTn>
                                        <p:tgtEl>
                                          <p:spTgt spid="56"/>
                                        </p:tgtEl>
                                        <p:attrNameLst>
                                          <p:attrName>style.visibility</p:attrName>
                                        </p:attrNameLst>
                                      </p:cBhvr>
                                      <p:to>
                                        <p:strVal val="visible"/>
                                      </p:to>
                                    </p:set>
                                    <p:animEffect transition="in" filter="wipe(right)">
                                      <p:cBhvr>
                                        <p:cTn id="23" dur="500"/>
                                        <p:tgtEl>
                                          <p:spTgt spid="56"/>
                                        </p:tgtEl>
                                      </p:cBhvr>
                                    </p:animEffect>
                                  </p:childTnLst>
                                </p:cTn>
                              </p:par>
                              <p:par>
                                <p:cTn id="24" presetID="22" presetClass="entr" presetSubtype="1" fill="hold" nodeType="withEffect">
                                  <p:stCondLst>
                                    <p:cond delay="700"/>
                                  </p:stCondLst>
                                  <p:childTnLst>
                                    <p:set>
                                      <p:cBhvr>
                                        <p:cTn id="25" dur="1" fill="hold">
                                          <p:stCondLst>
                                            <p:cond delay="0"/>
                                          </p:stCondLst>
                                        </p:cTn>
                                        <p:tgtEl>
                                          <p:spTgt spid="58"/>
                                        </p:tgtEl>
                                        <p:attrNameLst>
                                          <p:attrName>style.visibility</p:attrName>
                                        </p:attrNameLst>
                                      </p:cBhvr>
                                      <p:to>
                                        <p:strVal val="visible"/>
                                      </p:to>
                                    </p:set>
                                    <p:animEffect transition="in" filter="wipe(up)">
                                      <p:cBhvr>
                                        <p:cTn id="26" dur="500"/>
                                        <p:tgtEl>
                                          <p:spTgt spid="58"/>
                                        </p:tgtEl>
                                      </p:cBhvr>
                                    </p:animEffect>
                                  </p:childTnLst>
                                </p:cTn>
                              </p:par>
                            </p:childTnLst>
                          </p:cTn>
                        </p:par>
                        <p:par>
                          <p:cTn id="27" fill="hold">
                            <p:stCondLst>
                              <p:cond delay="1700"/>
                            </p:stCondLst>
                            <p:childTnLst>
                              <p:par>
                                <p:cTn id="28" presetID="10" presetClass="entr" presetSubtype="0" fill="hold" grpId="0" nodeType="afterEffect">
                                  <p:stCondLst>
                                    <p:cond delay="0"/>
                                  </p:stCondLst>
                                  <p:childTnLst>
                                    <p:set>
                                      <p:cBhvr>
                                        <p:cTn id="29" dur="1" fill="hold">
                                          <p:stCondLst>
                                            <p:cond delay="0"/>
                                          </p:stCondLst>
                                        </p:cTn>
                                        <p:tgtEl>
                                          <p:spTgt spid="46"/>
                                        </p:tgtEl>
                                        <p:attrNameLst>
                                          <p:attrName>style.visibility</p:attrName>
                                        </p:attrNameLst>
                                      </p:cBhvr>
                                      <p:to>
                                        <p:strVal val="visible"/>
                                      </p:to>
                                    </p:set>
                                    <p:animEffect transition="in" filter="fade">
                                      <p:cBhvr>
                                        <p:cTn id="30" dur="500"/>
                                        <p:tgtEl>
                                          <p:spTgt spid="4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fade">
                                      <p:cBhvr>
                                        <p:cTn id="33" dur="500"/>
                                        <p:tgtEl>
                                          <p:spTgt spid="5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57"/>
                                        </p:tgtEl>
                                        <p:attrNameLst>
                                          <p:attrName>style.visibility</p:attrName>
                                        </p:attrNameLst>
                                      </p:cBhvr>
                                      <p:to>
                                        <p:strVal val="visible"/>
                                      </p:to>
                                    </p:set>
                                    <p:animEffect transition="in" filter="fade">
                                      <p:cBhvr>
                                        <p:cTn id="36" dur="500"/>
                                        <p:tgtEl>
                                          <p:spTgt spid="57"/>
                                        </p:tgtEl>
                                      </p:cBhvr>
                                    </p:animEffect>
                                  </p:childTnLst>
                                </p:cTn>
                              </p:par>
                            </p:childTnLst>
                          </p:cTn>
                        </p:par>
                        <p:par>
                          <p:cTn id="37" fill="hold">
                            <p:stCondLst>
                              <p:cond delay="2200"/>
                            </p:stCondLst>
                            <p:childTnLst>
                              <p:par>
                                <p:cTn id="38" presetID="22" presetClass="entr" presetSubtype="2" fill="hold" grpId="0" nodeType="afterEffect">
                                  <p:stCondLst>
                                    <p:cond delay="0"/>
                                  </p:stCondLst>
                                  <p:childTnLst>
                                    <p:set>
                                      <p:cBhvr>
                                        <p:cTn id="39" dur="1" fill="hold">
                                          <p:stCondLst>
                                            <p:cond delay="0"/>
                                          </p:stCondLst>
                                        </p:cTn>
                                        <p:tgtEl>
                                          <p:spTgt spid="61"/>
                                        </p:tgtEl>
                                        <p:attrNameLst>
                                          <p:attrName>style.visibility</p:attrName>
                                        </p:attrNameLst>
                                      </p:cBhvr>
                                      <p:to>
                                        <p:strVal val="visible"/>
                                      </p:to>
                                    </p:set>
                                    <p:animEffect transition="in" filter="wipe(right)">
                                      <p:cBhvr>
                                        <p:cTn id="40" dur="500"/>
                                        <p:tgtEl>
                                          <p:spTgt spid="61"/>
                                        </p:tgtEl>
                                      </p:cBhvr>
                                    </p:animEffect>
                                  </p:childTnLst>
                                </p:cTn>
                              </p:par>
                              <p:par>
                                <p:cTn id="41" presetID="22" presetClass="entr" presetSubtype="2" fill="hold" grpId="0" nodeType="withEffect">
                                  <p:stCondLst>
                                    <p:cond delay="0"/>
                                  </p:stCondLst>
                                  <p:childTnLst>
                                    <p:set>
                                      <p:cBhvr>
                                        <p:cTn id="42" dur="1" fill="hold">
                                          <p:stCondLst>
                                            <p:cond delay="0"/>
                                          </p:stCondLst>
                                        </p:cTn>
                                        <p:tgtEl>
                                          <p:spTgt spid="62"/>
                                        </p:tgtEl>
                                        <p:attrNameLst>
                                          <p:attrName>style.visibility</p:attrName>
                                        </p:attrNameLst>
                                      </p:cBhvr>
                                      <p:to>
                                        <p:strVal val="visible"/>
                                      </p:to>
                                    </p:set>
                                    <p:animEffect transition="in" filter="wipe(right)">
                                      <p:cBhvr>
                                        <p:cTn id="43" dur="500"/>
                                        <p:tgtEl>
                                          <p:spTgt spid="62"/>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65"/>
                                        </p:tgtEl>
                                        <p:attrNameLst>
                                          <p:attrName>style.visibility</p:attrName>
                                        </p:attrNameLst>
                                      </p:cBhvr>
                                      <p:to>
                                        <p:strVal val="visible"/>
                                      </p:to>
                                    </p:set>
                                    <p:animEffect transition="in" filter="wipe(right)">
                                      <p:cBhvr>
                                        <p:cTn id="46" dur="500"/>
                                        <p:tgtEl>
                                          <p:spTgt spid="65"/>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66"/>
                                        </p:tgtEl>
                                        <p:attrNameLst>
                                          <p:attrName>style.visibility</p:attrName>
                                        </p:attrNameLst>
                                      </p:cBhvr>
                                      <p:to>
                                        <p:strVal val="visible"/>
                                      </p:to>
                                    </p:set>
                                    <p:animEffect transition="in" filter="wipe(right)">
                                      <p:cBhvr>
                                        <p:cTn id="49" dur="500"/>
                                        <p:tgtEl>
                                          <p:spTgt spid="66"/>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63"/>
                                        </p:tgtEl>
                                        <p:attrNameLst>
                                          <p:attrName>style.visibility</p:attrName>
                                        </p:attrNameLst>
                                      </p:cBhvr>
                                      <p:to>
                                        <p:strVal val="visible"/>
                                      </p:to>
                                    </p:set>
                                    <p:animEffect transition="in" filter="wipe(left)">
                                      <p:cBhvr>
                                        <p:cTn id="52" dur="500"/>
                                        <p:tgtEl>
                                          <p:spTgt spid="63"/>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64"/>
                                        </p:tgtEl>
                                        <p:attrNameLst>
                                          <p:attrName>style.visibility</p:attrName>
                                        </p:attrNameLst>
                                      </p:cBhvr>
                                      <p:to>
                                        <p:strVal val="visible"/>
                                      </p:to>
                                    </p:set>
                                    <p:animEffect transition="in" filter="wipe(left)">
                                      <p:cBhvr>
                                        <p:cTn id="55"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45" grpId="0" animBg="1"/>
      <p:bldP spid="46" grpId="0"/>
      <p:bldP spid="50" grpId="0" animBg="1"/>
      <p:bldP spid="51" grpId="0"/>
      <p:bldP spid="56" grpId="0" animBg="1"/>
      <p:bldP spid="57" grpId="0"/>
      <p:bldP spid="61" grpId="0"/>
      <p:bldP spid="62" grpId="0"/>
      <p:bldP spid="63" grpId="0"/>
      <p:bldP spid="64" grpId="0"/>
      <p:bldP spid="65" grpId="0"/>
      <p:bldP spid="66"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任意多边形 2"/>
          <p:cNvSpPr/>
          <p:nvPr/>
        </p:nvSpPr>
        <p:spPr>
          <a:xfrm>
            <a:off x="1906805" y="2787204"/>
            <a:ext cx="8347401" cy="1514565"/>
          </a:xfrm>
          <a:custGeom>
            <a:avLst/>
            <a:gdLst>
              <a:gd name="connsiteX0" fmla="*/ 0 w 5689600"/>
              <a:gd name="connsiteY0" fmla="*/ 1079512 h 1079512"/>
              <a:gd name="connsiteX1" fmla="*/ 1917700 w 5689600"/>
              <a:gd name="connsiteY1" fmla="*/ 12 h 1079512"/>
              <a:gd name="connsiteX2" fmla="*/ 3810000 w 5689600"/>
              <a:gd name="connsiteY2" fmla="*/ 1054112 h 1079512"/>
              <a:gd name="connsiteX3" fmla="*/ 5689600 w 5689600"/>
              <a:gd name="connsiteY3" fmla="*/ 12712 h 1079512"/>
              <a:gd name="connsiteX0" fmla="*/ 0 w 7762075"/>
              <a:gd name="connsiteY0" fmla="*/ 1079512 h 1079512"/>
              <a:gd name="connsiteX1" fmla="*/ 1917700 w 7762075"/>
              <a:gd name="connsiteY1" fmla="*/ 12 h 1079512"/>
              <a:gd name="connsiteX2" fmla="*/ 3810000 w 7762075"/>
              <a:gd name="connsiteY2" fmla="*/ 1054112 h 1079512"/>
              <a:gd name="connsiteX3" fmla="*/ 7762075 w 7762075"/>
              <a:gd name="connsiteY3" fmla="*/ 887355 h 1079512"/>
              <a:gd name="connsiteX0" fmla="*/ 0 w 7762075"/>
              <a:gd name="connsiteY0" fmla="*/ 1258016 h 1258016"/>
              <a:gd name="connsiteX1" fmla="*/ 1917700 w 7762075"/>
              <a:gd name="connsiteY1" fmla="*/ 178516 h 1258016"/>
              <a:gd name="connsiteX2" fmla="*/ 3810000 w 7762075"/>
              <a:gd name="connsiteY2" fmla="*/ 1232616 h 1258016"/>
              <a:gd name="connsiteX3" fmla="*/ 6120167 w 7762075"/>
              <a:gd name="connsiteY3" fmla="*/ 511 h 1258016"/>
              <a:gd name="connsiteX4" fmla="*/ 7762075 w 7762075"/>
              <a:gd name="connsiteY4" fmla="*/ 1065859 h 1258016"/>
              <a:gd name="connsiteX0" fmla="*/ 0 w 7872948"/>
              <a:gd name="connsiteY0" fmla="*/ 1257930 h 1296609"/>
              <a:gd name="connsiteX1" fmla="*/ 1917700 w 7872948"/>
              <a:gd name="connsiteY1" fmla="*/ 178430 h 1296609"/>
              <a:gd name="connsiteX2" fmla="*/ 3810000 w 7872948"/>
              <a:gd name="connsiteY2" fmla="*/ 1232530 h 1296609"/>
              <a:gd name="connsiteX3" fmla="*/ 6120167 w 7872948"/>
              <a:gd name="connsiteY3" fmla="*/ 425 h 1296609"/>
              <a:gd name="connsiteX4" fmla="*/ 7872948 w 7872948"/>
              <a:gd name="connsiteY4" fmla="*/ 1296361 h 1296609"/>
              <a:gd name="connsiteX0" fmla="*/ 0 w 7872948"/>
              <a:gd name="connsiteY0" fmla="*/ 1257930 h 1296609"/>
              <a:gd name="connsiteX1" fmla="*/ 1650430 w 7872948"/>
              <a:gd name="connsiteY1" fmla="*/ 263677 h 1296609"/>
              <a:gd name="connsiteX2" fmla="*/ 3810000 w 7872948"/>
              <a:gd name="connsiteY2" fmla="*/ 1232530 h 1296609"/>
              <a:gd name="connsiteX3" fmla="*/ 6120167 w 7872948"/>
              <a:gd name="connsiteY3" fmla="*/ 425 h 1296609"/>
              <a:gd name="connsiteX4" fmla="*/ 7872948 w 7872948"/>
              <a:gd name="connsiteY4" fmla="*/ 1296361 h 1296609"/>
              <a:gd name="connsiteX0" fmla="*/ 0 w 7872948"/>
              <a:gd name="connsiteY0" fmla="*/ 1257930 h 1296609"/>
              <a:gd name="connsiteX1" fmla="*/ 1650430 w 7872948"/>
              <a:gd name="connsiteY1" fmla="*/ 263677 h 1296609"/>
              <a:gd name="connsiteX2" fmla="*/ 3430071 w 7872948"/>
              <a:gd name="connsiteY2" fmla="*/ 1226591 h 1296609"/>
              <a:gd name="connsiteX3" fmla="*/ 6120167 w 7872948"/>
              <a:gd name="connsiteY3" fmla="*/ 425 h 1296609"/>
              <a:gd name="connsiteX4" fmla="*/ 7872948 w 7872948"/>
              <a:gd name="connsiteY4" fmla="*/ 1296361 h 1296609"/>
              <a:gd name="connsiteX0" fmla="*/ 0 w 7872948"/>
              <a:gd name="connsiteY0" fmla="*/ 1191562 h 1230254"/>
              <a:gd name="connsiteX1" fmla="*/ 1650430 w 7872948"/>
              <a:gd name="connsiteY1" fmla="*/ 197309 h 1230254"/>
              <a:gd name="connsiteX2" fmla="*/ 3430071 w 7872948"/>
              <a:gd name="connsiteY2" fmla="*/ 1160223 h 1230254"/>
              <a:gd name="connsiteX3" fmla="*/ 5639957 w 7872948"/>
              <a:gd name="connsiteY3" fmla="*/ 447 h 1230254"/>
              <a:gd name="connsiteX4" fmla="*/ 7872948 w 7872948"/>
              <a:gd name="connsiteY4" fmla="*/ 1229993 h 1230254"/>
              <a:gd name="connsiteX0" fmla="*/ 0 w 7681228"/>
              <a:gd name="connsiteY0" fmla="*/ 1191632 h 1191632"/>
              <a:gd name="connsiteX1" fmla="*/ 1650430 w 7681228"/>
              <a:gd name="connsiteY1" fmla="*/ 197379 h 1191632"/>
              <a:gd name="connsiteX2" fmla="*/ 3430071 w 7681228"/>
              <a:gd name="connsiteY2" fmla="*/ 1160293 h 1191632"/>
              <a:gd name="connsiteX3" fmla="*/ 5639957 w 7681228"/>
              <a:gd name="connsiteY3" fmla="*/ 517 h 1191632"/>
              <a:gd name="connsiteX4" fmla="*/ 7681228 w 7681228"/>
              <a:gd name="connsiteY4" fmla="*/ 1053214 h 1191632"/>
              <a:gd name="connsiteX0" fmla="*/ 0 w 7681228"/>
              <a:gd name="connsiteY0" fmla="*/ 1191576 h 1191576"/>
              <a:gd name="connsiteX1" fmla="*/ 1650430 w 7681228"/>
              <a:gd name="connsiteY1" fmla="*/ 197323 h 1191576"/>
              <a:gd name="connsiteX2" fmla="*/ 3430071 w 7681228"/>
              <a:gd name="connsiteY2" fmla="*/ 1160237 h 1191576"/>
              <a:gd name="connsiteX3" fmla="*/ 5639957 w 7681228"/>
              <a:gd name="connsiteY3" fmla="*/ 461 h 1191576"/>
              <a:gd name="connsiteX4" fmla="*/ 7681228 w 7681228"/>
              <a:gd name="connsiteY4" fmla="*/ 1053158 h 1191576"/>
              <a:gd name="connsiteX0" fmla="*/ 0 w 7826216"/>
              <a:gd name="connsiteY0" fmla="*/ 1191456 h 1508838"/>
              <a:gd name="connsiteX1" fmla="*/ 1650430 w 7826216"/>
              <a:gd name="connsiteY1" fmla="*/ 197203 h 1508838"/>
              <a:gd name="connsiteX2" fmla="*/ 3430071 w 7826216"/>
              <a:gd name="connsiteY2" fmla="*/ 1160117 h 1508838"/>
              <a:gd name="connsiteX3" fmla="*/ 5639957 w 7826216"/>
              <a:gd name="connsiteY3" fmla="*/ 341 h 1508838"/>
              <a:gd name="connsiteX4" fmla="*/ 7826216 w 7826216"/>
              <a:gd name="connsiteY4" fmla="*/ 1498311 h 1508838"/>
              <a:gd name="connsiteX0" fmla="*/ 0 w 7826216"/>
              <a:gd name="connsiteY0" fmla="*/ 1008617 h 1327197"/>
              <a:gd name="connsiteX1" fmla="*/ 1650430 w 7826216"/>
              <a:gd name="connsiteY1" fmla="*/ 14364 h 1327197"/>
              <a:gd name="connsiteX2" fmla="*/ 3430071 w 7826216"/>
              <a:gd name="connsiteY2" fmla="*/ 977278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994938 h 1314128"/>
              <a:gd name="connsiteX1" fmla="*/ 1650430 w 7826216"/>
              <a:gd name="connsiteY1" fmla="*/ 685 h 1314128"/>
              <a:gd name="connsiteX2" fmla="*/ 3737105 w 7826216"/>
              <a:gd name="connsiteY2" fmla="*/ 1122625 h 1314128"/>
              <a:gd name="connsiteX3" fmla="*/ 5946991 w 7826216"/>
              <a:gd name="connsiteY3" fmla="*/ 66216 h 1314128"/>
              <a:gd name="connsiteX4" fmla="*/ 7826216 w 7826216"/>
              <a:gd name="connsiteY4" fmla="*/ 1301793 h 1314128"/>
              <a:gd name="connsiteX0" fmla="*/ 0 w 7826216"/>
              <a:gd name="connsiteY0" fmla="*/ 929125 h 1248315"/>
              <a:gd name="connsiteX1" fmla="*/ 1641902 w 7826216"/>
              <a:gd name="connsiteY1" fmla="*/ 30287 h 1248315"/>
              <a:gd name="connsiteX2" fmla="*/ 3737105 w 7826216"/>
              <a:gd name="connsiteY2" fmla="*/ 1056812 h 1248315"/>
              <a:gd name="connsiteX3" fmla="*/ 5946991 w 7826216"/>
              <a:gd name="connsiteY3" fmla="*/ 403 h 1248315"/>
              <a:gd name="connsiteX4" fmla="*/ 7826216 w 7826216"/>
              <a:gd name="connsiteY4" fmla="*/ 1235980 h 1248315"/>
              <a:gd name="connsiteX0" fmla="*/ 0 w 7826216"/>
              <a:gd name="connsiteY0" fmla="*/ 929125 h 1248315"/>
              <a:gd name="connsiteX1" fmla="*/ 1641902 w 7826216"/>
              <a:gd name="connsiteY1" fmla="*/ 30287 h 1248315"/>
              <a:gd name="connsiteX2" fmla="*/ 3941795 w 7826216"/>
              <a:gd name="connsiteY2" fmla="*/ 1088617 h 1248315"/>
              <a:gd name="connsiteX3" fmla="*/ 5946991 w 7826216"/>
              <a:gd name="connsiteY3" fmla="*/ 403 h 1248315"/>
              <a:gd name="connsiteX4" fmla="*/ 7826216 w 7826216"/>
              <a:gd name="connsiteY4" fmla="*/ 1235980 h 1248315"/>
              <a:gd name="connsiteX0" fmla="*/ 0 w 7698285"/>
              <a:gd name="connsiteY0" fmla="*/ 929138 h 1201018"/>
              <a:gd name="connsiteX1" fmla="*/ 1641902 w 7698285"/>
              <a:gd name="connsiteY1" fmla="*/ 30300 h 1201018"/>
              <a:gd name="connsiteX2" fmla="*/ 3941795 w 7698285"/>
              <a:gd name="connsiteY2" fmla="*/ 1088630 h 1201018"/>
              <a:gd name="connsiteX3" fmla="*/ 5946991 w 7698285"/>
              <a:gd name="connsiteY3" fmla="*/ 416 h 1201018"/>
              <a:gd name="connsiteX4" fmla="*/ 7698285 w 7698285"/>
              <a:gd name="connsiteY4" fmla="*/ 1188285 h 1201018"/>
              <a:gd name="connsiteX0" fmla="*/ 0 w 7698285"/>
              <a:gd name="connsiteY0" fmla="*/ 929194 h 1188341"/>
              <a:gd name="connsiteX1" fmla="*/ 1641902 w 7698285"/>
              <a:gd name="connsiteY1" fmla="*/ 30356 h 1188341"/>
              <a:gd name="connsiteX2" fmla="*/ 3941795 w 7698285"/>
              <a:gd name="connsiteY2" fmla="*/ 1088686 h 1188341"/>
              <a:gd name="connsiteX3" fmla="*/ 5946991 w 7698285"/>
              <a:gd name="connsiteY3" fmla="*/ 472 h 1188341"/>
              <a:gd name="connsiteX4" fmla="*/ 7698285 w 7698285"/>
              <a:gd name="connsiteY4" fmla="*/ 1188341 h 1188341"/>
              <a:gd name="connsiteX0" fmla="*/ 0 w 7766515"/>
              <a:gd name="connsiteY0" fmla="*/ 1064367 h 1188341"/>
              <a:gd name="connsiteX1" fmla="*/ 1710132 w 7766515"/>
              <a:gd name="connsiteY1" fmla="*/ 30356 h 1188341"/>
              <a:gd name="connsiteX2" fmla="*/ 4010025 w 7766515"/>
              <a:gd name="connsiteY2" fmla="*/ 1088686 h 1188341"/>
              <a:gd name="connsiteX3" fmla="*/ 6015221 w 7766515"/>
              <a:gd name="connsiteY3" fmla="*/ 472 h 1188341"/>
              <a:gd name="connsiteX4" fmla="*/ 7766515 w 7766515"/>
              <a:gd name="connsiteY4" fmla="*/ 1188341 h 1188341"/>
              <a:gd name="connsiteX0" fmla="*/ 0 w 7809158"/>
              <a:gd name="connsiteY0" fmla="*/ 682705 h 1188341"/>
              <a:gd name="connsiteX1" fmla="*/ 1752775 w 7809158"/>
              <a:gd name="connsiteY1" fmla="*/ 30356 h 1188341"/>
              <a:gd name="connsiteX2" fmla="*/ 4052668 w 7809158"/>
              <a:gd name="connsiteY2" fmla="*/ 1088686 h 1188341"/>
              <a:gd name="connsiteX3" fmla="*/ 6057864 w 7809158"/>
              <a:gd name="connsiteY3" fmla="*/ 472 h 1188341"/>
              <a:gd name="connsiteX4" fmla="*/ 7809158 w 7809158"/>
              <a:gd name="connsiteY4" fmla="*/ 1188341 h 1188341"/>
              <a:gd name="connsiteX0" fmla="*/ 0 w 7809158"/>
              <a:gd name="connsiteY0" fmla="*/ 682705 h 1188341"/>
              <a:gd name="connsiteX1" fmla="*/ 1752775 w 7809158"/>
              <a:gd name="connsiteY1" fmla="*/ 30356 h 1188341"/>
              <a:gd name="connsiteX2" fmla="*/ 4052668 w 7809158"/>
              <a:gd name="connsiteY2" fmla="*/ 1088686 h 1188341"/>
              <a:gd name="connsiteX3" fmla="*/ 6057864 w 7809158"/>
              <a:gd name="connsiteY3" fmla="*/ 472 h 1188341"/>
              <a:gd name="connsiteX4" fmla="*/ 7809158 w 7809158"/>
              <a:gd name="connsiteY4" fmla="*/ 1188341 h 1188341"/>
              <a:gd name="connsiteX0" fmla="*/ 0 w 7800630"/>
              <a:gd name="connsiteY0" fmla="*/ 1104124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00630"/>
              <a:gd name="connsiteY0" fmla="*/ 1120027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00630"/>
              <a:gd name="connsiteY0" fmla="*/ 1120027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19555 h 1119555"/>
              <a:gd name="connsiteX1" fmla="*/ 1744247 w 7851801"/>
              <a:gd name="connsiteY1" fmla="*/ 29884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851801"/>
              <a:gd name="connsiteY0" fmla="*/ 1119555 h 1119555"/>
              <a:gd name="connsiteX1" fmla="*/ 1744247 w 7851801"/>
              <a:gd name="connsiteY1" fmla="*/ 29884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851801"/>
              <a:gd name="connsiteY0" fmla="*/ 1119555 h 1119555"/>
              <a:gd name="connsiteX1" fmla="*/ 2349784 w 7851801"/>
              <a:gd name="connsiteY1" fmla="*/ 13981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118332"/>
              <a:gd name="connsiteY0" fmla="*/ 1079799 h 1088237"/>
              <a:gd name="connsiteX1" fmla="*/ 1616315 w 7118332"/>
              <a:gd name="connsiteY1" fmla="*/ 13981 h 1088237"/>
              <a:gd name="connsiteX2" fmla="*/ 3310671 w 7118332"/>
              <a:gd name="connsiteY2" fmla="*/ 1088214 h 1088237"/>
              <a:gd name="connsiteX3" fmla="*/ 5315867 w 7118332"/>
              <a:gd name="connsiteY3" fmla="*/ 0 h 1088237"/>
              <a:gd name="connsiteX4" fmla="*/ 7118332 w 7118332"/>
              <a:gd name="connsiteY4" fmla="*/ 1060648 h 1088237"/>
              <a:gd name="connsiteX0" fmla="*/ 0 w 7118332"/>
              <a:gd name="connsiteY0" fmla="*/ 1079799 h 1088237"/>
              <a:gd name="connsiteX1" fmla="*/ 1616315 w 7118332"/>
              <a:gd name="connsiteY1" fmla="*/ 13981 h 1088237"/>
              <a:gd name="connsiteX2" fmla="*/ 3310671 w 7118332"/>
              <a:gd name="connsiteY2" fmla="*/ 1088214 h 1088237"/>
              <a:gd name="connsiteX3" fmla="*/ 5315867 w 7118332"/>
              <a:gd name="connsiteY3" fmla="*/ 0 h 1088237"/>
              <a:gd name="connsiteX4" fmla="*/ 7118332 w 7118332"/>
              <a:gd name="connsiteY4" fmla="*/ 1060648 h 1088237"/>
              <a:gd name="connsiteX0" fmla="*/ 0 w 7118332"/>
              <a:gd name="connsiteY0" fmla="*/ 1065820 h 1074258"/>
              <a:gd name="connsiteX1" fmla="*/ 1616315 w 7118332"/>
              <a:gd name="connsiteY1" fmla="*/ 2 h 1074258"/>
              <a:gd name="connsiteX2" fmla="*/ 3310671 w 7118332"/>
              <a:gd name="connsiteY2" fmla="*/ 1074235 h 1074258"/>
              <a:gd name="connsiteX3" fmla="*/ 4974720 w 7118332"/>
              <a:gd name="connsiteY3" fmla="*/ 1924 h 1074258"/>
              <a:gd name="connsiteX4" fmla="*/ 7118332 w 7118332"/>
              <a:gd name="connsiteY4" fmla="*/ 1046669 h 1074258"/>
              <a:gd name="connsiteX0" fmla="*/ 0 w 6623667"/>
              <a:gd name="connsiteY0" fmla="*/ 1065820 h 1074258"/>
              <a:gd name="connsiteX1" fmla="*/ 1616315 w 6623667"/>
              <a:gd name="connsiteY1" fmla="*/ 2 h 1074258"/>
              <a:gd name="connsiteX2" fmla="*/ 3310671 w 6623667"/>
              <a:gd name="connsiteY2" fmla="*/ 1074235 h 1074258"/>
              <a:gd name="connsiteX3" fmla="*/ 4974720 w 6623667"/>
              <a:gd name="connsiteY3" fmla="*/ 1924 h 1074258"/>
              <a:gd name="connsiteX4" fmla="*/ 6623667 w 6623667"/>
              <a:gd name="connsiteY4" fmla="*/ 1038718 h 1074258"/>
              <a:gd name="connsiteX0" fmla="*/ 0 w 6478679"/>
              <a:gd name="connsiteY0" fmla="*/ 1065820 h 1074258"/>
              <a:gd name="connsiteX1" fmla="*/ 1616315 w 6478679"/>
              <a:gd name="connsiteY1" fmla="*/ 2 h 1074258"/>
              <a:gd name="connsiteX2" fmla="*/ 3310671 w 6478679"/>
              <a:gd name="connsiteY2" fmla="*/ 1074235 h 1074258"/>
              <a:gd name="connsiteX3" fmla="*/ 4974720 w 6478679"/>
              <a:gd name="connsiteY3" fmla="*/ 1924 h 1074258"/>
              <a:gd name="connsiteX4" fmla="*/ 6478679 w 6478679"/>
              <a:gd name="connsiteY4" fmla="*/ 1070523 h 1074258"/>
              <a:gd name="connsiteX0" fmla="*/ 0 w 6700425"/>
              <a:gd name="connsiteY0" fmla="*/ 1065820 h 1074258"/>
              <a:gd name="connsiteX1" fmla="*/ 1616315 w 6700425"/>
              <a:gd name="connsiteY1" fmla="*/ 2 h 1074258"/>
              <a:gd name="connsiteX2" fmla="*/ 3310671 w 6700425"/>
              <a:gd name="connsiteY2" fmla="*/ 1074235 h 1074258"/>
              <a:gd name="connsiteX3" fmla="*/ 4974720 w 6700425"/>
              <a:gd name="connsiteY3" fmla="*/ 1924 h 1074258"/>
              <a:gd name="connsiteX4" fmla="*/ 6700425 w 6700425"/>
              <a:gd name="connsiteY4" fmla="*/ 1038717 h 1074258"/>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22"/>
              <a:gd name="connsiteX1" fmla="*/ 1616315 w 6700425"/>
              <a:gd name="connsiteY1" fmla="*/ 61689 h 1135922"/>
              <a:gd name="connsiteX2" fmla="*/ 3310671 w 6700425"/>
              <a:gd name="connsiteY2" fmla="*/ 1135922 h 1135922"/>
              <a:gd name="connsiteX3" fmla="*/ 5034421 w 6700425"/>
              <a:gd name="connsiteY3" fmla="*/ 0 h 1135922"/>
              <a:gd name="connsiteX4" fmla="*/ 6700425 w 6700425"/>
              <a:gd name="connsiteY4" fmla="*/ 1100404 h 1135922"/>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100406 h 1135924"/>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100406 h 1135924"/>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072905 h 1135924"/>
              <a:gd name="connsiteX0" fmla="*/ 0 w 6715173"/>
              <a:gd name="connsiteY0" fmla="*/ 1127509 h 1135924"/>
              <a:gd name="connsiteX1" fmla="*/ 1616315 w 6715173"/>
              <a:gd name="connsiteY1" fmla="*/ 61691 h 1135924"/>
              <a:gd name="connsiteX2" fmla="*/ 3310671 w 6715173"/>
              <a:gd name="connsiteY2" fmla="*/ 1135924 h 1135924"/>
              <a:gd name="connsiteX3" fmla="*/ 5034421 w 6715173"/>
              <a:gd name="connsiteY3" fmla="*/ 2 h 1135924"/>
              <a:gd name="connsiteX4" fmla="*/ 6715173 w 6715173"/>
              <a:gd name="connsiteY4" fmla="*/ 1059155 h 1135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15173" h="1135924">
                <a:moveTo>
                  <a:pt x="0" y="1127509"/>
                </a:moveTo>
                <a:cubicBezTo>
                  <a:pt x="507007" y="1133134"/>
                  <a:pt x="1064537" y="60289"/>
                  <a:pt x="1616315" y="61691"/>
                </a:cubicBezTo>
                <a:cubicBezTo>
                  <a:pt x="2168093" y="63093"/>
                  <a:pt x="2778719" y="1127987"/>
                  <a:pt x="3310671" y="1135924"/>
                </a:cubicBezTo>
                <a:cubicBezTo>
                  <a:pt x="3866607" y="1117437"/>
                  <a:pt x="4488155" y="10816"/>
                  <a:pt x="5034421" y="2"/>
                </a:cubicBezTo>
                <a:cubicBezTo>
                  <a:pt x="5562285" y="-1785"/>
                  <a:pt x="6713956" y="1071307"/>
                  <a:pt x="6715173" y="1059155"/>
                </a:cubicBezTo>
              </a:path>
            </a:pathLst>
          </a:custGeom>
          <a:ln w="762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base">
              <a:spcBef>
                <a:spcPct val="0"/>
              </a:spcBef>
              <a:spcAft>
                <a:spcPct val="0"/>
              </a:spcAft>
            </a:pPr>
            <a:endParaRPr lang="zh-CN" altLang="en-US" sz="2400"/>
          </a:p>
        </p:txBody>
      </p:sp>
      <p:sp>
        <p:nvSpPr>
          <p:cNvPr id="4" name="TextBox 6"/>
          <p:cNvSpPr txBox="1">
            <a:spLocks noChangeArrowheads="1"/>
          </p:cNvSpPr>
          <p:nvPr/>
        </p:nvSpPr>
        <p:spPr bwMode="auto">
          <a:xfrm>
            <a:off x="635151" y="2538624"/>
            <a:ext cx="2388509"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fontAlgn="base">
              <a:spcBef>
                <a:spcPct val="0"/>
              </a:spcBef>
              <a:spcAft>
                <a:spcPct val="0"/>
              </a:spcAft>
            </a:pPr>
            <a:r>
              <a:rPr lang="zh-CN" altLang="en-US" sz="2667" b="1" dirty="0">
                <a:latin typeface="微软雅黑" pitchFamily="34" charset="-122"/>
                <a:ea typeface="微软雅黑" pitchFamily="34" charset="-122"/>
              </a:rPr>
              <a:t>公司与团队</a:t>
            </a:r>
          </a:p>
        </p:txBody>
      </p:sp>
      <p:sp>
        <p:nvSpPr>
          <p:cNvPr id="5" name="TextBox 6"/>
          <p:cNvSpPr txBox="1">
            <a:spLocks noChangeArrowheads="1"/>
          </p:cNvSpPr>
          <p:nvPr/>
        </p:nvSpPr>
        <p:spPr bwMode="auto">
          <a:xfrm>
            <a:off x="2747384" y="3872255"/>
            <a:ext cx="2388509"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fontAlgn="base">
              <a:spcBef>
                <a:spcPct val="0"/>
              </a:spcBef>
              <a:spcAft>
                <a:spcPct val="0"/>
              </a:spcAft>
            </a:pPr>
            <a:r>
              <a:rPr lang="zh-CN" altLang="en-US" sz="2667" b="1" dirty="0">
                <a:latin typeface="微软雅黑" pitchFamily="34" charset="-122"/>
                <a:ea typeface="微软雅黑" pitchFamily="34" charset="-122"/>
              </a:rPr>
              <a:t>项目介绍</a:t>
            </a:r>
          </a:p>
        </p:txBody>
      </p:sp>
      <p:sp>
        <p:nvSpPr>
          <p:cNvPr id="6" name="TextBox 6"/>
          <p:cNvSpPr txBox="1">
            <a:spLocks noChangeArrowheads="1"/>
          </p:cNvSpPr>
          <p:nvPr/>
        </p:nvSpPr>
        <p:spPr bwMode="auto">
          <a:xfrm>
            <a:off x="4877768" y="2534819"/>
            <a:ext cx="2388509"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fontAlgn="base">
              <a:spcBef>
                <a:spcPct val="0"/>
              </a:spcBef>
              <a:spcAft>
                <a:spcPct val="0"/>
              </a:spcAft>
            </a:pPr>
            <a:r>
              <a:rPr lang="zh-CN" altLang="en-US" sz="2667" b="1" dirty="0">
                <a:latin typeface="微软雅黑" pitchFamily="34" charset="-122"/>
                <a:ea typeface="微软雅黑" pitchFamily="34" charset="-122"/>
              </a:rPr>
              <a:t>产品与运营</a:t>
            </a:r>
          </a:p>
        </p:txBody>
      </p:sp>
      <p:sp>
        <p:nvSpPr>
          <p:cNvPr id="7" name="TextBox 6"/>
          <p:cNvSpPr txBox="1">
            <a:spLocks noChangeArrowheads="1"/>
          </p:cNvSpPr>
          <p:nvPr/>
        </p:nvSpPr>
        <p:spPr bwMode="auto">
          <a:xfrm>
            <a:off x="6960096" y="3890843"/>
            <a:ext cx="2388509"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algn="ctr" fontAlgn="base">
              <a:spcBef>
                <a:spcPct val="0"/>
              </a:spcBef>
              <a:spcAft>
                <a:spcPct val="0"/>
              </a:spcAft>
            </a:pPr>
            <a:r>
              <a:rPr lang="zh-CN" altLang="en-US" sz="2667" b="1" dirty="0">
                <a:latin typeface="微软雅黑" pitchFamily="34" charset="-122"/>
                <a:ea typeface="微软雅黑" pitchFamily="34" charset="-122"/>
              </a:rPr>
              <a:t>发展前景</a:t>
            </a:r>
          </a:p>
        </p:txBody>
      </p:sp>
      <p:sp>
        <p:nvSpPr>
          <p:cNvPr id="8" name="TextBox 7"/>
          <p:cNvSpPr txBox="1"/>
          <p:nvPr/>
        </p:nvSpPr>
        <p:spPr>
          <a:xfrm>
            <a:off x="1344007" y="2995291"/>
            <a:ext cx="934871" cy="318100"/>
          </a:xfrm>
          <a:prstGeom prst="rect">
            <a:avLst/>
          </a:prstGeom>
          <a:noFill/>
        </p:spPr>
        <p:txBody>
          <a:bodyPr wrap="none" rtlCol="0">
            <a:spAutoFit/>
          </a:bodyPr>
          <a:lstStyle/>
          <a:p>
            <a:pPr marL="0" lvl="1" algn="ctr" fontAlgn="base">
              <a:spcBef>
                <a:spcPct val="0"/>
              </a:spcBef>
              <a:spcAft>
                <a:spcPct val="0"/>
              </a:spcAft>
            </a:pPr>
            <a:r>
              <a:rPr lang="zh-CN" altLang="en-US" sz="1467" dirty="0">
                <a:latin typeface="微软雅黑" pitchFamily="34" charset="-122"/>
                <a:ea typeface="微软雅黑" pitchFamily="34" charset="-122"/>
              </a:rPr>
              <a:t>我们是谁</a:t>
            </a:r>
          </a:p>
        </p:txBody>
      </p:sp>
      <p:sp>
        <p:nvSpPr>
          <p:cNvPr id="9" name="TextBox 8"/>
          <p:cNvSpPr txBox="1"/>
          <p:nvPr/>
        </p:nvSpPr>
        <p:spPr>
          <a:xfrm>
            <a:off x="3226122" y="4341528"/>
            <a:ext cx="1309974" cy="318100"/>
          </a:xfrm>
          <a:prstGeom prst="rect">
            <a:avLst/>
          </a:prstGeom>
          <a:noFill/>
        </p:spPr>
        <p:txBody>
          <a:bodyPr wrap="none" rtlCol="0">
            <a:spAutoFit/>
          </a:bodyPr>
          <a:lstStyle/>
          <a:p>
            <a:pPr marL="0" lvl="1" algn="ctr" fontAlgn="base">
              <a:spcBef>
                <a:spcPct val="0"/>
              </a:spcBef>
              <a:spcAft>
                <a:spcPct val="0"/>
              </a:spcAft>
            </a:pPr>
            <a:r>
              <a:rPr lang="zh-CN" altLang="en-US" sz="1467" dirty="0">
                <a:latin typeface="微软雅黑" pitchFamily="34" charset="-122"/>
                <a:ea typeface="微软雅黑" pitchFamily="34" charset="-122"/>
              </a:rPr>
              <a:t>我们要做什么</a:t>
            </a:r>
          </a:p>
        </p:txBody>
      </p:sp>
      <p:sp>
        <p:nvSpPr>
          <p:cNvPr id="10" name="TextBox 9"/>
          <p:cNvSpPr txBox="1"/>
          <p:nvPr/>
        </p:nvSpPr>
        <p:spPr>
          <a:xfrm>
            <a:off x="5451586" y="2977358"/>
            <a:ext cx="1122422" cy="318100"/>
          </a:xfrm>
          <a:prstGeom prst="rect">
            <a:avLst/>
          </a:prstGeom>
          <a:noFill/>
        </p:spPr>
        <p:txBody>
          <a:bodyPr wrap="none" rtlCol="0">
            <a:spAutoFit/>
          </a:bodyPr>
          <a:lstStyle/>
          <a:p>
            <a:pPr marL="0" lvl="1" algn="ctr" fontAlgn="base">
              <a:spcBef>
                <a:spcPct val="0"/>
              </a:spcBef>
              <a:spcAft>
                <a:spcPct val="0"/>
              </a:spcAft>
            </a:pPr>
            <a:r>
              <a:rPr lang="zh-CN" altLang="en-US" sz="1467" dirty="0">
                <a:latin typeface="微软雅黑" pitchFamily="34" charset="-122"/>
                <a:ea typeface="微软雅黑" pitchFamily="34" charset="-122"/>
              </a:rPr>
              <a:t>我们怎么做</a:t>
            </a:r>
          </a:p>
        </p:txBody>
      </p:sp>
      <p:sp>
        <p:nvSpPr>
          <p:cNvPr id="11" name="TextBox 10"/>
          <p:cNvSpPr txBox="1"/>
          <p:nvPr/>
        </p:nvSpPr>
        <p:spPr>
          <a:xfrm>
            <a:off x="7405227" y="4339748"/>
            <a:ext cx="1497525" cy="318100"/>
          </a:xfrm>
          <a:prstGeom prst="rect">
            <a:avLst/>
          </a:prstGeom>
          <a:noFill/>
        </p:spPr>
        <p:txBody>
          <a:bodyPr wrap="none" rtlCol="0">
            <a:spAutoFit/>
          </a:bodyPr>
          <a:lstStyle/>
          <a:p>
            <a:pPr marL="0" lvl="1" algn="ctr" fontAlgn="base">
              <a:spcBef>
                <a:spcPct val="0"/>
              </a:spcBef>
              <a:spcAft>
                <a:spcPct val="0"/>
              </a:spcAft>
            </a:pPr>
            <a:r>
              <a:rPr lang="zh-CN" altLang="en-US" sz="1467" dirty="0">
                <a:latin typeface="微软雅黑" pitchFamily="34" charset="-122"/>
                <a:ea typeface="微软雅黑" pitchFamily="34" charset="-122"/>
              </a:rPr>
              <a:t>长期的战略目标</a:t>
            </a:r>
          </a:p>
        </p:txBody>
      </p:sp>
      <p:sp>
        <p:nvSpPr>
          <p:cNvPr id="41" name="TextBox 40"/>
          <p:cNvSpPr txBox="1">
            <a:spLocks noChangeArrowheads="1"/>
          </p:cNvSpPr>
          <p:nvPr/>
        </p:nvSpPr>
        <p:spPr bwMode="auto">
          <a:xfrm>
            <a:off x="8976320" y="2511479"/>
            <a:ext cx="2388509"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fontAlgn="base">
              <a:spcBef>
                <a:spcPct val="0"/>
              </a:spcBef>
              <a:spcAft>
                <a:spcPct val="0"/>
              </a:spcAft>
            </a:pPr>
            <a:r>
              <a:rPr lang="zh-CN" altLang="en-US" sz="2667" b="1" dirty="0">
                <a:latin typeface="微软雅黑" pitchFamily="34" charset="-122"/>
                <a:ea typeface="微软雅黑" pitchFamily="34" charset="-122"/>
              </a:rPr>
              <a:t>财务与融资</a:t>
            </a:r>
          </a:p>
        </p:txBody>
      </p:sp>
      <p:sp>
        <p:nvSpPr>
          <p:cNvPr id="42" name="TextBox 41"/>
          <p:cNvSpPr txBox="1"/>
          <p:nvPr/>
        </p:nvSpPr>
        <p:spPr>
          <a:xfrm>
            <a:off x="9522954" y="2948947"/>
            <a:ext cx="1309974" cy="318100"/>
          </a:xfrm>
          <a:prstGeom prst="rect">
            <a:avLst/>
          </a:prstGeom>
          <a:noFill/>
        </p:spPr>
        <p:txBody>
          <a:bodyPr wrap="none" rtlCol="0">
            <a:spAutoFit/>
          </a:bodyPr>
          <a:lstStyle/>
          <a:p>
            <a:pPr marL="0" lvl="1" algn="ctr" fontAlgn="base">
              <a:spcBef>
                <a:spcPct val="0"/>
              </a:spcBef>
              <a:spcAft>
                <a:spcPct val="0"/>
              </a:spcAft>
            </a:pPr>
            <a:r>
              <a:rPr lang="zh-CN" altLang="en-US" sz="1467" dirty="0">
                <a:latin typeface="微软雅黑" pitchFamily="34" charset="-122"/>
                <a:ea typeface="微软雅黑" pitchFamily="34" charset="-122"/>
              </a:rPr>
              <a:t>商务合作方式</a:t>
            </a:r>
          </a:p>
        </p:txBody>
      </p:sp>
      <p:sp>
        <p:nvSpPr>
          <p:cNvPr id="44" name="TextBox 43"/>
          <p:cNvSpPr txBox="1"/>
          <p:nvPr/>
        </p:nvSpPr>
        <p:spPr>
          <a:xfrm>
            <a:off x="4751852" y="634092"/>
            <a:ext cx="2688299" cy="410433"/>
          </a:xfrm>
          <a:prstGeom prst="rect">
            <a:avLst/>
          </a:prstGeom>
          <a:noFill/>
        </p:spPr>
        <p:txBody>
          <a:bodyPr wrap="square" lIns="0" tIns="0" rIns="0" bIns="0" rtlCol="0">
            <a:spAutoFit/>
          </a:bodyPr>
          <a:lstStyle/>
          <a:p>
            <a:pPr algn="ctr" fontAlgn="base">
              <a:spcBef>
                <a:spcPct val="0"/>
              </a:spcBef>
              <a:spcAft>
                <a:spcPct val="0"/>
              </a:spcAft>
            </a:pPr>
            <a:r>
              <a:rPr lang="zh-CN" altLang="en-US" sz="2667" b="1" dirty="0">
                <a:solidFill>
                  <a:prstClr val="black"/>
                </a:solidFill>
                <a:latin typeface="微软雅黑" pitchFamily="34" charset="-122"/>
                <a:ea typeface="微软雅黑" pitchFamily="34" charset="-122"/>
              </a:rPr>
              <a:t>目 录 页</a:t>
            </a:r>
            <a:endParaRPr lang="zh-CN" altLang="en-US" sz="1333" dirty="0">
              <a:solidFill>
                <a:prstClr val="black"/>
              </a:solidFill>
              <a:latin typeface="微软雅黑" pitchFamily="34" charset="-122"/>
              <a:ea typeface="微软雅黑" pitchFamily="34" charset="-122"/>
            </a:endParaRPr>
          </a:p>
        </p:txBody>
      </p:sp>
      <p:grpSp>
        <p:nvGrpSpPr>
          <p:cNvPr id="2" name="组合 1"/>
          <p:cNvGrpSpPr/>
          <p:nvPr/>
        </p:nvGrpSpPr>
        <p:grpSpPr>
          <a:xfrm>
            <a:off x="1325688" y="3604190"/>
            <a:ext cx="1181595" cy="1181594"/>
            <a:chOff x="1325688" y="3604190"/>
            <a:chExt cx="1181594" cy="1181594"/>
          </a:xfrm>
        </p:grpSpPr>
        <p:sp>
          <p:nvSpPr>
            <p:cNvPr id="47" name="圆角矩形 46"/>
            <p:cNvSpPr/>
            <p:nvPr/>
          </p:nvSpPr>
          <p:spPr>
            <a:xfrm rot="18926425">
              <a:off x="1325688" y="3604190"/>
              <a:ext cx="1181594" cy="1181594"/>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solidFill>
                  <a:schemeClr val="tx1"/>
                </a:solidFill>
                <a:latin typeface="微软雅黑" panose="020B0503020204020204" pitchFamily="34" charset="-122"/>
                <a:ea typeface="微软雅黑" panose="020B0503020204020204" pitchFamily="34" charset="-122"/>
              </a:endParaRPr>
            </a:p>
          </p:txBody>
        </p:sp>
        <p:sp>
          <p:nvSpPr>
            <p:cNvPr id="48" name="TextBox 27"/>
            <p:cNvSpPr txBox="1"/>
            <p:nvPr/>
          </p:nvSpPr>
          <p:spPr>
            <a:xfrm>
              <a:off x="1611063" y="3764287"/>
              <a:ext cx="606254" cy="913007"/>
            </a:xfrm>
            <a:prstGeom prst="rect">
              <a:avLst/>
            </a:prstGeom>
            <a:noFill/>
          </p:spPr>
          <p:txBody>
            <a:bodyPr wrap="none" rtlCol="0">
              <a:spAutoFit/>
            </a:bodyPr>
            <a:lstStyle/>
            <a:p>
              <a:pPr algn="ctr" fontAlgn="base">
                <a:spcBef>
                  <a:spcPct val="0"/>
                </a:spcBef>
                <a:spcAft>
                  <a:spcPct val="0"/>
                </a:spcAft>
              </a:pPr>
              <a:r>
                <a:rPr lang="en-US" altLang="zh-CN" sz="5333" b="1" dirty="0" smtClean="0">
                  <a:latin typeface="微软雅黑" pitchFamily="34" charset="-122"/>
                  <a:ea typeface="造字工房劲黑（非商用）常规体" pitchFamily="50" charset="-122"/>
                </a:rPr>
                <a:t>1</a:t>
              </a:r>
              <a:endParaRPr lang="zh-CN" altLang="en-US" sz="5333" b="1" dirty="0">
                <a:latin typeface="微软雅黑" pitchFamily="34" charset="-122"/>
                <a:ea typeface="造字工房劲黑（非商用）常规体" pitchFamily="50" charset="-122"/>
              </a:endParaRPr>
            </a:p>
          </p:txBody>
        </p:sp>
      </p:grpSp>
      <p:grpSp>
        <p:nvGrpSpPr>
          <p:cNvPr id="49" name="组合 48"/>
          <p:cNvGrpSpPr/>
          <p:nvPr/>
        </p:nvGrpSpPr>
        <p:grpSpPr>
          <a:xfrm>
            <a:off x="3350841" y="2193014"/>
            <a:ext cx="1181595" cy="1181594"/>
            <a:chOff x="1325688" y="3604190"/>
            <a:chExt cx="1181594" cy="1181594"/>
          </a:xfrm>
        </p:grpSpPr>
        <p:sp>
          <p:nvSpPr>
            <p:cNvPr id="50" name="圆角矩形 49"/>
            <p:cNvSpPr/>
            <p:nvPr/>
          </p:nvSpPr>
          <p:spPr>
            <a:xfrm rot="18926425">
              <a:off x="1325688" y="3604190"/>
              <a:ext cx="1181594" cy="1181594"/>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solidFill>
                  <a:schemeClr val="tx1"/>
                </a:solidFill>
                <a:latin typeface="微软雅黑" panose="020B0503020204020204" pitchFamily="34" charset="-122"/>
                <a:ea typeface="微软雅黑" panose="020B0503020204020204" pitchFamily="34" charset="-122"/>
              </a:endParaRPr>
            </a:p>
          </p:txBody>
        </p:sp>
        <p:sp>
          <p:nvSpPr>
            <p:cNvPr id="51" name="TextBox 27"/>
            <p:cNvSpPr txBox="1"/>
            <p:nvPr/>
          </p:nvSpPr>
          <p:spPr>
            <a:xfrm>
              <a:off x="1611063" y="3764287"/>
              <a:ext cx="606254" cy="913007"/>
            </a:xfrm>
            <a:prstGeom prst="rect">
              <a:avLst/>
            </a:prstGeom>
            <a:noFill/>
          </p:spPr>
          <p:txBody>
            <a:bodyPr wrap="none" rtlCol="0">
              <a:spAutoFit/>
            </a:bodyPr>
            <a:lstStyle/>
            <a:p>
              <a:pPr algn="ctr" fontAlgn="base">
                <a:spcBef>
                  <a:spcPct val="0"/>
                </a:spcBef>
                <a:spcAft>
                  <a:spcPct val="0"/>
                </a:spcAft>
              </a:pPr>
              <a:r>
                <a:rPr lang="en-US" altLang="zh-CN" sz="5333" b="1" dirty="0" smtClean="0">
                  <a:latin typeface="微软雅黑" pitchFamily="34" charset="-122"/>
                  <a:ea typeface="造字工房劲黑（非商用）常规体" pitchFamily="50" charset="-122"/>
                </a:rPr>
                <a:t>2</a:t>
              </a:r>
              <a:endParaRPr lang="zh-CN" altLang="en-US" sz="5333" b="1" dirty="0">
                <a:latin typeface="微软雅黑" pitchFamily="34" charset="-122"/>
                <a:ea typeface="造字工房劲黑（非商用）常规体" pitchFamily="50" charset="-122"/>
              </a:endParaRPr>
            </a:p>
          </p:txBody>
        </p:sp>
      </p:grpSp>
      <p:grpSp>
        <p:nvGrpSpPr>
          <p:cNvPr id="52" name="组合 51"/>
          <p:cNvGrpSpPr/>
          <p:nvPr/>
        </p:nvGrpSpPr>
        <p:grpSpPr>
          <a:xfrm>
            <a:off x="5430891" y="3614231"/>
            <a:ext cx="1181595" cy="1181594"/>
            <a:chOff x="1325688" y="3604190"/>
            <a:chExt cx="1181594" cy="1181594"/>
          </a:xfrm>
        </p:grpSpPr>
        <p:sp>
          <p:nvSpPr>
            <p:cNvPr id="53" name="圆角矩形 52"/>
            <p:cNvSpPr/>
            <p:nvPr/>
          </p:nvSpPr>
          <p:spPr>
            <a:xfrm rot="18926425">
              <a:off x="1325688" y="3604190"/>
              <a:ext cx="1181594" cy="1181594"/>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solidFill>
                  <a:schemeClr val="tx1"/>
                </a:solidFill>
                <a:latin typeface="微软雅黑" panose="020B0503020204020204" pitchFamily="34" charset="-122"/>
                <a:ea typeface="微软雅黑" panose="020B0503020204020204" pitchFamily="34" charset="-122"/>
              </a:endParaRPr>
            </a:p>
          </p:txBody>
        </p:sp>
        <p:sp>
          <p:nvSpPr>
            <p:cNvPr id="54" name="TextBox 27"/>
            <p:cNvSpPr txBox="1"/>
            <p:nvPr/>
          </p:nvSpPr>
          <p:spPr>
            <a:xfrm>
              <a:off x="1611063" y="3764287"/>
              <a:ext cx="606254" cy="913007"/>
            </a:xfrm>
            <a:prstGeom prst="rect">
              <a:avLst/>
            </a:prstGeom>
            <a:noFill/>
          </p:spPr>
          <p:txBody>
            <a:bodyPr wrap="none" rtlCol="0">
              <a:spAutoFit/>
            </a:bodyPr>
            <a:lstStyle/>
            <a:p>
              <a:pPr algn="ctr" fontAlgn="base">
                <a:spcBef>
                  <a:spcPct val="0"/>
                </a:spcBef>
                <a:spcAft>
                  <a:spcPct val="0"/>
                </a:spcAft>
              </a:pPr>
              <a:r>
                <a:rPr lang="en-US" altLang="zh-CN" sz="5333" b="1" dirty="0" smtClean="0">
                  <a:latin typeface="微软雅黑" pitchFamily="34" charset="-122"/>
                  <a:ea typeface="造字工房劲黑（非商用）常规体" pitchFamily="50" charset="-122"/>
                </a:rPr>
                <a:t>3</a:t>
              </a:r>
              <a:endParaRPr lang="zh-CN" altLang="en-US" sz="5333" b="1" dirty="0">
                <a:latin typeface="微软雅黑" pitchFamily="34" charset="-122"/>
                <a:ea typeface="造字工房劲黑（非商用）常规体" pitchFamily="50" charset="-122"/>
              </a:endParaRPr>
            </a:p>
          </p:txBody>
        </p:sp>
      </p:grpSp>
      <p:grpSp>
        <p:nvGrpSpPr>
          <p:cNvPr id="55" name="组合 54"/>
          <p:cNvGrpSpPr/>
          <p:nvPr/>
        </p:nvGrpSpPr>
        <p:grpSpPr>
          <a:xfrm>
            <a:off x="7693253" y="2172064"/>
            <a:ext cx="1181595" cy="1181594"/>
            <a:chOff x="1325688" y="3604190"/>
            <a:chExt cx="1181594" cy="1181594"/>
          </a:xfrm>
        </p:grpSpPr>
        <p:sp>
          <p:nvSpPr>
            <p:cNvPr id="56" name="圆角矩形 55"/>
            <p:cNvSpPr/>
            <p:nvPr/>
          </p:nvSpPr>
          <p:spPr>
            <a:xfrm rot="18926425">
              <a:off x="1325688" y="3604190"/>
              <a:ext cx="1181594" cy="1181594"/>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solidFill>
                  <a:schemeClr val="tx1"/>
                </a:solidFill>
                <a:latin typeface="微软雅黑" panose="020B0503020204020204" pitchFamily="34" charset="-122"/>
                <a:ea typeface="微软雅黑" panose="020B0503020204020204" pitchFamily="34" charset="-122"/>
              </a:endParaRPr>
            </a:p>
          </p:txBody>
        </p:sp>
        <p:sp>
          <p:nvSpPr>
            <p:cNvPr id="57" name="TextBox 27"/>
            <p:cNvSpPr txBox="1"/>
            <p:nvPr/>
          </p:nvSpPr>
          <p:spPr>
            <a:xfrm>
              <a:off x="1611063" y="3764287"/>
              <a:ext cx="606254" cy="913007"/>
            </a:xfrm>
            <a:prstGeom prst="rect">
              <a:avLst/>
            </a:prstGeom>
            <a:noFill/>
          </p:spPr>
          <p:txBody>
            <a:bodyPr wrap="none" rtlCol="0">
              <a:spAutoFit/>
            </a:bodyPr>
            <a:lstStyle/>
            <a:p>
              <a:pPr algn="ctr" fontAlgn="base">
                <a:spcBef>
                  <a:spcPct val="0"/>
                </a:spcBef>
                <a:spcAft>
                  <a:spcPct val="0"/>
                </a:spcAft>
              </a:pPr>
              <a:r>
                <a:rPr lang="en-US" altLang="zh-CN" sz="5333" b="1" dirty="0" smtClean="0">
                  <a:latin typeface="微软雅黑" pitchFamily="34" charset="-122"/>
                  <a:ea typeface="造字工房劲黑（非商用）常规体" pitchFamily="50" charset="-122"/>
                </a:rPr>
                <a:t>4</a:t>
              </a:r>
              <a:endParaRPr lang="zh-CN" altLang="en-US" sz="5333" b="1" dirty="0">
                <a:latin typeface="微软雅黑" pitchFamily="34" charset="-122"/>
                <a:ea typeface="造字工房劲黑（非商用）常规体" pitchFamily="50" charset="-122"/>
              </a:endParaRPr>
            </a:p>
          </p:txBody>
        </p:sp>
      </p:grpSp>
      <p:grpSp>
        <p:nvGrpSpPr>
          <p:cNvPr id="58" name="组合 57"/>
          <p:cNvGrpSpPr/>
          <p:nvPr/>
        </p:nvGrpSpPr>
        <p:grpSpPr>
          <a:xfrm>
            <a:off x="9952769" y="3602560"/>
            <a:ext cx="1181595" cy="1181594"/>
            <a:chOff x="1325688" y="3604190"/>
            <a:chExt cx="1181594" cy="1181594"/>
          </a:xfrm>
        </p:grpSpPr>
        <p:sp>
          <p:nvSpPr>
            <p:cNvPr id="59" name="圆角矩形 58"/>
            <p:cNvSpPr/>
            <p:nvPr/>
          </p:nvSpPr>
          <p:spPr>
            <a:xfrm rot="18926425">
              <a:off x="1325688" y="3604190"/>
              <a:ext cx="1181594" cy="1181594"/>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solidFill>
                  <a:schemeClr val="tx1"/>
                </a:solidFill>
                <a:latin typeface="微软雅黑" panose="020B0503020204020204" pitchFamily="34" charset="-122"/>
                <a:ea typeface="微软雅黑" panose="020B0503020204020204" pitchFamily="34" charset="-122"/>
              </a:endParaRPr>
            </a:p>
          </p:txBody>
        </p:sp>
        <p:sp>
          <p:nvSpPr>
            <p:cNvPr id="60" name="TextBox 27"/>
            <p:cNvSpPr txBox="1"/>
            <p:nvPr/>
          </p:nvSpPr>
          <p:spPr>
            <a:xfrm>
              <a:off x="1611063" y="3764287"/>
              <a:ext cx="606254" cy="913007"/>
            </a:xfrm>
            <a:prstGeom prst="rect">
              <a:avLst/>
            </a:prstGeom>
            <a:noFill/>
          </p:spPr>
          <p:txBody>
            <a:bodyPr wrap="none" rtlCol="0">
              <a:spAutoFit/>
            </a:bodyPr>
            <a:lstStyle/>
            <a:p>
              <a:pPr algn="ctr" fontAlgn="base">
                <a:spcBef>
                  <a:spcPct val="0"/>
                </a:spcBef>
                <a:spcAft>
                  <a:spcPct val="0"/>
                </a:spcAft>
              </a:pPr>
              <a:r>
                <a:rPr lang="en-US" altLang="zh-CN" sz="5333" b="1" dirty="0" smtClean="0">
                  <a:latin typeface="微软雅黑" pitchFamily="34" charset="-122"/>
                  <a:ea typeface="造字工房劲黑（非商用）常规体" pitchFamily="50" charset="-122"/>
                </a:rPr>
                <a:t>5</a:t>
              </a:r>
              <a:endParaRPr lang="zh-CN" altLang="en-US" sz="5333" b="1" dirty="0">
                <a:latin typeface="微软雅黑" pitchFamily="34" charset="-122"/>
                <a:ea typeface="造字工房劲黑（非商用）常规体" pitchFamily="50" charset="-122"/>
              </a:endParaRPr>
            </a:p>
          </p:txBody>
        </p:sp>
      </p:grpSp>
    </p:spTree>
    <p:extLst>
      <p:ext uri="{BB962C8B-B14F-4D97-AF65-F5344CB8AC3E}">
        <p14:creationId xmlns:p14="http://schemas.microsoft.com/office/powerpoint/2010/main" val="187948593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2000"/>
                                        <p:tgtEl>
                                          <p:spTgt spid="3"/>
                                        </p:tgtEl>
                                      </p:cBhvr>
                                    </p:animEffect>
                                  </p:childTnLst>
                                </p:cTn>
                              </p:par>
                              <p:par>
                                <p:cTn id="14" presetID="53" presetClass="entr" presetSubtype="16" fill="hold" nodeType="withEffect">
                                  <p:stCondLst>
                                    <p:cond delay="300"/>
                                  </p:stCondLst>
                                  <p:childTnLst>
                                    <p:set>
                                      <p:cBhvr>
                                        <p:cTn id="15" dur="1" fill="hold">
                                          <p:stCondLst>
                                            <p:cond delay="0"/>
                                          </p:stCondLst>
                                        </p:cTn>
                                        <p:tgtEl>
                                          <p:spTgt spid="49"/>
                                        </p:tgtEl>
                                        <p:attrNameLst>
                                          <p:attrName>style.visibility</p:attrName>
                                        </p:attrNameLst>
                                      </p:cBhvr>
                                      <p:to>
                                        <p:strVal val="visible"/>
                                      </p:to>
                                    </p:set>
                                    <p:anim calcmode="lin" valueType="num">
                                      <p:cBhvr>
                                        <p:cTn id="16" dur="500" fill="hold"/>
                                        <p:tgtEl>
                                          <p:spTgt spid="49"/>
                                        </p:tgtEl>
                                        <p:attrNameLst>
                                          <p:attrName>ppt_w</p:attrName>
                                        </p:attrNameLst>
                                      </p:cBhvr>
                                      <p:tavLst>
                                        <p:tav tm="0">
                                          <p:val>
                                            <p:fltVal val="0"/>
                                          </p:val>
                                        </p:tav>
                                        <p:tav tm="100000">
                                          <p:val>
                                            <p:strVal val="#ppt_w"/>
                                          </p:val>
                                        </p:tav>
                                      </p:tavLst>
                                    </p:anim>
                                    <p:anim calcmode="lin" valueType="num">
                                      <p:cBhvr>
                                        <p:cTn id="17" dur="500" fill="hold"/>
                                        <p:tgtEl>
                                          <p:spTgt spid="49"/>
                                        </p:tgtEl>
                                        <p:attrNameLst>
                                          <p:attrName>ppt_h</p:attrName>
                                        </p:attrNameLst>
                                      </p:cBhvr>
                                      <p:tavLst>
                                        <p:tav tm="0">
                                          <p:val>
                                            <p:fltVal val="0"/>
                                          </p:val>
                                        </p:tav>
                                        <p:tav tm="100000">
                                          <p:val>
                                            <p:strVal val="#ppt_h"/>
                                          </p:val>
                                        </p:tav>
                                      </p:tavLst>
                                    </p:anim>
                                    <p:animEffect transition="in" filter="fade">
                                      <p:cBhvr>
                                        <p:cTn id="18" dur="500"/>
                                        <p:tgtEl>
                                          <p:spTgt spid="49"/>
                                        </p:tgtEl>
                                      </p:cBhvr>
                                    </p:animEffect>
                                  </p:childTnLst>
                                </p:cTn>
                              </p:par>
                              <p:par>
                                <p:cTn id="19" presetID="53" presetClass="entr" presetSubtype="16" fill="hold" nodeType="withEffect">
                                  <p:stCondLst>
                                    <p:cond delay="900"/>
                                  </p:stCondLst>
                                  <p:childTnLst>
                                    <p:set>
                                      <p:cBhvr>
                                        <p:cTn id="20" dur="1" fill="hold">
                                          <p:stCondLst>
                                            <p:cond delay="0"/>
                                          </p:stCondLst>
                                        </p:cTn>
                                        <p:tgtEl>
                                          <p:spTgt spid="52"/>
                                        </p:tgtEl>
                                        <p:attrNameLst>
                                          <p:attrName>style.visibility</p:attrName>
                                        </p:attrNameLst>
                                      </p:cBhvr>
                                      <p:to>
                                        <p:strVal val="visible"/>
                                      </p:to>
                                    </p:set>
                                    <p:anim calcmode="lin" valueType="num">
                                      <p:cBhvr>
                                        <p:cTn id="21" dur="500" fill="hold"/>
                                        <p:tgtEl>
                                          <p:spTgt spid="52"/>
                                        </p:tgtEl>
                                        <p:attrNameLst>
                                          <p:attrName>ppt_w</p:attrName>
                                        </p:attrNameLst>
                                      </p:cBhvr>
                                      <p:tavLst>
                                        <p:tav tm="0">
                                          <p:val>
                                            <p:fltVal val="0"/>
                                          </p:val>
                                        </p:tav>
                                        <p:tav tm="100000">
                                          <p:val>
                                            <p:strVal val="#ppt_w"/>
                                          </p:val>
                                        </p:tav>
                                      </p:tavLst>
                                    </p:anim>
                                    <p:anim calcmode="lin" valueType="num">
                                      <p:cBhvr>
                                        <p:cTn id="22" dur="500" fill="hold"/>
                                        <p:tgtEl>
                                          <p:spTgt spid="52"/>
                                        </p:tgtEl>
                                        <p:attrNameLst>
                                          <p:attrName>ppt_h</p:attrName>
                                        </p:attrNameLst>
                                      </p:cBhvr>
                                      <p:tavLst>
                                        <p:tav tm="0">
                                          <p:val>
                                            <p:fltVal val="0"/>
                                          </p:val>
                                        </p:tav>
                                        <p:tav tm="100000">
                                          <p:val>
                                            <p:strVal val="#ppt_h"/>
                                          </p:val>
                                        </p:tav>
                                      </p:tavLst>
                                    </p:anim>
                                    <p:animEffect transition="in" filter="fade">
                                      <p:cBhvr>
                                        <p:cTn id="23" dur="500"/>
                                        <p:tgtEl>
                                          <p:spTgt spid="52"/>
                                        </p:tgtEl>
                                      </p:cBhvr>
                                    </p:animEffect>
                                  </p:childTnLst>
                                </p:cTn>
                              </p:par>
                              <p:par>
                                <p:cTn id="24" presetID="53" presetClass="entr" presetSubtype="16" fill="hold" nodeType="withEffect">
                                  <p:stCondLst>
                                    <p:cond delay="900"/>
                                  </p:stCondLst>
                                  <p:childTnLst>
                                    <p:set>
                                      <p:cBhvr>
                                        <p:cTn id="25" dur="1" fill="hold">
                                          <p:stCondLst>
                                            <p:cond delay="0"/>
                                          </p:stCondLst>
                                        </p:cTn>
                                        <p:tgtEl>
                                          <p:spTgt spid="55"/>
                                        </p:tgtEl>
                                        <p:attrNameLst>
                                          <p:attrName>style.visibility</p:attrName>
                                        </p:attrNameLst>
                                      </p:cBhvr>
                                      <p:to>
                                        <p:strVal val="visible"/>
                                      </p:to>
                                    </p:set>
                                    <p:anim calcmode="lin" valueType="num">
                                      <p:cBhvr>
                                        <p:cTn id="26" dur="500" fill="hold"/>
                                        <p:tgtEl>
                                          <p:spTgt spid="55"/>
                                        </p:tgtEl>
                                        <p:attrNameLst>
                                          <p:attrName>ppt_w</p:attrName>
                                        </p:attrNameLst>
                                      </p:cBhvr>
                                      <p:tavLst>
                                        <p:tav tm="0">
                                          <p:val>
                                            <p:fltVal val="0"/>
                                          </p:val>
                                        </p:tav>
                                        <p:tav tm="100000">
                                          <p:val>
                                            <p:strVal val="#ppt_w"/>
                                          </p:val>
                                        </p:tav>
                                      </p:tavLst>
                                    </p:anim>
                                    <p:anim calcmode="lin" valueType="num">
                                      <p:cBhvr>
                                        <p:cTn id="27" dur="500" fill="hold"/>
                                        <p:tgtEl>
                                          <p:spTgt spid="55"/>
                                        </p:tgtEl>
                                        <p:attrNameLst>
                                          <p:attrName>ppt_h</p:attrName>
                                        </p:attrNameLst>
                                      </p:cBhvr>
                                      <p:tavLst>
                                        <p:tav tm="0">
                                          <p:val>
                                            <p:fltVal val="0"/>
                                          </p:val>
                                        </p:tav>
                                        <p:tav tm="100000">
                                          <p:val>
                                            <p:strVal val="#ppt_h"/>
                                          </p:val>
                                        </p:tav>
                                      </p:tavLst>
                                    </p:anim>
                                    <p:animEffect transition="in" filter="fade">
                                      <p:cBhvr>
                                        <p:cTn id="28" dur="500"/>
                                        <p:tgtEl>
                                          <p:spTgt spid="55"/>
                                        </p:tgtEl>
                                      </p:cBhvr>
                                    </p:animEffect>
                                  </p:childTnLst>
                                </p:cTn>
                              </p:par>
                              <p:par>
                                <p:cTn id="29" presetID="42" presetClass="entr" presetSubtype="0"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1000"/>
                                        <p:tgtEl>
                                          <p:spTgt spid="4"/>
                                        </p:tgtEl>
                                      </p:cBhvr>
                                    </p:animEffect>
                                    <p:anim calcmode="lin" valueType="num">
                                      <p:cBhvr>
                                        <p:cTn id="32" dur="1000" fill="hold"/>
                                        <p:tgtEl>
                                          <p:spTgt spid="4"/>
                                        </p:tgtEl>
                                        <p:attrNameLst>
                                          <p:attrName>ppt_x</p:attrName>
                                        </p:attrNameLst>
                                      </p:cBhvr>
                                      <p:tavLst>
                                        <p:tav tm="0">
                                          <p:val>
                                            <p:strVal val="#ppt_x"/>
                                          </p:val>
                                        </p:tav>
                                        <p:tav tm="100000">
                                          <p:val>
                                            <p:strVal val="#ppt_x"/>
                                          </p:val>
                                        </p:tav>
                                      </p:tavLst>
                                    </p:anim>
                                    <p:anim calcmode="lin" valueType="num">
                                      <p:cBhvr>
                                        <p:cTn id="33" dur="1000" fill="hold"/>
                                        <p:tgtEl>
                                          <p:spTgt spid="4"/>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80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1000"/>
                                        <p:tgtEl>
                                          <p:spTgt spid="5"/>
                                        </p:tgtEl>
                                      </p:cBhvr>
                                    </p:animEffect>
                                    <p:anim calcmode="lin" valueType="num">
                                      <p:cBhvr>
                                        <p:cTn id="42" dur="1000" fill="hold"/>
                                        <p:tgtEl>
                                          <p:spTgt spid="5"/>
                                        </p:tgtEl>
                                        <p:attrNameLst>
                                          <p:attrName>ppt_x</p:attrName>
                                        </p:attrNameLst>
                                      </p:cBhvr>
                                      <p:tavLst>
                                        <p:tav tm="0">
                                          <p:val>
                                            <p:strVal val="#ppt_x"/>
                                          </p:val>
                                        </p:tav>
                                        <p:tav tm="100000">
                                          <p:val>
                                            <p:strVal val="#ppt_x"/>
                                          </p:val>
                                        </p:tav>
                                      </p:tavLst>
                                    </p:anim>
                                    <p:anim calcmode="lin" valueType="num">
                                      <p:cBhvr>
                                        <p:cTn id="43" dur="1000" fill="hold"/>
                                        <p:tgtEl>
                                          <p:spTgt spid="5"/>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80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1000"/>
                                        <p:tgtEl>
                                          <p:spTgt spid="9"/>
                                        </p:tgtEl>
                                      </p:cBhvr>
                                    </p:animEffect>
                                    <p:anim calcmode="lin" valueType="num">
                                      <p:cBhvr>
                                        <p:cTn id="47" dur="1000" fill="hold"/>
                                        <p:tgtEl>
                                          <p:spTgt spid="9"/>
                                        </p:tgtEl>
                                        <p:attrNameLst>
                                          <p:attrName>ppt_x</p:attrName>
                                        </p:attrNameLst>
                                      </p:cBhvr>
                                      <p:tavLst>
                                        <p:tav tm="0">
                                          <p:val>
                                            <p:strVal val="#ppt_x"/>
                                          </p:val>
                                        </p:tav>
                                        <p:tav tm="100000">
                                          <p:val>
                                            <p:strVal val="#ppt_x"/>
                                          </p:val>
                                        </p:tav>
                                      </p:tavLst>
                                    </p:anim>
                                    <p:anim calcmode="lin" valueType="num">
                                      <p:cBhvr>
                                        <p:cTn id="48" dur="1000" fill="hold"/>
                                        <p:tgtEl>
                                          <p:spTgt spid="9"/>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1400"/>
                                  </p:stCondLst>
                                  <p:childTnLst>
                                    <p:set>
                                      <p:cBhvr>
                                        <p:cTn id="50" dur="1" fill="hold">
                                          <p:stCondLst>
                                            <p:cond delay="0"/>
                                          </p:stCondLst>
                                        </p:cTn>
                                        <p:tgtEl>
                                          <p:spTgt spid="6"/>
                                        </p:tgtEl>
                                        <p:attrNameLst>
                                          <p:attrName>style.visibility</p:attrName>
                                        </p:attrNameLst>
                                      </p:cBhvr>
                                      <p:to>
                                        <p:strVal val="visible"/>
                                      </p:to>
                                    </p:set>
                                    <p:animEffect transition="in" filter="fade">
                                      <p:cBhvr>
                                        <p:cTn id="51" dur="1000"/>
                                        <p:tgtEl>
                                          <p:spTgt spid="6"/>
                                        </p:tgtEl>
                                      </p:cBhvr>
                                    </p:animEffect>
                                    <p:anim calcmode="lin" valueType="num">
                                      <p:cBhvr>
                                        <p:cTn id="52" dur="1000" fill="hold"/>
                                        <p:tgtEl>
                                          <p:spTgt spid="6"/>
                                        </p:tgtEl>
                                        <p:attrNameLst>
                                          <p:attrName>ppt_x</p:attrName>
                                        </p:attrNameLst>
                                      </p:cBhvr>
                                      <p:tavLst>
                                        <p:tav tm="0">
                                          <p:val>
                                            <p:strVal val="#ppt_x"/>
                                          </p:val>
                                        </p:tav>
                                        <p:tav tm="100000">
                                          <p:val>
                                            <p:strVal val="#ppt_x"/>
                                          </p:val>
                                        </p:tav>
                                      </p:tavLst>
                                    </p:anim>
                                    <p:anim calcmode="lin" valueType="num">
                                      <p:cBhvr>
                                        <p:cTn id="53" dur="1000" fill="hold"/>
                                        <p:tgtEl>
                                          <p:spTgt spid="6"/>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140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1000"/>
                                        <p:tgtEl>
                                          <p:spTgt spid="10"/>
                                        </p:tgtEl>
                                      </p:cBhvr>
                                    </p:animEffect>
                                    <p:anim calcmode="lin" valueType="num">
                                      <p:cBhvr>
                                        <p:cTn id="57" dur="1000" fill="hold"/>
                                        <p:tgtEl>
                                          <p:spTgt spid="10"/>
                                        </p:tgtEl>
                                        <p:attrNameLst>
                                          <p:attrName>ppt_x</p:attrName>
                                        </p:attrNameLst>
                                      </p:cBhvr>
                                      <p:tavLst>
                                        <p:tav tm="0">
                                          <p:val>
                                            <p:strVal val="#ppt_x"/>
                                          </p:val>
                                        </p:tav>
                                        <p:tav tm="100000">
                                          <p:val>
                                            <p:strVal val="#ppt_x"/>
                                          </p:val>
                                        </p:tav>
                                      </p:tavLst>
                                    </p:anim>
                                    <p:anim calcmode="lin" valueType="num">
                                      <p:cBhvr>
                                        <p:cTn id="58" dur="1000" fill="hold"/>
                                        <p:tgtEl>
                                          <p:spTgt spid="10"/>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1900"/>
                                  </p:stCondLst>
                                  <p:childTnLst>
                                    <p:set>
                                      <p:cBhvr>
                                        <p:cTn id="60" dur="1" fill="hold">
                                          <p:stCondLst>
                                            <p:cond delay="0"/>
                                          </p:stCondLst>
                                        </p:cTn>
                                        <p:tgtEl>
                                          <p:spTgt spid="7"/>
                                        </p:tgtEl>
                                        <p:attrNameLst>
                                          <p:attrName>style.visibility</p:attrName>
                                        </p:attrNameLst>
                                      </p:cBhvr>
                                      <p:to>
                                        <p:strVal val="visible"/>
                                      </p:to>
                                    </p:set>
                                    <p:animEffect transition="in" filter="fade">
                                      <p:cBhvr>
                                        <p:cTn id="61" dur="1000"/>
                                        <p:tgtEl>
                                          <p:spTgt spid="7"/>
                                        </p:tgtEl>
                                      </p:cBhvr>
                                    </p:animEffect>
                                    <p:anim calcmode="lin" valueType="num">
                                      <p:cBhvr>
                                        <p:cTn id="62" dur="1000" fill="hold"/>
                                        <p:tgtEl>
                                          <p:spTgt spid="7"/>
                                        </p:tgtEl>
                                        <p:attrNameLst>
                                          <p:attrName>ppt_x</p:attrName>
                                        </p:attrNameLst>
                                      </p:cBhvr>
                                      <p:tavLst>
                                        <p:tav tm="0">
                                          <p:val>
                                            <p:strVal val="#ppt_x"/>
                                          </p:val>
                                        </p:tav>
                                        <p:tav tm="100000">
                                          <p:val>
                                            <p:strVal val="#ppt_x"/>
                                          </p:val>
                                        </p:tav>
                                      </p:tavLst>
                                    </p:anim>
                                    <p:anim calcmode="lin" valueType="num">
                                      <p:cBhvr>
                                        <p:cTn id="63" dur="1000" fill="hold"/>
                                        <p:tgtEl>
                                          <p:spTgt spid="7"/>
                                        </p:tgtEl>
                                        <p:attrNameLst>
                                          <p:attrName>ppt_y</p:attrName>
                                        </p:attrNameLst>
                                      </p:cBhvr>
                                      <p:tavLst>
                                        <p:tav tm="0">
                                          <p:val>
                                            <p:strVal val="#ppt_y-.1"/>
                                          </p:val>
                                        </p:tav>
                                        <p:tav tm="100000">
                                          <p:val>
                                            <p:strVal val="#ppt_y"/>
                                          </p:val>
                                        </p:tav>
                                      </p:tavLst>
                                    </p:anim>
                                  </p:childTnLst>
                                </p:cTn>
                              </p:par>
                              <p:par>
                                <p:cTn id="64" presetID="47" presetClass="entr" presetSubtype="0" fill="hold" grpId="0" nodeType="withEffect">
                                  <p:stCondLst>
                                    <p:cond delay="1900"/>
                                  </p:stCondLst>
                                  <p:childTnLst>
                                    <p:set>
                                      <p:cBhvr>
                                        <p:cTn id="65" dur="1" fill="hold">
                                          <p:stCondLst>
                                            <p:cond delay="0"/>
                                          </p:stCondLst>
                                        </p:cTn>
                                        <p:tgtEl>
                                          <p:spTgt spid="11"/>
                                        </p:tgtEl>
                                        <p:attrNameLst>
                                          <p:attrName>style.visibility</p:attrName>
                                        </p:attrNameLst>
                                      </p:cBhvr>
                                      <p:to>
                                        <p:strVal val="visible"/>
                                      </p:to>
                                    </p:set>
                                    <p:animEffect transition="in" filter="fade">
                                      <p:cBhvr>
                                        <p:cTn id="66" dur="1000"/>
                                        <p:tgtEl>
                                          <p:spTgt spid="11"/>
                                        </p:tgtEl>
                                      </p:cBhvr>
                                    </p:animEffect>
                                    <p:anim calcmode="lin" valueType="num">
                                      <p:cBhvr>
                                        <p:cTn id="67" dur="1000" fill="hold"/>
                                        <p:tgtEl>
                                          <p:spTgt spid="11"/>
                                        </p:tgtEl>
                                        <p:attrNameLst>
                                          <p:attrName>ppt_x</p:attrName>
                                        </p:attrNameLst>
                                      </p:cBhvr>
                                      <p:tavLst>
                                        <p:tav tm="0">
                                          <p:val>
                                            <p:strVal val="#ppt_x"/>
                                          </p:val>
                                        </p:tav>
                                        <p:tav tm="100000">
                                          <p:val>
                                            <p:strVal val="#ppt_x"/>
                                          </p:val>
                                        </p:tav>
                                      </p:tavLst>
                                    </p:anim>
                                    <p:anim calcmode="lin" valueType="num">
                                      <p:cBhvr>
                                        <p:cTn id="68" dur="1000" fill="hold"/>
                                        <p:tgtEl>
                                          <p:spTgt spid="11"/>
                                        </p:tgtEl>
                                        <p:attrNameLst>
                                          <p:attrName>ppt_y</p:attrName>
                                        </p:attrNameLst>
                                      </p:cBhvr>
                                      <p:tavLst>
                                        <p:tav tm="0">
                                          <p:val>
                                            <p:strVal val="#ppt_y-.1"/>
                                          </p:val>
                                        </p:tav>
                                        <p:tav tm="100000">
                                          <p:val>
                                            <p:strVal val="#ppt_y"/>
                                          </p:val>
                                        </p:tav>
                                      </p:tavLst>
                                    </p:anim>
                                  </p:childTnLst>
                                </p:cTn>
                              </p:par>
                              <p:par>
                                <p:cTn id="69" presetID="53" presetClass="entr" presetSubtype="16" fill="hold" nodeType="withEffect">
                                  <p:stCondLst>
                                    <p:cond delay="1400"/>
                                  </p:stCondLst>
                                  <p:childTnLst>
                                    <p:set>
                                      <p:cBhvr>
                                        <p:cTn id="70" dur="1" fill="hold">
                                          <p:stCondLst>
                                            <p:cond delay="0"/>
                                          </p:stCondLst>
                                        </p:cTn>
                                        <p:tgtEl>
                                          <p:spTgt spid="58"/>
                                        </p:tgtEl>
                                        <p:attrNameLst>
                                          <p:attrName>style.visibility</p:attrName>
                                        </p:attrNameLst>
                                      </p:cBhvr>
                                      <p:to>
                                        <p:strVal val="visible"/>
                                      </p:to>
                                    </p:set>
                                    <p:anim calcmode="lin" valueType="num">
                                      <p:cBhvr>
                                        <p:cTn id="71" dur="500" fill="hold"/>
                                        <p:tgtEl>
                                          <p:spTgt spid="58"/>
                                        </p:tgtEl>
                                        <p:attrNameLst>
                                          <p:attrName>ppt_w</p:attrName>
                                        </p:attrNameLst>
                                      </p:cBhvr>
                                      <p:tavLst>
                                        <p:tav tm="0">
                                          <p:val>
                                            <p:fltVal val="0"/>
                                          </p:val>
                                        </p:tav>
                                        <p:tav tm="100000">
                                          <p:val>
                                            <p:strVal val="#ppt_w"/>
                                          </p:val>
                                        </p:tav>
                                      </p:tavLst>
                                    </p:anim>
                                    <p:anim calcmode="lin" valueType="num">
                                      <p:cBhvr>
                                        <p:cTn id="72" dur="500" fill="hold"/>
                                        <p:tgtEl>
                                          <p:spTgt spid="58"/>
                                        </p:tgtEl>
                                        <p:attrNameLst>
                                          <p:attrName>ppt_h</p:attrName>
                                        </p:attrNameLst>
                                      </p:cBhvr>
                                      <p:tavLst>
                                        <p:tav tm="0">
                                          <p:val>
                                            <p:fltVal val="0"/>
                                          </p:val>
                                        </p:tav>
                                        <p:tav tm="100000">
                                          <p:val>
                                            <p:strVal val="#ppt_h"/>
                                          </p:val>
                                        </p:tav>
                                      </p:tavLst>
                                    </p:anim>
                                    <p:animEffect transition="in" filter="fade">
                                      <p:cBhvr>
                                        <p:cTn id="73" dur="500"/>
                                        <p:tgtEl>
                                          <p:spTgt spid="58"/>
                                        </p:tgtEl>
                                      </p:cBhvr>
                                    </p:animEffect>
                                  </p:childTnLst>
                                </p:cTn>
                              </p:par>
                              <p:par>
                                <p:cTn id="74" presetID="47" presetClass="entr" presetSubtype="0" fill="hold" grpId="0" nodeType="withEffect">
                                  <p:stCondLst>
                                    <p:cond delay="1900"/>
                                  </p:stCondLst>
                                  <p:childTnLst>
                                    <p:set>
                                      <p:cBhvr>
                                        <p:cTn id="75" dur="1" fill="hold">
                                          <p:stCondLst>
                                            <p:cond delay="0"/>
                                          </p:stCondLst>
                                        </p:cTn>
                                        <p:tgtEl>
                                          <p:spTgt spid="41"/>
                                        </p:tgtEl>
                                        <p:attrNameLst>
                                          <p:attrName>style.visibility</p:attrName>
                                        </p:attrNameLst>
                                      </p:cBhvr>
                                      <p:to>
                                        <p:strVal val="visible"/>
                                      </p:to>
                                    </p:set>
                                    <p:animEffect transition="in" filter="fade">
                                      <p:cBhvr>
                                        <p:cTn id="76" dur="1000"/>
                                        <p:tgtEl>
                                          <p:spTgt spid="41"/>
                                        </p:tgtEl>
                                      </p:cBhvr>
                                    </p:animEffect>
                                    <p:anim calcmode="lin" valueType="num">
                                      <p:cBhvr>
                                        <p:cTn id="77" dur="1000" fill="hold"/>
                                        <p:tgtEl>
                                          <p:spTgt spid="41"/>
                                        </p:tgtEl>
                                        <p:attrNameLst>
                                          <p:attrName>ppt_x</p:attrName>
                                        </p:attrNameLst>
                                      </p:cBhvr>
                                      <p:tavLst>
                                        <p:tav tm="0">
                                          <p:val>
                                            <p:strVal val="#ppt_x"/>
                                          </p:val>
                                        </p:tav>
                                        <p:tav tm="100000">
                                          <p:val>
                                            <p:strVal val="#ppt_x"/>
                                          </p:val>
                                        </p:tav>
                                      </p:tavLst>
                                    </p:anim>
                                    <p:anim calcmode="lin" valueType="num">
                                      <p:cBhvr>
                                        <p:cTn id="78" dur="1000" fill="hold"/>
                                        <p:tgtEl>
                                          <p:spTgt spid="41"/>
                                        </p:tgtEl>
                                        <p:attrNameLst>
                                          <p:attrName>ppt_y</p:attrName>
                                        </p:attrNameLst>
                                      </p:cBhvr>
                                      <p:tavLst>
                                        <p:tav tm="0">
                                          <p:val>
                                            <p:strVal val="#ppt_y-.1"/>
                                          </p:val>
                                        </p:tav>
                                        <p:tav tm="100000">
                                          <p:val>
                                            <p:strVal val="#ppt_y"/>
                                          </p:val>
                                        </p:tav>
                                      </p:tavLst>
                                    </p:anim>
                                  </p:childTnLst>
                                </p:cTn>
                              </p:par>
                              <p:par>
                                <p:cTn id="79" presetID="47" presetClass="entr" presetSubtype="0" fill="hold" grpId="0" nodeType="withEffect">
                                  <p:stCondLst>
                                    <p:cond delay="1900"/>
                                  </p:stCondLst>
                                  <p:childTnLst>
                                    <p:set>
                                      <p:cBhvr>
                                        <p:cTn id="80" dur="1" fill="hold">
                                          <p:stCondLst>
                                            <p:cond delay="0"/>
                                          </p:stCondLst>
                                        </p:cTn>
                                        <p:tgtEl>
                                          <p:spTgt spid="42"/>
                                        </p:tgtEl>
                                        <p:attrNameLst>
                                          <p:attrName>style.visibility</p:attrName>
                                        </p:attrNameLst>
                                      </p:cBhvr>
                                      <p:to>
                                        <p:strVal val="visible"/>
                                      </p:to>
                                    </p:set>
                                    <p:animEffect transition="in" filter="fade">
                                      <p:cBhvr>
                                        <p:cTn id="81" dur="1000"/>
                                        <p:tgtEl>
                                          <p:spTgt spid="42"/>
                                        </p:tgtEl>
                                      </p:cBhvr>
                                    </p:animEffect>
                                    <p:anim calcmode="lin" valueType="num">
                                      <p:cBhvr>
                                        <p:cTn id="82" dur="1000" fill="hold"/>
                                        <p:tgtEl>
                                          <p:spTgt spid="42"/>
                                        </p:tgtEl>
                                        <p:attrNameLst>
                                          <p:attrName>ppt_x</p:attrName>
                                        </p:attrNameLst>
                                      </p:cBhvr>
                                      <p:tavLst>
                                        <p:tav tm="0">
                                          <p:val>
                                            <p:strVal val="#ppt_x"/>
                                          </p:val>
                                        </p:tav>
                                        <p:tav tm="100000">
                                          <p:val>
                                            <p:strVal val="#ppt_x"/>
                                          </p:val>
                                        </p:tav>
                                      </p:tavLst>
                                    </p:anim>
                                    <p:anim calcmode="lin" valueType="num">
                                      <p:cBhvr>
                                        <p:cTn id="83"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P spid="7" grpId="0"/>
      <p:bldP spid="8" grpId="0"/>
      <p:bldP spid="9" grpId="0"/>
      <p:bldP spid="10" grpId="0"/>
      <p:bldP spid="11" grpId="0"/>
      <p:bldP spid="41" grpId="0"/>
      <p:bldP spid="42"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 name="文本框 10"/>
          <p:cNvSpPr txBox="1">
            <a:spLocks noChangeArrowheads="1"/>
          </p:cNvSpPr>
          <p:nvPr/>
        </p:nvSpPr>
        <p:spPr bwMode="auto">
          <a:xfrm>
            <a:off x="1295467" y="278222"/>
            <a:ext cx="4680076" cy="461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3" rIns="91428" bIns="45713">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2400" b="1" dirty="0">
                <a:latin typeface="+mn-ea"/>
                <a:ea typeface="+mn-ea"/>
              </a:rPr>
              <a:t>工作存在不足</a:t>
            </a:r>
            <a:r>
              <a:rPr lang="zh-CN" altLang="en-US" sz="1600" b="1" dirty="0">
                <a:latin typeface="+mn-ea"/>
                <a:ea typeface="+mn-ea"/>
              </a:rPr>
              <a:t>（文字可以编辑）</a:t>
            </a:r>
            <a:endParaRPr lang="zh-CN" altLang="en-US" sz="1600" b="1" dirty="0">
              <a:latin typeface="+mn-ea"/>
              <a:ea typeface="+mn-ea"/>
              <a:cs typeface="+mn-ea"/>
              <a:sym typeface="+mn-lt"/>
            </a:endParaRPr>
          </a:p>
        </p:txBody>
      </p:sp>
      <p:pic>
        <p:nvPicPr>
          <p:cNvPr id="73"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488019" y="2156886"/>
            <a:ext cx="3598333" cy="2328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 name="矩形 2"/>
          <p:cNvSpPr>
            <a:spLocks noChangeArrowheads="1"/>
          </p:cNvSpPr>
          <p:nvPr/>
        </p:nvSpPr>
        <p:spPr bwMode="auto">
          <a:xfrm>
            <a:off x="5086353" y="2156886"/>
            <a:ext cx="7105649" cy="2328333"/>
          </a:xfrm>
          <a:prstGeom prst="rect">
            <a:avLst/>
          </a:prstGeom>
          <a:solidFill>
            <a:srgbClr val="0070C0"/>
          </a:solidFill>
          <a:ln>
            <a:noFill/>
          </a:ln>
          <a:extLst/>
        </p:spPr>
        <p:txBody>
          <a:bodyPr/>
          <a:lstStyle/>
          <a:p>
            <a:pPr eaLnBrk="1" hangingPunct="1"/>
            <a:endParaRPr lang="zh-CN" altLang="zh-CN" sz="2400">
              <a:solidFill>
                <a:srgbClr val="000000"/>
              </a:solidFill>
            </a:endParaRPr>
          </a:p>
        </p:txBody>
      </p:sp>
      <p:sp>
        <p:nvSpPr>
          <p:cNvPr id="75" name="矩形 3"/>
          <p:cNvSpPr>
            <a:spLocks noChangeArrowheads="1"/>
          </p:cNvSpPr>
          <p:nvPr/>
        </p:nvSpPr>
        <p:spPr bwMode="auto">
          <a:xfrm>
            <a:off x="2" y="4478869"/>
            <a:ext cx="5086351" cy="567267"/>
          </a:xfrm>
          <a:prstGeom prst="rect">
            <a:avLst/>
          </a:prstGeom>
          <a:solidFill>
            <a:srgbClr val="FFC000"/>
          </a:solidFill>
          <a:ln>
            <a:noFill/>
          </a:ln>
          <a:extLst/>
        </p:spPr>
        <p:txBody>
          <a:bodyPr/>
          <a:lstStyle/>
          <a:p>
            <a:pPr eaLnBrk="1" hangingPunct="1"/>
            <a:endParaRPr lang="zh-CN" altLang="zh-CN" sz="2400">
              <a:solidFill>
                <a:srgbClr val="000000"/>
              </a:solidFill>
            </a:endParaRPr>
          </a:p>
        </p:txBody>
      </p:sp>
      <p:cxnSp>
        <p:nvCxnSpPr>
          <p:cNvPr id="76" name="直接连接符 4"/>
          <p:cNvCxnSpPr>
            <a:cxnSpLocks noChangeShapeType="1"/>
          </p:cNvCxnSpPr>
          <p:nvPr/>
        </p:nvCxnSpPr>
        <p:spPr bwMode="auto">
          <a:xfrm>
            <a:off x="7535333" y="3164418"/>
            <a:ext cx="0" cy="840316"/>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cxnSp>
      <p:sp>
        <p:nvSpPr>
          <p:cNvPr id="77" name="矩形 5"/>
          <p:cNvSpPr>
            <a:spLocks noChangeArrowheads="1"/>
          </p:cNvSpPr>
          <p:nvPr/>
        </p:nvSpPr>
        <p:spPr bwMode="auto">
          <a:xfrm>
            <a:off x="7622119" y="3045886"/>
            <a:ext cx="4425949" cy="1015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333" dirty="0">
                <a:solidFill>
                  <a:schemeClr val="bg1"/>
                </a:solidFill>
                <a:latin typeface="+mn-ea"/>
              </a:rPr>
              <a:t>单击此处添加文本单击此处添加文本 单击此处添加文本单击此处添加文本单击此处添加文本单击此处添加文本单击此处添加文本单击此处添加文本</a:t>
            </a:r>
            <a:endParaRPr lang="en-US" altLang="zh-CN" sz="1333" dirty="0">
              <a:solidFill>
                <a:schemeClr val="bg1"/>
              </a:solidFill>
              <a:latin typeface="+mn-ea"/>
            </a:endParaRPr>
          </a:p>
        </p:txBody>
      </p:sp>
      <p:sp>
        <p:nvSpPr>
          <p:cNvPr id="78" name="矩形​​ 57"/>
          <p:cNvSpPr>
            <a:spLocks noChangeArrowheads="1"/>
          </p:cNvSpPr>
          <p:nvPr/>
        </p:nvSpPr>
        <p:spPr bwMode="auto">
          <a:xfrm>
            <a:off x="5086351" y="4483103"/>
            <a:ext cx="696171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600" dirty="0">
                <a:solidFill>
                  <a:schemeClr val="tx1">
                    <a:lumMod val="85000"/>
                    <a:lumOff val="15000"/>
                  </a:schemeClr>
                </a:solidFill>
                <a:latin typeface="+mn-ea"/>
              </a:rPr>
              <a:t>单击此处添加文本单击此处添加文本 单击此处添加文本单击此处添加文本单击此处添加文本单击此处添加文本单击此处添加文本单击此处添加文本</a:t>
            </a:r>
            <a:endParaRPr lang="en-US" altLang="zh-CN" sz="1600" dirty="0">
              <a:solidFill>
                <a:schemeClr val="tx1">
                  <a:lumMod val="85000"/>
                  <a:lumOff val="15000"/>
                </a:schemeClr>
              </a:solidFill>
              <a:latin typeface="+mn-ea"/>
            </a:endParaRPr>
          </a:p>
        </p:txBody>
      </p:sp>
      <p:sp>
        <p:nvSpPr>
          <p:cNvPr id="79" name="矩形 7"/>
          <p:cNvSpPr>
            <a:spLocks noChangeArrowheads="1"/>
          </p:cNvSpPr>
          <p:nvPr/>
        </p:nvSpPr>
        <p:spPr bwMode="auto">
          <a:xfrm>
            <a:off x="7647519" y="2595034"/>
            <a:ext cx="101181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defRPr/>
            </a:pPr>
            <a:r>
              <a:rPr lang="zh-CN" altLang="en-US" sz="1600" b="1" kern="0" dirty="0">
                <a:solidFill>
                  <a:sysClr val="window" lastClr="FFFFFF">
                    <a:lumMod val="95000"/>
                  </a:sysClr>
                </a:solidFill>
                <a:latin typeface="+mj-ea"/>
              </a:rPr>
              <a:t>填加文字</a:t>
            </a:r>
            <a:endParaRPr lang="en-US" altLang="zh-CN" sz="1600" b="1" kern="0" dirty="0">
              <a:solidFill>
                <a:sysClr val="window" lastClr="FFFFFF">
                  <a:lumMod val="95000"/>
                </a:sysClr>
              </a:solidFill>
              <a:latin typeface="+mj-ea"/>
            </a:endParaRPr>
          </a:p>
        </p:txBody>
      </p:sp>
      <p:grpSp>
        <p:nvGrpSpPr>
          <p:cNvPr id="80" name="组合 8"/>
          <p:cNvGrpSpPr>
            <a:grpSpLocks/>
          </p:cNvGrpSpPr>
          <p:nvPr/>
        </p:nvGrpSpPr>
        <p:grpSpPr bwMode="auto">
          <a:xfrm>
            <a:off x="5314952" y="2565403"/>
            <a:ext cx="1826141" cy="1402337"/>
            <a:chOff x="0" y="0"/>
            <a:chExt cx="1370874" cy="1052127"/>
          </a:xfrm>
        </p:grpSpPr>
        <p:sp>
          <p:nvSpPr>
            <p:cNvPr id="81" name="TextBox 19"/>
            <p:cNvSpPr txBox="1">
              <a:spLocks noChangeArrowheads="1"/>
            </p:cNvSpPr>
            <p:nvPr/>
          </p:nvSpPr>
          <p:spPr bwMode="auto">
            <a:xfrm>
              <a:off x="0" y="798121"/>
              <a:ext cx="1370874" cy="254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a:solidFill>
                    <a:srgbClr val="FFFFFF"/>
                  </a:solidFill>
                  <a:latin typeface="微软雅黑" pitchFamily="34" charset="-122"/>
                  <a:ea typeface="微软雅黑" pitchFamily="34" charset="-122"/>
                </a:rPr>
                <a:t>点击添加文本内容</a:t>
              </a:r>
            </a:p>
          </p:txBody>
        </p:sp>
        <p:sp>
          <p:nvSpPr>
            <p:cNvPr id="82" name="TextBox 17"/>
            <p:cNvSpPr txBox="1">
              <a:spLocks noChangeArrowheads="1"/>
            </p:cNvSpPr>
            <p:nvPr/>
          </p:nvSpPr>
          <p:spPr bwMode="auto">
            <a:xfrm>
              <a:off x="0" y="532080"/>
              <a:ext cx="1370874" cy="254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dirty="0">
                  <a:solidFill>
                    <a:srgbClr val="FFFFFF"/>
                  </a:solidFill>
                  <a:latin typeface="微软雅黑" pitchFamily="34" charset="-122"/>
                  <a:ea typeface="微软雅黑" pitchFamily="34" charset="-122"/>
                </a:rPr>
                <a:t>点击添加文本内容</a:t>
              </a:r>
            </a:p>
          </p:txBody>
        </p:sp>
        <p:sp>
          <p:nvSpPr>
            <p:cNvPr id="83" name="TextBox 15"/>
            <p:cNvSpPr txBox="1">
              <a:spLocks noChangeArrowheads="1"/>
            </p:cNvSpPr>
            <p:nvPr/>
          </p:nvSpPr>
          <p:spPr bwMode="auto">
            <a:xfrm>
              <a:off x="0" y="266040"/>
              <a:ext cx="1370874" cy="254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a:solidFill>
                    <a:srgbClr val="FFFFFF"/>
                  </a:solidFill>
                  <a:latin typeface="微软雅黑" pitchFamily="34" charset="-122"/>
                  <a:ea typeface="微软雅黑" pitchFamily="34" charset="-122"/>
                </a:rPr>
                <a:t>点击添加文本内容</a:t>
              </a:r>
            </a:p>
          </p:txBody>
        </p:sp>
        <p:sp>
          <p:nvSpPr>
            <p:cNvPr id="84" name="TextBox 13"/>
            <p:cNvSpPr txBox="1">
              <a:spLocks noChangeArrowheads="1"/>
            </p:cNvSpPr>
            <p:nvPr/>
          </p:nvSpPr>
          <p:spPr bwMode="auto">
            <a:xfrm>
              <a:off x="0" y="0"/>
              <a:ext cx="1370874" cy="254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dirty="0">
                  <a:solidFill>
                    <a:srgbClr val="FFFFFF"/>
                  </a:solidFill>
                  <a:latin typeface="微软雅黑" pitchFamily="34" charset="-122"/>
                  <a:ea typeface="微软雅黑" pitchFamily="34" charset="-122"/>
                </a:rPr>
                <a:t>点击添加文本内容</a:t>
              </a:r>
            </a:p>
          </p:txBody>
        </p:sp>
      </p:grpSp>
      <p:sp>
        <p:nvSpPr>
          <p:cNvPr id="85" name="矩形 16"/>
          <p:cNvSpPr>
            <a:spLocks noChangeArrowheads="1"/>
          </p:cNvSpPr>
          <p:nvPr/>
        </p:nvSpPr>
        <p:spPr bwMode="auto">
          <a:xfrm>
            <a:off x="1461983" y="1688870"/>
            <a:ext cx="14221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defRPr/>
            </a:pPr>
            <a:r>
              <a:rPr lang="zh-CN" altLang="en-US" sz="2400" b="1" kern="0" dirty="0">
                <a:latin typeface="+mj-ea"/>
              </a:rPr>
              <a:t>填加文字</a:t>
            </a:r>
            <a:endParaRPr lang="en-US" altLang="zh-CN" sz="2400" b="1" kern="0" dirty="0">
              <a:latin typeface="+mj-ea"/>
            </a:endParaRPr>
          </a:p>
        </p:txBody>
      </p:sp>
    </p:spTree>
    <p:extLst>
      <p:ext uri="{BB962C8B-B14F-4D97-AF65-F5344CB8AC3E}">
        <p14:creationId xmlns:p14="http://schemas.microsoft.com/office/powerpoint/2010/main" val="146479554"/>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left)">
                                      <p:cBhvr>
                                        <p:cTn id="7" dur="500"/>
                                        <p:tgtEl>
                                          <p:spTgt spid="71"/>
                                        </p:tgtEl>
                                      </p:cBhvr>
                                    </p:animEffect>
                                  </p:childTnLst>
                                </p:cTn>
                              </p:par>
                              <p:par>
                                <p:cTn id="8" presetID="2" presetClass="entr" presetSubtype="8" fill="hold" grpId="0" nodeType="withEffect">
                                  <p:stCondLst>
                                    <p:cond delay="0"/>
                                  </p:stCondLst>
                                  <p:childTnLst>
                                    <p:set>
                                      <p:cBhvr>
                                        <p:cTn id="9" dur="1" fill="hold">
                                          <p:stCondLst>
                                            <p:cond delay="0"/>
                                          </p:stCondLst>
                                        </p:cTn>
                                        <p:tgtEl>
                                          <p:spTgt spid="75"/>
                                        </p:tgtEl>
                                        <p:attrNameLst>
                                          <p:attrName>style.visibility</p:attrName>
                                        </p:attrNameLst>
                                      </p:cBhvr>
                                      <p:to>
                                        <p:strVal val="visible"/>
                                      </p:to>
                                    </p:set>
                                    <p:anim calcmode="lin" valueType="num">
                                      <p:cBhvr additive="base">
                                        <p:cTn id="10" dur="500" fill="hold"/>
                                        <p:tgtEl>
                                          <p:spTgt spid="75"/>
                                        </p:tgtEl>
                                        <p:attrNameLst>
                                          <p:attrName>ppt_x</p:attrName>
                                        </p:attrNameLst>
                                      </p:cBhvr>
                                      <p:tavLst>
                                        <p:tav tm="0">
                                          <p:val>
                                            <p:strVal val="0-#ppt_w/2"/>
                                          </p:val>
                                        </p:tav>
                                        <p:tav tm="100000">
                                          <p:val>
                                            <p:strVal val="#ppt_x"/>
                                          </p:val>
                                        </p:tav>
                                      </p:tavLst>
                                    </p:anim>
                                    <p:anim calcmode="lin" valueType="num">
                                      <p:cBhvr additive="base">
                                        <p:cTn id="11" dur="500" fill="hold"/>
                                        <p:tgtEl>
                                          <p:spTgt spid="75"/>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0"/>
                                  </p:stCondLst>
                                  <p:childTnLst>
                                    <p:set>
                                      <p:cBhvr>
                                        <p:cTn id="13" dur="1" fill="hold">
                                          <p:stCondLst>
                                            <p:cond delay="0"/>
                                          </p:stCondLst>
                                        </p:cTn>
                                        <p:tgtEl>
                                          <p:spTgt spid="74"/>
                                        </p:tgtEl>
                                        <p:attrNameLst>
                                          <p:attrName>style.visibility</p:attrName>
                                        </p:attrNameLst>
                                      </p:cBhvr>
                                      <p:to>
                                        <p:strVal val="visible"/>
                                      </p:to>
                                    </p:set>
                                    <p:anim calcmode="lin" valueType="num">
                                      <p:cBhvr additive="base">
                                        <p:cTn id="14" dur="500" fill="hold"/>
                                        <p:tgtEl>
                                          <p:spTgt spid="74"/>
                                        </p:tgtEl>
                                        <p:attrNameLst>
                                          <p:attrName>ppt_x</p:attrName>
                                        </p:attrNameLst>
                                      </p:cBhvr>
                                      <p:tavLst>
                                        <p:tav tm="0">
                                          <p:val>
                                            <p:strVal val="1+#ppt_w/2"/>
                                          </p:val>
                                        </p:tav>
                                        <p:tav tm="100000">
                                          <p:val>
                                            <p:strVal val="#ppt_x"/>
                                          </p:val>
                                        </p:tav>
                                      </p:tavLst>
                                    </p:anim>
                                    <p:anim calcmode="lin" valueType="num">
                                      <p:cBhvr additive="base">
                                        <p:cTn id="15" dur="500" fill="hold"/>
                                        <p:tgtEl>
                                          <p:spTgt spid="74"/>
                                        </p:tgtEl>
                                        <p:attrNameLst>
                                          <p:attrName>ppt_y</p:attrName>
                                        </p:attrNameLst>
                                      </p:cBhvr>
                                      <p:tavLst>
                                        <p:tav tm="0">
                                          <p:val>
                                            <p:strVal val="#ppt_y"/>
                                          </p:val>
                                        </p:tav>
                                        <p:tav tm="100000">
                                          <p:val>
                                            <p:strVal val="#ppt_y"/>
                                          </p:val>
                                        </p:tav>
                                      </p:tavLst>
                                    </p:anim>
                                  </p:childTnLst>
                                </p:cTn>
                              </p:par>
                              <p:par>
                                <p:cTn id="16" presetID="12" presetClass="entr" presetSubtype="4" fill="hold" nodeType="withEffect">
                                  <p:stCondLst>
                                    <p:cond delay="100"/>
                                  </p:stCondLst>
                                  <p:childTnLst>
                                    <p:set>
                                      <p:cBhvr>
                                        <p:cTn id="17" dur="1" fill="hold">
                                          <p:stCondLst>
                                            <p:cond delay="0"/>
                                          </p:stCondLst>
                                        </p:cTn>
                                        <p:tgtEl>
                                          <p:spTgt spid="73"/>
                                        </p:tgtEl>
                                        <p:attrNameLst>
                                          <p:attrName>style.visibility</p:attrName>
                                        </p:attrNameLst>
                                      </p:cBhvr>
                                      <p:to>
                                        <p:strVal val="visible"/>
                                      </p:to>
                                    </p:set>
                                    <p:anim calcmode="lin" valueType="num">
                                      <p:cBhvr additive="base">
                                        <p:cTn id="18" dur="500"/>
                                        <p:tgtEl>
                                          <p:spTgt spid="73"/>
                                        </p:tgtEl>
                                        <p:attrNameLst>
                                          <p:attrName>ppt_y</p:attrName>
                                        </p:attrNameLst>
                                      </p:cBhvr>
                                      <p:tavLst>
                                        <p:tav tm="0">
                                          <p:val>
                                            <p:strVal val="#ppt_y+#ppt_h*1.125000"/>
                                          </p:val>
                                        </p:tav>
                                        <p:tav tm="100000">
                                          <p:val>
                                            <p:strVal val="#ppt_y"/>
                                          </p:val>
                                        </p:tav>
                                      </p:tavLst>
                                    </p:anim>
                                    <p:animEffect transition="in" filter="wipe(up)">
                                      <p:cBhvr>
                                        <p:cTn id="19" dur="500"/>
                                        <p:tgtEl>
                                          <p:spTgt spid="73"/>
                                        </p:tgtEl>
                                      </p:cBhvr>
                                    </p:animEffect>
                                  </p:childTnLst>
                                </p:cTn>
                              </p:par>
                              <p:par>
                                <p:cTn id="20" presetID="22" presetClass="entr" presetSubtype="1" fill="hold" nodeType="withEffect">
                                  <p:stCondLst>
                                    <p:cond delay="300"/>
                                  </p:stCondLst>
                                  <p:childTnLst>
                                    <p:set>
                                      <p:cBhvr>
                                        <p:cTn id="21" dur="1" fill="hold">
                                          <p:stCondLst>
                                            <p:cond delay="0"/>
                                          </p:stCondLst>
                                        </p:cTn>
                                        <p:tgtEl>
                                          <p:spTgt spid="80"/>
                                        </p:tgtEl>
                                        <p:attrNameLst>
                                          <p:attrName>style.visibility</p:attrName>
                                        </p:attrNameLst>
                                      </p:cBhvr>
                                      <p:to>
                                        <p:strVal val="visible"/>
                                      </p:to>
                                    </p:set>
                                    <p:animEffect transition="in" filter="wipe(up)">
                                      <p:cBhvr>
                                        <p:cTn id="22" dur="500"/>
                                        <p:tgtEl>
                                          <p:spTgt spid="80"/>
                                        </p:tgtEl>
                                      </p:cBhvr>
                                    </p:animEffect>
                                  </p:childTnLst>
                                </p:cTn>
                              </p:par>
                              <p:par>
                                <p:cTn id="23" presetID="22" presetClass="entr" presetSubtype="1" fill="hold" nodeType="withEffect">
                                  <p:stCondLst>
                                    <p:cond delay="500"/>
                                  </p:stCondLst>
                                  <p:childTnLst>
                                    <p:set>
                                      <p:cBhvr>
                                        <p:cTn id="24" dur="1" fill="hold">
                                          <p:stCondLst>
                                            <p:cond delay="0"/>
                                          </p:stCondLst>
                                        </p:cTn>
                                        <p:tgtEl>
                                          <p:spTgt spid="76"/>
                                        </p:tgtEl>
                                        <p:attrNameLst>
                                          <p:attrName>style.visibility</p:attrName>
                                        </p:attrNameLst>
                                      </p:cBhvr>
                                      <p:to>
                                        <p:strVal val="visible"/>
                                      </p:to>
                                    </p:set>
                                    <p:animEffect transition="in" filter="wipe(up)">
                                      <p:cBhvr>
                                        <p:cTn id="25" dur="500"/>
                                        <p:tgtEl>
                                          <p:spTgt spid="76"/>
                                        </p:tgtEl>
                                      </p:cBhvr>
                                    </p:animEffect>
                                  </p:childTnLst>
                                </p:cTn>
                              </p:par>
                              <p:par>
                                <p:cTn id="26" presetID="10" presetClass="entr" presetSubtype="0" fill="hold" grpId="0" nodeType="withEffect">
                                  <p:stCondLst>
                                    <p:cond delay="600"/>
                                  </p:stCondLst>
                                  <p:childTnLst>
                                    <p:set>
                                      <p:cBhvr>
                                        <p:cTn id="27" dur="1" fill="hold">
                                          <p:stCondLst>
                                            <p:cond delay="0"/>
                                          </p:stCondLst>
                                        </p:cTn>
                                        <p:tgtEl>
                                          <p:spTgt spid="79"/>
                                        </p:tgtEl>
                                        <p:attrNameLst>
                                          <p:attrName>style.visibility</p:attrName>
                                        </p:attrNameLst>
                                      </p:cBhvr>
                                      <p:to>
                                        <p:strVal val="visible"/>
                                      </p:to>
                                    </p:set>
                                    <p:animEffect transition="in" filter="fade">
                                      <p:cBhvr>
                                        <p:cTn id="28" dur="500"/>
                                        <p:tgtEl>
                                          <p:spTgt spid="79"/>
                                        </p:tgtEl>
                                      </p:cBhvr>
                                    </p:animEffect>
                                  </p:childTnLst>
                                </p:cTn>
                              </p:par>
                              <p:par>
                                <p:cTn id="29" presetID="12" presetClass="entr" presetSubtype="8" fill="hold" grpId="0" nodeType="withEffect">
                                  <p:stCondLst>
                                    <p:cond delay="800"/>
                                  </p:stCondLst>
                                  <p:childTnLst>
                                    <p:set>
                                      <p:cBhvr>
                                        <p:cTn id="30" dur="1" fill="hold">
                                          <p:stCondLst>
                                            <p:cond delay="0"/>
                                          </p:stCondLst>
                                        </p:cTn>
                                        <p:tgtEl>
                                          <p:spTgt spid="77"/>
                                        </p:tgtEl>
                                        <p:attrNameLst>
                                          <p:attrName>style.visibility</p:attrName>
                                        </p:attrNameLst>
                                      </p:cBhvr>
                                      <p:to>
                                        <p:strVal val="visible"/>
                                      </p:to>
                                    </p:set>
                                    <p:anim calcmode="lin" valueType="num">
                                      <p:cBhvr additive="base">
                                        <p:cTn id="31" dur="500"/>
                                        <p:tgtEl>
                                          <p:spTgt spid="77"/>
                                        </p:tgtEl>
                                        <p:attrNameLst>
                                          <p:attrName>ppt_x</p:attrName>
                                        </p:attrNameLst>
                                      </p:cBhvr>
                                      <p:tavLst>
                                        <p:tav tm="0">
                                          <p:val>
                                            <p:strVal val="#ppt_x-#ppt_w*1.125000"/>
                                          </p:val>
                                        </p:tav>
                                        <p:tav tm="100000">
                                          <p:val>
                                            <p:strVal val="#ppt_x"/>
                                          </p:val>
                                        </p:tav>
                                      </p:tavLst>
                                    </p:anim>
                                    <p:animEffect transition="in" filter="wipe(right)">
                                      <p:cBhvr>
                                        <p:cTn id="32" dur="500"/>
                                        <p:tgtEl>
                                          <p:spTgt spid="77"/>
                                        </p:tgtEl>
                                      </p:cBhvr>
                                    </p:animEffect>
                                  </p:childTnLst>
                                </p:cTn>
                              </p:par>
                              <p:par>
                                <p:cTn id="33" presetID="2" presetClass="entr" presetSubtype="2" fill="hold" grpId="0" nodeType="withEffect">
                                  <p:stCondLst>
                                    <p:cond delay="800"/>
                                  </p:stCondLst>
                                  <p:childTnLst>
                                    <p:set>
                                      <p:cBhvr>
                                        <p:cTn id="34" dur="1" fill="hold">
                                          <p:stCondLst>
                                            <p:cond delay="0"/>
                                          </p:stCondLst>
                                        </p:cTn>
                                        <p:tgtEl>
                                          <p:spTgt spid="78"/>
                                        </p:tgtEl>
                                        <p:attrNameLst>
                                          <p:attrName>style.visibility</p:attrName>
                                        </p:attrNameLst>
                                      </p:cBhvr>
                                      <p:to>
                                        <p:strVal val="visible"/>
                                      </p:to>
                                    </p:set>
                                    <p:anim calcmode="lin" valueType="num">
                                      <p:cBhvr additive="base">
                                        <p:cTn id="35" dur="500" fill="hold"/>
                                        <p:tgtEl>
                                          <p:spTgt spid="78"/>
                                        </p:tgtEl>
                                        <p:attrNameLst>
                                          <p:attrName>ppt_x</p:attrName>
                                        </p:attrNameLst>
                                      </p:cBhvr>
                                      <p:tavLst>
                                        <p:tav tm="0">
                                          <p:val>
                                            <p:strVal val="1+#ppt_w/2"/>
                                          </p:val>
                                        </p:tav>
                                        <p:tav tm="100000">
                                          <p:val>
                                            <p:strVal val="#ppt_x"/>
                                          </p:val>
                                        </p:tav>
                                      </p:tavLst>
                                    </p:anim>
                                    <p:anim calcmode="lin" valueType="num">
                                      <p:cBhvr additive="base">
                                        <p:cTn id="36" dur="500" fill="hold"/>
                                        <p:tgtEl>
                                          <p:spTgt spid="78"/>
                                        </p:tgtEl>
                                        <p:attrNameLst>
                                          <p:attrName>ppt_y</p:attrName>
                                        </p:attrNameLst>
                                      </p:cBhvr>
                                      <p:tavLst>
                                        <p:tav tm="0">
                                          <p:val>
                                            <p:strVal val="#ppt_y"/>
                                          </p:val>
                                        </p:tav>
                                        <p:tav tm="100000">
                                          <p:val>
                                            <p:strVal val="#ppt_y"/>
                                          </p:val>
                                        </p:tav>
                                      </p:tavLst>
                                    </p:anim>
                                  </p:childTnLst>
                                </p:cTn>
                              </p:par>
                              <p:par>
                                <p:cTn id="37" presetID="12" presetClass="entr" presetSubtype="4" fill="hold" grpId="0" nodeType="withEffect">
                                  <p:stCondLst>
                                    <p:cond delay="0"/>
                                  </p:stCondLst>
                                  <p:childTnLst>
                                    <p:set>
                                      <p:cBhvr>
                                        <p:cTn id="38" dur="1" fill="hold">
                                          <p:stCondLst>
                                            <p:cond delay="0"/>
                                          </p:stCondLst>
                                        </p:cTn>
                                        <p:tgtEl>
                                          <p:spTgt spid="85"/>
                                        </p:tgtEl>
                                        <p:attrNameLst>
                                          <p:attrName>style.visibility</p:attrName>
                                        </p:attrNameLst>
                                      </p:cBhvr>
                                      <p:to>
                                        <p:strVal val="visible"/>
                                      </p:to>
                                    </p:set>
                                    <p:anim calcmode="lin" valueType="num">
                                      <p:cBhvr additive="base">
                                        <p:cTn id="39" dur="500"/>
                                        <p:tgtEl>
                                          <p:spTgt spid="85"/>
                                        </p:tgtEl>
                                        <p:attrNameLst>
                                          <p:attrName>ppt_y</p:attrName>
                                        </p:attrNameLst>
                                      </p:cBhvr>
                                      <p:tavLst>
                                        <p:tav tm="0">
                                          <p:val>
                                            <p:strVal val="#ppt_y+#ppt_h*1.125000"/>
                                          </p:val>
                                        </p:tav>
                                        <p:tav tm="100000">
                                          <p:val>
                                            <p:strVal val="#ppt_y"/>
                                          </p:val>
                                        </p:tav>
                                      </p:tavLst>
                                    </p:anim>
                                    <p:animEffect transition="in" filter="wipe(up)">
                                      <p:cBhvr>
                                        <p:cTn id="40"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74" grpId="0" animBg="1" autoUpdateAnimBg="0"/>
      <p:bldP spid="75" grpId="0" animBg="1" autoUpdateAnimBg="0"/>
      <p:bldP spid="77" grpId="0" autoUpdateAnimBg="0"/>
      <p:bldP spid="78" grpId="0" autoUpdateAnimBg="0"/>
      <p:bldP spid="79" grpId="0" autoUpdateAnimBg="0"/>
      <p:bldP spid="85"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9" name="文本框 10"/>
          <p:cNvSpPr txBox="1">
            <a:spLocks noChangeArrowheads="1"/>
          </p:cNvSpPr>
          <p:nvPr/>
        </p:nvSpPr>
        <p:spPr bwMode="auto">
          <a:xfrm>
            <a:off x="1295467" y="278222"/>
            <a:ext cx="4680076" cy="461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3" rIns="91428" bIns="45713">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2400" b="1" dirty="0">
                <a:latin typeface="+mn-ea"/>
                <a:ea typeface="+mn-ea"/>
              </a:rPr>
              <a:t>工作存在不足</a:t>
            </a:r>
            <a:r>
              <a:rPr lang="zh-CN" altLang="en-US" sz="1600" b="1" dirty="0">
                <a:latin typeface="+mn-ea"/>
                <a:ea typeface="+mn-ea"/>
              </a:rPr>
              <a:t>（文字可以编辑）</a:t>
            </a:r>
            <a:endParaRPr lang="zh-CN" altLang="en-US" sz="1600" b="1" dirty="0">
              <a:latin typeface="+mn-ea"/>
              <a:ea typeface="+mn-ea"/>
              <a:cs typeface="+mn-ea"/>
              <a:sym typeface="+mn-lt"/>
            </a:endParaRPr>
          </a:p>
        </p:txBody>
      </p:sp>
      <p:sp>
        <p:nvSpPr>
          <p:cNvPr id="72" name="文本框 7"/>
          <p:cNvSpPr txBox="1"/>
          <p:nvPr/>
        </p:nvSpPr>
        <p:spPr>
          <a:xfrm>
            <a:off x="7940675" y="4953730"/>
            <a:ext cx="2008188" cy="400101"/>
          </a:xfrm>
          <a:prstGeom prst="rect">
            <a:avLst/>
          </a:prstGeom>
          <a:noFill/>
        </p:spPr>
        <p:txBody>
          <a:bodyPr lIns="91435" tIns="45716" rIns="91435" bIns="45716">
            <a:spAutoFit/>
          </a:bodyPr>
          <a:lstStyle/>
          <a:p>
            <a:pPr defTabSz="914309">
              <a:defRPr/>
            </a:pPr>
            <a:r>
              <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2000" b="1"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73" name="文本框 8"/>
          <p:cNvSpPr txBox="1"/>
          <p:nvPr/>
        </p:nvSpPr>
        <p:spPr>
          <a:xfrm>
            <a:off x="7381878" y="5328379"/>
            <a:ext cx="3624263" cy="634140"/>
          </a:xfrm>
          <a:prstGeom prst="rect">
            <a:avLst/>
          </a:prstGeom>
          <a:noFill/>
        </p:spPr>
        <p:txBody>
          <a:bodyPr lIns="91435" tIns="45716" rIns="91435" bIns="45716">
            <a:spAutoFit/>
          </a:bodyPr>
          <a:lstStyle/>
          <a:p>
            <a:pPr defTabSz="914309">
              <a:lnSpc>
                <a:spcPct val="120000"/>
              </a:lnSpc>
              <a:defRPr/>
            </a:pPr>
            <a:r>
              <a:rPr lang="zh-CN" altLang="en-US" sz="1467"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74" name="文本框 9"/>
          <p:cNvSpPr txBox="1"/>
          <p:nvPr/>
        </p:nvSpPr>
        <p:spPr>
          <a:xfrm>
            <a:off x="7377113" y="4850542"/>
            <a:ext cx="654051" cy="584767"/>
          </a:xfrm>
          <a:prstGeom prst="rect">
            <a:avLst/>
          </a:prstGeom>
          <a:noFill/>
        </p:spPr>
        <p:txBody>
          <a:bodyPr lIns="91435" tIns="45716" rIns="91435" bIns="45716">
            <a:spAutoFit/>
          </a:bodyPr>
          <a:lstStyle/>
          <a:p>
            <a:pPr defTabSz="914309">
              <a:defRPr/>
            </a:pPr>
            <a:r>
              <a:rPr lang="en-US" altLang="zh-CN" sz="48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03</a:t>
            </a:r>
            <a:endParaRPr lang="zh-CN" altLang="en-US" sz="48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75" name="文本框 12"/>
          <p:cNvSpPr txBox="1"/>
          <p:nvPr/>
        </p:nvSpPr>
        <p:spPr>
          <a:xfrm>
            <a:off x="7993063" y="1650142"/>
            <a:ext cx="2144712" cy="400101"/>
          </a:xfrm>
          <a:prstGeom prst="rect">
            <a:avLst/>
          </a:prstGeom>
          <a:noFill/>
        </p:spPr>
        <p:txBody>
          <a:bodyPr lIns="91435" tIns="45716" rIns="91435" bIns="45716">
            <a:spAutoFit/>
          </a:bodyPr>
          <a:lstStyle/>
          <a:p>
            <a:pPr defTabSz="914309">
              <a:defRPr/>
            </a:pPr>
            <a:r>
              <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2000" b="1"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76" name="文本框 13"/>
          <p:cNvSpPr txBox="1"/>
          <p:nvPr/>
        </p:nvSpPr>
        <p:spPr>
          <a:xfrm>
            <a:off x="7381878" y="2024791"/>
            <a:ext cx="3624263" cy="634140"/>
          </a:xfrm>
          <a:prstGeom prst="rect">
            <a:avLst/>
          </a:prstGeom>
          <a:noFill/>
        </p:spPr>
        <p:txBody>
          <a:bodyPr lIns="91435" tIns="45716" rIns="91435" bIns="45716">
            <a:spAutoFit/>
          </a:bodyPr>
          <a:lstStyle/>
          <a:p>
            <a:pPr defTabSz="914309">
              <a:lnSpc>
                <a:spcPct val="120000"/>
              </a:lnSpc>
              <a:defRPr/>
            </a:pPr>
            <a:r>
              <a:rPr lang="zh-CN" altLang="en-US" sz="1467"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77" name="文本框 14"/>
          <p:cNvSpPr txBox="1"/>
          <p:nvPr/>
        </p:nvSpPr>
        <p:spPr>
          <a:xfrm>
            <a:off x="7377113" y="1548542"/>
            <a:ext cx="654051" cy="584767"/>
          </a:xfrm>
          <a:prstGeom prst="rect">
            <a:avLst/>
          </a:prstGeom>
          <a:noFill/>
        </p:spPr>
        <p:txBody>
          <a:bodyPr lIns="91435" tIns="45716" rIns="91435" bIns="45716">
            <a:spAutoFit/>
          </a:bodyPr>
          <a:lstStyle/>
          <a:p>
            <a:pPr defTabSz="914309">
              <a:defRPr/>
            </a:pPr>
            <a:r>
              <a:rPr lang="en-US" altLang="zh-CN" sz="48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02</a:t>
            </a:r>
            <a:endParaRPr lang="zh-CN" altLang="en-US" sz="48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78" name="文本框 16"/>
          <p:cNvSpPr txBox="1"/>
          <p:nvPr/>
        </p:nvSpPr>
        <p:spPr>
          <a:xfrm>
            <a:off x="2019300" y="4953730"/>
            <a:ext cx="2182813" cy="400101"/>
          </a:xfrm>
          <a:prstGeom prst="rect">
            <a:avLst/>
          </a:prstGeom>
          <a:noFill/>
        </p:spPr>
        <p:txBody>
          <a:bodyPr lIns="91435" tIns="45716" rIns="91435" bIns="45716">
            <a:spAutoFit/>
          </a:bodyPr>
          <a:lstStyle/>
          <a:p>
            <a:pPr algn="r" defTabSz="914309">
              <a:defRPr/>
            </a:pPr>
            <a:r>
              <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2000" b="1"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79" name="文本框 17"/>
          <p:cNvSpPr txBox="1"/>
          <p:nvPr/>
        </p:nvSpPr>
        <p:spPr>
          <a:xfrm>
            <a:off x="1168400" y="5323615"/>
            <a:ext cx="3616325" cy="634140"/>
          </a:xfrm>
          <a:prstGeom prst="rect">
            <a:avLst/>
          </a:prstGeom>
          <a:noFill/>
        </p:spPr>
        <p:txBody>
          <a:bodyPr lIns="91435" tIns="45716" rIns="91435" bIns="45716">
            <a:spAutoFit/>
          </a:bodyPr>
          <a:lstStyle/>
          <a:p>
            <a:pPr algn="r" defTabSz="914309">
              <a:lnSpc>
                <a:spcPct val="120000"/>
              </a:lnSpc>
              <a:defRPr/>
            </a:pPr>
            <a:r>
              <a:rPr lang="zh-CN" altLang="en-US" sz="1467"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80" name="文本框 18"/>
          <p:cNvSpPr txBox="1"/>
          <p:nvPr/>
        </p:nvSpPr>
        <p:spPr>
          <a:xfrm>
            <a:off x="4154489" y="4845781"/>
            <a:ext cx="654051" cy="584767"/>
          </a:xfrm>
          <a:prstGeom prst="rect">
            <a:avLst/>
          </a:prstGeom>
          <a:noFill/>
        </p:spPr>
        <p:txBody>
          <a:bodyPr lIns="91435" tIns="45716" rIns="91435" bIns="45716">
            <a:spAutoFit/>
          </a:bodyPr>
          <a:lstStyle/>
          <a:p>
            <a:pPr algn="r" defTabSz="914309">
              <a:defRPr/>
            </a:pPr>
            <a:r>
              <a:rPr lang="en-US" altLang="zh-CN" sz="48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04</a:t>
            </a:r>
            <a:endParaRPr lang="zh-CN" altLang="en-US" sz="48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81" name="文本框 20"/>
          <p:cNvSpPr txBox="1"/>
          <p:nvPr/>
        </p:nvSpPr>
        <p:spPr>
          <a:xfrm>
            <a:off x="2365375" y="1650142"/>
            <a:ext cx="1830388" cy="400101"/>
          </a:xfrm>
          <a:prstGeom prst="rect">
            <a:avLst/>
          </a:prstGeom>
          <a:noFill/>
        </p:spPr>
        <p:txBody>
          <a:bodyPr lIns="91435" tIns="45716" rIns="91435" bIns="45716">
            <a:spAutoFit/>
          </a:bodyPr>
          <a:lstStyle/>
          <a:p>
            <a:pPr algn="r" defTabSz="914309">
              <a:defRPr/>
            </a:pPr>
            <a:r>
              <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2000" b="1"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82" name="文本框 21"/>
          <p:cNvSpPr txBox="1"/>
          <p:nvPr/>
        </p:nvSpPr>
        <p:spPr>
          <a:xfrm>
            <a:off x="1168400" y="2020029"/>
            <a:ext cx="3616325" cy="634140"/>
          </a:xfrm>
          <a:prstGeom prst="rect">
            <a:avLst/>
          </a:prstGeom>
          <a:noFill/>
        </p:spPr>
        <p:txBody>
          <a:bodyPr lIns="91435" tIns="45716" rIns="91435" bIns="45716">
            <a:spAutoFit/>
          </a:bodyPr>
          <a:lstStyle/>
          <a:p>
            <a:pPr algn="r" defTabSz="914309">
              <a:lnSpc>
                <a:spcPct val="120000"/>
              </a:lnSpc>
              <a:defRPr/>
            </a:pPr>
            <a:r>
              <a:rPr lang="zh-CN" altLang="en-US" sz="1467"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83" name="文本框 22"/>
          <p:cNvSpPr txBox="1"/>
          <p:nvPr/>
        </p:nvSpPr>
        <p:spPr>
          <a:xfrm>
            <a:off x="4135437" y="1542193"/>
            <a:ext cx="654051" cy="584767"/>
          </a:xfrm>
          <a:prstGeom prst="rect">
            <a:avLst/>
          </a:prstGeom>
          <a:noFill/>
        </p:spPr>
        <p:txBody>
          <a:bodyPr lIns="91435" tIns="45716" rIns="91435" bIns="45716">
            <a:spAutoFit/>
          </a:bodyPr>
          <a:lstStyle/>
          <a:p>
            <a:pPr algn="r" defTabSz="914309">
              <a:defRPr/>
            </a:pPr>
            <a:r>
              <a:rPr lang="en-US" altLang="zh-CN" sz="48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01</a:t>
            </a:r>
            <a:endParaRPr lang="zh-CN" altLang="en-US" sz="48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84" name="组合 83"/>
          <p:cNvGrpSpPr>
            <a:grpSpLocks/>
          </p:cNvGrpSpPr>
          <p:nvPr/>
        </p:nvGrpSpPr>
        <p:grpSpPr bwMode="auto">
          <a:xfrm>
            <a:off x="5138739" y="1316768"/>
            <a:ext cx="1897063" cy="1897063"/>
            <a:chOff x="4854966" y="1574162"/>
            <a:chExt cx="1897870" cy="1897870"/>
          </a:xfrm>
        </p:grpSpPr>
        <p:sp>
          <p:nvSpPr>
            <p:cNvPr id="85" name="泪滴形 84"/>
            <p:cNvSpPr/>
            <p:nvPr/>
          </p:nvSpPr>
          <p:spPr>
            <a:xfrm rot="8100000">
              <a:off x="4854966" y="1574162"/>
              <a:ext cx="1897870" cy="1897870"/>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09">
                <a:defRPr/>
              </a:pPr>
              <a:endParaRPr lang="zh-CN" altLang="en-US" sz="2533">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86" name="组合 85"/>
            <p:cNvGrpSpPr>
              <a:grpSpLocks noChangeAspect="1"/>
            </p:cNvGrpSpPr>
            <p:nvPr/>
          </p:nvGrpSpPr>
          <p:grpSpPr>
            <a:xfrm>
              <a:off x="5635285" y="1758388"/>
              <a:ext cx="337232" cy="540000"/>
              <a:chOff x="8912226" y="6748292"/>
              <a:chExt cx="250825" cy="401638"/>
            </a:xfrm>
            <a:solidFill>
              <a:srgbClr val="9DA8B1"/>
            </a:solidFill>
          </p:grpSpPr>
          <p:sp>
            <p:nvSpPr>
              <p:cNvPr id="87" name="Freeform 550"/>
              <p:cNvSpPr>
                <a:spLocks/>
              </p:cNvSpPr>
              <p:nvPr/>
            </p:nvSpPr>
            <p:spPr bwMode="auto">
              <a:xfrm>
                <a:off x="8912226" y="6859417"/>
                <a:ext cx="250825" cy="290513"/>
              </a:xfrm>
              <a:custGeom>
                <a:avLst/>
                <a:gdLst>
                  <a:gd name="T0" fmla="*/ 180 w 180"/>
                  <a:gd name="T1" fmla="*/ 68 h 209"/>
                  <a:gd name="T2" fmla="*/ 180 w 180"/>
                  <a:gd name="T3" fmla="*/ 15 h 209"/>
                  <a:gd name="T4" fmla="*/ 156 w 180"/>
                  <a:gd name="T5" fmla="*/ 15 h 209"/>
                  <a:gd name="T6" fmla="*/ 156 w 180"/>
                  <a:gd name="T7" fmla="*/ 68 h 209"/>
                  <a:gd name="T8" fmla="*/ 92 w 180"/>
                  <a:gd name="T9" fmla="*/ 132 h 209"/>
                  <a:gd name="T10" fmla="*/ 91 w 180"/>
                  <a:gd name="T11" fmla="*/ 132 h 209"/>
                  <a:gd name="T12" fmla="*/ 90 w 180"/>
                  <a:gd name="T13" fmla="*/ 132 h 209"/>
                  <a:gd name="T14" fmla="*/ 90 w 180"/>
                  <a:gd name="T15" fmla="*/ 132 h 209"/>
                  <a:gd name="T16" fmla="*/ 89 w 180"/>
                  <a:gd name="T17" fmla="*/ 132 h 209"/>
                  <a:gd name="T18" fmla="*/ 24 w 180"/>
                  <a:gd name="T19" fmla="*/ 68 h 209"/>
                  <a:gd name="T20" fmla="*/ 24 w 180"/>
                  <a:gd name="T21" fmla="*/ 15 h 209"/>
                  <a:gd name="T22" fmla="*/ 0 w 180"/>
                  <a:gd name="T23" fmla="*/ 15 h 209"/>
                  <a:gd name="T24" fmla="*/ 0 w 180"/>
                  <a:gd name="T25" fmla="*/ 68 h 209"/>
                  <a:gd name="T26" fmla="*/ 76 w 180"/>
                  <a:gd name="T27" fmla="*/ 156 h 209"/>
                  <a:gd name="T28" fmla="*/ 76 w 180"/>
                  <a:gd name="T29" fmla="*/ 194 h 209"/>
                  <a:gd name="T30" fmla="*/ 22 w 180"/>
                  <a:gd name="T31" fmla="*/ 209 h 209"/>
                  <a:gd name="T32" fmla="*/ 159 w 180"/>
                  <a:gd name="T33" fmla="*/ 209 h 209"/>
                  <a:gd name="T34" fmla="*/ 104 w 180"/>
                  <a:gd name="T35" fmla="*/ 193 h 209"/>
                  <a:gd name="T36" fmla="*/ 104 w 180"/>
                  <a:gd name="T37" fmla="*/ 156 h 209"/>
                  <a:gd name="T38" fmla="*/ 180 w 180"/>
                  <a:gd name="T39" fmla="*/ 6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9">
                    <a:moveTo>
                      <a:pt x="180" y="68"/>
                    </a:moveTo>
                    <a:cubicBezTo>
                      <a:pt x="180" y="68"/>
                      <a:pt x="180" y="38"/>
                      <a:pt x="180" y="15"/>
                    </a:cubicBezTo>
                    <a:cubicBezTo>
                      <a:pt x="180" y="0"/>
                      <a:pt x="156" y="0"/>
                      <a:pt x="156" y="15"/>
                    </a:cubicBezTo>
                    <a:cubicBezTo>
                      <a:pt x="156" y="38"/>
                      <a:pt x="156" y="68"/>
                      <a:pt x="156" y="68"/>
                    </a:cubicBezTo>
                    <a:cubicBezTo>
                      <a:pt x="156" y="104"/>
                      <a:pt x="128" y="132"/>
                      <a:pt x="92" y="132"/>
                    </a:cubicBezTo>
                    <a:cubicBezTo>
                      <a:pt x="92" y="132"/>
                      <a:pt x="91" y="132"/>
                      <a:pt x="91" y="132"/>
                    </a:cubicBezTo>
                    <a:cubicBezTo>
                      <a:pt x="90" y="132"/>
                      <a:pt x="90" y="132"/>
                      <a:pt x="90" y="132"/>
                    </a:cubicBezTo>
                    <a:cubicBezTo>
                      <a:pt x="90" y="132"/>
                      <a:pt x="90" y="132"/>
                      <a:pt x="90" y="132"/>
                    </a:cubicBezTo>
                    <a:cubicBezTo>
                      <a:pt x="90" y="132"/>
                      <a:pt x="89" y="132"/>
                      <a:pt x="89" y="132"/>
                    </a:cubicBezTo>
                    <a:cubicBezTo>
                      <a:pt x="53" y="132"/>
                      <a:pt x="24" y="104"/>
                      <a:pt x="24" y="68"/>
                    </a:cubicBezTo>
                    <a:cubicBezTo>
                      <a:pt x="24" y="68"/>
                      <a:pt x="24" y="38"/>
                      <a:pt x="24" y="15"/>
                    </a:cubicBezTo>
                    <a:cubicBezTo>
                      <a:pt x="24" y="0"/>
                      <a:pt x="0" y="0"/>
                      <a:pt x="0" y="15"/>
                    </a:cubicBezTo>
                    <a:cubicBezTo>
                      <a:pt x="0" y="22"/>
                      <a:pt x="0" y="68"/>
                      <a:pt x="0" y="68"/>
                    </a:cubicBezTo>
                    <a:cubicBezTo>
                      <a:pt x="0" y="113"/>
                      <a:pt x="33" y="149"/>
                      <a:pt x="76" y="156"/>
                    </a:cubicBezTo>
                    <a:cubicBezTo>
                      <a:pt x="76" y="194"/>
                      <a:pt x="76" y="194"/>
                      <a:pt x="76" y="194"/>
                    </a:cubicBezTo>
                    <a:cubicBezTo>
                      <a:pt x="22" y="209"/>
                      <a:pt x="22" y="209"/>
                      <a:pt x="22" y="209"/>
                    </a:cubicBezTo>
                    <a:cubicBezTo>
                      <a:pt x="159" y="209"/>
                      <a:pt x="159" y="209"/>
                      <a:pt x="159" y="209"/>
                    </a:cubicBezTo>
                    <a:cubicBezTo>
                      <a:pt x="104" y="193"/>
                      <a:pt x="104" y="193"/>
                      <a:pt x="104" y="193"/>
                    </a:cubicBezTo>
                    <a:cubicBezTo>
                      <a:pt x="104" y="156"/>
                      <a:pt x="104" y="156"/>
                      <a:pt x="104" y="156"/>
                    </a:cubicBezTo>
                    <a:cubicBezTo>
                      <a:pt x="147" y="150"/>
                      <a:pt x="180" y="113"/>
                      <a:pt x="180" y="68"/>
                    </a:cubicBezTo>
                    <a:close/>
                  </a:path>
                </a:pathLst>
              </a:custGeom>
              <a:solidFill>
                <a:schemeClr val="bg1">
                  <a:lumMod val="95000"/>
                </a:schemeClr>
              </a:solidFill>
              <a:ln>
                <a:noFill/>
              </a:ln>
              <a:extLst/>
            </p:spPr>
            <p:txBody>
              <a:bodyPr lIns="162560" tIns="81280" rIns="162560" bIns="81280"/>
              <a:lstStyle/>
              <a:p>
                <a:pPr defTabSz="914309">
                  <a:defRPr/>
                </a:pPr>
                <a:endParaRPr lang="zh-CN" altLang="en-US" sz="2533">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88" name="Freeform 551"/>
              <p:cNvSpPr>
                <a:spLocks/>
              </p:cNvSpPr>
              <p:nvPr/>
            </p:nvSpPr>
            <p:spPr bwMode="auto">
              <a:xfrm>
                <a:off x="8977313" y="6748292"/>
                <a:ext cx="120650" cy="263525"/>
              </a:xfrm>
              <a:custGeom>
                <a:avLst/>
                <a:gdLst>
                  <a:gd name="T0" fmla="*/ 43 w 87"/>
                  <a:gd name="T1" fmla="*/ 190 h 190"/>
                  <a:gd name="T2" fmla="*/ 43 w 87"/>
                  <a:gd name="T3" fmla="*/ 190 h 190"/>
                  <a:gd name="T4" fmla="*/ 44 w 87"/>
                  <a:gd name="T5" fmla="*/ 190 h 190"/>
                  <a:gd name="T6" fmla="*/ 87 w 87"/>
                  <a:gd name="T7" fmla="*/ 147 h 190"/>
                  <a:gd name="T8" fmla="*/ 87 w 87"/>
                  <a:gd name="T9" fmla="*/ 43 h 190"/>
                  <a:gd name="T10" fmla="*/ 44 w 87"/>
                  <a:gd name="T11" fmla="*/ 0 h 190"/>
                  <a:gd name="T12" fmla="*/ 43 w 87"/>
                  <a:gd name="T13" fmla="*/ 0 h 190"/>
                  <a:gd name="T14" fmla="*/ 43 w 87"/>
                  <a:gd name="T15" fmla="*/ 0 h 190"/>
                  <a:gd name="T16" fmla="*/ 0 w 87"/>
                  <a:gd name="T17" fmla="*/ 43 h 190"/>
                  <a:gd name="T18" fmla="*/ 0 w 87"/>
                  <a:gd name="T19" fmla="*/ 147 h 190"/>
                  <a:gd name="T20" fmla="*/ 43 w 87"/>
                  <a:gd name="T21"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190">
                    <a:moveTo>
                      <a:pt x="43" y="190"/>
                    </a:moveTo>
                    <a:cubicBezTo>
                      <a:pt x="43" y="190"/>
                      <a:pt x="43" y="190"/>
                      <a:pt x="43" y="190"/>
                    </a:cubicBezTo>
                    <a:cubicBezTo>
                      <a:pt x="44" y="190"/>
                      <a:pt x="44" y="190"/>
                      <a:pt x="44" y="190"/>
                    </a:cubicBezTo>
                    <a:cubicBezTo>
                      <a:pt x="68" y="190"/>
                      <a:pt x="87" y="171"/>
                      <a:pt x="87" y="147"/>
                    </a:cubicBezTo>
                    <a:cubicBezTo>
                      <a:pt x="87" y="43"/>
                      <a:pt x="87" y="43"/>
                      <a:pt x="87" y="43"/>
                    </a:cubicBezTo>
                    <a:cubicBezTo>
                      <a:pt x="87" y="19"/>
                      <a:pt x="68" y="0"/>
                      <a:pt x="44" y="0"/>
                    </a:cubicBezTo>
                    <a:cubicBezTo>
                      <a:pt x="44" y="0"/>
                      <a:pt x="44" y="0"/>
                      <a:pt x="43" y="0"/>
                    </a:cubicBezTo>
                    <a:cubicBezTo>
                      <a:pt x="43" y="0"/>
                      <a:pt x="43" y="0"/>
                      <a:pt x="43" y="0"/>
                    </a:cubicBezTo>
                    <a:cubicBezTo>
                      <a:pt x="19" y="0"/>
                      <a:pt x="0" y="19"/>
                      <a:pt x="0" y="43"/>
                    </a:cubicBezTo>
                    <a:cubicBezTo>
                      <a:pt x="0" y="147"/>
                      <a:pt x="0" y="147"/>
                      <a:pt x="0" y="147"/>
                    </a:cubicBezTo>
                    <a:cubicBezTo>
                      <a:pt x="0" y="171"/>
                      <a:pt x="19" y="190"/>
                      <a:pt x="43" y="190"/>
                    </a:cubicBezTo>
                    <a:close/>
                  </a:path>
                </a:pathLst>
              </a:custGeom>
              <a:solidFill>
                <a:schemeClr val="bg1">
                  <a:lumMod val="95000"/>
                </a:schemeClr>
              </a:solidFill>
              <a:ln>
                <a:noFill/>
              </a:ln>
              <a:extLst/>
            </p:spPr>
            <p:txBody>
              <a:bodyPr lIns="162560" tIns="81280" rIns="162560" bIns="81280"/>
              <a:lstStyle/>
              <a:p>
                <a:pPr defTabSz="914309">
                  <a:defRPr/>
                </a:pPr>
                <a:endParaRPr lang="zh-CN" altLang="en-US" sz="2533">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89" name="组合 88"/>
          <p:cNvGrpSpPr>
            <a:grpSpLocks/>
          </p:cNvGrpSpPr>
          <p:nvPr/>
        </p:nvGrpSpPr>
        <p:grpSpPr bwMode="auto">
          <a:xfrm>
            <a:off x="5138739" y="4153632"/>
            <a:ext cx="1897063" cy="1970087"/>
            <a:chOff x="4854966" y="4355480"/>
            <a:chExt cx="1897870" cy="1969070"/>
          </a:xfrm>
        </p:grpSpPr>
        <p:sp>
          <p:nvSpPr>
            <p:cNvPr id="90" name="泪滴形 89"/>
            <p:cNvSpPr/>
            <p:nvPr/>
          </p:nvSpPr>
          <p:spPr>
            <a:xfrm rot="13500000" flipV="1">
              <a:off x="4854966" y="4426880"/>
              <a:ext cx="1897870" cy="1897670"/>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09">
                <a:defRPr/>
              </a:pPr>
              <a:endParaRPr lang="zh-CN" altLang="en-US" sz="2533">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91" name="组合 90"/>
            <p:cNvGrpSpPr>
              <a:grpSpLocks noChangeAspect="1"/>
            </p:cNvGrpSpPr>
            <p:nvPr/>
          </p:nvGrpSpPr>
          <p:grpSpPr>
            <a:xfrm>
              <a:off x="5541401" y="4355480"/>
              <a:ext cx="525001" cy="540000"/>
              <a:chOff x="7240588" y="6794047"/>
              <a:chExt cx="388938" cy="400050"/>
            </a:xfrm>
            <a:solidFill>
              <a:srgbClr val="9DA8B1"/>
            </a:solidFill>
          </p:grpSpPr>
          <p:sp>
            <p:nvSpPr>
              <p:cNvPr id="92" name="Freeform 405"/>
              <p:cNvSpPr>
                <a:spLocks/>
              </p:cNvSpPr>
              <p:nvPr/>
            </p:nvSpPr>
            <p:spPr bwMode="auto">
              <a:xfrm>
                <a:off x="7339013" y="6794047"/>
                <a:ext cx="127000" cy="125413"/>
              </a:xfrm>
              <a:custGeom>
                <a:avLst/>
                <a:gdLst>
                  <a:gd name="T0" fmla="*/ 45 w 91"/>
                  <a:gd name="T1" fmla="*/ 91 h 91"/>
                  <a:gd name="T2" fmla="*/ 56 w 91"/>
                  <a:gd name="T3" fmla="*/ 90 h 91"/>
                  <a:gd name="T4" fmla="*/ 41 w 91"/>
                  <a:gd name="T5" fmla="*/ 77 h 91"/>
                  <a:gd name="T6" fmla="*/ 31 w 91"/>
                  <a:gd name="T7" fmla="*/ 60 h 91"/>
                  <a:gd name="T8" fmla="*/ 37 w 91"/>
                  <a:gd name="T9" fmla="*/ 40 h 91"/>
                  <a:gd name="T10" fmla="*/ 58 w 91"/>
                  <a:gd name="T11" fmla="*/ 31 h 91"/>
                  <a:gd name="T12" fmla="*/ 74 w 91"/>
                  <a:gd name="T13" fmla="*/ 37 h 91"/>
                  <a:gd name="T14" fmla="*/ 91 w 91"/>
                  <a:gd name="T15" fmla="*/ 50 h 91"/>
                  <a:gd name="T16" fmla="*/ 91 w 91"/>
                  <a:gd name="T17" fmla="*/ 46 h 91"/>
                  <a:gd name="T18" fmla="*/ 45 w 91"/>
                  <a:gd name="T19" fmla="*/ 0 h 91"/>
                  <a:gd name="T20" fmla="*/ 0 w 91"/>
                  <a:gd name="T21" fmla="*/ 46 h 91"/>
                  <a:gd name="T22" fmla="*/ 45 w 91"/>
                  <a:gd name="T23"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 h="91">
                    <a:moveTo>
                      <a:pt x="45" y="91"/>
                    </a:moveTo>
                    <a:cubicBezTo>
                      <a:pt x="49" y="91"/>
                      <a:pt x="53" y="91"/>
                      <a:pt x="56" y="90"/>
                    </a:cubicBezTo>
                    <a:cubicBezTo>
                      <a:pt x="41" y="77"/>
                      <a:pt x="41" y="77"/>
                      <a:pt x="41" y="77"/>
                    </a:cubicBezTo>
                    <a:cubicBezTo>
                      <a:pt x="35" y="73"/>
                      <a:pt x="32" y="67"/>
                      <a:pt x="31" y="60"/>
                    </a:cubicBezTo>
                    <a:cubicBezTo>
                      <a:pt x="31" y="53"/>
                      <a:pt x="33" y="46"/>
                      <a:pt x="37" y="40"/>
                    </a:cubicBezTo>
                    <a:cubicBezTo>
                      <a:pt x="42" y="34"/>
                      <a:pt x="50" y="31"/>
                      <a:pt x="58" y="31"/>
                    </a:cubicBezTo>
                    <a:cubicBezTo>
                      <a:pt x="64" y="31"/>
                      <a:pt x="70" y="33"/>
                      <a:pt x="74" y="37"/>
                    </a:cubicBezTo>
                    <a:cubicBezTo>
                      <a:pt x="91" y="50"/>
                      <a:pt x="91" y="50"/>
                      <a:pt x="91" y="50"/>
                    </a:cubicBezTo>
                    <a:cubicBezTo>
                      <a:pt x="91" y="49"/>
                      <a:pt x="91" y="47"/>
                      <a:pt x="91" y="46"/>
                    </a:cubicBezTo>
                    <a:cubicBezTo>
                      <a:pt x="91" y="21"/>
                      <a:pt x="71" y="0"/>
                      <a:pt x="45" y="0"/>
                    </a:cubicBezTo>
                    <a:cubicBezTo>
                      <a:pt x="20" y="0"/>
                      <a:pt x="0" y="21"/>
                      <a:pt x="0" y="46"/>
                    </a:cubicBezTo>
                    <a:cubicBezTo>
                      <a:pt x="0" y="71"/>
                      <a:pt x="20" y="91"/>
                      <a:pt x="45" y="91"/>
                    </a:cubicBezTo>
                    <a:close/>
                  </a:path>
                </a:pathLst>
              </a:custGeom>
              <a:solidFill>
                <a:schemeClr val="bg1">
                  <a:lumMod val="95000"/>
                </a:schemeClr>
              </a:solidFill>
              <a:ln>
                <a:noFill/>
              </a:ln>
              <a:extLst/>
            </p:spPr>
            <p:txBody>
              <a:bodyPr lIns="162560" tIns="81280" rIns="162560" bIns="81280"/>
              <a:lstStyle/>
              <a:p>
                <a:pPr defTabSz="914309">
                  <a:defRPr/>
                </a:pPr>
                <a:endParaRPr lang="zh-CN" altLang="en-US" sz="2533">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93" name="Freeform 407"/>
              <p:cNvSpPr>
                <a:spLocks/>
              </p:cNvSpPr>
              <p:nvPr/>
            </p:nvSpPr>
            <p:spPr bwMode="auto">
              <a:xfrm>
                <a:off x="7402513" y="6857547"/>
                <a:ext cx="227013" cy="198438"/>
              </a:xfrm>
              <a:custGeom>
                <a:avLst/>
                <a:gdLst>
                  <a:gd name="T0" fmla="*/ 104 w 163"/>
                  <a:gd name="T1" fmla="*/ 26 h 143"/>
                  <a:gd name="T2" fmla="*/ 79 w 163"/>
                  <a:gd name="T3" fmla="*/ 31 h 143"/>
                  <a:gd name="T4" fmla="*/ 66 w 163"/>
                  <a:gd name="T5" fmla="*/ 40 h 143"/>
                  <a:gd name="T6" fmla="*/ 20 w 163"/>
                  <a:gd name="T7" fmla="*/ 2 h 143"/>
                  <a:gd name="T8" fmla="*/ 13 w 163"/>
                  <a:gd name="T9" fmla="*/ 0 h 143"/>
                  <a:gd name="T10" fmla="*/ 4 w 163"/>
                  <a:gd name="T11" fmla="*/ 4 h 143"/>
                  <a:gd name="T12" fmla="*/ 5 w 163"/>
                  <a:gd name="T13" fmla="*/ 20 h 143"/>
                  <a:gd name="T14" fmla="*/ 52 w 163"/>
                  <a:gd name="T15" fmla="*/ 58 h 143"/>
                  <a:gd name="T16" fmla="*/ 46 w 163"/>
                  <a:gd name="T17" fmla="*/ 73 h 143"/>
                  <a:gd name="T18" fmla="*/ 45 w 163"/>
                  <a:gd name="T19" fmla="*/ 81 h 143"/>
                  <a:gd name="T20" fmla="*/ 73 w 163"/>
                  <a:gd name="T21" fmla="*/ 66 h 143"/>
                  <a:gd name="T22" fmla="*/ 89 w 163"/>
                  <a:gd name="T23" fmla="*/ 62 h 143"/>
                  <a:gd name="T24" fmla="*/ 119 w 163"/>
                  <a:gd name="T25" fmla="*/ 79 h 143"/>
                  <a:gd name="T26" fmla="*/ 106 w 163"/>
                  <a:gd name="T27" fmla="*/ 125 h 143"/>
                  <a:gd name="T28" fmla="*/ 82 w 163"/>
                  <a:gd name="T29" fmla="*/ 139 h 143"/>
                  <a:gd name="T30" fmla="*/ 104 w 163"/>
                  <a:gd name="T31" fmla="*/ 143 h 143"/>
                  <a:gd name="T32" fmla="*/ 163 w 163"/>
                  <a:gd name="T33" fmla="*/ 84 h 143"/>
                  <a:gd name="T34" fmla="*/ 104 w 163"/>
                  <a:gd name="T35" fmla="*/ 2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3" h="143">
                    <a:moveTo>
                      <a:pt x="104" y="26"/>
                    </a:moveTo>
                    <a:cubicBezTo>
                      <a:pt x="95" y="26"/>
                      <a:pt x="86" y="28"/>
                      <a:pt x="79" y="31"/>
                    </a:cubicBezTo>
                    <a:cubicBezTo>
                      <a:pt x="74" y="34"/>
                      <a:pt x="70" y="36"/>
                      <a:pt x="66" y="40"/>
                    </a:cubicBezTo>
                    <a:cubicBezTo>
                      <a:pt x="20" y="2"/>
                      <a:pt x="20" y="2"/>
                      <a:pt x="20" y="2"/>
                    </a:cubicBezTo>
                    <a:cubicBezTo>
                      <a:pt x="18" y="0"/>
                      <a:pt x="15" y="0"/>
                      <a:pt x="13" y="0"/>
                    </a:cubicBezTo>
                    <a:cubicBezTo>
                      <a:pt x="9" y="0"/>
                      <a:pt x="6" y="1"/>
                      <a:pt x="4" y="4"/>
                    </a:cubicBezTo>
                    <a:cubicBezTo>
                      <a:pt x="0" y="9"/>
                      <a:pt x="1" y="16"/>
                      <a:pt x="5" y="20"/>
                    </a:cubicBezTo>
                    <a:cubicBezTo>
                      <a:pt x="52" y="58"/>
                      <a:pt x="52" y="58"/>
                      <a:pt x="52" y="58"/>
                    </a:cubicBezTo>
                    <a:cubicBezTo>
                      <a:pt x="49" y="62"/>
                      <a:pt x="47" y="67"/>
                      <a:pt x="46" y="73"/>
                    </a:cubicBezTo>
                    <a:cubicBezTo>
                      <a:pt x="46" y="75"/>
                      <a:pt x="45" y="78"/>
                      <a:pt x="45" y="81"/>
                    </a:cubicBezTo>
                    <a:cubicBezTo>
                      <a:pt x="73" y="66"/>
                      <a:pt x="73" y="66"/>
                      <a:pt x="73" y="66"/>
                    </a:cubicBezTo>
                    <a:cubicBezTo>
                      <a:pt x="78" y="63"/>
                      <a:pt x="84" y="62"/>
                      <a:pt x="89" y="62"/>
                    </a:cubicBezTo>
                    <a:cubicBezTo>
                      <a:pt x="102" y="62"/>
                      <a:pt x="113" y="68"/>
                      <a:pt x="119" y="79"/>
                    </a:cubicBezTo>
                    <a:cubicBezTo>
                      <a:pt x="128" y="95"/>
                      <a:pt x="122" y="116"/>
                      <a:pt x="106" y="125"/>
                    </a:cubicBezTo>
                    <a:cubicBezTo>
                      <a:pt x="82" y="139"/>
                      <a:pt x="82" y="139"/>
                      <a:pt x="82" y="139"/>
                    </a:cubicBezTo>
                    <a:cubicBezTo>
                      <a:pt x="88" y="141"/>
                      <a:pt x="96" y="143"/>
                      <a:pt x="104" y="143"/>
                    </a:cubicBezTo>
                    <a:cubicBezTo>
                      <a:pt x="136" y="143"/>
                      <a:pt x="163" y="117"/>
                      <a:pt x="163" y="84"/>
                    </a:cubicBezTo>
                    <a:cubicBezTo>
                      <a:pt x="163" y="52"/>
                      <a:pt x="136" y="26"/>
                      <a:pt x="104" y="26"/>
                    </a:cubicBezTo>
                    <a:close/>
                  </a:path>
                </a:pathLst>
              </a:custGeom>
              <a:solidFill>
                <a:schemeClr val="bg1">
                  <a:lumMod val="95000"/>
                </a:schemeClr>
              </a:solidFill>
              <a:ln>
                <a:noFill/>
              </a:ln>
              <a:extLst/>
            </p:spPr>
            <p:txBody>
              <a:bodyPr lIns="162560" tIns="81280" rIns="162560" bIns="81280"/>
              <a:lstStyle/>
              <a:p>
                <a:pPr defTabSz="914309">
                  <a:defRPr/>
                </a:pPr>
                <a:endParaRPr lang="zh-CN" altLang="en-US" sz="2533">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94" name="Freeform 408"/>
              <p:cNvSpPr>
                <a:spLocks/>
              </p:cNvSpPr>
              <p:nvPr/>
            </p:nvSpPr>
            <p:spPr bwMode="auto">
              <a:xfrm>
                <a:off x="7240588" y="6963909"/>
                <a:ext cx="315913" cy="230188"/>
              </a:xfrm>
              <a:custGeom>
                <a:avLst/>
                <a:gdLst>
                  <a:gd name="T0" fmla="*/ 152 w 227"/>
                  <a:gd name="T1" fmla="*/ 69 h 165"/>
                  <a:gd name="T2" fmla="*/ 215 w 227"/>
                  <a:gd name="T3" fmla="*/ 35 h 165"/>
                  <a:gd name="T4" fmla="*/ 222 w 227"/>
                  <a:gd name="T5" fmla="*/ 9 h 165"/>
                  <a:gd name="T6" fmla="*/ 205 w 227"/>
                  <a:gd name="T7" fmla="*/ 0 h 165"/>
                  <a:gd name="T8" fmla="*/ 196 w 227"/>
                  <a:gd name="T9" fmla="*/ 2 h 165"/>
                  <a:gd name="T10" fmla="*/ 135 w 227"/>
                  <a:gd name="T11" fmla="*/ 36 h 165"/>
                  <a:gd name="T12" fmla="*/ 123 w 227"/>
                  <a:gd name="T13" fmla="*/ 26 h 165"/>
                  <a:gd name="T14" fmla="*/ 77 w 227"/>
                  <a:gd name="T15" fmla="*/ 11 h 165"/>
                  <a:gd name="T16" fmla="*/ 0 w 227"/>
                  <a:gd name="T17" fmla="*/ 88 h 165"/>
                  <a:gd name="T18" fmla="*/ 77 w 227"/>
                  <a:gd name="T19" fmla="*/ 165 h 165"/>
                  <a:gd name="T20" fmla="*/ 155 w 227"/>
                  <a:gd name="T21" fmla="*/ 88 h 165"/>
                  <a:gd name="T22" fmla="*/ 154 w 227"/>
                  <a:gd name="T23" fmla="*/ 85 h 165"/>
                  <a:gd name="T24" fmla="*/ 152 w 227"/>
                  <a:gd name="T25" fmla="*/ 69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7" h="165">
                    <a:moveTo>
                      <a:pt x="152" y="69"/>
                    </a:moveTo>
                    <a:cubicBezTo>
                      <a:pt x="215" y="35"/>
                      <a:pt x="215" y="35"/>
                      <a:pt x="215" y="35"/>
                    </a:cubicBezTo>
                    <a:cubicBezTo>
                      <a:pt x="224" y="30"/>
                      <a:pt x="227" y="18"/>
                      <a:pt x="222" y="9"/>
                    </a:cubicBezTo>
                    <a:cubicBezTo>
                      <a:pt x="219" y="3"/>
                      <a:pt x="212" y="0"/>
                      <a:pt x="205" y="0"/>
                    </a:cubicBezTo>
                    <a:cubicBezTo>
                      <a:pt x="202" y="0"/>
                      <a:pt x="199" y="0"/>
                      <a:pt x="196" y="2"/>
                    </a:cubicBezTo>
                    <a:cubicBezTo>
                      <a:pt x="135" y="36"/>
                      <a:pt x="135" y="36"/>
                      <a:pt x="135" y="36"/>
                    </a:cubicBezTo>
                    <a:cubicBezTo>
                      <a:pt x="131" y="32"/>
                      <a:pt x="127" y="29"/>
                      <a:pt x="123" y="26"/>
                    </a:cubicBezTo>
                    <a:cubicBezTo>
                      <a:pt x="110" y="16"/>
                      <a:pt x="94" y="11"/>
                      <a:pt x="77" y="11"/>
                    </a:cubicBezTo>
                    <a:cubicBezTo>
                      <a:pt x="35" y="11"/>
                      <a:pt x="0" y="45"/>
                      <a:pt x="0" y="88"/>
                    </a:cubicBezTo>
                    <a:cubicBezTo>
                      <a:pt x="0" y="131"/>
                      <a:pt x="35" y="165"/>
                      <a:pt x="77" y="165"/>
                    </a:cubicBezTo>
                    <a:cubicBezTo>
                      <a:pt x="120" y="165"/>
                      <a:pt x="155" y="131"/>
                      <a:pt x="155" y="88"/>
                    </a:cubicBezTo>
                    <a:cubicBezTo>
                      <a:pt x="155" y="87"/>
                      <a:pt x="155" y="86"/>
                      <a:pt x="154" y="85"/>
                    </a:cubicBezTo>
                    <a:cubicBezTo>
                      <a:pt x="154" y="80"/>
                      <a:pt x="154" y="75"/>
                      <a:pt x="152" y="69"/>
                    </a:cubicBezTo>
                    <a:close/>
                  </a:path>
                </a:pathLst>
              </a:custGeom>
              <a:solidFill>
                <a:schemeClr val="bg1">
                  <a:lumMod val="95000"/>
                </a:schemeClr>
              </a:solidFill>
              <a:ln>
                <a:noFill/>
              </a:ln>
              <a:extLst/>
            </p:spPr>
            <p:txBody>
              <a:bodyPr lIns="162560" tIns="81280" rIns="162560" bIns="81280"/>
              <a:lstStyle/>
              <a:p>
                <a:pPr defTabSz="914309">
                  <a:defRPr/>
                </a:pPr>
                <a:endParaRPr lang="zh-CN" altLang="en-US" sz="2533">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95" name="组合 94"/>
          <p:cNvGrpSpPr>
            <a:grpSpLocks/>
          </p:cNvGrpSpPr>
          <p:nvPr/>
        </p:nvGrpSpPr>
        <p:grpSpPr bwMode="auto">
          <a:xfrm>
            <a:off x="6721478" y="2767743"/>
            <a:ext cx="1897063" cy="1897063"/>
            <a:chOff x="6438262" y="3038866"/>
            <a:chExt cx="1897870" cy="1897870"/>
          </a:xfrm>
        </p:grpSpPr>
        <p:sp>
          <p:nvSpPr>
            <p:cNvPr id="96" name="泪滴形 95"/>
            <p:cNvSpPr/>
            <p:nvPr/>
          </p:nvSpPr>
          <p:spPr>
            <a:xfrm rot="8100000" flipV="1">
              <a:off x="6438262" y="3038866"/>
              <a:ext cx="1897870" cy="1897870"/>
            </a:xfrm>
            <a:prstGeom prst="teardrop">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09">
                <a:defRPr/>
              </a:pPr>
              <a:endParaRPr lang="zh-CN" altLang="en-US" sz="2533">
                <a:latin typeface="Arial" panose="020B0604020202020204" pitchFamily="34" charset="0"/>
                <a:ea typeface="微软雅黑" panose="020B0503020204020204" pitchFamily="34" charset="-122"/>
                <a:cs typeface="Arial" panose="020B0604020202020204" pitchFamily="34" charset="0"/>
              </a:endParaRPr>
            </a:p>
          </p:txBody>
        </p:sp>
        <p:grpSp>
          <p:nvGrpSpPr>
            <p:cNvPr id="97" name="组合 96"/>
            <p:cNvGrpSpPr>
              <a:grpSpLocks noChangeAspect="1"/>
            </p:cNvGrpSpPr>
            <p:nvPr/>
          </p:nvGrpSpPr>
          <p:grpSpPr>
            <a:xfrm>
              <a:off x="7839999" y="3717801"/>
              <a:ext cx="318025" cy="540000"/>
              <a:chOff x="11322051" y="6770687"/>
              <a:chExt cx="236538" cy="401638"/>
            </a:xfrm>
            <a:solidFill>
              <a:srgbClr val="E7E7E7"/>
            </a:solidFill>
          </p:grpSpPr>
          <p:sp>
            <p:nvSpPr>
              <p:cNvPr id="98" name="Freeform 492"/>
              <p:cNvSpPr>
                <a:spLocks noEditPoints="1"/>
              </p:cNvSpPr>
              <p:nvPr/>
            </p:nvSpPr>
            <p:spPr bwMode="auto">
              <a:xfrm>
                <a:off x="11322051" y="6770687"/>
                <a:ext cx="236538" cy="320675"/>
              </a:xfrm>
              <a:custGeom>
                <a:avLst/>
                <a:gdLst>
                  <a:gd name="T0" fmla="*/ 86 w 170"/>
                  <a:gd name="T1" fmla="*/ 0 h 230"/>
                  <a:gd name="T2" fmla="*/ 85 w 170"/>
                  <a:gd name="T3" fmla="*/ 0 h 230"/>
                  <a:gd name="T4" fmla="*/ 84 w 170"/>
                  <a:gd name="T5" fmla="*/ 0 h 230"/>
                  <a:gd name="T6" fmla="*/ 0 w 170"/>
                  <a:gd name="T7" fmla="*/ 96 h 230"/>
                  <a:gd name="T8" fmla="*/ 50 w 170"/>
                  <a:gd name="T9" fmla="*/ 230 h 230"/>
                  <a:gd name="T10" fmla="*/ 120 w 170"/>
                  <a:gd name="T11" fmla="*/ 230 h 230"/>
                  <a:gd name="T12" fmla="*/ 170 w 170"/>
                  <a:gd name="T13" fmla="*/ 96 h 230"/>
                  <a:gd name="T14" fmla="*/ 86 w 170"/>
                  <a:gd name="T15" fmla="*/ 0 h 230"/>
                  <a:gd name="T16" fmla="*/ 105 w 170"/>
                  <a:gd name="T17" fmla="*/ 210 h 230"/>
                  <a:gd name="T18" fmla="*/ 97 w 170"/>
                  <a:gd name="T19" fmla="*/ 210 h 230"/>
                  <a:gd name="T20" fmla="*/ 97 w 170"/>
                  <a:gd name="T21" fmla="*/ 159 h 230"/>
                  <a:gd name="T22" fmla="*/ 73 w 170"/>
                  <a:gd name="T23" fmla="*/ 159 h 230"/>
                  <a:gd name="T24" fmla="*/ 73 w 170"/>
                  <a:gd name="T25" fmla="*/ 210 h 230"/>
                  <a:gd name="T26" fmla="*/ 65 w 170"/>
                  <a:gd name="T27" fmla="*/ 210 h 230"/>
                  <a:gd name="T28" fmla="*/ 49 w 170"/>
                  <a:gd name="T29" fmla="*/ 176 h 230"/>
                  <a:gd name="T30" fmla="*/ 20 w 170"/>
                  <a:gd name="T31" fmla="*/ 96 h 230"/>
                  <a:gd name="T32" fmla="*/ 49 w 170"/>
                  <a:gd name="T33" fmla="*/ 30 h 230"/>
                  <a:gd name="T34" fmla="*/ 84 w 170"/>
                  <a:gd name="T35" fmla="*/ 20 h 230"/>
                  <a:gd name="T36" fmla="*/ 84 w 170"/>
                  <a:gd name="T37" fmla="*/ 20 h 230"/>
                  <a:gd name="T38" fmla="*/ 85 w 170"/>
                  <a:gd name="T39" fmla="*/ 20 h 230"/>
                  <a:gd name="T40" fmla="*/ 86 w 170"/>
                  <a:gd name="T41" fmla="*/ 20 h 230"/>
                  <a:gd name="T42" fmla="*/ 86 w 170"/>
                  <a:gd name="T43" fmla="*/ 20 h 230"/>
                  <a:gd name="T44" fmla="*/ 121 w 170"/>
                  <a:gd name="T45" fmla="*/ 30 h 230"/>
                  <a:gd name="T46" fmla="*/ 150 w 170"/>
                  <a:gd name="T47" fmla="*/ 96 h 230"/>
                  <a:gd name="T48" fmla="*/ 121 w 170"/>
                  <a:gd name="T49" fmla="*/ 176 h 230"/>
                  <a:gd name="T50" fmla="*/ 105 w 170"/>
                  <a:gd name="T51" fmla="*/ 21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0" h="230">
                    <a:moveTo>
                      <a:pt x="86" y="0"/>
                    </a:moveTo>
                    <a:cubicBezTo>
                      <a:pt x="85" y="0"/>
                      <a:pt x="85" y="0"/>
                      <a:pt x="85" y="0"/>
                    </a:cubicBezTo>
                    <a:cubicBezTo>
                      <a:pt x="85" y="0"/>
                      <a:pt x="84" y="0"/>
                      <a:pt x="84" y="0"/>
                    </a:cubicBezTo>
                    <a:cubicBezTo>
                      <a:pt x="74" y="0"/>
                      <a:pt x="0" y="3"/>
                      <a:pt x="0" y="96"/>
                    </a:cubicBezTo>
                    <a:cubicBezTo>
                      <a:pt x="0" y="136"/>
                      <a:pt x="50" y="210"/>
                      <a:pt x="50" y="230"/>
                    </a:cubicBezTo>
                    <a:cubicBezTo>
                      <a:pt x="120" y="230"/>
                      <a:pt x="120" y="230"/>
                      <a:pt x="120" y="230"/>
                    </a:cubicBezTo>
                    <a:cubicBezTo>
                      <a:pt x="120" y="210"/>
                      <a:pt x="170" y="136"/>
                      <a:pt x="170" y="96"/>
                    </a:cubicBezTo>
                    <a:cubicBezTo>
                      <a:pt x="170" y="3"/>
                      <a:pt x="96" y="0"/>
                      <a:pt x="86" y="0"/>
                    </a:cubicBezTo>
                    <a:close/>
                    <a:moveTo>
                      <a:pt x="105" y="210"/>
                    </a:moveTo>
                    <a:cubicBezTo>
                      <a:pt x="97" y="210"/>
                      <a:pt x="97" y="210"/>
                      <a:pt x="97" y="210"/>
                    </a:cubicBezTo>
                    <a:cubicBezTo>
                      <a:pt x="97" y="159"/>
                      <a:pt x="97" y="159"/>
                      <a:pt x="97" y="159"/>
                    </a:cubicBezTo>
                    <a:cubicBezTo>
                      <a:pt x="73" y="159"/>
                      <a:pt x="73" y="159"/>
                      <a:pt x="73" y="159"/>
                    </a:cubicBezTo>
                    <a:cubicBezTo>
                      <a:pt x="73" y="210"/>
                      <a:pt x="73" y="210"/>
                      <a:pt x="73" y="210"/>
                    </a:cubicBezTo>
                    <a:cubicBezTo>
                      <a:pt x="65" y="210"/>
                      <a:pt x="65" y="210"/>
                      <a:pt x="65" y="210"/>
                    </a:cubicBezTo>
                    <a:cubicBezTo>
                      <a:pt x="62" y="201"/>
                      <a:pt x="56" y="190"/>
                      <a:pt x="49" y="176"/>
                    </a:cubicBezTo>
                    <a:cubicBezTo>
                      <a:pt x="37" y="150"/>
                      <a:pt x="20" y="115"/>
                      <a:pt x="20" y="96"/>
                    </a:cubicBezTo>
                    <a:cubicBezTo>
                      <a:pt x="20" y="64"/>
                      <a:pt x="30" y="42"/>
                      <a:pt x="49" y="30"/>
                    </a:cubicBezTo>
                    <a:cubicBezTo>
                      <a:pt x="65" y="20"/>
                      <a:pt x="82" y="20"/>
                      <a:pt x="84" y="20"/>
                    </a:cubicBezTo>
                    <a:cubicBezTo>
                      <a:pt x="84" y="20"/>
                      <a:pt x="84" y="20"/>
                      <a:pt x="84" y="20"/>
                    </a:cubicBezTo>
                    <a:cubicBezTo>
                      <a:pt x="85" y="20"/>
                      <a:pt x="85" y="20"/>
                      <a:pt x="85" y="20"/>
                    </a:cubicBezTo>
                    <a:cubicBezTo>
                      <a:pt x="86" y="20"/>
                      <a:pt x="86" y="20"/>
                      <a:pt x="86" y="20"/>
                    </a:cubicBezTo>
                    <a:cubicBezTo>
                      <a:pt x="86" y="20"/>
                      <a:pt x="86" y="20"/>
                      <a:pt x="86" y="20"/>
                    </a:cubicBezTo>
                    <a:cubicBezTo>
                      <a:pt x="88" y="20"/>
                      <a:pt x="105" y="20"/>
                      <a:pt x="121" y="30"/>
                    </a:cubicBezTo>
                    <a:cubicBezTo>
                      <a:pt x="140" y="42"/>
                      <a:pt x="150" y="64"/>
                      <a:pt x="150" y="96"/>
                    </a:cubicBezTo>
                    <a:cubicBezTo>
                      <a:pt x="150" y="115"/>
                      <a:pt x="133" y="150"/>
                      <a:pt x="121" y="176"/>
                    </a:cubicBezTo>
                    <a:cubicBezTo>
                      <a:pt x="114" y="190"/>
                      <a:pt x="108" y="201"/>
                      <a:pt x="105" y="210"/>
                    </a:cubicBezTo>
                    <a:close/>
                  </a:path>
                </a:pathLst>
              </a:custGeom>
              <a:solidFill>
                <a:schemeClr val="bg1">
                  <a:lumMod val="95000"/>
                </a:schemeClr>
              </a:solidFill>
              <a:ln>
                <a:noFill/>
              </a:ln>
              <a:extLst/>
            </p:spPr>
            <p:txBody>
              <a:bodyPr lIns="162560" tIns="81280" rIns="162560" bIns="81280"/>
              <a:lstStyle/>
              <a:p>
                <a:pPr defTabSz="914309">
                  <a:defRPr/>
                </a:pPr>
                <a:endParaRPr lang="zh-CN" altLang="en-US" sz="2533">
                  <a:latin typeface="Arial" panose="020B0604020202020204" pitchFamily="34" charset="0"/>
                  <a:ea typeface="微软雅黑" panose="020B0503020204020204" pitchFamily="34" charset="-122"/>
                  <a:cs typeface="Arial" panose="020B0604020202020204" pitchFamily="34" charset="0"/>
                </a:endParaRPr>
              </a:p>
            </p:txBody>
          </p:sp>
          <p:sp>
            <p:nvSpPr>
              <p:cNvPr id="99" name="Rectangle 493"/>
              <p:cNvSpPr>
                <a:spLocks noChangeArrowheads="1"/>
              </p:cNvSpPr>
              <p:nvPr/>
            </p:nvSpPr>
            <p:spPr bwMode="auto">
              <a:xfrm>
                <a:off x="11391901" y="7105649"/>
                <a:ext cx="98425" cy="26988"/>
              </a:xfrm>
              <a:prstGeom prst="rect">
                <a:avLst/>
              </a:prstGeom>
              <a:solidFill>
                <a:schemeClr val="bg1">
                  <a:lumMod val="95000"/>
                </a:schemeClr>
              </a:solidFill>
              <a:ln>
                <a:noFill/>
              </a:ln>
              <a:extLst/>
            </p:spPr>
            <p:txBody>
              <a:bodyPr lIns="162560" tIns="81280" rIns="162560" bIns="81280"/>
              <a:lstStyle/>
              <a:p>
                <a:pPr defTabSz="914309">
                  <a:defRPr/>
                </a:pPr>
                <a:endParaRPr lang="zh-CN" altLang="en-US" sz="2533">
                  <a:latin typeface="Arial" panose="020B0604020202020204" pitchFamily="34" charset="0"/>
                  <a:ea typeface="微软雅黑" panose="020B0503020204020204" pitchFamily="34" charset="-122"/>
                  <a:cs typeface="Arial" panose="020B0604020202020204" pitchFamily="34" charset="0"/>
                </a:endParaRPr>
              </a:p>
            </p:txBody>
          </p:sp>
          <p:sp>
            <p:nvSpPr>
              <p:cNvPr id="100" name="Rectangle 494"/>
              <p:cNvSpPr>
                <a:spLocks noChangeArrowheads="1"/>
              </p:cNvSpPr>
              <p:nvPr/>
            </p:nvSpPr>
            <p:spPr bwMode="auto">
              <a:xfrm>
                <a:off x="11417301" y="7145337"/>
                <a:ext cx="49213" cy="26988"/>
              </a:xfrm>
              <a:prstGeom prst="rect">
                <a:avLst/>
              </a:prstGeom>
              <a:solidFill>
                <a:schemeClr val="bg1">
                  <a:lumMod val="95000"/>
                </a:schemeClr>
              </a:solidFill>
              <a:ln>
                <a:noFill/>
              </a:ln>
              <a:extLst/>
            </p:spPr>
            <p:txBody>
              <a:bodyPr lIns="162560" tIns="81280" rIns="162560" bIns="81280"/>
              <a:lstStyle/>
              <a:p>
                <a:pPr defTabSz="914309">
                  <a:defRPr/>
                </a:pPr>
                <a:endParaRPr lang="zh-CN" altLang="en-US" sz="2533">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101" name="组合 100"/>
          <p:cNvGrpSpPr>
            <a:grpSpLocks/>
          </p:cNvGrpSpPr>
          <p:nvPr/>
        </p:nvGrpSpPr>
        <p:grpSpPr bwMode="auto">
          <a:xfrm>
            <a:off x="3554413" y="2767743"/>
            <a:ext cx="1898651" cy="1897063"/>
            <a:chOff x="3271670" y="3038866"/>
            <a:chExt cx="1897870" cy="1897870"/>
          </a:xfrm>
        </p:grpSpPr>
        <p:sp>
          <p:nvSpPr>
            <p:cNvPr id="102" name="泪滴形 101"/>
            <p:cNvSpPr/>
            <p:nvPr/>
          </p:nvSpPr>
          <p:spPr>
            <a:xfrm rot="13500000" flipH="1" flipV="1">
              <a:off x="3271670" y="3038867"/>
              <a:ext cx="1897870" cy="1897870"/>
            </a:xfrm>
            <a:prstGeom prst="teardrop">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09">
                <a:defRPr/>
              </a:pPr>
              <a:endParaRPr lang="zh-CN" altLang="en-US" sz="2533">
                <a:latin typeface="Arial" panose="020B0604020202020204" pitchFamily="34" charset="0"/>
                <a:ea typeface="微软雅黑" panose="020B0503020204020204" pitchFamily="34" charset="-122"/>
                <a:cs typeface="Arial" panose="020B0604020202020204" pitchFamily="34" charset="0"/>
              </a:endParaRPr>
            </a:p>
          </p:txBody>
        </p:sp>
        <p:sp>
          <p:nvSpPr>
            <p:cNvPr id="103" name="Freeform 169"/>
            <p:cNvSpPr>
              <a:spLocks noChangeAspect="1"/>
            </p:cNvSpPr>
            <p:nvPr/>
          </p:nvSpPr>
          <p:spPr bwMode="auto">
            <a:xfrm>
              <a:off x="3482720" y="3717017"/>
              <a:ext cx="360215" cy="541567"/>
            </a:xfrm>
            <a:custGeom>
              <a:avLst/>
              <a:gdLst>
                <a:gd name="T0" fmla="*/ 144 w 192"/>
                <a:gd name="T1" fmla="*/ 192 h 288"/>
                <a:gd name="T2" fmla="*/ 130 w 192"/>
                <a:gd name="T3" fmla="*/ 194 h 288"/>
                <a:gd name="T4" fmla="*/ 120 w 192"/>
                <a:gd name="T5" fmla="*/ 192 h 288"/>
                <a:gd name="T6" fmla="*/ 96 w 192"/>
                <a:gd name="T7" fmla="*/ 167 h 288"/>
                <a:gd name="T8" fmla="*/ 94 w 192"/>
                <a:gd name="T9" fmla="*/ 158 h 288"/>
                <a:gd name="T10" fmla="*/ 96 w 192"/>
                <a:gd name="T11" fmla="*/ 144 h 288"/>
                <a:gd name="T12" fmla="*/ 94 w 192"/>
                <a:gd name="T13" fmla="*/ 131 h 288"/>
                <a:gd name="T14" fmla="*/ 96 w 192"/>
                <a:gd name="T15" fmla="*/ 121 h 288"/>
                <a:gd name="T16" fmla="*/ 121 w 192"/>
                <a:gd name="T17" fmla="*/ 96 h 288"/>
                <a:gd name="T18" fmla="*/ 131 w 192"/>
                <a:gd name="T19" fmla="*/ 94 h 288"/>
                <a:gd name="T20" fmla="*/ 144 w 192"/>
                <a:gd name="T21" fmla="*/ 96 h 288"/>
                <a:gd name="T22" fmla="*/ 192 w 192"/>
                <a:gd name="T23" fmla="*/ 48 h 288"/>
                <a:gd name="T24" fmla="*/ 144 w 192"/>
                <a:gd name="T25" fmla="*/ 0 h 288"/>
                <a:gd name="T26" fmla="*/ 96 w 192"/>
                <a:gd name="T27" fmla="*/ 48 h 288"/>
                <a:gd name="T28" fmla="*/ 98 w 192"/>
                <a:gd name="T29" fmla="*/ 62 h 288"/>
                <a:gd name="T30" fmla="*/ 96 w 192"/>
                <a:gd name="T31" fmla="*/ 71 h 288"/>
                <a:gd name="T32" fmla="*/ 71 w 192"/>
                <a:gd name="T33" fmla="*/ 96 h 288"/>
                <a:gd name="T34" fmla="*/ 62 w 192"/>
                <a:gd name="T35" fmla="*/ 98 h 288"/>
                <a:gd name="T36" fmla="*/ 48 w 192"/>
                <a:gd name="T37" fmla="*/ 96 h 288"/>
                <a:gd name="T38" fmla="*/ 0 w 192"/>
                <a:gd name="T39" fmla="*/ 144 h 288"/>
                <a:gd name="T40" fmla="*/ 48 w 192"/>
                <a:gd name="T41" fmla="*/ 192 h 288"/>
                <a:gd name="T42" fmla="*/ 60 w 192"/>
                <a:gd name="T43" fmla="*/ 190 h 288"/>
                <a:gd name="T44" fmla="*/ 70 w 192"/>
                <a:gd name="T45" fmla="*/ 192 h 288"/>
                <a:gd name="T46" fmla="*/ 95 w 192"/>
                <a:gd name="T47" fmla="*/ 218 h 288"/>
                <a:gd name="T48" fmla="*/ 98 w 192"/>
                <a:gd name="T49" fmla="*/ 227 h 288"/>
                <a:gd name="T50" fmla="*/ 96 w 192"/>
                <a:gd name="T51" fmla="*/ 240 h 288"/>
                <a:gd name="T52" fmla="*/ 144 w 192"/>
                <a:gd name="T53" fmla="*/ 288 h 288"/>
                <a:gd name="T54" fmla="*/ 192 w 192"/>
                <a:gd name="T55" fmla="*/ 240 h 288"/>
                <a:gd name="T56" fmla="*/ 144 w 192"/>
                <a:gd name="T57" fmla="*/ 19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2" h="288">
                  <a:moveTo>
                    <a:pt x="144" y="192"/>
                  </a:moveTo>
                  <a:cubicBezTo>
                    <a:pt x="137" y="192"/>
                    <a:pt x="130" y="194"/>
                    <a:pt x="130" y="194"/>
                  </a:cubicBezTo>
                  <a:cubicBezTo>
                    <a:pt x="127" y="195"/>
                    <a:pt x="123" y="194"/>
                    <a:pt x="120" y="192"/>
                  </a:cubicBezTo>
                  <a:cubicBezTo>
                    <a:pt x="96" y="167"/>
                    <a:pt x="96" y="167"/>
                    <a:pt x="96" y="167"/>
                  </a:cubicBezTo>
                  <a:cubicBezTo>
                    <a:pt x="94" y="165"/>
                    <a:pt x="93" y="161"/>
                    <a:pt x="94" y="158"/>
                  </a:cubicBezTo>
                  <a:cubicBezTo>
                    <a:pt x="94" y="158"/>
                    <a:pt x="96" y="151"/>
                    <a:pt x="96" y="144"/>
                  </a:cubicBezTo>
                  <a:cubicBezTo>
                    <a:pt x="96" y="137"/>
                    <a:pt x="94" y="131"/>
                    <a:pt x="94" y="131"/>
                  </a:cubicBezTo>
                  <a:cubicBezTo>
                    <a:pt x="93" y="128"/>
                    <a:pt x="94" y="124"/>
                    <a:pt x="96" y="121"/>
                  </a:cubicBezTo>
                  <a:cubicBezTo>
                    <a:pt x="121" y="96"/>
                    <a:pt x="121" y="96"/>
                    <a:pt x="121" y="96"/>
                  </a:cubicBezTo>
                  <a:cubicBezTo>
                    <a:pt x="123" y="94"/>
                    <a:pt x="128" y="93"/>
                    <a:pt x="131" y="94"/>
                  </a:cubicBezTo>
                  <a:cubicBezTo>
                    <a:pt x="131" y="94"/>
                    <a:pt x="137" y="96"/>
                    <a:pt x="144" y="96"/>
                  </a:cubicBezTo>
                  <a:cubicBezTo>
                    <a:pt x="170" y="96"/>
                    <a:pt x="192" y="75"/>
                    <a:pt x="192" y="48"/>
                  </a:cubicBezTo>
                  <a:cubicBezTo>
                    <a:pt x="192" y="22"/>
                    <a:pt x="170" y="0"/>
                    <a:pt x="144" y="0"/>
                  </a:cubicBezTo>
                  <a:cubicBezTo>
                    <a:pt x="117" y="0"/>
                    <a:pt x="96" y="22"/>
                    <a:pt x="96" y="48"/>
                  </a:cubicBezTo>
                  <a:cubicBezTo>
                    <a:pt x="96" y="55"/>
                    <a:pt x="98" y="62"/>
                    <a:pt x="98" y="62"/>
                  </a:cubicBezTo>
                  <a:cubicBezTo>
                    <a:pt x="99" y="65"/>
                    <a:pt x="98" y="69"/>
                    <a:pt x="96" y="71"/>
                  </a:cubicBezTo>
                  <a:cubicBezTo>
                    <a:pt x="71" y="96"/>
                    <a:pt x="71" y="96"/>
                    <a:pt x="71" y="96"/>
                  </a:cubicBezTo>
                  <a:cubicBezTo>
                    <a:pt x="69" y="98"/>
                    <a:pt x="65" y="99"/>
                    <a:pt x="62" y="98"/>
                  </a:cubicBezTo>
                  <a:cubicBezTo>
                    <a:pt x="62" y="98"/>
                    <a:pt x="55" y="96"/>
                    <a:pt x="48" y="96"/>
                  </a:cubicBezTo>
                  <a:cubicBezTo>
                    <a:pt x="21" y="96"/>
                    <a:pt x="0" y="117"/>
                    <a:pt x="0" y="144"/>
                  </a:cubicBezTo>
                  <a:cubicBezTo>
                    <a:pt x="0" y="170"/>
                    <a:pt x="21" y="192"/>
                    <a:pt x="48" y="192"/>
                  </a:cubicBezTo>
                  <a:cubicBezTo>
                    <a:pt x="54" y="192"/>
                    <a:pt x="60" y="190"/>
                    <a:pt x="60" y="190"/>
                  </a:cubicBezTo>
                  <a:cubicBezTo>
                    <a:pt x="63" y="189"/>
                    <a:pt x="68" y="190"/>
                    <a:pt x="70" y="192"/>
                  </a:cubicBezTo>
                  <a:cubicBezTo>
                    <a:pt x="95" y="218"/>
                    <a:pt x="95" y="218"/>
                    <a:pt x="95" y="218"/>
                  </a:cubicBezTo>
                  <a:cubicBezTo>
                    <a:pt x="97" y="220"/>
                    <a:pt x="98" y="224"/>
                    <a:pt x="98" y="227"/>
                  </a:cubicBezTo>
                  <a:cubicBezTo>
                    <a:pt x="98" y="227"/>
                    <a:pt x="96" y="234"/>
                    <a:pt x="96" y="240"/>
                  </a:cubicBezTo>
                  <a:cubicBezTo>
                    <a:pt x="96" y="266"/>
                    <a:pt x="117" y="288"/>
                    <a:pt x="144" y="288"/>
                  </a:cubicBezTo>
                  <a:cubicBezTo>
                    <a:pt x="170" y="288"/>
                    <a:pt x="192" y="266"/>
                    <a:pt x="192" y="240"/>
                  </a:cubicBezTo>
                  <a:cubicBezTo>
                    <a:pt x="192" y="213"/>
                    <a:pt x="170" y="192"/>
                    <a:pt x="144" y="192"/>
                  </a:cubicBezTo>
                  <a:close/>
                </a:path>
              </a:pathLst>
            </a:custGeom>
            <a:solidFill>
              <a:schemeClr val="bg1">
                <a:lumMod val="95000"/>
              </a:schemeClr>
            </a:solidFill>
            <a:ln>
              <a:noFill/>
            </a:ln>
            <a:extLst/>
          </p:spPr>
          <p:txBody>
            <a:bodyPr lIns="162560" tIns="81280" rIns="162560" bIns="81280"/>
            <a:lstStyle/>
            <a:p>
              <a:pPr defTabSz="914309">
                <a:defRPr/>
              </a:pPr>
              <a:endParaRPr lang="zh-CN" altLang="en-US" sz="2533">
                <a:latin typeface="Arial" panose="020B0604020202020204" pitchFamily="34" charset="0"/>
                <a:ea typeface="微软雅黑" panose="020B0503020204020204" pitchFamily="34" charset="-122"/>
                <a:cs typeface="Arial" panose="020B0604020202020204" pitchFamily="34" charset="0"/>
              </a:endParaRPr>
            </a:p>
          </p:txBody>
        </p:sp>
      </p:grpSp>
      <p:sp>
        <p:nvSpPr>
          <p:cNvPr id="104" name="矩形 103"/>
          <p:cNvSpPr/>
          <p:nvPr/>
        </p:nvSpPr>
        <p:spPr>
          <a:xfrm>
            <a:off x="4124326" y="3180493"/>
            <a:ext cx="1345222" cy="441203"/>
          </a:xfrm>
          <a:prstGeom prst="rect">
            <a:avLst/>
          </a:prstGeom>
        </p:spPr>
        <p:txBody>
          <a:bodyPr wrap="none" lIns="91431" tIns="45716" rIns="91431" bIns="45716">
            <a:spAutoFit/>
          </a:bodyPr>
          <a:lstStyle/>
          <a:p>
            <a:pPr defTabSz="914309">
              <a:defRPr/>
            </a:pPr>
            <a:r>
              <a:rPr lang="zh-CN" altLang="en-US" sz="2267" dirty="0">
                <a:solidFill>
                  <a:schemeClr val="bg1">
                    <a:lumMod val="95000"/>
                  </a:schemeClr>
                </a:solidFill>
                <a:latin typeface="微软雅黑" pitchFamily="34" charset="-122"/>
                <a:ea typeface="微软雅黑" pitchFamily="34" charset="-122"/>
              </a:rPr>
              <a:t>添加标题</a:t>
            </a:r>
            <a:endParaRPr lang="en-US" altLang="zh-CN" sz="2267" dirty="0">
              <a:solidFill>
                <a:schemeClr val="bg1">
                  <a:lumMod val="95000"/>
                </a:schemeClr>
              </a:solidFill>
              <a:latin typeface="微软雅黑" pitchFamily="34" charset="-122"/>
              <a:ea typeface="微软雅黑" pitchFamily="34" charset="-122"/>
            </a:endParaRPr>
          </a:p>
        </p:txBody>
      </p:sp>
      <p:sp>
        <p:nvSpPr>
          <p:cNvPr id="105" name="矩形 47"/>
          <p:cNvSpPr>
            <a:spLocks noChangeArrowheads="1"/>
          </p:cNvSpPr>
          <p:nvPr/>
        </p:nvSpPr>
        <p:spPr bwMode="auto">
          <a:xfrm>
            <a:off x="4138616" y="3529742"/>
            <a:ext cx="1455737" cy="812522"/>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309">
              <a:lnSpc>
                <a:spcPct val="130000"/>
              </a:lnSpc>
              <a:spcBef>
                <a:spcPct val="0"/>
              </a:spcBef>
              <a:buNone/>
              <a:defRPr/>
            </a:pPr>
            <a:r>
              <a:rPr lang="zh-CN" altLang="en-US" sz="1200" dirty="0">
                <a:solidFill>
                  <a:schemeClr val="bg1">
                    <a:lumMod val="95000"/>
                  </a:schemeClr>
                </a:solidFill>
                <a:sym typeface="微软雅黑" pitchFamily="34" charset="-122"/>
              </a:rPr>
              <a:t>在此录入图表的描述说明，在此录入图表的说明</a:t>
            </a:r>
          </a:p>
        </p:txBody>
      </p:sp>
      <p:sp>
        <p:nvSpPr>
          <p:cNvPr id="106" name="矩形 105"/>
          <p:cNvSpPr/>
          <p:nvPr/>
        </p:nvSpPr>
        <p:spPr>
          <a:xfrm>
            <a:off x="6747855" y="3180493"/>
            <a:ext cx="1345222" cy="441203"/>
          </a:xfrm>
          <a:prstGeom prst="rect">
            <a:avLst/>
          </a:prstGeom>
        </p:spPr>
        <p:txBody>
          <a:bodyPr wrap="none" lIns="91431" tIns="45716" rIns="91431" bIns="45716">
            <a:spAutoFit/>
          </a:bodyPr>
          <a:lstStyle/>
          <a:p>
            <a:pPr algn="r" defTabSz="914309">
              <a:defRPr/>
            </a:pPr>
            <a:r>
              <a:rPr lang="zh-CN" altLang="en-US" sz="2267" dirty="0">
                <a:solidFill>
                  <a:schemeClr val="bg1">
                    <a:lumMod val="95000"/>
                  </a:schemeClr>
                </a:solidFill>
                <a:latin typeface="微软雅黑" pitchFamily="34" charset="-122"/>
                <a:ea typeface="微软雅黑" pitchFamily="34" charset="-122"/>
              </a:rPr>
              <a:t>添加标题</a:t>
            </a:r>
            <a:endParaRPr lang="en-US" altLang="zh-CN" sz="2267" dirty="0">
              <a:solidFill>
                <a:schemeClr val="bg1">
                  <a:lumMod val="95000"/>
                </a:schemeClr>
              </a:solidFill>
              <a:latin typeface="微软雅黑" pitchFamily="34" charset="-122"/>
              <a:ea typeface="微软雅黑" pitchFamily="34" charset="-122"/>
            </a:endParaRPr>
          </a:p>
        </p:txBody>
      </p:sp>
      <p:sp>
        <p:nvSpPr>
          <p:cNvPr id="107" name="矩形 47"/>
          <p:cNvSpPr>
            <a:spLocks noChangeArrowheads="1"/>
          </p:cNvSpPr>
          <p:nvPr/>
        </p:nvSpPr>
        <p:spPr bwMode="auto">
          <a:xfrm>
            <a:off x="6637341" y="3529742"/>
            <a:ext cx="1455737" cy="812522"/>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defTabSz="914309">
              <a:lnSpc>
                <a:spcPct val="130000"/>
              </a:lnSpc>
              <a:spcBef>
                <a:spcPct val="0"/>
              </a:spcBef>
              <a:buNone/>
              <a:defRPr/>
            </a:pPr>
            <a:r>
              <a:rPr lang="zh-CN" altLang="en-US" sz="1200" dirty="0">
                <a:solidFill>
                  <a:schemeClr val="bg1">
                    <a:lumMod val="95000"/>
                  </a:schemeClr>
                </a:solidFill>
                <a:sym typeface="微软雅黑" pitchFamily="34" charset="-122"/>
              </a:rPr>
              <a:t>在此录入图表的描述说明，在此录入图表的说明</a:t>
            </a:r>
          </a:p>
        </p:txBody>
      </p:sp>
      <p:sp>
        <p:nvSpPr>
          <p:cNvPr id="108" name="矩形 107"/>
          <p:cNvSpPr/>
          <p:nvPr/>
        </p:nvSpPr>
        <p:spPr>
          <a:xfrm>
            <a:off x="5414658" y="2039079"/>
            <a:ext cx="1345222" cy="441203"/>
          </a:xfrm>
          <a:prstGeom prst="rect">
            <a:avLst/>
          </a:prstGeom>
        </p:spPr>
        <p:txBody>
          <a:bodyPr wrap="none" lIns="91431" tIns="45716" rIns="91431" bIns="45716">
            <a:spAutoFit/>
          </a:bodyPr>
          <a:lstStyle/>
          <a:p>
            <a:pPr algn="ctr" defTabSz="914309">
              <a:defRPr/>
            </a:pPr>
            <a:r>
              <a:rPr lang="zh-CN" altLang="en-US" sz="2267" dirty="0">
                <a:solidFill>
                  <a:schemeClr val="bg1">
                    <a:lumMod val="95000"/>
                  </a:schemeClr>
                </a:solidFill>
                <a:latin typeface="微软雅黑" pitchFamily="34" charset="-122"/>
                <a:ea typeface="微软雅黑" pitchFamily="34" charset="-122"/>
              </a:rPr>
              <a:t>添加标题</a:t>
            </a:r>
            <a:endParaRPr lang="en-US" altLang="zh-CN" sz="2267" dirty="0">
              <a:solidFill>
                <a:schemeClr val="bg1">
                  <a:lumMod val="95000"/>
                </a:schemeClr>
              </a:solidFill>
              <a:latin typeface="微软雅黑" pitchFamily="34" charset="-122"/>
              <a:ea typeface="微软雅黑" pitchFamily="34" charset="-122"/>
            </a:endParaRPr>
          </a:p>
        </p:txBody>
      </p:sp>
      <p:sp>
        <p:nvSpPr>
          <p:cNvPr id="109" name="矩形 47"/>
          <p:cNvSpPr>
            <a:spLocks noChangeArrowheads="1"/>
          </p:cNvSpPr>
          <p:nvPr/>
        </p:nvSpPr>
        <p:spPr bwMode="auto">
          <a:xfrm>
            <a:off x="5408613" y="2388329"/>
            <a:ext cx="1357312" cy="812522"/>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914309">
              <a:lnSpc>
                <a:spcPct val="130000"/>
              </a:lnSpc>
              <a:spcBef>
                <a:spcPct val="0"/>
              </a:spcBef>
              <a:buNone/>
              <a:defRPr/>
            </a:pPr>
            <a:r>
              <a:rPr lang="zh-CN" altLang="en-US" sz="1200" dirty="0">
                <a:solidFill>
                  <a:schemeClr val="bg1">
                    <a:lumMod val="95000"/>
                  </a:schemeClr>
                </a:solidFill>
                <a:sym typeface="微软雅黑" pitchFamily="34" charset="-122"/>
              </a:rPr>
              <a:t>在此录入图表的说明，在此录入图表的说明</a:t>
            </a:r>
          </a:p>
        </p:txBody>
      </p:sp>
      <p:sp>
        <p:nvSpPr>
          <p:cNvPr id="110" name="矩形 109"/>
          <p:cNvSpPr/>
          <p:nvPr/>
        </p:nvSpPr>
        <p:spPr>
          <a:xfrm>
            <a:off x="5422598" y="4748942"/>
            <a:ext cx="1345222" cy="441203"/>
          </a:xfrm>
          <a:prstGeom prst="rect">
            <a:avLst/>
          </a:prstGeom>
        </p:spPr>
        <p:txBody>
          <a:bodyPr wrap="none" lIns="91431" tIns="45716" rIns="91431" bIns="45716">
            <a:spAutoFit/>
          </a:bodyPr>
          <a:lstStyle/>
          <a:p>
            <a:pPr algn="ctr" defTabSz="914309">
              <a:defRPr/>
            </a:pPr>
            <a:r>
              <a:rPr lang="zh-CN" altLang="en-US" sz="2267" dirty="0">
                <a:solidFill>
                  <a:schemeClr val="bg1">
                    <a:lumMod val="95000"/>
                  </a:schemeClr>
                </a:solidFill>
                <a:latin typeface="微软雅黑" pitchFamily="34" charset="-122"/>
                <a:ea typeface="微软雅黑" pitchFamily="34" charset="-122"/>
              </a:rPr>
              <a:t>添加标题</a:t>
            </a:r>
            <a:endParaRPr lang="en-US" altLang="zh-CN" sz="2267" dirty="0">
              <a:solidFill>
                <a:schemeClr val="bg1">
                  <a:lumMod val="95000"/>
                </a:schemeClr>
              </a:solidFill>
              <a:latin typeface="微软雅黑" pitchFamily="34" charset="-122"/>
              <a:ea typeface="微软雅黑" pitchFamily="34" charset="-122"/>
            </a:endParaRPr>
          </a:p>
        </p:txBody>
      </p:sp>
      <p:sp>
        <p:nvSpPr>
          <p:cNvPr id="111" name="矩形 47"/>
          <p:cNvSpPr>
            <a:spLocks noChangeArrowheads="1"/>
          </p:cNvSpPr>
          <p:nvPr/>
        </p:nvSpPr>
        <p:spPr bwMode="auto">
          <a:xfrm>
            <a:off x="5367341" y="5126767"/>
            <a:ext cx="1455737" cy="812522"/>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914309">
              <a:lnSpc>
                <a:spcPct val="130000"/>
              </a:lnSpc>
              <a:spcBef>
                <a:spcPct val="0"/>
              </a:spcBef>
              <a:buNone/>
              <a:defRPr/>
            </a:pPr>
            <a:r>
              <a:rPr lang="zh-CN" altLang="en-US" sz="1200" dirty="0">
                <a:solidFill>
                  <a:schemeClr val="bg1">
                    <a:lumMod val="95000"/>
                  </a:schemeClr>
                </a:solidFill>
                <a:sym typeface="微软雅黑" pitchFamily="34" charset="-122"/>
              </a:rPr>
              <a:t>在此录入图表的描述说明，在此录入图表的说明</a:t>
            </a:r>
          </a:p>
        </p:txBody>
      </p:sp>
    </p:spTree>
    <p:extLst>
      <p:ext uri="{BB962C8B-B14F-4D97-AF65-F5344CB8AC3E}">
        <p14:creationId xmlns:p14="http://schemas.microsoft.com/office/powerpoint/2010/main" val="3866744461"/>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left)">
                                      <p:cBhvr>
                                        <p:cTn id="7" dur="500"/>
                                        <p:tgtEl>
                                          <p:spTgt spid="49"/>
                                        </p:tgtEl>
                                      </p:cBhvr>
                                    </p:animEffect>
                                  </p:childTnLst>
                                </p:cTn>
                              </p:par>
                            </p:childTnLst>
                          </p:cTn>
                        </p:par>
                        <p:par>
                          <p:cTn id="8" fill="hold">
                            <p:stCondLst>
                              <p:cond delay="500"/>
                            </p:stCondLst>
                            <p:childTnLst>
                              <p:par>
                                <p:cTn id="9" presetID="16" presetClass="entr" presetSubtype="26" fill="hold" nodeType="afterEffect">
                                  <p:stCondLst>
                                    <p:cond delay="250"/>
                                  </p:stCondLst>
                                  <p:childTnLst>
                                    <p:set>
                                      <p:cBhvr>
                                        <p:cTn id="10" dur="1" fill="hold">
                                          <p:stCondLst>
                                            <p:cond delay="0"/>
                                          </p:stCondLst>
                                        </p:cTn>
                                        <p:tgtEl>
                                          <p:spTgt spid="101"/>
                                        </p:tgtEl>
                                        <p:attrNameLst>
                                          <p:attrName>style.visibility</p:attrName>
                                        </p:attrNameLst>
                                      </p:cBhvr>
                                      <p:to>
                                        <p:strVal val="visible"/>
                                      </p:to>
                                    </p:set>
                                    <p:animEffect transition="in" filter="barn(inHorizontal)">
                                      <p:cBhvr>
                                        <p:cTn id="11" dur="600"/>
                                        <p:tgtEl>
                                          <p:spTgt spid="101"/>
                                        </p:tgtEl>
                                      </p:cBhvr>
                                    </p:animEffect>
                                  </p:childTnLst>
                                </p:cTn>
                              </p:par>
                              <p:par>
                                <p:cTn id="12" presetID="16" presetClass="entr" presetSubtype="26" fill="hold" grpId="0" nodeType="withEffect">
                                  <p:stCondLst>
                                    <p:cond delay="450"/>
                                  </p:stCondLst>
                                  <p:childTnLst>
                                    <p:set>
                                      <p:cBhvr>
                                        <p:cTn id="13" dur="1" fill="hold">
                                          <p:stCondLst>
                                            <p:cond delay="0"/>
                                          </p:stCondLst>
                                        </p:cTn>
                                        <p:tgtEl>
                                          <p:spTgt spid="105"/>
                                        </p:tgtEl>
                                        <p:attrNameLst>
                                          <p:attrName>style.visibility</p:attrName>
                                        </p:attrNameLst>
                                      </p:cBhvr>
                                      <p:to>
                                        <p:strVal val="visible"/>
                                      </p:to>
                                    </p:set>
                                    <p:animEffect transition="in" filter="barn(inHorizontal)">
                                      <p:cBhvr>
                                        <p:cTn id="14" dur="500"/>
                                        <p:tgtEl>
                                          <p:spTgt spid="105"/>
                                        </p:tgtEl>
                                      </p:cBhvr>
                                    </p:animEffect>
                                  </p:childTnLst>
                                </p:cTn>
                              </p:par>
                              <p:par>
                                <p:cTn id="15" presetID="22" presetClass="entr" presetSubtype="4" fill="hold" grpId="0" nodeType="withEffect">
                                  <p:stCondLst>
                                    <p:cond delay="750"/>
                                  </p:stCondLst>
                                  <p:childTnLst>
                                    <p:set>
                                      <p:cBhvr>
                                        <p:cTn id="16" dur="1" fill="hold">
                                          <p:stCondLst>
                                            <p:cond delay="0"/>
                                          </p:stCondLst>
                                        </p:cTn>
                                        <p:tgtEl>
                                          <p:spTgt spid="104"/>
                                        </p:tgtEl>
                                        <p:attrNameLst>
                                          <p:attrName>style.visibility</p:attrName>
                                        </p:attrNameLst>
                                      </p:cBhvr>
                                      <p:to>
                                        <p:strVal val="visible"/>
                                      </p:to>
                                    </p:set>
                                    <p:animEffect transition="in" filter="wipe(down)">
                                      <p:cBhvr>
                                        <p:cTn id="17" dur="250"/>
                                        <p:tgtEl>
                                          <p:spTgt spid="104"/>
                                        </p:tgtEl>
                                      </p:cBhvr>
                                    </p:animEffect>
                                  </p:childTnLst>
                                </p:cTn>
                              </p:par>
                              <p:par>
                                <p:cTn id="18" presetID="22" presetClass="entr" presetSubtype="2" fill="hold" grpId="0" nodeType="withEffect">
                                  <p:stCondLst>
                                    <p:cond delay="250"/>
                                  </p:stCondLst>
                                  <p:childTnLst>
                                    <p:set>
                                      <p:cBhvr>
                                        <p:cTn id="19" dur="1" fill="hold">
                                          <p:stCondLst>
                                            <p:cond delay="0"/>
                                          </p:stCondLst>
                                        </p:cTn>
                                        <p:tgtEl>
                                          <p:spTgt spid="83"/>
                                        </p:tgtEl>
                                        <p:attrNameLst>
                                          <p:attrName>style.visibility</p:attrName>
                                        </p:attrNameLst>
                                      </p:cBhvr>
                                      <p:to>
                                        <p:strVal val="visible"/>
                                      </p:to>
                                    </p:set>
                                    <p:animEffect transition="in" filter="wipe(right)">
                                      <p:cBhvr>
                                        <p:cTn id="20" dur="300"/>
                                        <p:tgtEl>
                                          <p:spTgt spid="83"/>
                                        </p:tgtEl>
                                      </p:cBhvr>
                                    </p:animEffect>
                                  </p:childTnLst>
                                </p:cTn>
                              </p:par>
                              <p:par>
                                <p:cTn id="21" presetID="22" presetClass="entr" presetSubtype="2" fill="hold" grpId="0" nodeType="withEffect">
                                  <p:stCondLst>
                                    <p:cond delay="250"/>
                                  </p:stCondLst>
                                  <p:childTnLst>
                                    <p:set>
                                      <p:cBhvr>
                                        <p:cTn id="22" dur="1" fill="hold">
                                          <p:stCondLst>
                                            <p:cond delay="0"/>
                                          </p:stCondLst>
                                        </p:cTn>
                                        <p:tgtEl>
                                          <p:spTgt spid="82"/>
                                        </p:tgtEl>
                                        <p:attrNameLst>
                                          <p:attrName>style.visibility</p:attrName>
                                        </p:attrNameLst>
                                      </p:cBhvr>
                                      <p:to>
                                        <p:strVal val="visible"/>
                                      </p:to>
                                    </p:set>
                                    <p:animEffect transition="in" filter="wipe(right)">
                                      <p:cBhvr>
                                        <p:cTn id="23" dur="750"/>
                                        <p:tgtEl>
                                          <p:spTgt spid="82"/>
                                        </p:tgtEl>
                                      </p:cBhvr>
                                    </p:animEffect>
                                  </p:childTnLst>
                                </p:cTn>
                              </p:par>
                              <p:par>
                                <p:cTn id="24" presetID="22" presetClass="entr" presetSubtype="2" fill="hold" grpId="0" nodeType="withEffect">
                                  <p:stCondLst>
                                    <p:cond delay="550"/>
                                  </p:stCondLst>
                                  <p:childTnLst>
                                    <p:set>
                                      <p:cBhvr>
                                        <p:cTn id="25" dur="1" fill="hold">
                                          <p:stCondLst>
                                            <p:cond delay="0"/>
                                          </p:stCondLst>
                                        </p:cTn>
                                        <p:tgtEl>
                                          <p:spTgt spid="81"/>
                                        </p:tgtEl>
                                        <p:attrNameLst>
                                          <p:attrName>style.visibility</p:attrName>
                                        </p:attrNameLst>
                                      </p:cBhvr>
                                      <p:to>
                                        <p:strVal val="visible"/>
                                      </p:to>
                                    </p:set>
                                    <p:animEffect transition="in" filter="wipe(right)">
                                      <p:cBhvr>
                                        <p:cTn id="26" dur="350"/>
                                        <p:tgtEl>
                                          <p:spTgt spid="81"/>
                                        </p:tgtEl>
                                      </p:cBhvr>
                                    </p:animEffect>
                                  </p:childTnLst>
                                </p:cTn>
                              </p:par>
                            </p:childTnLst>
                          </p:cTn>
                        </p:par>
                        <p:par>
                          <p:cTn id="27" fill="hold">
                            <p:stCondLst>
                              <p:cond delay="1500"/>
                            </p:stCondLst>
                            <p:childTnLst>
                              <p:par>
                                <p:cTn id="28" presetID="16" presetClass="entr" presetSubtype="21" fill="hold" nodeType="afterEffect">
                                  <p:stCondLst>
                                    <p:cond delay="250"/>
                                  </p:stCondLst>
                                  <p:childTnLst>
                                    <p:set>
                                      <p:cBhvr>
                                        <p:cTn id="29" dur="1" fill="hold">
                                          <p:stCondLst>
                                            <p:cond delay="0"/>
                                          </p:stCondLst>
                                        </p:cTn>
                                        <p:tgtEl>
                                          <p:spTgt spid="84"/>
                                        </p:tgtEl>
                                        <p:attrNameLst>
                                          <p:attrName>style.visibility</p:attrName>
                                        </p:attrNameLst>
                                      </p:cBhvr>
                                      <p:to>
                                        <p:strVal val="visible"/>
                                      </p:to>
                                    </p:set>
                                    <p:animEffect transition="in" filter="barn(inVertical)">
                                      <p:cBhvr>
                                        <p:cTn id="30" dur="600"/>
                                        <p:tgtEl>
                                          <p:spTgt spid="84"/>
                                        </p:tgtEl>
                                      </p:cBhvr>
                                    </p:animEffect>
                                  </p:childTnLst>
                                </p:cTn>
                              </p:par>
                              <p:par>
                                <p:cTn id="31" presetID="16" presetClass="entr" presetSubtype="21" fill="hold" grpId="0" nodeType="withEffect">
                                  <p:stCondLst>
                                    <p:cond delay="450"/>
                                  </p:stCondLst>
                                  <p:childTnLst>
                                    <p:set>
                                      <p:cBhvr>
                                        <p:cTn id="32" dur="1" fill="hold">
                                          <p:stCondLst>
                                            <p:cond delay="0"/>
                                          </p:stCondLst>
                                        </p:cTn>
                                        <p:tgtEl>
                                          <p:spTgt spid="109"/>
                                        </p:tgtEl>
                                        <p:attrNameLst>
                                          <p:attrName>style.visibility</p:attrName>
                                        </p:attrNameLst>
                                      </p:cBhvr>
                                      <p:to>
                                        <p:strVal val="visible"/>
                                      </p:to>
                                    </p:set>
                                    <p:animEffect transition="in" filter="barn(inVertical)">
                                      <p:cBhvr>
                                        <p:cTn id="33" dur="500"/>
                                        <p:tgtEl>
                                          <p:spTgt spid="109"/>
                                        </p:tgtEl>
                                      </p:cBhvr>
                                    </p:animEffect>
                                  </p:childTnLst>
                                </p:cTn>
                              </p:par>
                              <p:par>
                                <p:cTn id="34" presetID="16" presetClass="entr" presetSubtype="21" fill="hold" grpId="0" nodeType="withEffect">
                                  <p:stCondLst>
                                    <p:cond delay="450"/>
                                  </p:stCondLst>
                                  <p:childTnLst>
                                    <p:set>
                                      <p:cBhvr>
                                        <p:cTn id="35" dur="1" fill="hold">
                                          <p:stCondLst>
                                            <p:cond delay="0"/>
                                          </p:stCondLst>
                                        </p:cTn>
                                        <p:tgtEl>
                                          <p:spTgt spid="108"/>
                                        </p:tgtEl>
                                        <p:attrNameLst>
                                          <p:attrName>style.visibility</p:attrName>
                                        </p:attrNameLst>
                                      </p:cBhvr>
                                      <p:to>
                                        <p:strVal val="visible"/>
                                      </p:to>
                                    </p:set>
                                    <p:animEffect transition="in" filter="barn(inVertical)">
                                      <p:cBhvr>
                                        <p:cTn id="36" dur="500"/>
                                        <p:tgtEl>
                                          <p:spTgt spid="108"/>
                                        </p:tgtEl>
                                      </p:cBhvr>
                                    </p:animEffect>
                                  </p:childTnLst>
                                </p:cTn>
                              </p:par>
                              <p:par>
                                <p:cTn id="37" presetID="22" presetClass="entr" presetSubtype="8" fill="hold" grpId="0" nodeType="withEffect">
                                  <p:stCondLst>
                                    <p:cond delay="250"/>
                                  </p:stCondLst>
                                  <p:childTnLst>
                                    <p:set>
                                      <p:cBhvr>
                                        <p:cTn id="38" dur="1" fill="hold">
                                          <p:stCondLst>
                                            <p:cond delay="0"/>
                                          </p:stCondLst>
                                        </p:cTn>
                                        <p:tgtEl>
                                          <p:spTgt spid="77"/>
                                        </p:tgtEl>
                                        <p:attrNameLst>
                                          <p:attrName>style.visibility</p:attrName>
                                        </p:attrNameLst>
                                      </p:cBhvr>
                                      <p:to>
                                        <p:strVal val="visible"/>
                                      </p:to>
                                    </p:set>
                                    <p:animEffect transition="in" filter="wipe(left)">
                                      <p:cBhvr>
                                        <p:cTn id="39" dur="300"/>
                                        <p:tgtEl>
                                          <p:spTgt spid="77"/>
                                        </p:tgtEl>
                                      </p:cBhvr>
                                    </p:animEffect>
                                  </p:childTnLst>
                                </p:cTn>
                              </p:par>
                              <p:par>
                                <p:cTn id="40" presetID="22" presetClass="entr" presetSubtype="8" fill="hold" grpId="0" nodeType="withEffect">
                                  <p:stCondLst>
                                    <p:cond delay="250"/>
                                  </p:stCondLst>
                                  <p:childTnLst>
                                    <p:set>
                                      <p:cBhvr>
                                        <p:cTn id="41" dur="1" fill="hold">
                                          <p:stCondLst>
                                            <p:cond delay="0"/>
                                          </p:stCondLst>
                                        </p:cTn>
                                        <p:tgtEl>
                                          <p:spTgt spid="76"/>
                                        </p:tgtEl>
                                        <p:attrNameLst>
                                          <p:attrName>style.visibility</p:attrName>
                                        </p:attrNameLst>
                                      </p:cBhvr>
                                      <p:to>
                                        <p:strVal val="visible"/>
                                      </p:to>
                                    </p:set>
                                    <p:animEffect transition="in" filter="wipe(left)">
                                      <p:cBhvr>
                                        <p:cTn id="42" dur="750"/>
                                        <p:tgtEl>
                                          <p:spTgt spid="76"/>
                                        </p:tgtEl>
                                      </p:cBhvr>
                                    </p:animEffect>
                                  </p:childTnLst>
                                </p:cTn>
                              </p:par>
                              <p:par>
                                <p:cTn id="43" presetID="22" presetClass="entr" presetSubtype="8" fill="hold" grpId="0" nodeType="withEffect">
                                  <p:stCondLst>
                                    <p:cond delay="550"/>
                                  </p:stCondLst>
                                  <p:childTnLst>
                                    <p:set>
                                      <p:cBhvr>
                                        <p:cTn id="44" dur="1" fill="hold">
                                          <p:stCondLst>
                                            <p:cond delay="0"/>
                                          </p:stCondLst>
                                        </p:cTn>
                                        <p:tgtEl>
                                          <p:spTgt spid="75"/>
                                        </p:tgtEl>
                                        <p:attrNameLst>
                                          <p:attrName>style.visibility</p:attrName>
                                        </p:attrNameLst>
                                      </p:cBhvr>
                                      <p:to>
                                        <p:strVal val="visible"/>
                                      </p:to>
                                    </p:set>
                                    <p:animEffect transition="in" filter="wipe(left)">
                                      <p:cBhvr>
                                        <p:cTn id="45" dur="350"/>
                                        <p:tgtEl>
                                          <p:spTgt spid="75"/>
                                        </p:tgtEl>
                                      </p:cBhvr>
                                    </p:animEffect>
                                  </p:childTnLst>
                                </p:cTn>
                              </p:par>
                            </p:childTnLst>
                          </p:cTn>
                        </p:par>
                        <p:par>
                          <p:cTn id="46" fill="hold">
                            <p:stCondLst>
                              <p:cond delay="2500"/>
                            </p:stCondLst>
                            <p:childTnLst>
                              <p:par>
                                <p:cTn id="47" presetID="16" presetClass="entr" presetSubtype="26" fill="hold" nodeType="afterEffect">
                                  <p:stCondLst>
                                    <p:cond delay="250"/>
                                  </p:stCondLst>
                                  <p:childTnLst>
                                    <p:set>
                                      <p:cBhvr>
                                        <p:cTn id="48" dur="1" fill="hold">
                                          <p:stCondLst>
                                            <p:cond delay="0"/>
                                          </p:stCondLst>
                                        </p:cTn>
                                        <p:tgtEl>
                                          <p:spTgt spid="95"/>
                                        </p:tgtEl>
                                        <p:attrNameLst>
                                          <p:attrName>style.visibility</p:attrName>
                                        </p:attrNameLst>
                                      </p:cBhvr>
                                      <p:to>
                                        <p:strVal val="visible"/>
                                      </p:to>
                                    </p:set>
                                    <p:animEffect transition="in" filter="barn(inHorizontal)">
                                      <p:cBhvr>
                                        <p:cTn id="49" dur="600"/>
                                        <p:tgtEl>
                                          <p:spTgt spid="95"/>
                                        </p:tgtEl>
                                      </p:cBhvr>
                                    </p:animEffect>
                                  </p:childTnLst>
                                </p:cTn>
                              </p:par>
                              <p:par>
                                <p:cTn id="50" presetID="16" presetClass="entr" presetSubtype="26" fill="hold" grpId="0" nodeType="withEffect">
                                  <p:stCondLst>
                                    <p:cond delay="450"/>
                                  </p:stCondLst>
                                  <p:childTnLst>
                                    <p:set>
                                      <p:cBhvr>
                                        <p:cTn id="51" dur="1" fill="hold">
                                          <p:stCondLst>
                                            <p:cond delay="0"/>
                                          </p:stCondLst>
                                        </p:cTn>
                                        <p:tgtEl>
                                          <p:spTgt spid="107"/>
                                        </p:tgtEl>
                                        <p:attrNameLst>
                                          <p:attrName>style.visibility</p:attrName>
                                        </p:attrNameLst>
                                      </p:cBhvr>
                                      <p:to>
                                        <p:strVal val="visible"/>
                                      </p:to>
                                    </p:set>
                                    <p:animEffect transition="in" filter="barn(inHorizontal)">
                                      <p:cBhvr>
                                        <p:cTn id="52" dur="500"/>
                                        <p:tgtEl>
                                          <p:spTgt spid="107"/>
                                        </p:tgtEl>
                                      </p:cBhvr>
                                    </p:animEffect>
                                  </p:childTnLst>
                                </p:cTn>
                              </p:par>
                              <p:par>
                                <p:cTn id="53" presetID="22" presetClass="entr" presetSubtype="4" fill="hold" grpId="0" nodeType="withEffect">
                                  <p:stCondLst>
                                    <p:cond delay="750"/>
                                  </p:stCondLst>
                                  <p:childTnLst>
                                    <p:set>
                                      <p:cBhvr>
                                        <p:cTn id="54" dur="1" fill="hold">
                                          <p:stCondLst>
                                            <p:cond delay="0"/>
                                          </p:stCondLst>
                                        </p:cTn>
                                        <p:tgtEl>
                                          <p:spTgt spid="106"/>
                                        </p:tgtEl>
                                        <p:attrNameLst>
                                          <p:attrName>style.visibility</p:attrName>
                                        </p:attrNameLst>
                                      </p:cBhvr>
                                      <p:to>
                                        <p:strVal val="visible"/>
                                      </p:to>
                                    </p:set>
                                    <p:animEffect transition="in" filter="wipe(down)">
                                      <p:cBhvr>
                                        <p:cTn id="55" dur="250"/>
                                        <p:tgtEl>
                                          <p:spTgt spid="106"/>
                                        </p:tgtEl>
                                      </p:cBhvr>
                                    </p:animEffect>
                                  </p:childTnLst>
                                </p:cTn>
                              </p:par>
                              <p:par>
                                <p:cTn id="56" presetID="22" presetClass="entr" presetSubtype="8" fill="hold" grpId="0" nodeType="withEffect">
                                  <p:stCondLst>
                                    <p:cond delay="250"/>
                                  </p:stCondLst>
                                  <p:childTnLst>
                                    <p:set>
                                      <p:cBhvr>
                                        <p:cTn id="57" dur="1" fill="hold">
                                          <p:stCondLst>
                                            <p:cond delay="0"/>
                                          </p:stCondLst>
                                        </p:cTn>
                                        <p:tgtEl>
                                          <p:spTgt spid="74"/>
                                        </p:tgtEl>
                                        <p:attrNameLst>
                                          <p:attrName>style.visibility</p:attrName>
                                        </p:attrNameLst>
                                      </p:cBhvr>
                                      <p:to>
                                        <p:strVal val="visible"/>
                                      </p:to>
                                    </p:set>
                                    <p:animEffect transition="in" filter="wipe(left)">
                                      <p:cBhvr>
                                        <p:cTn id="58" dur="300"/>
                                        <p:tgtEl>
                                          <p:spTgt spid="74"/>
                                        </p:tgtEl>
                                      </p:cBhvr>
                                    </p:animEffect>
                                  </p:childTnLst>
                                </p:cTn>
                              </p:par>
                              <p:par>
                                <p:cTn id="59" presetID="22" presetClass="entr" presetSubtype="8" fill="hold" grpId="0" nodeType="withEffect">
                                  <p:stCondLst>
                                    <p:cond delay="250"/>
                                  </p:stCondLst>
                                  <p:childTnLst>
                                    <p:set>
                                      <p:cBhvr>
                                        <p:cTn id="60" dur="1" fill="hold">
                                          <p:stCondLst>
                                            <p:cond delay="0"/>
                                          </p:stCondLst>
                                        </p:cTn>
                                        <p:tgtEl>
                                          <p:spTgt spid="73"/>
                                        </p:tgtEl>
                                        <p:attrNameLst>
                                          <p:attrName>style.visibility</p:attrName>
                                        </p:attrNameLst>
                                      </p:cBhvr>
                                      <p:to>
                                        <p:strVal val="visible"/>
                                      </p:to>
                                    </p:set>
                                    <p:animEffect transition="in" filter="wipe(left)">
                                      <p:cBhvr>
                                        <p:cTn id="61" dur="750"/>
                                        <p:tgtEl>
                                          <p:spTgt spid="73"/>
                                        </p:tgtEl>
                                      </p:cBhvr>
                                    </p:animEffect>
                                  </p:childTnLst>
                                </p:cTn>
                              </p:par>
                              <p:par>
                                <p:cTn id="62" presetID="22" presetClass="entr" presetSubtype="8" fill="hold" grpId="0" nodeType="withEffect">
                                  <p:stCondLst>
                                    <p:cond delay="550"/>
                                  </p:stCondLst>
                                  <p:childTnLst>
                                    <p:set>
                                      <p:cBhvr>
                                        <p:cTn id="63" dur="1" fill="hold">
                                          <p:stCondLst>
                                            <p:cond delay="0"/>
                                          </p:stCondLst>
                                        </p:cTn>
                                        <p:tgtEl>
                                          <p:spTgt spid="72"/>
                                        </p:tgtEl>
                                        <p:attrNameLst>
                                          <p:attrName>style.visibility</p:attrName>
                                        </p:attrNameLst>
                                      </p:cBhvr>
                                      <p:to>
                                        <p:strVal val="visible"/>
                                      </p:to>
                                    </p:set>
                                    <p:animEffect transition="in" filter="wipe(left)">
                                      <p:cBhvr>
                                        <p:cTn id="64" dur="350"/>
                                        <p:tgtEl>
                                          <p:spTgt spid="72"/>
                                        </p:tgtEl>
                                      </p:cBhvr>
                                    </p:animEffect>
                                  </p:childTnLst>
                                </p:cTn>
                              </p:par>
                            </p:childTnLst>
                          </p:cTn>
                        </p:par>
                        <p:par>
                          <p:cTn id="65" fill="hold">
                            <p:stCondLst>
                              <p:cond delay="3500"/>
                            </p:stCondLst>
                            <p:childTnLst>
                              <p:par>
                                <p:cTn id="66" presetID="16" presetClass="entr" presetSubtype="21" fill="hold" nodeType="afterEffect">
                                  <p:stCondLst>
                                    <p:cond delay="250"/>
                                  </p:stCondLst>
                                  <p:childTnLst>
                                    <p:set>
                                      <p:cBhvr>
                                        <p:cTn id="67" dur="1" fill="hold">
                                          <p:stCondLst>
                                            <p:cond delay="0"/>
                                          </p:stCondLst>
                                        </p:cTn>
                                        <p:tgtEl>
                                          <p:spTgt spid="89"/>
                                        </p:tgtEl>
                                        <p:attrNameLst>
                                          <p:attrName>style.visibility</p:attrName>
                                        </p:attrNameLst>
                                      </p:cBhvr>
                                      <p:to>
                                        <p:strVal val="visible"/>
                                      </p:to>
                                    </p:set>
                                    <p:animEffect transition="in" filter="barn(inVertical)">
                                      <p:cBhvr>
                                        <p:cTn id="68" dur="600"/>
                                        <p:tgtEl>
                                          <p:spTgt spid="89"/>
                                        </p:tgtEl>
                                      </p:cBhvr>
                                    </p:animEffect>
                                  </p:childTnLst>
                                </p:cTn>
                              </p:par>
                              <p:par>
                                <p:cTn id="69" presetID="16" presetClass="entr" presetSubtype="21" fill="hold" grpId="0" nodeType="withEffect">
                                  <p:stCondLst>
                                    <p:cond delay="450"/>
                                  </p:stCondLst>
                                  <p:childTnLst>
                                    <p:set>
                                      <p:cBhvr>
                                        <p:cTn id="70" dur="1" fill="hold">
                                          <p:stCondLst>
                                            <p:cond delay="0"/>
                                          </p:stCondLst>
                                        </p:cTn>
                                        <p:tgtEl>
                                          <p:spTgt spid="111"/>
                                        </p:tgtEl>
                                        <p:attrNameLst>
                                          <p:attrName>style.visibility</p:attrName>
                                        </p:attrNameLst>
                                      </p:cBhvr>
                                      <p:to>
                                        <p:strVal val="visible"/>
                                      </p:to>
                                    </p:set>
                                    <p:animEffect transition="in" filter="barn(inVertical)">
                                      <p:cBhvr>
                                        <p:cTn id="71" dur="500"/>
                                        <p:tgtEl>
                                          <p:spTgt spid="111"/>
                                        </p:tgtEl>
                                      </p:cBhvr>
                                    </p:animEffect>
                                  </p:childTnLst>
                                </p:cTn>
                              </p:par>
                              <p:par>
                                <p:cTn id="72" presetID="16" presetClass="entr" presetSubtype="21" fill="hold" grpId="0" nodeType="withEffect">
                                  <p:stCondLst>
                                    <p:cond delay="450"/>
                                  </p:stCondLst>
                                  <p:childTnLst>
                                    <p:set>
                                      <p:cBhvr>
                                        <p:cTn id="73" dur="1" fill="hold">
                                          <p:stCondLst>
                                            <p:cond delay="0"/>
                                          </p:stCondLst>
                                        </p:cTn>
                                        <p:tgtEl>
                                          <p:spTgt spid="110"/>
                                        </p:tgtEl>
                                        <p:attrNameLst>
                                          <p:attrName>style.visibility</p:attrName>
                                        </p:attrNameLst>
                                      </p:cBhvr>
                                      <p:to>
                                        <p:strVal val="visible"/>
                                      </p:to>
                                    </p:set>
                                    <p:animEffect transition="in" filter="barn(inVertical)">
                                      <p:cBhvr>
                                        <p:cTn id="74" dur="500"/>
                                        <p:tgtEl>
                                          <p:spTgt spid="110"/>
                                        </p:tgtEl>
                                      </p:cBhvr>
                                    </p:animEffect>
                                  </p:childTnLst>
                                </p:cTn>
                              </p:par>
                              <p:par>
                                <p:cTn id="75" presetID="22" presetClass="entr" presetSubtype="2" fill="hold" grpId="0" nodeType="withEffect">
                                  <p:stCondLst>
                                    <p:cond delay="250"/>
                                  </p:stCondLst>
                                  <p:childTnLst>
                                    <p:set>
                                      <p:cBhvr>
                                        <p:cTn id="76" dur="1" fill="hold">
                                          <p:stCondLst>
                                            <p:cond delay="0"/>
                                          </p:stCondLst>
                                        </p:cTn>
                                        <p:tgtEl>
                                          <p:spTgt spid="80"/>
                                        </p:tgtEl>
                                        <p:attrNameLst>
                                          <p:attrName>style.visibility</p:attrName>
                                        </p:attrNameLst>
                                      </p:cBhvr>
                                      <p:to>
                                        <p:strVal val="visible"/>
                                      </p:to>
                                    </p:set>
                                    <p:animEffect transition="in" filter="wipe(right)">
                                      <p:cBhvr>
                                        <p:cTn id="77" dur="300"/>
                                        <p:tgtEl>
                                          <p:spTgt spid="80"/>
                                        </p:tgtEl>
                                      </p:cBhvr>
                                    </p:animEffect>
                                  </p:childTnLst>
                                </p:cTn>
                              </p:par>
                              <p:par>
                                <p:cTn id="78" presetID="22" presetClass="entr" presetSubtype="2" fill="hold" grpId="0" nodeType="withEffect">
                                  <p:stCondLst>
                                    <p:cond delay="250"/>
                                  </p:stCondLst>
                                  <p:childTnLst>
                                    <p:set>
                                      <p:cBhvr>
                                        <p:cTn id="79" dur="1" fill="hold">
                                          <p:stCondLst>
                                            <p:cond delay="0"/>
                                          </p:stCondLst>
                                        </p:cTn>
                                        <p:tgtEl>
                                          <p:spTgt spid="79"/>
                                        </p:tgtEl>
                                        <p:attrNameLst>
                                          <p:attrName>style.visibility</p:attrName>
                                        </p:attrNameLst>
                                      </p:cBhvr>
                                      <p:to>
                                        <p:strVal val="visible"/>
                                      </p:to>
                                    </p:set>
                                    <p:animEffect transition="in" filter="wipe(right)">
                                      <p:cBhvr>
                                        <p:cTn id="80" dur="750"/>
                                        <p:tgtEl>
                                          <p:spTgt spid="79"/>
                                        </p:tgtEl>
                                      </p:cBhvr>
                                    </p:animEffect>
                                  </p:childTnLst>
                                </p:cTn>
                              </p:par>
                              <p:par>
                                <p:cTn id="81" presetID="22" presetClass="entr" presetSubtype="2" fill="hold" grpId="0" nodeType="withEffect">
                                  <p:stCondLst>
                                    <p:cond delay="550"/>
                                  </p:stCondLst>
                                  <p:childTnLst>
                                    <p:set>
                                      <p:cBhvr>
                                        <p:cTn id="82" dur="1" fill="hold">
                                          <p:stCondLst>
                                            <p:cond delay="0"/>
                                          </p:stCondLst>
                                        </p:cTn>
                                        <p:tgtEl>
                                          <p:spTgt spid="78"/>
                                        </p:tgtEl>
                                        <p:attrNameLst>
                                          <p:attrName>style.visibility</p:attrName>
                                        </p:attrNameLst>
                                      </p:cBhvr>
                                      <p:to>
                                        <p:strVal val="visible"/>
                                      </p:to>
                                    </p:set>
                                    <p:animEffect transition="in" filter="wipe(right)">
                                      <p:cBhvr>
                                        <p:cTn id="83" dur="35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72" grpId="0"/>
      <p:bldP spid="73" grpId="0"/>
      <p:bldP spid="74" grpId="0"/>
      <p:bldP spid="75" grpId="0"/>
      <p:bldP spid="76" grpId="0"/>
      <p:bldP spid="77" grpId="0"/>
      <p:bldP spid="78" grpId="0"/>
      <p:bldP spid="79" grpId="0"/>
      <p:bldP spid="80" grpId="0"/>
      <p:bldP spid="81" grpId="0"/>
      <p:bldP spid="82" grpId="0"/>
      <p:bldP spid="83" grpId="0"/>
      <p:bldP spid="104" grpId="0"/>
      <p:bldP spid="105" grpId="0"/>
      <p:bldP spid="106" grpId="0"/>
      <p:bldP spid="107" grpId="0"/>
      <p:bldP spid="108" grpId="0"/>
      <p:bldP spid="109" grpId="0"/>
      <p:bldP spid="110" grpId="0"/>
      <p:bldP spid="111"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 name="文本框 10"/>
          <p:cNvSpPr txBox="1">
            <a:spLocks noChangeArrowheads="1"/>
          </p:cNvSpPr>
          <p:nvPr/>
        </p:nvSpPr>
        <p:spPr bwMode="auto">
          <a:xfrm>
            <a:off x="1295467" y="278222"/>
            <a:ext cx="4680076" cy="461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3" rIns="91428" bIns="45713">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2400" b="1" dirty="0">
                <a:latin typeface="+mn-ea"/>
                <a:ea typeface="+mn-ea"/>
              </a:rPr>
              <a:t>工作存在不足</a:t>
            </a:r>
            <a:r>
              <a:rPr lang="zh-CN" altLang="en-US" sz="1600" b="1" dirty="0">
                <a:latin typeface="+mn-ea"/>
                <a:ea typeface="+mn-ea"/>
              </a:rPr>
              <a:t>（文字可以编辑）</a:t>
            </a:r>
            <a:endParaRPr lang="zh-CN" altLang="en-US" sz="1600" b="1" dirty="0">
              <a:latin typeface="+mn-ea"/>
              <a:ea typeface="+mn-ea"/>
              <a:cs typeface="+mn-ea"/>
              <a:sym typeface="+mn-lt"/>
            </a:endParaRPr>
          </a:p>
        </p:txBody>
      </p:sp>
      <p:grpSp>
        <p:nvGrpSpPr>
          <p:cNvPr id="33" name="组合 1"/>
          <p:cNvGrpSpPr>
            <a:grpSpLocks/>
          </p:cNvGrpSpPr>
          <p:nvPr/>
        </p:nvGrpSpPr>
        <p:grpSpPr bwMode="auto">
          <a:xfrm>
            <a:off x="1591735" y="2084920"/>
            <a:ext cx="8834967" cy="4921249"/>
            <a:chOff x="0" y="0"/>
            <a:chExt cx="8006336" cy="4459927"/>
          </a:xfrm>
        </p:grpSpPr>
        <p:sp>
          <p:nvSpPr>
            <p:cNvPr id="34" name="空心弧 2"/>
            <p:cNvSpPr>
              <a:spLocks/>
            </p:cNvSpPr>
            <p:nvPr/>
          </p:nvSpPr>
          <p:spPr bwMode="auto">
            <a:xfrm>
              <a:off x="1712904" y="21100"/>
              <a:ext cx="4427078" cy="4427317"/>
            </a:xfrm>
            <a:custGeom>
              <a:avLst/>
              <a:gdLst>
                <a:gd name="T0" fmla="*/ 0 w 4427078"/>
                <a:gd name="T1" fmla="*/ 2213659 h 4427317"/>
                <a:gd name="T2" fmla="*/ 1134020 w 4427078"/>
                <a:gd name="T3" fmla="*/ 281097 h 4427317"/>
                <a:gd name="T4" fmla="*/ 3374271 w 4427078"/>
                <a:gd name="T5" fmla="*/ 328761 h 4427317"/>
                <a:gd name="T6" fmla="*/ 3254510 w 4427078"/>
                <a:gd name="T7" fmla="*/ 523236 h 4427317"/>
                <a:gd name="T8" fmla="*/ 1245399 w 4427078"/>
                <a:gd name="T9" fmla="*/ 480490 h 4427317"/>
                <a:gd name="T10" fmla="*/ 228392 w 4427078"/>
                <a:gd name="T11" fmla="*/ 2213659 h 4427317"/>
                <a:gd name="T12" fmla="*/ 0 w 4427078"/>
                <a:gd name="T13" fmla="*/ 2213659 h 44273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27078" h="4427317">
                  <a:moveTo>
                    <a:pt x="0" y="2213659"/>
                  </a:moveTo>
                  <a:cubicBezTo>
                    <a:pt x="0" y="1411587"/>
                    <a:pt x="433835" y="672258"/>
                    <a:pt x="1134020" y="281097"/>
                  </a:cubicBezTo>
                  <a:cubicBezTo>
                    <a:pt x="1834253" y="-110092"/>
                    <a:pt x="2691308" y="-91857"/>
                    <a:pt x="3374271" y="328761"/>
                  </a:cubicBezTo>
                  <a:lnTo>
                    <a:pt x="3254510" y="523236"/>
                  </a:lnTo>
                  <a:cubicBezTo>
                    <a:pt x="2642013" y="146011"/>
                    <a:pt x="1873384" y="129658"/>
                    <a:pt x="1245399" y="480490"/>
                  </a:cubicBezTo>
                  <a:cubicBezTo>
                    <a:pt x="617462" y="831295"/>
                    <a:pt x="228392" y="1494342"/>
                    <a:pt x="228392" y="2213659"/>
                  </a:cubicBezTo>
                  <a:lnTo>
                    <a:pt x="0" y="2213659"/>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35" name="空心弧 3"/>
            <p:cNvSpPr>
              <a:spLocks/>
            </p:cNvSpPr>
            <p:nvPr/>
          </p:nvSpPr>
          <p:spPr bwMode="auto">
            <a:xfrm rot="5833831">
              <a:off x="1739637" y="7792"/>
              <a:ext cx="4427317" cy="4427078"/>
            </a:xfrm>
            <a:custGeom>
              <a:avLst/>
              <a:gdLst>
                <a:gd name="T0" fmla="*/ 1334575 w 4427317"/>
                <a:gd name="T1" fmla="*/ 182025 h 4427078"/>
                <a:gd name="T2" fmla="*/ 3253134 w 4427317"/>
                <a:gd name="T3" fmla="*/ 259220 h 4427078"/>
                <a:gd name="T4" fmla="*/ 3144843 w 4427317"/>
                <a:gd name="T5" fmla="*/ 462819 h 4427078"/>
                <a:gd name="T6" fmla="*/ 1426157 w 4427317"/>
                <a:gd name="T7" fmla="*/ 393666 h 4427078"/>
                <a:gd name="T8" fmla="*/ 1334575 w 4427317"/>
                <a:gd name="T9" fmla="*/ 182025 h 44270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27317" h="4427078">
                  <a:moveTo>
                    <a:pt x="1334575" y="182025"/>
                  </a:moveTo>
                  <a:cubicBezTo>
                    <a:pt x="1952552" y="-85359"/>
                    <a:pt x="2658640" y="-56949"/>
                    <a:pt x="3253134" y="259220"/>
                  </a:cubicBezTo>
                  <a:lnTo>
                    <a:pt x="3144843" y="462819"/>
                  </a:lnTo>
                  <a:cubicBezTo>
                    <a:pt x="2612282" y="179591"/>
                    <a:pt x="1979754" y="154141"/>
                    <a:pt x="1426157" y="393666"/>
                  </a:cubicBezTo>
                  <a:lnTo>
                    <a:pt x="1334575" y="182025"/>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grpSp>
          <p:nvGrpSpPr>
            <p:cNvPr id="36" name="椭圆 4"/>
            <p:cNvGrpSpPr>
              <a:grpSpLocks/>
            </p:cNvGrpSpPr>
            <p:nvPr/>
          </p:nvGrpSpPr>
          <p:grpSpPr bwMode="auto">
            <a:xfrm>
              <a:off x="2314050" y="622356"/>
              <a:ext cx="3226166" cy="3226340"/>
              <a:chOff x="0" y="0"/>
              <a:chExt cx="2670048" cy="2670048"/>
            </a:xfrm>
          </p:grpSpPr>
          <p:pic>
            <p:nvPicPr>
              <p:cNvPr id="58" name="椭圆 4"/>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0"/>
                <a:ext cx="2670048" cy="2670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 name="Text Box 7"/>
              <p:cNvSpPr txBox="1">
                <a:spLocks noChangeArrowheads="1"/>
              </p:cNvSpPr>
              <p:nvPr/>
            </p:nvSpPr>
            <p:spPr bwMode="auto">
              <a:xfrm>
                <a:off x="406843" y="407693"/>
                <a:ext cx="1854176" cy="1854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2400">
                  <a:solidFill>
                    <a:srgbClr val="FFFFFF"/>
                  </a:solidFill>
                </a:endParaRPr>
              </a:p>
            </p:txBody>
          </p:sp>
        </p:grpSp>
        <p:sp>
          <p:nvSpPr>
            <p:cNvPr id="37" name="空心弧 5"/>
            <p:cNvSpPr>
              <a:spLocks/>
            </p:cNvSpPr>
            <p:nvPr/>
          </p:nvSpPr>
          <p:spPr bwMode="auto">
            <a:xfrm>
              <a:off x="2054334" y="362548"/>
              <a:ext cx="3744218" cy="3744421"/>
            </a:xfrm>
            <a:custGeom>
              <a:avLst/>
              <a:gdLst>
                <a:gd name="T0" fmla="*/ 0 w 3744218"/>
                <a:gd name="T1" fmla="*/ 1872211 h 3744421"/>
                <a:gd name="T2" fmla="*/ 955267 w 3744218"/>
                <a:gd name="T3" fmla="*/ 239886 h 3744421"/>
                <a:gd name="T4" fmla="*/ 2846308 w 3744218"/>
                <a:gd name="T5" fmla="*/ 273459 h 3744421"/>
                <a:gd name="T6" fmla="*/ 2278509 w 3744218"/>
                <a:gd name="T7" fmla="*/ 1205270 h 3744421"/>
                <a:gd name="T8" fmla="*/ 1489636 w 3744218"/>
                <a:gd name="T9" fmla="*/ 1191263 h 3744421"/>
                <a:gd name="T10" fmla="*/ 1091177 w 3744218"/>
                <a:gd name="T11" fmla="*/ 1872210 h 3744421"/>
                <a:gd name="T12" fmla="*/ 0 w 3744218"/>
                <a:gd name="T13" fmla="*/ 1872211 h 37444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744218" h="3744421">
                  <a:moveTo>
                    <a:pt x="0" y="1872211"/>
                  </a:moveTo>
                  <a:cubicBezTo>
                    <a:pt x="0" y="1195428"/>
                    <a:pt x="365233" y="571332"/>
                    <a:pt x="955267" y="239886"/>
                  </a:cubicBezTo>
                  <a:cubicBezTo>
                    <a:pt x="1545343" y="-91583"/>
                    <a:pt x="2268369" y="-78746"/>
                    <a:pt x="2846308" y="273459"/>
                  </a:cubicBezTo>
                  <a:lnTo>
                    <a:pt x="2278509" y="1205270"/>
                  </a:lnTo>
                  <a:cubicBezTo>
                    <a:pt x="2037417" y="1058322"/>
                    <a:pt x="1735792" y="1052967"/>
                    <a:pt x="1489636" y="1191263"/>
                  </a:cubicBezTo>
                  <a:cubicBezTo>
                    <a:pt x="1243521" y="1329536"/>
                    <a:pt x="1091177" y="1589885"/>
                    <a:pt x="1091177" y="1872210"/>
                  </a:cubicBezTo>
                  <a:lnTo>
                    <a:pt x="0" y="1872211"/>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38" name="空心弧 6"/>
            <p:cNvSpPr>
              <a:spLocks/>
            </p:cNvSpPr>
            <p:nvPr/>
          </p:nvSpPr>
          <p:spPr bwMode="auto">
            <a:xfrm rot="5792301">
              <a:off x="2054231" y="362649"/>
              <a:ext cx="3744421" cy="3744218"/>
            </a:xfrm>
            <a:custGeom>
              <a:avLst/>
              <a:gdLst>
                <a:gd name="T0" fmla="*/ 1142389 w 3744421"/>
                <a:gd name="T1" fmla="*/ 148099 h 3744218"/>
                <a:gd name="T2" fmla="*/ 2744414 w 3744421"/>
                <a:gd name="T3" fmla="*/ 215566 h 3744218"/>
                <a:gd name="T4" fmla="*/ 2225738 w 3744421"/>
                <a:gd name="T5" fmla="*/ 1200667 h 3744218"/>
                <a:gd name="T6" fmla="*/ 1576396 w 3744421"/>
                <a:gd name="T7" fmla="*/ 1173325 h 3744218"/>
                <a:gd name="T8" fmla="*/ 1142389 w 3744421"/>
                <a:gd name="T9" fmla="*/ 148099 h 37442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44421" h="3744218">
                  <a:moveTo>
                    <a:pt x="1142389" y="148099"/>
                  </a:moveTo>
                  <a:cubicBezTo>
                    <a:pt x="1659495" y="-70782"/>
                    <a:pt x="2247545" y="-46018"/>
                    <a:pt x="2744414" y="215566"/>
                  </a:cubicBezTo>
                  <a:lnTo>
                    <a:pt x="2225738" y="1200667"/>
                  </a:lnTo>
                  <a:cubicBezTo>
                    <a:pt x="2024342" y="1094656"/>
                    <a:pt x="1785993" y="1084620"/>
                    <a:pt x="1576396" y="1173325"/>
                  </a:cubicBezTo>
                  <a:lnTo>
                    <a:pt x="1142389" y="148099"/>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39" name="空心弧 7"/>
            <p:cNvSpPr>
              <a:spLocks/>
            </p:cNvSpPr>
            <p:nvPr/>
          </p:nvSpPr>
          <p:spPr bwMode="auto">
            <a:xfrm rot="703656">
              <a:off x="2054334" y="362548"/>
              <a:ext cx="3744218" cy="3744421"/>
            </a:xfrm>
            <a:custGeom>
              <a:avLst/>
              <a:gdLst>
                <a:gd name="T0" fmla="*/ 2712245 w 3744218"/>
                <a:gd name="T1" fmla="*/ 199109 h 3744421"/>
                <a:gd name="T2" fmla="*/ 2846532 w 3744218"/>
                <a:gd name="T3" fmla="*/ 273595 h 3744421"/>
                <a:gd name="T4" fmla="*/ 2275854 w 3744218"/>
                <a:gd name="T5" fmla="*/ 1209835 h 3744421"/>
                <a:gd name="T6" fmla="*/ 2220215 w 3744218"/>
                <a:gd name="T7" fmla="*/ 1178968 h 3744421"/>
                <a:gd name="T8" fmla="*/ 2712245 w 3744218"/>
                <a:gd name="T9" fmla="*/ 199109 h 37444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44218" h="3744421">
                  <a:moveTo>
                    <a:pt x="2712245" y="199109"/>
                  </a:moveTo>
                  <a:cubicBezTo>
                    <a:pt x="2758007" y="222091"/>
                    <a:pt x="2802807" y="246940"/>
                    <a:pt x="2846532" y="273595"/>
                  </a:cubicBezTo>
                  <a:lnTo>
                    <a:pt x="2275854" y="1209835"/>
                  </a:lnTo>
                  <a:cubicBezTo>
                    <a:pt x="2257738" y="1198789"/>
                    <a:pt x="2239176" y="1188492"/>
                    <a:pt x="2220215" y="1178968"/>
                  </a:cubicBezTo>
                  <a:lnTo>
                    <a:pt x="2712245" y="199109"/>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40" name="TextBox 8"/>
            <p:cNvSpPr txBox="1">
              <a:spLocks noChangeArrowheads="1"/>
            </p:cNvSpPr>
            <p:nvPr/>
          </p:nvSpPr>
          <p:spPr bwMode="auto">
            <a:xfrm flipH="1">
              <a:off x="3472771" y="1740150"/>
              <a:ext cx="994558" cy="753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zh-CN" sz="2400" b="1" dirty="0">
                  <a:latin typeface="微软雅黑" pitchFamily="34" charset="-122"/>
                  <a:ea typeface="微软雅黑" pitchFamily="34" charset="-122"/>
                </a:rPr>
                <a:t>点击添加</a:t>
              </a:r>
              <a:r>
                <a:rPr lang="zh-CN" altLang="en-US" sz="2400" b="1" dirty="0">
                  <a:latin typeface="微软雅黑" pitchFamily="34" charset="-122"/>
                  <a:ea typeface="微软雅黑" pitchFamily="34" charset="-122"/>
                </a:rPr>
                <a:t>标题</a:t>
              </a:r>
              <a:endParaRPr lang="zh-CN" altLang="zh-CN" sz="2400" b="1" dirty="0">
                <a:latin typeface="微软雅黑" pitchFamily="34" charset="-122"/>
                <a:ea typeface="微软雅黑" pitchFamily="34" charset="-122"/>
              </a:endParaRPr>
            </a:p>
          </p:txBody>
        </p:sp>
        <p:sp>
          <p:nvSpPr>
            <p:cNvPr id="41" name="TextBox 9"/>
            <p:cNvSpPr txBox="1">
              <a:spLocks noChangeArrowheads="1"/>
            </p:cNvSpPr>
            <p:nvPr/>
          </p:nvSpPr>
          <p:spPr bwMode="auto">
            <a:xfrm flipH="1">
              <a:off x="3352917" y="2890800"/>
              <a:ext cx="1432855" cy="52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a:solidFill>
                    <a:srgbClr val="000000"/>
                  </a:solidFill>
                  <a:latin typeface="微软雅黑" pitchFamily="34" charset="-122"/>
                  <a:ea typeface="微软雅黑" pitchFamily="34" charset="-122"/>
                </a:rPr>
                <a:t>点击添加文本    </a:t>
              </a:r>
              <a:endParaRPr lang="en-US" sz="1600">
                <a:solidFill>
                  <a:srgbClr val="000000"/>
                </a:solidFill>
                <a:latin typeface="微软雅黑" pitchFamily="34" charset="-122"/>
                <a:ea typeface="微软雅黑" pitchFamily="34" charset="-122"/>
              </a:endParaRPr>
            </a:p>
            <a:p>
              <a:pPr eaLnBrk="1" hangingPunct="1"/>
              <a:r>
                <a:rPr lang="zh-CN" altLang="en-US" sz="1600">
                  <a:solidFill>
                    <a:srgbClr val="000000"/>
                  </a:solidFill>
                  <a:latin typeface="微软雅黑" pitchFamily="34" charset="-122"/>
                  <a:ea typeface="微软雅黑" pitchFamily="34" charset="-122"/>
                </a:rPr>
                <a:t>点击添加文本</a:t>
              </a:r>
              <a:endParaRPr lang="en-US" sz="1600">
                <a:solidFill>
                  <a:srgbClr val="000000"/>
                </a:solidFill>
                <a:latin typeface="微软雅黑" pitchFamily="34" charset="-122"/>
                <a:ea typeface="微软雅黑" pitchFamily="34" charset="-122"/>
              </a:endParaRPr>
            </a:p>
          </p:txBody>
        </p:sp>
        <p:sp>
          <p:nvSpPr>
            <p:cNvPr id="42" name="任意多边形 10"/>
            <p:cNvSpPr>
              <a:spLocks/>
            </p:cNvSpPr>
            <p:nvPr/>
          </p:nvSpPr>
          <p:spPr bwMode="auto">
            <a:xfrm>
              <a:off x="1686050" y="594657"/>
              <a:ext cx="1208431" cy="458461"/>
            </a:xfrm>
            <a:custGeom>
              <a:avLst/>
              <a:gdLst>
                <a:gd name="T0" fmla="*/ 1208431 w 2592834"/>
                <a:gd name="T1" fmla="*/ 458461 h 705394"/>
                <a:gd name="T2" fmla="*/ 891847 w 2592834"/>
                <a:gd name="T3" fmla="*/ 0 h 705394"/>
                <a:gd name="T4" fmla="*/ 0 w 2592834"/>
                <a:gd name="T5" fmla="*/ 0 h 705394"/>
                <a:gd name="T6" fmla="*/ 0 60000 65536"/>
                <a:gd name="T7" fmla="*/ 0 60000 65536"/>
                <a:gd name="T8" fmla="*/ 0 60000 65536"/>
              </a:gdLst>
              <a:ahLst/>
              <a:cxnLst>
                <a:cxn ang="T6">
                  <a:pos x="T0" y="T1"/>
                </a:cxn>
                <a:cxn ang="T7">
                  <a:pos x="T2" y="T3"/>
                </a:cxn>
                <a:cxn ang="T8">
                  <a:pos x="T4" y="T5"/>
                </a:cxn>
              </a:cxnLst>
              <a:rect l="0" t="0" r="r" b="b"/>
              <a:pathLst>
                <a:path w="2592834" h="705394">
                  <a:moveTo>
                    <a:pt x="2592834" y="705394"/>
                  </a:moveTo>
                  <a:lnTo>
                    <a:pt x="1913566" y="0"/>
                  </a:lnTo>
                  <a:lnTo>
                    <a:pt x="0" y="0"/>
                  </a:lnTo>
                </a:path>
              </a:pathLst>
            </a:custGeom>
            <a:noFill/>
            <a:ln w="3175" cap="flat" cmpd="sng">
              <a:solidFill>
                <a:srgbClr val="002060"/>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sz="2400"/>
            </a:p>
          </p:txBody>
        </p:sp>
        <p:sp>
          <p:nvSpPr>
            <p:cNvPr id="43" name="TextBox 11"/>
            <p:cNvSpPr txBox="1">
              <a:spLocks noChangeArrowheads="1"/>
            </p:cNvSpPr>
            <p:nvPr/>
          </p:nvSpPr>
          <p:spPr bwMode="auto">
            <a:xfrm flipH="1">
              <a:off x="6264661" y="420096"/>
              <a:ext cx="1741675" cy="52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a:solidFill>
                    <a:srgbClr val="262626"/>
                  </a:solidFill>
                  <a:latin typeface="微软雅黑" pitchFamily="34" charset="-122"/>
                  <a:ea typeface="微软雅黑" pitchFamily="34" charset="-122"/>
                </a:rPr>
                <a:t>点击添加文本    </a:t>
              </a:r>
              <a:endParaRPr lang="en-US" sz="1600">
                <a:solidFill>
                  <a:srgbClr val="262626"/>
                </a:solidFill>
                <a:latin typeface="微软雅黑" pitchFamily="34" charset="-122"/>
                <a:ea typeface="微软雅黑" pitchFamily="34" charset="-122"/>
              </a:endParaRPr>
            </a:p>
            <a:p>
              <a:pPr eaLnBrk="1" hangingPunct="1"/>
              <a:r>
                <a:rPr lang="zh-CN" altLang="en-US" sz="1600">
                  <a:solidFill>
                    <a:srgbClr val="262626"/>
                  </a:solidFill>
                  <a:latin typeface="微软雅黑" pitchFamily="34" charset="-122"/>
                  <a:ea typeface="微软雅黑" pitchFamily="34" charset="-122"/>
                </a:rPr>
                <a:t>点击添加文本</a:t>
              </a:r>
              <a:endParaRPr lang="en-US" sz="1600">
                <a:solidFill>
                  <a:srgbClr val="262626"/>
                </a:solidFill>
                <a:latin typeface="微软雅黑" pitchFamily="34" charset="-122"/>
                <a:ea typeface="微软雅黑" pitchFamily="34" charset="-122"/>
              </a:endParaRPr>
            </a:p>
          </p:txBody>
        </p:sp>
        <p:sp>
          <p:nvSpPr>
            <p:cNvPr id="44" name="TextBox 11"/>
            <p:cNvSpPr txBox="1">
              <a:spLocks noChangeArrowheads="1"/>
            </p:cNvSpPr>
            <p:nvPr/>
          </p:nvSpPr>
          <p:spPr bwMode="auto">
            <a:xfrm flipH="1">
              <a:off x="0" y="377894"/>
              <a:ext cx="1672622" cy="52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dirty="0">
                  <a:solidFill>
                    <a:srgbClr val="262626"/>
                  </a:solidFill>
                  <a:latin typeface="微软雅黑" pitchFamily="34" charset="-122"/>
                  <a:ea typeface="微软雅黑" pitchFamily="34" charset="-122"/>
                </a:rPr>
                <a:t>点击添加文本    </a:t>
              </a:r>
              <a:endParaRPr lang="en-US" sz="1600" dirty="0">
                <a:solidFill>
                  <a:srgbClr val="262626"/>
                </a:solidFill>
                <a:latin typeface="微软雅黑" pitchFamily="34" charset="-122"/>
                <a:ea typeface="微软雅黑" pitchFamily="34" charset="-122"/>
              </a:endParaRPr>
            </a:p>
            <a:p>
              <a:pPr eaLnBrk="1" hangingPunct="1"/>
              <a:r>
                <a:rPr lang="zh-CN" altLang="en-US" sz="1600" dirty="0">
                  <a:solidFill>
                    <a:srgbClr val="262626"/>
                  </a:solidFill>
                  <a:latin typeface="微软雅黑" pitchFamily="34" charset="-122"/>
                  <a:ea typeface="微软雅黑" pitchFamily="34" charset="-122"/>
                </a:rPr>
                <a:t>点击添加文本</a:t>
              </a:r>
              <a:endParaRPr lang="en-US" sz="1600" dirty="0">
                <a:solidFill>
                  <a:srgbClr val="262626"/>
                </a:solidFill>
                <a:latin typeface="微软雅黑" pitchFamily="34" charset="-122"/>
                <a:ea typeface="微软雅黑" pitchFamily="34" charset="-122"/>
              </a:endParaRPr>
            </a:p>
          </p:txBody>
        </p:sp>
        <p:sp>
          <p:nvSpPr>
            <p:cNvPr id="45" name="TextBox 13"/>
            <p:cNvSpPr txBox="1">
              <a:spLocks noChangeArrowheads="1"/>
            </p:cNvSpPr>
            <p:nvPr/>
          </p:nvSpPr>
          <p:spPr bwMode="auto">
            <a:xfrm flipH="1">
              <a:off x="6264661" y="1053118"/>
              <a:ext cx="1741675" cy="52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a:solidFill>
                    <a:srgbClr val="262626"/>
                  </a:solidFill>
                  <a:latin typeface="微软雅黑" pitchFamily="34" charset="-122"/>
                  <a:ea typeface="微软雅黑" pitchFamily="34" charset="-122"/>
                </a:rPr>
                <a:t>点击添加文本    </a:t>
              </a:r>
              <a:endParaRPr lang="en-US" sz="1600">
                <a:solidFill>
                  <a:srgbClr val="262626"/>
                </a:solidFill>
                <a:latin typeface="微软雅黑" pitchFamily="34" charset="-122"/>
                <a:ea typeface="微软雅黑" pitchFamily="34" charset="-122"/>
              </a:endParaRPr>
            </a:p>
            <a:p>
              <a:pPr eaLnBrk="1" hangingPunct="1"/>
              <a:r>
                <a:rPr lang="zh-CN" altLang="en-US" sz="1600">
                  <a:solidFill>
                    <a:srgbClr val="262626"/>
                  </a:solidFill>
                  <a:latin typeface="微软雅黑" pitchFamily="34" charset="-122"/>
                  <a:ea typeface="微软雅黑" pitchFamily="34" charset="-122"/>
                </a:rPr>
                <a:t>点击添加文本</a:t>
              </a:r>
              <a:endParaRPr lang="en-US" sz="1600">
                <a:solidFill>
                  <a:srgbClr val="262626"/>
                </a:solidFill>
                <a:latin typeface="微软雅黑" pitchFamily="34" charset="-122"/>
                <a:ea typeface="微软雅黑" pitchFamily="34" charset="-122"/>
              </a:endParaRPr>
            </a:p>
          </p:txBody>
        </p:sp>
        <p:cxnSp>
          <p:nvCxnSpPr>
            <p:cNvPr id="46" name="直接连接符 14"/>
            <p:cNvCxnSpPr>
              <a:cxnSpLocks noChangeShapeType="1"/>
            </p:cNvCxnSpPr>
            <p:nvPr/>
          </p:nvCxnSpPr>
          <p:spPr bwMode="auto">
            <a:xfrm>
              <a:off x="5441777" y="3126745"/>
              <a:ext cx="769175" cy="0"/>
            </a:xfrm>
            <a:prstGeom prst="line">
              <a:avLst/>
            </a:prstGeom>
            <a:noFill/>
            <a:ln w="3175">
              <a:solidFill>
                <a:schemeClr val="tx1"/>
              </a:solidFill>
              <a:round/>
              <a:headEnd type="oval" w="med" len="med"/>
              <a:tailEnd type="oval" w="med" len="med"/>
            </a:ln>
            <a:extLst>
              <a:ext uri="{909E8E84-426E-40DD-AFC4-6F175D3DCCD1}">
                <a14:hiddenFill xmlns:a14="http://schemas.microsoft.com/office/drawing/2010/main">
                  <a:noFill/>
                </a14:hiddenFill>
              </a:ext>
            </a:extLst>
          </p:spPr>
        </p:cxnSp>
        <p:sp>
          <p:nvSpPr>
            <p:cNvPr id="47" name="TextBox 15"/>
            <p:cNvSpPr txBox="1">
              <a:spLocks noChangeArrowheads="1"/>
            </p:cNvSpPr>
            <p:nvPr/>
          </p:nvSpPr>
          <p:spPr bwMode="auto">
            <a:xfrm flipH="1">
              <a:off x="6264661" y="2890800"/>
              <a:ext cx="1567125" cy="52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a:solidFill>
                    <a:srgbClr val="262626"/>
                  </a:solidFill>
                  <a:latin typeface="微软雅黑" pitchFamily="34" charset="-122"/>
                  <a:ea typeface="微软雅黑" pitchFamily="34" charset="-122"/>
                </a:rPr>
                <a:t>点击添加文本    </a:t>
              </a:r>
              <a:endParaRPr lang="en-US" sz="1600">
                <a:solidFill>
                  <a:srgbClr val="262626"/>
                </a:solidFill>
                <a:latin typeface="微软雅黑" pitchFamily="34" charset="-122"/>
                <a:ea typeface="微软雅黑" pitchFamily="34" charset="-122"/>
              </a:endParaRPr>
            </a:p>
            <a:p>
              <a:pPr eaLnBrk="1" hangingPunct="1"/>
              <a:r>
                <a:rPr lang="zh-CN" altLang="en-US" sz="1600">
                  <a:solidFill>
                    <a:srgbClr val="262626"/>
                  </a:solidFill>
                  <a:latin typeface="微软雅黑" pitchFamily="34" charset="-122"/>
                  <a:ea typeface="微软雅黑" pitchFamily="34" charset="-122"/>
                </a:rPr>
                <a:t>点击添加文本</a:t>
              </a:r>
              <a:endParaRPr lang="en-US" sz="1600">
                <a:solidFill>
                  <a:srgbClr val="262626"/>
                </a:solidFill>
                <a:latin typeface="微软雅黑" pitchFamily="34" charset="-122"/>
                <a:ea typeface="微软雅黑" pitchFamily="34" charset="-122"/>
              </a:endParaRPr>
            </a:p>
          </p:txBody>
        </p:sp>
        <p:sp>
          <p:nvSpPr>
            <p:cNvPr id="48" name="TextBox 60"/>
            <p:cNvSpPr txBox="1">
              <a:spLocks noChangeArrowheads="1"/>
            </p:cNvSpPr>
            <p:nvPr/>
          </p:nvSpPr>
          <p:spPr bwMode="auto">
            <a:xfrm rot="19687456">
              <a:off x="2145954" y="112699"/>
              <a:ext cx="712094" cy="381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133" dirty="0">
                  <a:solidFill>
                    <a:srgbClr val="0070C0"/>
                  </a:solidFill>
                  <a:latin typeface="方正超粗黑简体" pitchFamily="65" charset="-122"/>
                  <a:ea typeface="方正超粗黑简体" pitchFamily="65" charset="-122"/>
                </a:rPr>
                <a:t>35%</a:t>
              </a:r>
              <a:endParaRPr lang="zh-CN" altLang="en-US" sz="2133" dirty="0">
                <a:solidFill>
                  <a:srgbClr val="0070C0"/>
                </a:solidFill>
                <a:latin typeface="方正超粗黑简体" pitchFamily="65" charset="-122"/>
                <a:ea typeface="方正超粗黑简体" pitchFamily="65" charset="-122"/>
              </a:endParaRPr>
            </a:p>
          </p:txBody>
        </p:sp>
        <p:sp>
          <p:nvSpPr>
            <p:cNvPr id="49" name="TextBox 61"/>
            <p:cNvSpPr txBox="1">
              <a:spLocks noChangeArrowheads="1"/>
            </p:cNvSpPr>
            <p:nvPr/>
          </p:nvSpPr>
          <p:spPr bwMode="auto">
            <a:xfrm rot="2358327">
              <a:off x="5269168" y="206444"/>
              <a:ext cx="545037" cy="38114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133" dirty="0">
                  <a:latin typeface="方正超粗黑简体" pitchFamily="65" charset="-122"/>
                  <a:ea typeface="方正超粗黑简体" pitchFamily="65" charset="-122"/>
                </a:rPr>
                <a:t>2%</a:t>
              </a:r>
              <a:endParaRPr lang="zh-CN" altLang="en-US" sz="2133" dirty="0">
                <a:latin typeface="方正超粗黑简体" pitchFamily="65" charset="-122"/>
                <a:ea typeface="方正超粗黑简体" pitchFamily="65" charset="-122"/>
              </a:endParaRPr>
            </a:p>
          </p:txBody>
        </p:sp>
        <p:sp>
          <p:nvSpPr>
            <p:cNvPr id="50" name="TextBox 62"/>
            <p:cNvSpPr txBox="1">
              <a:spLocks noChangeArrowheads="1"/>
            </p:cNvSpPr>
            <p:nvPr/>
          </p:nvSpPr>
          <p:spPr bwMode="auto">
            <a:xfrm rot="3270647">
              <a:off x="5670184" y="697070"/>
              <a:ext cx="556689" cy="381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133">
                  <a:latin typeface="方正超粗黑简体" pitchFamily="65" charset="-122"/>
                  <a:ea typeface="方正超粗黑简体" pitchFamily="65" charset="-122"/>
                </a:rPr>
                <a:t>8%</a:t>
              </a:r>
              <a:endParaRPr lang="zh-CN" altLang="en-US" sz="2133">
                <a:latin typeface="方正超粗黑简体" pitchFamily="65" charset="-122"/>
                <a:ea typeface="方正超粗黑简体" pitchFamily="65" charset="-122"/>
              </a:endParaRPr>
            </a:p>
          </p:txBody>
        </p:sp>
        <p:sp>
          <p:nvSpPr>
            <p:cNvPr id="51" name="TextBox 63"/>
            <p:cNvSpPr txBox="1">
              <a:spLocks noChangeArrowheads="1"/>
            </p:cNvSpPr>
            <p:nvPr/>
          </p:nvSpPr>
          <p:spPr bwMode="auto">
            <a:xfrm rot="6017122">
              <a:off x="5976907" y="2433418"/>
              <a:ext cx="723754" cy="381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133">
                  <a:latin typeface="方正超粗黑简体" pitchFamily="65" charset="-122"/>
                  <a:ea typeface="方正超粗黑简体" pitchFamily="65" charset="-122"/>
                </a:rPr>
                <a:t>18%</a:t>
              </a:r>
              <a:endParaRPr lang="zh-CN" altLang="en-US" sz="2133">
                <a:latin typeface="方正超粗黑简体" pitchFamily="65" charset="-122"/>
                <a:ea typeface="方正超粗黑简体" pitchFamily="65" charset="-122"/>
              </a:endParaRPr>
            </a:p>
          </p:txBody>
        </p:sp>
        <p:pic>
          <p:nvPicPr>
            <p:cNvPr id="52" name="Picture 2"/>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176200" y="2487482"/>
              <a:ext cx="1971000" cy="1194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 name="空心弧 21"/>
            <p:cNvSpPr>
              <a:spLocks/>
            </p:cNvSpPr>
            <p:nvPr/>
          </p:nvSpPr>
          <p:spPr bwMode="auto">
            <a:xfrm rot="2067484">
              <a:off x="1745512" y="32610"/>
              <a:ext cx="4427078" cy="4427317"/>
            </a:xfrm>
            <a:custGeom>
              <a:avLst/>
              <a:gdLst>
                <a:gd name="T0" fmla="*/ 2780637 w 4427078"/>
                <a:gd name="T1" fmla="*/ 73881 h 4427317"/>
                <a:gd name="T2" fmla="*/ 3374270 w 4427078"/>
                <a:gd name="T3" fmla="*/ 328760 h 4427317"/>
                <a:gd name="T4" fmla="*/ 3254510 w 4427078"/>
                <a:gd name="T5" fmla="*/ 523236 h 4427317"/>
                <a:gd name="T6" fmla="*/ 2722127 w 4427078"/>
                <a:gd name="T7" fmla="*/ 294652 h 4427317"/>
                <a:gd name="T8" fmla="*/ 2780637 w 4427078"/>
                <a:gd name="T9" fmla="*/ 73881 h 44273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27078" h="4427317">
                  <a:moveTo>
                    <a:pt x="2780637" y="73881"/>
                  </a:moveTo>
                  <a:cubicBezTo>
                    <a:pt x="2989914" y="129351"/>
                    <a:pt x="3189921" y="215225"/>
                    <a:pt x="3374270" y="328760"/>
                  </a:cubicBezTo>
                  <a:lnTo>
                    <a:pt x="3254510" y="523236"/>
                  </a:lnTo>
                  <a:cubicBezTo>
                    <a:pt x="3089182" y="421414"/>
                    <a:pt x="2909811" y="344399"/>
                    <a:pt x="2722127" y="294652"/>
                  </a:cubicBezTo>
                  <a:lnTo>
                    <a:pt x="2780637" y="73881"/>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54" name="空心弧 22"/>
            <p:cNvSpPr>
              <a:spLocks/>
            </p:cNvSpPr>
            <p:nvPr/>
          </p:nvSpPr>
          <p:spPr bwMode="auto">
            <a:xfrm rot="2003443">
              <a:off x="2081188" y="400913"/>
              <a:ext cx="3744218" cy="3744421"/>
            </a:xfrm>
            <a:custGeom>
              <a:avLst/>
              <a:gdLst>
                <a:gd name="T0" fmla="*/ 2355040 w 3744218"/>
                <a:gd name="T1" fmla="*/ 63364 h 3744421"/>
                <a:gd name="T2" fmla="*/ 2834523 w 3744218"/>
                <a:gd name="T3" fmla="*/ 266336 h 3744421"/>
                <a:gd name="T4" fmla="*/ 2265066 w 3744218"/>
                <a:gd name="T5" fmla="*/ 1216526 h 3744421"/>
                <a:gd name="T6" fmla="*/ 2069294 w 3744218"/>
                <a:gd name="T7" fmla="*/ 1133640 h 3744421"/>
                <a:gd name="T8" fmla="*/ 2355040 w 3744218"/>
                <a:gd name="T9" fmla="*/ 63364 h 37444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44218" h="3744421">
                  <a:moveTo>
                    <a:pt x="2355040" y="63364"/>
                  </a:moveTo>
                  <a:cubicBezTo>
                    <a:pt x="2523541" y="108356"/>
                    <a:pt x="2684929" y="176674"/>
                    <a:pt x="2834523" y="266336"/>
                  </a:cubicBezTo>
                  <a:lnTo>
                    <a:pt x="2265066" y="1216526"/>
                  </a:lnTo>
                  <a:cubicBezTo>
                    <a:pt x="2203988" y="1179912"/>
                    <a:pt x="2138093" y="1152013"/>
                    <a:pt x="2069294" y="1133640"/>
                  </a:cubicBezTo>
                  <a:lnTo>
                    <a:pt x="2355040" y="63364"/>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55" name="空心弧 23"/>
            <p:cNvSpPr>
              <a:spLocks/>
            </p:cNvSpPr>
            <p:nvPr/>
          </p:nvSpPr>
          <p:spPr bwMode="auto">
            <a:xfrm rot="774438">
              <a:off x="1735922" y="0"/>
              <a:ext cx="4428996" cy="4427317"/>
            </a:xfrm>
            <a:custGeom>
              <a:avLst/>
              <a:gdLst>
                <a:gd name="T0" fmla="*/ 3144134 w 4428996"/>
                <a:gd name="T1" fmla="*/ 204501 h 4427317"/>
                <a:gd name="T2" fmla="*/ 3375367 w 4428996"/>
                <a:gd name="T3" fmla="*/ 328536 h 4427317"/>
                <a:gd name="T4" fmla="*/ 3255601 w 4428996"/>
                <a:gd name="T5" fmla="*/ 523022 h 4427317"/>
                <a:gd name="T6" fmla="*/ 3048221 w 4428996"/>
                <a:gd name="T7" fmla="*/ 411791 h 4427317"/>
                <a:gd name="T8" fmla="*/ 3144134 w 4428996"/>
                <a:gd name="T9" fmla="*/ 204501 h 44273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28996" h="4427317">
                  <a:moveTo>
                    <a:pt x="3144134" y="204501"/>
                  </a:moveTo>
                  <a:cubicBezTo>
                    <a:pt x="3223597" y="241240"/>
                    <a:pt x="3300810" y="282658"/>
                    <a:pt x="3375367" y="328536"/>
                  </a:cubicBezTo>
                  <a:lnTo>
                    <a:pt x="3255601" y="523022"/>
                  </a:lnTo>
                  <a:cubicBezTo>
                    <a:pt x="3188735" y="481880"/>
                    <a:pt x="3119486" y="444738"/>
                    <a:pt x="3048221" y="411791"/>
                  </a:cubicBezTo>
                  <a:lnTo>
                    <a:pt x="3144134" y="204501"/>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56" name="任意多边形 24"/>
            <p:cNvSpPr>
              <a:spLocks/>
            </p:cNvSpPr>
            <p:nvPr/>
          </p:nvSpPr>
          <p:spPr bwMode="auto">
            <a:xfrm>
              <a:off x="4996768" y="621512"/>
              <a:ext cx="1281321" cy="391323"/>
            </a:xfrm>
            <a:custGeom>
              <a:avLst/>
              <a:gdLst>
                <a:gd name="T0" fmla="*/ 0 w 1281975"/>
                <a:gd name="T1" fmla="*/ 391323 h 391886"/>
                <a:gd name="T2" fmla="*/ 313349 w 1281975"/>
                <a:gd name="T3" fmla="*/ 0 h 391886"/>
                <a:gd name="T4" fmla="*/ 1281321 w 1281975"/>
                <a:gd name="T5" fmla="*/ 0 h 391886"/>
                <a:gd name="T6" fmla="*/ 0 60000 65536"/>
                <a:gd name="T7" fmla="*/ 0 60000 65536"/>
                <a:gd name="T8" fmla="*/ 0 60000 65536"/>
              </a:gdLst>
              <a:ahLst/>
              <a:cxnLst>
                <a:cxn ang="T6">
                  <a:pos x="T0" y="T1"/>
                </a:cxn>
                <a:cxn ang="T7">
                  <a:pos x="T2" y="T3"/>
                </a:cxn>
                <a:cxn ang="T8">
                  <a:pos x="T4" y="T5"/>
                </a:cxn>
              </a:cxnLst>
              <a:rect l="0" t="0" r="r" b="b"/>
              <a:pathLst>
                <a:path w="1281975" h="391886">
                  <a:moveTo>
                    <a:pt x="0" y="391886"/>
                  </a:moveTo>
                  <a:lnTo>
                    <a:pt x="313509" y="0"/>
                  </a:lnTo>
                  <a:lnTo>
                    <a:pt x="1281975" y="0"/>
                  </a:lnTo>
                </a:path>
              </a:pathLst>
            </a:custGeom>
            <a:noFill/>
            <a:ln w="3175" cap="flat" cmpd="sng">
              <a:solidFill>
                <a:schemeClr val="tx1"/>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sz="2400"/>
            </a:p>
          </p:txBody>
        </p:sp>
        <p:sp>
          <p:nvSpPr>
            <p:cNvPr id="57" name="任意多边形 25"/>
            <p:cNvSpPr>
              <a:spLocks/>
            </p:cNvSpPr>
            <p:nvPr/>
          </p:nvSpPr>
          <p:spPr bwMode="auto">
            <a:xfrm>
              <a:off x="5453286" y="1262207"/>
              <a:ext cx="834392" cy="103585"/>
            </a:xfrm>
            <a:custGeom>
              <a:avLst/>
              <a:gdLst>
                <a:gd name="T0" fmla="*/ 0 w 834390"/>
                <a:gd name="T1" fmla="*/ 103585 h 104503"/>
                <a:gd name="T2" fmla="*/ 274321 w 834390"/>
                <a:gd name="T3" fmla="*/ 0 h 104503"/>
                <a:gd name="T4" fmla="*/ 834392 w 834390"/>
                <a:gd name="T5" fmla="*/ 0 h 104503"/>
                <a:gd name="T6" fmla="*/ 0 60000 65536"/>
                <a:gd name="T7" fmla="*/ 0 60000 65536"/>
                <a:gd name="T8" fmla="*/ 0 60000 65536"/>
              </a:gdLst>
              <a:ahLst/>
              <a:cxnLst>
                <a:cxn ang="T6">
                  <a:pos x="T0" y="T1"/>
                </a:cxn>
                <a:cxn ang="T7">
                  <a:pos x="T2" y="T3"/>
                </a:cxn>
                <a:cxn ang="T8">
                  <a:pos x="T4" y="T5"/>
                </a:cxn>
              </a:cxnLst>
              <a:rect l="0" t="0" r="r" b="b"/>
              <a:pathLst>
                <a:path w="834390" h="104503">
                  <a:moveTo>
                    <a:pt x="0" y="104503"/>
                  </a:moveTo>
                  <a:lnTo>
                    <a:pt x="274320" y="0"/>
                  </a:lnTo>
                  <a:lnTo>
                    <a:pt x="834390" y="0"/>
                  </a:lnTo>
                </a:path>
              </a:pathLst>
            </a:custGeom>
            <a:noFill/>
            <a:ln w="3175" cap="flat" cmpd="sng">
              <a:solidFill>
                <a:schemeClr val="tx1"/>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sz="2400"/>
            </a:p>
          </p:txBody>
        </p:sp>
      </p:grpSp>
      <p:grpSp>
        <p:nvGrpSpPr>
          <p:cNvPr id="60" name="组合 26"/>
          <p:cNvGrpSpPr>
            <a:grpSpLocks/>
          </p:cNvGrpSpPr>
          <p:nvPr/>
        </p:nvGrpSpPr>
        <p:grpSpPr bwMode="auto">
          <a:xfrm>
            <a:off x="1295401" y="973669"/>
            <a:ext cx="9798051" cy="830997"/>
            <a:chOff x="0" y="0"/>
            <a:chExt cx="7348934" cy="622308"/>
          </a:xfrm>
        </p:grpSpPr>
        <p:sp>
          <p:nvSpPr>
            <p:cNvPr id="61" name="矩形 27"/>
            <p:cNvSpPr>
              <a:spLocks noChangeArrowheads="1"/>
            </p:cNvSpPr>
            <p:nvPr/>
          </p:nvSpPr>
          <p:spPr bwMode="auto">
            <a:xfrm>
              <a:off x="76204" y="0"/>
              <a:ext cx="7272730" cy="622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600" dirty="0">
                  <a:solidFill>
                    <a:schemeClr val="tx1">
                      <a:lumMod val="85000"/>
                      <a:lumOff val="15000"/>
                    </a:schemeClr>
                  </a:solidFill>
                  <a:latin typeface="+mn-ea"/>
                </a:rPr>
                <a:t>单击此处添加文本单击此处添加文本 单击此处添加文本单击此处添加文本单击此处添加文本单击此处添加文本单击此处添加文本单击此处添加文本</a:t>
              </a:r>
              <a:endParaRPr lang="en-US" altLang="zh-CN" sz="1600" dirty="0">
                <a:solidFill>
                  <a:schemeClr val="tx1">
                    <a:lumMod val="85000"/>
                    <a:lumOff val="15000"/>
                  </a:schemeClr>
                </a:solidFill>
                <a:latin typeface="+mn-ea"/>
              </a:endParaRPr>
            </a:p>
          </p:txBody>
        </p:sp>
        <p:sp>
          <p:nvSpPr>
            <p:cNvPr id="62" name="矩形 33"/>
            <p:cNvSpPr>
              <a:spLocks noChangeArrowheads="1"/>
            </p:cNvSpPr>
            <p:nvPr/>
          </p:nvSpPr>
          <p:spPr bwMode="auto">
            <a:xfrm>
              <a:off x="0" y="104617"/>
              <a:ext cx="71442" cy="71330"/>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z="2400">
                <a:solidFill>
                  <a:srgbClr val="000000"/>
                </a:solidFill>
              </a:endParaRPr>
            </a:p>
          </p:txBody>
        </p:sp>
      </p:grpSp>
    </p:spTree>
    <p:extLst>
      <p:ext uri="{BB962C8B-B14F-4D97-AF65-F5344CB8AC3E}">
        <p14:creationId xmlns:p14="http://schemas.microsoft.com/office/powerpoint/2010/main" val="3715913666"/>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par>
                                <p:cTn id="8" presetID="2" presetClass="entr" presetSubtype="8" fill="hold" nodeType="withEffect">
                                  <p:stCondLst>
                                    <p:cond delay="0"/>
                                  </p:stCondLst>
                                  <p:childTnLst>
                                    <p:set>
                                      <p:cBhvr>
                                        <p:cTn id="9" dur="1" fill="hold">
                                          <p:stCondLst>
                                            <p:cond delay="0"/>
                                          </p:stCondLst>
                                        </p:cTn>
                                        <p:tgtEl>
                                          <p:spTgt spid="60"/>
                                        </p:tgtEl>
                                        <p:attrNameLst>
                                          <p:attrName>style.visibility</p:attrName>
                                        </p:attrNameLst>
                                      </p:cBhvr>
                                      <p:to>
                                        <p:strVal val="visible"/>
                                      </p:to>
                                    </p:set>
                                    <p:anim calcmode="lin" valueType="num">
                                      <p:cBhvr additive="base">
                                        <p:cTn id="10" dur="500" fill="hold"/>
                                        <p:tgtEl>
                                          <p:spTgt spid="60"/>
                                        </p:tgtEl>
                                        <p:attrNameLst>
                                          <p:attrName>ppt_x</p:attrName>
                                        </p:attrNameLst>
                                      </p:cBhvr>
                                      <p:tavLst>
                                        <p:tav tm="0">
                                          <p:val>
                                            <p:strVal val="0-#ppt_w/2"/>
                                          </p:val>
                                        </p:tav>
                                        <p:tav tm="100000">
                                          <p:val>
                                            <p:strVal val="#ppt_x"/>
                                          </p:val>
                                        </p:tav>
                                      </p:tavLst>
                                    </p:anim>
                                    <p:anim calcmode="lin" valueType="num">
                                      <p:cBhvr additive="base">
                                        <p:cTn id="11" dur="500" fill="hold"/>
                                        <p:tgtEl>
                                          <p:spTgt spid="60"/>
                                        </p:tgtEl>
                                        <p:attrNameLst>
                                          <p:attrName>ppt_y</p:attrName>
                                        </p:attrNameLst>
                                      </p:cBhvr>
                                      <p:tavLst>
                                        <p:tav tm="0">
                                          <p:val>
                                            <p:strVal val="#ppt_y"/>
                                          </p:val>
                                        </p:tav>
                                        <p:tav tm="100000">
                                          <p:val>
                                            <p:strVal val="#ppt_y"/>
                                          </p:val>
                                        </p:tav>
                                      </p:tavLst>
                                    </p:anim>
                                  </p:childTnLst>
                                </p:cTn>
                              </p:par>
                              <p:par>
                                <p:cTn id="12" presetID="42" presetClass="entr" presetSubtype="0" fill="hold" nodeType="withEffect">
                                  <p:stCondLst>
                                    <p:cond delay="400"/>
                                  </p:stCondLst>
                                  <p:childTnLst>
                                    <p:set>
                                      <p:cBhvr>
                                        <p:cTn id="13" dur="1" fill="hold">
                                          <p:stCondLst>
                                            <p:cond delay="0"/>
                                          </p:stCondLst>
                                        </p:cTn>
                                        <p:tgtEl>
                                          <p:spTgt spid="33"/>
                                        </p:tgtEl>
                                        <p:attrNameLst>
                                          <p:attrName>style.visibility</p:attrName>
                                        </p:attrNameLst>
                                      </p:cBhvr>
                                      <p:to>
                                        <p:strVal val="visible"/>
                                      </p:to>
                                    </p:set>
                                    <p:animEffect transition="in" filter="fade">
                                      <p:cBhvr>
                                        <p:cTn id="14" dur="600"/>
                                        <p:tgtEl>
                                          <p:spTgt spid="33"/>
                                        </p:tgtEl>
                                      </p:cBhvr>
                                    </p:animEffect>
                                    <p:anim calcmode="lin" valueType="num">
                                      <p:cBhvr>
                                        <p:cTn id="15" dur="600" fill="hold"/>
                                        <p:tgtEl>
                                          <p:spTgt spid="33"/>
                                        </p:tgtEl>
                                        <p:attrNameLst>
                                          <p:attrName>ppt_x</p:attrName>
                                        </p:attrNameLst>
                                      </p:cBhvr>
                                      <p:tavLst>
                                        <p:tav tm="0">
                                          <p:val>
                                            <p:strVal val="#ppt_x"/>
                                          </p:val>
                                        </p:tav>
                                        <p:tav tm="100000">
                                          <p:val>
                                            <p:strVal val="#ppt_x"/>
                                          </p:val>
                                        </p:tav>
                                      </p:tavLst>
                                    </p:anim>
                                    <p:anim calcmode="lin" valueType="num">
                                      <p:cBhvr>
                                        <p:cTn id="16" dur="6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5077820" y="1459964"/>
            <a:ext cx="1944216" cy="1944216"/>
            <a:chOff x="4840752" y="1682588"/>
            <a:chExt cx="1944216" cy="1944216"/>
          </a:xfrm>
        </p:grpSpPr>
        <p:sp>
          <p:nvSpPr>
            <p:cNvPr id="2" name="圆角矩形 1"/>
            <p:cNvSpPr/>
            <p:nvPr/>
          </p:nvSpPr>
          <p:spPr>
            <a:xfrm rot="19460361">
              <a:off x="4840752" y="1682588"/>
              <a:ext cx="1944216" cy="1944216"/>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Freeform 15"/>
            <p:cNvSpPr>
              <a:spLocks noEditPoints="1"/>
            </p:cNvSpPr>
            <p:nvPr/>
          </p:nvSpPr>
          <p:spPr bwMode="auto">
            <a:xfrm>
              <a:off x="5272466" y="2111480"/>
              <a:ext cx="1080788" cy="1086432"/>
            </a:xfrm>
            <a:custGeom>
              <a:avLst/>
              <a:gdLst>
                <a:gd name="T0" fmla="*/ 192 w 383"/>
                <a:gd name="T1" fmla="*/ 64 h 385"/>
                <a:gd name="T2" fmla="*/ 336 w 383"/>
                <a:gd name="T3" fmla="*/ 224 h 385"/>
                <a:gd name="T4" fmla="*/ 336 w 383"/>
                <a:gd name="T5" fmla="*/ 385 h 385"/>
                <a:gd name="T6" fmla="*/ 239 w 383"/>
                <a:gd name="T7" fmla="*/ 385 h 385"/>
                <a:gd name="T8" fmla="*/ 239 w 383"/>
                <a:gd name="T9" fmla="*/ 264 h 385"/>
                <a:gd name="T10" fmla="*/ 236 w 383"/>
                <a:gd name="T11" fmla="*/ 253 h 385"/>
                <a:gd name="T12" fmla="*/ 227 w 383"/>
                <a:gd name="T13" fmla="*/ 244 h 385"/>
                <a:gd name="T14" fmla="*/ 215 w 383"/>
                <a:gd name="T15" fmla="*/ 241 h 385"/>
                <a:gd name="T16" fmla="*/ 168 w 383"/>
                <a:gd name="T17" fmla="*/ 241 h 385"/>
                <a:gd name="T18" fmla="*/ 156 w 383"/>
                <a:gd name="T19" fmla="*/ 244 h 385"/>
                <a:gd name="T20" fmla="*/ 146 w 383"/>
                <a:gd name="T21" fmla="*/ 253 h 385"/>
                <a:gd name="T22" fmla="*/ 144 w 383"/>
                <a:gd name="T23" fmla="*/ 264 h 385"/>
                <a:gd name="T24" fmla="*/ 144 w 383"/>
                <a:gd name="T25" fmla="*/ 385 h 385"/>
                <a:gd name="T26" fmla="*/ 48 w 383"/>
                <a:gd name="T27" fmla="*/ 385 h 385"/>
                <a:gd name="T28" fmla="*/ 48 w 383"/>
                <a:gd name="T29" fmla="*/ 224 h 385"/>
                <a:gd name="T30" fmla="*/ 192 w 383"/>
                <a:gd name="T31" fmla="*/ 64 h 385"/>
                <a:gd name="T32" fmla="*/ 312 w 383"/>
                <a:gd name="T33" fmla="*/ 24 h 385"/>
                <a:gd name="T34" fmla="*/ 360 w 383"/>
                <a:gd name="T35" fmla="*/ 24 h 385"/>
                <a:gd name="T36" fmla="*/ 360 w 383"/>
                <a:gd name="T37" fmla="*/ 129 h 385"/>
                <a:gd name="T38" fmla="*/ 312 w 383"/>
                <a:gd name="T39" fmla="*/ 74 h 385"/>
                <a:gd name="T40" fmla="*/ 312 w 383"/>
                <a:gd name="T41" fmla="*/ 24 h 385"/>
                <a:gd name="T42" fmla="*/ 168 w 383"/>
                <a:gd name="T43" fmla="*/ 0 h 385"/>
                <a:gd name="T44" fmla="*/ 215 w 383"/>
                <a:gd name="T45" fmla="*/ 0 h 385"/>
                <a:gd name="T46" fmla="*/ 383 w 383"/>
                <a:gd name="T47" fmla="*/ 193 h 385"/>
                <a:gd name="T48" fmla="*/ 336 w 383"/>
                <a:gd name="T49" fmla="*/ 193 h 385"/>
                <a:gd name="T50" fmla="*/ 192 w 383"/>
                <a:gd name="T51" fmla="*/ 27 h 385"/>
                <a:gd name="T52" fmla="*/ 48 w 383"/>
                <a:gd name="T53" fmla="*/ 193 h 385"/>
                <a:gd name="T54" fmla="*/ 0 w 383"/>
                <a:gd name="T55" fmla="*/ 193 h 385"/>
                <a:gd name="T56" fmla="*/ 168 w 383"/>
                <a:gd name="T57" fmla="*/ 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3" h="385">
                  <a:moveTo>
                    <a:pt x="192" y="64"/>
                  </a:moveTo>
                  <a:lnTo>
                    <a:pt x="336" y="224"/>
                  </a:lnTo>
                  <a:lnTo>
                    <a:pt x="336" y="385"/>
                  </a:lnTo>
                  <a:lnTo>
                    <a:pt x="239" y="385"/>
                  </a:lnTo>
                  <a:lnTo>
                    <a:pt x="239" y="264"/>
                  </a:lnTo>
                  <a:lnTo>
                    <a:pt x="236" y="253"/>
                  </a:lnTo>
                  <a:lnTo>
                    <a:pt x="227" y="244"/>
                  </a:lnTo>
                  <a:lnTo>
                    <a:pt x="215" y="241"/>
                  </a:lnTo>
                  <a:lnTo>
                    <a:pt x="168" y="241"/>
                  </a:lnTo>
                  <a:lnTo>
                    <a:pt x="156" y="244"/>
                  </a:lnTo>
                  <a:lnTo>
                    <a:pt x="146" y="253"/>
                  </a:lnTo>
                  <a:lnTo>
                    <a:pt x="144" y="264"/>
                  </a:lnTo>
                  <a:lnTo>
                    <a:pt x="144" y="385"/>
                  </a:lnTo>
                  <a:lnTo>
                    <a:pt x="48" y="385"/>
                  </a:lnTo>
                  <a:lnTo>
                    <a:pt x="48" y="224"/>
                  </a:lnTo>
                  <a:lnTo>
                    <a:pt x="192" y="64"/>
                  </a:lnTo>
                  <a:close/>
                  <a:moveTo>
                    <a:pt x="312" y="24"/>
                  </a:moveTo>
                  <a:lnTo>
                    <a:pt x="360" y="24"/>
                  </a:lnTo>
                  <a:lnTo>
                    <a:pt x="360" y="129"/>
                  </a:lnTo>
                  <a:lnTo>
                    <a:pt x="312" y="74"/>
                  </a:lnTo>
                  <a:lnTo>
                    <a:pt x="312" y="24"/>
                  </a:lnTo>
                  <a:close/>
                  <a:moveTo>
                    <a:pt x="168" y="0"/>
                  </a:moveTo>
                  <a:lnTo>
                    <a:pt x="215" y="0"/>
                  </a:lnTo>
                  <a:lnTo>
                    <a:pt x="383" y="193"/>
                  </a:lnTo>
                  <a:lnTo>
                    <a:pt x="336" y="193"/>
                  </a:lnTo>
                  <a:lnTo>
                    <a:pt x="192" y="27"/>
                  </a:lnTo>
                  <a:lnTo>
                    <a:pt x="48" y="193"/>
                  </a:lnTo>
                  <a:lnTo>
                    <a:pt x="0" y="193"/>
                  </a:lnTo>
                  <a:lnTo>
                    <a:pt x="168" y="0"/>
                  </a:lnTo>
                  <a:close/>
                </a:path>
              </a:pathLst>
            </a:custGeom>
            <a:solidFill>
              <a:schemeClr val="tx1"/>
            </a:solidFill>
            <a:ln w="3175">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sp>
        <p:nvSpPr>
          <p:cNvPr id="4" name="TextBox 4"/>
          <p:cNvSpPr txBox="1"/>
          <p:nvPr/>
        </p:nvSpPr>
        <p:spPr>
          <a:xfrm>
            <a:off x="1091393" y="4269621"/>
            <a:ext cx="4968552" cy="461665"/>
          </a:xfrm>
          <a:prstGeom prst="rect">
            <a:avLst/>
          </a:prstGeom>
          <a:noFill/>
        </p:spPr>
        <p:txBody>
          <a:bodyPr wrap="square" rtlCol="0">
            <a:spAutoFit/>
          </a:bodyPr>
          <a:lstStyle/>
          <a:p>
            <a:pPr algn="ctr"/>
            <a:r>
              <a:rPr lang="en-US" altLang="zh-CN" sz="2400" b="1" dirty="0" smtClean="0">
                <a:solidFill>
                  <a:srgbClr val="C00000"/>
                </a:solidFill>
                <a:latin typeface="微软雅黑" panose="020B0503020204020204" pitchFamily="34" charset="-122"/>
                <a:ea typeface="微软雅黑" panose="020B0503020204020204" pitchFamily="34" charset="-122"/>
              </a:rPr>
              <a:t>05.</a:t>
            </a:r>
            <a:r>
              <a:rPr lang="zh-CN" altLang="en-US" sz="2400" b="1" dirty="0">
                <a:solidFill>
                  <a:srgbClr val="C00000"/>
                </a:solidFill>
                <a:latin typeface="微软雅黑" panose="020B0503020204020204" pitchFamily="34" charset="-122"/>
                <a:ea typeface="微软雅黑" panose="020B0503020204020204" pitchFamily="34" charset="-122"/>
              </a:rPr>
              <a:t>发展前景</a:t>
            </a:r>
          </a:p>
        </p:txBody>
      </p:sp>
      <p:sp>
        <p:nvSpPr>
          <p:cNvPr id="5" name="TextBox 5"/>
          <p:cNvSpPr txBox="1"/>
          <p:nvPr/>
        </p:nvSpPr>
        <p:spPr>
          <a:xfrm>
            <a:off x="5073563" y="4031165"/>
            <a:ext cx="5562389" cy="369332"/>
          </a:xfrm>
          <a:prstGeom prst="rect">
            <a:avLst/>
          </a:prstGeom>
          <a:noFill/>
        </p:spPr>
        <p:txBody>
          <a:bodyPr wrap="square" rtlCol="0">
            <a:spAutoFit/>
          </a:bodyPr>
          <a:lstStyle/>
          <a:p>
            <a:pPr marL="171450" lvl="1" indent="-171450">
              <a:buFont typeface="Wingdings" pitchFamily="2" charset="2"/>
              <a:buChar char="l"/>
            </a:pPr>
            <a:r>
              <a:rPr lang="zh-CN" altLang="en-US" dirty="0">
                <a:latin typeface="微软雅黑" pitchFamily="34" charset="-122"/>
                <a:ea typeface="微软雅黑" pitchFamily="34" charset="-122"/>
              </a:rPr>
              <a:t>成本预算</a:t>
            </a:r>
          </a:p>
        </p:txBody>
      </p:sp>
      <p:sp>
        <p:nvSpPr>
          <p:cNvPr id="7" name="文本框 9"/>
          <p:cNvSpPr txBox="1"/>
          <p:nvPr/>
        </p:nvSpPr>
        <p:spPr>
          <a:xfrm>
            <a:off x="6985878" y="4077333"/>
            <a:ext cx="2007940" cy="276999"/>
          </a:xfrm>
          <a:prstGeom prst="rect">
            <a:avLst/>
          </a:prstGeom>
          <a:noFill/>
        </p:spPr>
        <p:txBody>
          <a:bodyPr wrap="square" lIns="0" tIns="0" rIns="0" bIns="0" rtlCol="0">
            <a:spAutoFit/>
          </a:bodyPr>
          <a:lstStyle/>
          <a:p>
            <a:pPr marL="171450" lvl="1" indent="-171450">
              <a:buFont typeface="Wingdings" pitchFamily="2" charset="2"/>
              <a:buChar char="l"/>
            </a:pPr>
            <a:r>
              <a:rPr lang="zh-CN" altLang="en-US" dirty="0" smtClean="0">
                <a:latin typeface="微软雅黑" pitchFamily="34" charset="-122"/>
                <a:ea typeface="微软雅黑" pitchFamily="34" charset="-122"/>
              </a:rPr>
              <a:t>资金</a:t>
            </a:r>
            <a:r>
              <a:rPr lang="zh-CN" altLang="en-US" dirty="0">
                <a:latin typeface="微软雅黑" pitchFamily="34" charset="-122"/>
                <a:ea typeface="微软雅黑" pitchFamily="34" charset="-122"/>
              </a:rPr>
              <a:t>预算</a:t>
            </a:r>
          </a:p>
        </p:txBody>
      </p:sp>
      <p:sp>
        <p:nvSpPr>
          <p:cNvPr id="10" name="文本框 9"/>
          <p:cNvSpPr txBox="1"/>
          <p:nvPr/>
        </p:nvSpPr>
        <p:spPr>
          <a:xfrm>
            <a:off x="5144215" y="4906687"/>
            <a:ext cx="2007940" cy="276999"/>
          </a:xfrm>
          <a:prstGeom prst="rect">
            <a:avLst/>
          </a:prstGeom>
          <a:noFill/>
        </p:spPr>
        <p:txBody>
          <a:bodyPr wrap="square" lIns="0" tIns="0" rIns="0" bIns="0" rtlCol="0">
            <a:spAutoFit/>
          </a:bodyPr>
          <a:lstStyle/>
          <a:p>
            <a:pPr marL="171450" lvl="1" indent="-171450">
              <a:buFont typeface="Wingdings" pitchFamily="2" charset="2"/>
              <a:buChar char="l"/>
            </a:pPr>
            <a:r>
              <a:rPr lang="zh-CN" altLang="en-US" dirty="0">
                <a:latin typeface="微软雅黑" pitchFamily="34" charset="-122"/>
                <a:ea typeface="微软雅黑" pitchFamily="34" charset="-122"/>
              </a:rPr>
              <a:t>融资计划</a:t>
            </a:r>
          </a:p>
        </p:txBody>
      </p:sp>
      <p:sp>
        <p:nvSpPr>
          <p:cNvPr id="11" name="文本框 9"/>
          <p:cNvSpPr txBox="1"/>
          <p:nvPr/>
        </p:nvSpPr>
        <p:spPr>
          <a:xfrm>
            <a:off x="7069679" y="4915999"/>
            <a:ext cx="2007940" cy="276999"/>
          </a:xfrm>
          <a:prstGeom prst="rect">
            <a:avLst/>
          </a:prstGeom>
          <a:noFill/>
        </p:spPr>
        <p:txBody>
          <a:bodyPr wrap="square" lIns="0" tIns="0" rIns="0" bIns="0" rtlCol="0">
            <a:spAutoFit/>
          </a:bodyPr>
          <a:lstStyle/>
          <a:p>
            <a:pPr marL="171450" lvl="1" indent="-171450">
              <a:buFont typeface="Wingdings" pitchFamily="2" charset="2"/>
              <a:buChar char="l"/>
            </a:pPr>
            <a:r>
              <a:rPr lang="zh-CN" altLang="en-US" dirty="0">
                <a:latin typeface="微软雅黑" pitchFamily="34" charset="-122"/>
                <a:ea typeface="微软雅黑" pitchFamily="34" charset="-122"/>
              </a:rPr>
              <a:t>资金主要用途</a:t>
            </a:r>
          </a:p>
        </p:txBody>
      </p:sp>
      <p:cxnSp>
        <p:nvCxnSpPr>
          <p:cNvPr id="15" name="直接连接符 14"/>
          <p:cNvCxnSpPr/>
          <p:nvPr/>
        </p:nvCxnSpPr>
        <p:spPr>
          <a:xfrm flipV="1">
            <a:off x="4858129" y="3793890"/>
            <a:ext cx="0" cy="1734943"/>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4906784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down)">
                                      <p:cBhvr>
                                        <p:cTn id="14" dur="500"/>
                                        <p:tgtEl>
                                          <p:spTgt spid="15"/>
                                        </p:tgtEl>
                                      </p:cBhvr>
                                    </p:animEffect>
                                  </p:childTnLst>
                                </p:cTn>
                              </p:par>
                            </p:childTnLst>
                          </p:cTn>
                        </p:par>
                        <p:par>
                          <p:cTn id="15" fill="hold">
                            <p:stCondLst>
                              <p:cond delay="1000"/>
                            </p:stCondLst>
                            <p:childTnLst>
                              <p:par>
                                <p:cTn id="16" presetID="2" presetClass="entr" presetSubtype="2"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0-#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0-#ppt_w/2"/>
                                          </p:val>
                                        </p:tav>
                                        <p:tav tm="100000">
                                          <p:val>
                                            <p:strVal val="#ppt_x"/>
                                          </p:val>
                                        </p:tav>
                                      </p:tavLst>
                                    </p:anim>
                                    <p:anim calcmode="lin" valueType="num">
                                      <p:cBhvr additive="base">
                                        <p:cTn id="27" dur="500" fill="hold"/>
                                        <p:tgtEl>
                                          <p:spTgt spid="10"/>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fill="hold"/>
                                        <p:tgtEl>
                                          <p:spTgt spid="11"/>
                                        </p:tgtEl>
                                        <p:attrNameLst>
                                          <p:attrName>ppt_x</p:attrName>
                                        </p:attrNameLst>
                                      </p:cBhvr>
                                      <p:tavLst>
                                        <p:tav tm="0">
                                          <p:val>
                                            <p:strVal val="0-#ppt_w/2"/>
                                          </p:val>
                                        </p:tav>
                                        <p:tav tm="100000">
                                          <p:val>
                                            <p:strVal val="#ppt_x"/>
                                          </p:val>
                                        </p:tav>
                                      </p:tavLst>
                                    </p:anim>
                                    <p:anim calcmode="lin" valueType="num">
                                      <p:cBhvr additive="base">
                                        <p:cTn id="31" dur="500" fill="hold"/>
                                        <p:tgtEl>
                                          <p:spTgt spid="11"/>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additive="base">
                                        <p:cTn id="34" dur="500" fill="hold"/>
                                        <p:tgtEl>
                                          <p:spTgt spid="5"/>
                                        </p:tgtEl>
                                        <p:attrNameLst>
                                          <p:attrName>ppt_x</p:attrName>
                                        </p:attrNameLst>
                                      </p:cBhvr>
                                      <p:tavLst>
                                        <p:tav tm="0">
                                          <p:val>
                                            <p:strVal val="0-#ppt_w/2"/>
                                          </p:val>
                                        </p:tav>
                                        <p:tav tm="100000">
                                          <p:val>
                                            <p:strVal val="#ppt_x"/>
                                          </p:val>
                                        </p:tav>
                                      </p:tavLst>
                                    </p:anim>
                                    <p:anim calcmode="lin" valueType="num">
                                      <p:cBhvr additive="base">
                                        <p:cTn id="3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10" grpId="0"/>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3" name="文本框 10"/>
          <p:cNvSpPr txBox="1">
            <a:spLocks noChangeArrowheads="1"/>
          </p:cNvSpPr>
          <p:nvPr/>
        </p:nvSpPr>
        <p:spPr bwMode="auto">
          <a:xfrm>
            <a:off x="1295467" y="278222"/>
            <a:ext cx="4680076" cy="461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3" rIns="91428" bIns="45713">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2400" b="1" dirty="0">
                <a:latin typeface="+mn-ea"/>
                <a:ea typeface="+mn-ea"/>
              </a:rPr>
              <a:t>工作存在不足</a:t>
            </a:r>
            <a:r>
              <a:rPr lang="zh-CN" altLang="en-US" sz="1600" b="1" dirty="0">
                <a:latin typeface="+mn-ea"/>
                <a:ea typeface="+mn-ea"/>
              </a:rPr>
              <a:t>（文字可以编辑）</a:t>
            </a:r>
            <a:endParaRPr lang="zh-CN" altLang="en-US" sz="1600" b="1" dirty="0">
              <a:latin typeface="+mn-ea"/>
              <a:ea typeface="+mn-ea"/>
              <a:cs typeface="+mn-ea"/>
              <a:sym typeface="+mn-lt"/>
            </a:endParaRPr>
          </a:p>
        </p:txBody>
      </p:sp>
      <p:grpSp>
        <p:nvGrpSpPr>
          <p:cNvPr id="38" name="组合 37"/>
          <p:cNvGrpSpPr/>
          <p:nvPr/>
        </p:nvGrpSpPr>
        <p:grpSpPr>
          <a:xfrm>
            <a:off x="1101156" y="1729111"/>
            <a:ext cx="2211613" cy="987348"/>
            <a:chOff x="465719" y="1295954"/>
            <a:chExt cx="1658494" cy="740511"/>
          </a:xfrm>
        </p:grpSpPr>
        <p:sp>
          <p:nvSpPr>
            <p:cNvPr id="39" name="Freeform 1"/>
            <p:cNvSpPr>
              <a:spLocks noChangeArrowheads="1"/>
            </p:cNvSpPr>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0070C0"/>
            </a:solidFill>
            <a:ln>
              <a:noFill/>
            </a:ln>
            <a:effectLst/>
          </p:spPr>
          <p:txBody>
            <a:bodyPr wrap="none" anchor="ctr"/>
            <a:lstStyle/>
            <a:p>
              <a:endParaRPr lang="en-US" sz="3200">
                <a:latin typeface="+mn-ea"/>
              </a:endParaRPr>
            </a:p>
          </p:txBody>
        </p:sp>
        <p:sp>
          <p:nvSpPr>
            <p:cNvPr id="40" name="Freeform 41"/>
            <p:cNvSpPr>
              <a:spLocks noEditPoints="1"/>
            </p:cNvSpPr>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headEnd/>
              <a:tailEnd/>
            </a:ln>
          </p:spPr>
          <p:txBody>
            <a:bodyPr/>
            <a:lstStyle/>
            <a:p>
              <a:pPr>
                <a:defRPr/>
              </a:pPr>
              <a:endParaRPr lang="en-US" sz="3200"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41" name="TextBox 6"/>
          <p:cNvSpPr txBox="1"/>
          <p:nvPr/>
        </p:nvSpPr>
        <p:spPr>
          <a:xfrm>
            <a:off x="3548675" y="1958709"/>
            <a:ext cx="8117464" cy="793652"/>
          </a:xfrm>
          <a:prstGeom prst="rect">
            <a:avLst/>
          </a:prstGeom>
          <a:noFill/>
        </p:spPr>
        <p:txBody>
          <a:bodyPr wrap="square" lIns="115161" tIns="57581" rIns="115161" bIns="57581" rtlCol="0">
            <a:spAutoFit/>
          </a:bodyPr>
          <a:lstStyle/>
          <a:p>
            <a:pPr>
              <a:lnSpc>
                <a:spcPct val="150000"/>
              </a:lnSpc>
            </a:pPr>
            <a:r>
              <a:rPr lang="zh-CN" altLang="en-US" sz="1467" dirty="0">
                <a:latin typeface="+mn-ea"/>
              </a:rPr>
              <a:t>单击此处添加文本单击此处添加文本 单击此处添加文本单击此处添加文本单击此处添加文本</a:t>
            </a:r>
            <a:endParaRPr lang="en-US" altLang="zh-CN" sz="1467" dirty="0">
              <a:latin typeface="+mn-ea"/>
            </a:endParaRPr>
          </a:p>
          <a:p>
            <a:pPr>
              <a:lnSpc>
                <a:spcPct val="150000"/>
              </a:lnSpc>
            </a:pPr>
            <a:r>
              <a:rPr lang="zh-CN" altLang="en-US" sz="1467" dirty="0">
                <a:latin typeface="+mn-ea"/>
              </a:rPr>
              <a:t>单击此处添加文本单击此处添加文本单击此处添加文本 单击此处添加文本单击此处添加文本</a:t>
            </a:r>
            <a:endParaRPr lang="en-US" altLang="zh-CN" sz="1467" dirty="0">
              <a:latin typeface="+mn-ea"/>
            </a:endParaRPr>
          </a:p>
        </p:txBody>
      </p:sp>
      <p:sp>
        <p:nvSpPr>
          <p:cNvPr id="42" name="TextBox 7"/>
          <p:cNvSpPr txBox="1"/>
          <p:nvPr/>
        </p:nvSpPr>
        <p:spPr>
          <a:xfrm>
            <a:off x="3392569" y="1605970"/>
            <a:ext cx="3552857" cy="405176"/>
          </a:xfrm>
          <a:prstGeom prst="rect">
            <a:avLst/>
          </a:prstGeom>
          <a:noFill/>
        </p:spPr>
        <p:txBody>
          <a:bodyPr wrap="square" lIns="76200" tIns="38100" rIns="76200" bIns="38100" rtlCol="0">
            <a:spAutoFit/>
          </a:bodyPr>
          <a:lstStyle/>
          <a:p>
            <a:r>
              <a:rPr lang="zh-CN" altLang="zh-CN" sz="2133" b="1" dirty="0"/>
              <a:t>（一）</a:t>
            </a:r>
            <a:r>
              <a:rPr lang="zh-CN" altLang="en-US" sz="2133" b="1" dirty="0"/>
              <a:t>单击填加标题</a:t>
            </a:r>
          </a:p>
        </p:txBody>
      </p:sp>
      <p:grpSp>
        <p:nvGrpSpPr>
          <p:cNvPr id="43" name="组合 42"/>
          <p:cNvGrpSpPr/>
          <p:nvPr/>
        </p:nvGrpSpPr>
        <p:grpSpPr>
          <a:xfrm>
            <a:off x="1101156" y="4654701"/>
            <a:ext cx="2211613" cy="1034571"/>
            <a:chOff x="465719" y="3291830"/>
            <a:chExt cx="1658494" cy="740511"/>
          </a:xfrm>
        </p:grpSpPr>
        <p:sp>
          <p:nvSpPr>
            <p:cNvPr id="44" name="Freeform 1"/>
            <p:cNvSpPr>
              <a:spLocks noChangeArrowheads="1"/>
            </p:cNvSpPr>
            <p:nvPr/>
          </p:nvSpPr>
          <p:spPr bwMode="auto">
            <a:xfrm rot="10800000">
              <a:off x="465719" y="3291830"/>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0070C0"/>
            </a:solidFill>
            <a:ln>
              <a:noFill/>
            </a:ln>
            <a:effectLst/>
          </p:spPr>
          <p:txBody>
            <a:bodyPr wrap="none" anchor="ctr"/>
            <a:lstStyle/>
            <a:p>
              <a:endParaRPr lang="en-US" sz="3200">
                <a:latin typeface="+mn-ea"/>
              </a:endParaRPr>
            </a:p>
          </p:txBody>
        </p:sp>
        <p:pic>
          <p:nvPicPr>
            <p:cNvPr id="45" name="Picture 2"/>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1171134" y="3488771"/>
              <a:ext cx="346674" cy="346630"/>
            </a:xfrm>
            <a:prstGeom prst="rect">
              <a:avLst/>
            </a:prstGeom>
            <a:noFill/>
            <a:extLst>
              <a:ext uri="{909E8E84-426E-40DD-AFC4-6F175D3DCCD1}">
                <a14:hiddenFill xmlns:a14="http://schemas.microsoft.com/office/drawing/2010/main">
                  <a:solidFill>
                    <a:srgbClr val="FFFFFF"/>
                  </a:solidFill>
                </a14:hiddenFill>
              </a:ext>
            </a:extLst>
          </p:spPr>
        </p:pic>
      </p:grpSp>
      <p:sp>
        <p:nvSpPr>
          <p:cNvPr id="46" name="TextBox 11"/>
          <p:cNvSpPr txBox="1"/>
          <p:nvPr/>
        </p:nvSpPr>
        <p:spPr>
          <a:xfrm>
            <a:off x="3548675" y="3473684"/>
            <a:ext cx="8117464" cy="793652"/>
          </a:xfrm>
          <a:prstGeom prst="rect">
            <a:avLst/>
          </a:prstGeom>
          <a:noFill/>
        </p:spPr>
        <p:txBody>
          <a:bodyPr wrap="square" lIns="115161" tIns="57581" rIns="115161" bIns="57581" rtlCol="0">
            <a:spAutoFit/>
          </a:bodyPr>
          <a:lstStyle/>
          <a:p>
            <a:pPr>
              <a:lnSpc>
                <a:spcPct val="150000"/>
              </a:lnSpc>
            </a:pPr>
            <a:r>
              <a:rPr lang="zh-CN" altLang="en-US" sz="1467" dirty="0">
                <a:latin typeface="+mn-ea"/>
              </a:rPr>
              <a:t>单击此处添加文本单击此处添加文本 单击此处添加文本单击此处添加文本单击此处添加文本</a:t>
            </a:r>
            <a:endParaRPr lang="en-US" altLang="zh-CN" sz="1467" dirty="0">
              <a:latin typeface="+mn-ea"/>
            </a:endParaRPr>
          </a:p>
          <a:p>
            <a:pPr>
              <a:lnSpc>
                <a:spcPct val="150000"/>
              </a:lnSpc>
            </a:pPr>
            <a:r>
              <a:rPr lang="zh-CN" altLang="en-US" sz="1467" dirty="0">
                <a:latin typeface="+mn-ea"/>
              </a:rPr>
              <a:t>单击此处添加文本单击此处添加文本单击此处添加文本 单击此处添加文本单击此处添加文本</a:t>
            </a:r>
            <a:endParaRPr lang="en-US" altLang="zh-CN" sz="1467" dirty="0">
              <a:latin typeface="+mn-ea"/>
            </a:endParaRPr>
          </a:p>
        </p:txBody>
      </p:sp>
      <p:sp>
        <p:nvSpPr>
          <p:cNvPr id="47" name="TextBox 12"/>
          <p:cNvSpPr txBox="1"/>
          <p:nvPr/>
        </p:nvSpPr>
        <p:spPr>
          <a:xfrm>
            <a:off x="3392569" y="3120944"/>
            <a:ext cx="3552857" cy="405176"/>
          </a:xfrm>
          <a:prstGeom prst="rect">
            <a:avLst/>
          </a:prstGeom>
          <a:noFill/>
        </p:spPr>
        <p:txBody>
          <a:bodyPr wrap="square" lIns="76200" tIns="38100" rIns="76200" bIns="38100" rtlCol="0">
            <a:spAutoFit/>
          </a:bodyPr>
          <a:lstStyle/>
          <a:p>
            <a:r>
              <a:rPr lang="zh-CN" altLang="zh-CN" sz="2133" b="1" dirty="0"/>
              <a:t>（</a:t>
            </a:r>
            <a:r>
              <a:rPr lang="zh-CN" altLang="en-US" sz="2133" b="1" dirty="0"/>
              <a:t>二</a:t>
            </a:r>
            <a:r>
              <a:rPr lang="zh-CN" altLang="zh-CN" sz="2133" b="1" dirty="0"/>
              <a:t>）</a:t>
            </a:r>
            <a:r>
              <a:rPr lang="zh-CN" altLang="en-US" sz="2133" b="1" dirty="0"/>
              <a:t>单击填加标题</a:t>
            </a:r>
          </a:p>
        </p:txBody>
      </p:sp>
      <p:sp>
        <p:nvSpPr>
          <p:cNvPr id="48" name="TextBox 13"/>
          <p:cNvSpPr txBox="1"/>
          <p:nvPr/>
        </p:nvSpPr>
        <p:spPr>
          <a:xfrm>
            <a:off x="3548675" y="4935040"/>
            <a:ext cx="8117464" cy="793652"/>
          </a:xfrm>
          <a:prstGeom prst="rect">
            <a:avLst/>
          </a:prstGeom>
          <a:noFill/>
        </p:spPr>
        <p:txBody>
          <a:bodyPr wrap="square" lIns="115161" tIns="57581" rIns="115161" bIns="57581" rtlCol="0">
            <a:spAutoFit/>
          </a:bodyPr>
          <a:lstStyle/>
          <a:p>
            <a:pPr>
              <a:lnSpc>
                <a:spcPct val="150000"/>
              </a:lnSpc>
            </a:pPr>
            <a:r>
              <a:rPr lang="zh-CN" altLang="en-US" sz="1467" dirty="0">
                <a:latin typeface="+mn-ea"/>
              </a:rPr>
              <a:t>单击此处添加文本单击此处添加文本 单击此处添加文本单击此处添加文本单击此处添加文本</a:t>
            </a:r>
            <a:endParaRPr lang="en-US" altLang="zh-CN" sz="1467" dirty="0">
              <a:latin typeface="+mn-ea"/>
            </a:endParaRPr>
          </a:p>
          <a:p>
            <a:pPr>
              <a:lnSpc>
                <a:spcPct val="150000"/>
              </a:lnSpc>
            </a:pPr>
            <a:r>
              <a:rPr lang="zh-CN" altLang="en-US" sz="1467" dirty="0">
                <a:latin typeface="+mn-ea"/>
              </a:rPr>
              <a:t>单击此处添加文本单击此处添加文本单击此处添加文本 单击此处添加文本单击此处添加文本</a:t>
            </a:r>
            <a:endParaRPr lang="en-US" altLang="zh-CN" sz="1467" dirty="0">
              <a:latin typeface="+mn-ea"/>
            </a:endParaRPr>
          </a:p>
        </p:txBody>
      </p:sp>
      <p:sp>
        <p:nvSpPr>
          <p:cNvPr id="49" name="TextBox 14"/>
          <p:cNvSpPr txBox="1"/>
          <p:nvPr/>
        </p:nvSpPr>
        <p:spPr>
          <a:xfrm>
            <a:off x="3392569" y="4582300"/>
            <a:ext cx="3552857" cy="405176"/>
          </a:xfrm>
          <a:prstGeom prst="rect">
            <a:avLst/>
          </a:prstGeom>
          <a:noFill/>
        </p:spPr>
        <p:txBody>
          <a:bodyPr wrap="square" lIns="76200" tIns="38100" rIns="76200" bIns="38100" rtlCol="0">
            <a:spAutoFit/>
          </a:bodyPr>
          <a:lstStyle/>
          <a:p>
            <a:r>
              <a:rPr lang="zh-CN" altLang="zh-CN" sz="2133" b="1" dirty="0"/>
              <a:t>（</a:t>
            </a:r>
            <a:r>
              <a:rPr lang="zh-CN" altLang="en-US" sz="2133" b="1" dirty="0"/>
              <a:t>三</a:t>
            </a:r>
            <a:r>
              <a:rPr lang="zh-CN" altLang="zh-CN" sz="2133" b="1" dirty="0"/>
              <a:t>）</a:t>
            </a:r>
            <a:r>
              <a:rPr lang="zh-CN" altLang="en-US" sz="2133" b="1" dirty="0"/>
              <a:t>单击填加标题</a:t>
            </a:r>
          </a:p>
        </p:txBody>
      </p:sp>
      <p:grpSp>
        <p:nvGrpSpPr>
          <p:cNvPr id="50" name="Group 4"/>
          <p:cNvGrpSpPr/>
          <p:nvPr/>
        </p:nvGrpSpPr>
        <p:grpSpPr>
          <a:xfrm>
            <a:off x="1101156" y="3192813"/>
            <a:ext cx="2211613" cy="1033581"/>
            <a:chOff x="1372486" y="3793072"/>
            <a:chExt cx="6146978" cy="2804667"/>
          </a:xfrm>
        </p:grpSpPr>
        <p:sp>
          <p:nvSpPr>
            <p:cNvPr id="51" name="Freeform 1"/>
            <p:cNvSpPr>
              <a:spLocks noChangeArrowheads="1"/>
            </p:cNvSpPr>
            <p:nvPr/>
          </p:nvSpPr>
          <p:spPr bwMode="auto">
            <a:xfrm rot="10800000">
              <a:off x="137248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FFC000"/>
            </a:solidFill>
            <a:ln>
              <a:noFill/>
            </a:ln>
            <a:effectLst/>
          </p:spPr>
          <p:txBody>
            <a:bodyPr wrap="none" anchor="ctr"/>
            <a:lstStyle/>
            <a:p>
              <a:endParaRPr lang="en-US" sz="3200">
                <a:latin typeface="+mn-ea"/>
              </a:endParaRPr>
            </a:p>
          </p:txBody>
        </p:sp>
        <p:grpSp>
          <p:nvGrpSpPr>
            <p:cNvPr id="52" name="Group 2"/>
            <p:cNvGrpSpPr>
              <a:grpSpLocks/>
            </p:cNvGrpSpPr>
            <p:nvPr/>
          </p:nvGrpSpPr>
          <p:grpSpPr bwMode="auto">
            <a:xfrm>
              <a:off x="3531959" y="4060393"/>
              <a:ext cx="1906518" cy="1888205"/>
              <a:chOff x="1569458" y="688424"/>
              <a:chExt cx="334962" cy="331788"/>
            </a:xfrm>
            <a:solidFill>
              <a:schemeClr val="bg1"/>
            </a:solidFill>
          </p:grpSpPr>
          <p:sp>
            <p:nvSpPr>
              <p:cNvPr id="86" name="Freeform 11"/>
              <p:cNvSpPr>
                <a:spLocks noChangeArrowheads="1"/>
              </p:cNvSpPr>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3200">
                  <a:latin typeface="+mn-ea"/>
                </a:endParaRPr>
              </a:p>
            </p:txBody>
          </p:sp>
          <p:sp>
            <p:nvSpPr>
              <p:cNvPr id="87" name="Freeform 12"/>
              <p:cNvSpPr>
                <a:spLocks noChangeArrowheads="1"/>
              </p:cNvSpPr>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3200">
                  <a:latin typeface="+mn-ea"/>
                </a:endParaRPr>
              </a:p>
            </p:txBody>
          </p:sp>
          <p:sp>
            <p:nvSpPr>
              <p:cNvPr id="88" name="Freeform 13"/>
              <p:cNvSpPr>
                <a:spLocks noChangeArrowheads="1"/>
              </p:cNvSpPr>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3200">
                  <a:latin typeface="+mn-ea"/>
                </a:endParaRPr>
              </a:p>
            </p:txBody>
          </p:sp>
          <p:sp>
            <p:nvSpPr>
              <p:cNvPr id="92" name="Freeform 14"/>
              <p:cNvSpPr>
                <a:spLocks noChangeArrowheads="1"/>
              </p:cNvSpPr>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3200">
                  <a:latin typeface="+mn-ea"/>
                </a:endParaRPr>
              </a:p>
            </p:txBody>
          </p:sp>
          <p:sp>
            <p:nvSpPr>
              <p:cNvPr id="93" name="Freeform 15"/>
              <p:cNvSpPr>
                <a:spLocks noChangeArrowheads="1"/>
              </p:cNvSpPr>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3200">
                  <a:latin typeface="+mn-ea"/>
                </a:endParaRPr>
              </a:p>
            </p:txBody>
          </p:sp>
          <p:sp>
            <p:nvSpPr>
              <p:cNvPr id="94" name="Freeform 16"/>
              <p:cNvSpPr>
                <a:spLocks noChangeArrowheads="1"/>
              </p:cNvSpPr>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3200">
                  <a:latin typeface="+mn-ea"/>
                </a:endParaRPr>
              </a:p>
            </p:txBody>
          </p:sp>
        </p:grpSp>
      </p:grpSp>
    </p:spTree>
    <p:extLst>
      <p:ext uri="{BB962C8B-B14F-4D97-AF65-F5344CB8AC3E}">
        <p14:creationId xmlns:p14="http://schemas.microsoft.com/office/powerpoint/2010/main" val="4283941917"/>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left)">
                                      <p:cBhvr>
                                        <p:cTn id="7" dur="500"/>
                                        <p:tgtEl>
                                          <p:spTgt spid="53"/>
                                        </p:tgtEl>
                                      </p:cBhvr>
                                    </p:animEffect>
                                  </p:childTnLst>
                                </p:cTn>
                              </p:par>
                            </p:childTnLst>
                          </p:cTn>
                        </p:par>
                        <p:par>
                          <p:cTn id="8" fill="hold">
                            <p:stCondLst>
                              <p:cond delay="500"/>
                            </p:stCondLst>
                            <p:childTnLst>
                              <p:par>
                                <p:cTn id="9" presetID="2" presetClass="entr" presetSubtype="8" decel="100000"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fill="hold"/>
                                        <p:tgtEl>
                                          <p:spTgt spid="38"/>
                                        </p:tgtEl>
                                        <p:attrNameLst>
                                          <p:attrName>ppt_x</p:attrName>
                                        </p:attrNameLst>
                                      </p:cBhvr>
                                      <p:tavLst>
                                        <p:tav tm="0">
                                          <p:val>
                                            <p:strVal val="0-#ppt_w/2"/>
                                          </p:val>
                                        </p:tav>
                                        <p:tav tm="100000">
                                          <p:val>
                                            <p:strVal val="#ppt_x"/>
                                          </p:val>
                                        </p:tav>
                                      </p:tavLst>
                                    </p:anim>
                                    <p:anim calcmode="lin" valueType="num">
                                      <p:cBhvr additive="base">
                                        <p:cTn id="12" dur="500" fill="hold"/>
                                        <p:tgtEl>
                                          <p:spTgt spid="38"/>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fade">
                                      <p:cBhvr>
                                        <p:cTn id="16" dur="500"/>
                                        <p:tgtEl>
                                          <p:spTgt spid="42"/>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wipe(left)">
                                      <p:cBhvr>
                                        <p:cTn id="20" dur="750"/>
                                        <p:tgtEl>
                                          <p:spTgt spid="41"/>
                                        </p:tgtEl>
                                      </p:cBhvr>
                                    </p:animEffect>
                                  </p:childTnLst>
                                </p:cTn>
                              </p:par>
                            </p:childTnLst>
                          </p:cTn>
                        </p:par>
                        <p:par>
                          <p:cTn id="21" fill="hold">
                            <p:stCondLst>
                              <p:cond delay="2250"/>
                            </p:stCondLst>
                            <p:childTnLst>
                              <p:par>
                                <p:cTn id="22" presetID="2" presetClass="entr" presetSubtype="8" decel="100000" fill="hold" nodeType="afterEffect">
                                  <p:stCondLst>
                                    <p:cond delay="0"/>
                                  </p:stCondLst>
                                  <p:childTnLst>
                                    <p:set>
                                      <p:cBhvr>
                                        <p:cTn id="23" dur="1" fill="hold">
                                          <p:stCondLst>
                                            <p:cond delay="0"/>
                                          </p:stCondLst>
                                        </p:cTn>
                                        <p:tgtEl>
                                          <p:spTgt spid="50"/>
                                        </p:tgtEl>
                                        <p:attrNameLst>
                                          <p:attrName>style.visibility</p:attrName>
                                        </p:attrNameLst>
                                      </p:cBhvr>
                                      <p:to>
                                        <p:strVal val="visible"/>
                                      </p:to>
                                    </p:set>
                                    <p:anim calcmode="lin" valueType="num">
                                      <p:cBhvr additive="base">
                                        <p:cTn id="24" dur="500" fill="hold"/>
                                        <p:tgtEl>
                                          <p:spTgt spid="50"/>
                                        </p:tgtEl>
                                        <p:attrNameLst>
                                          <p:attrName>ppt_x</p:attrName>
                                        </p:attrNameLst>
                                      </p:cBhvr>
                                      <p:tavLst>
                                        <p:tav tm="0">
                                          <p:val>
                                            <p:strVal val="0-#ppt_w/2"/>
                                          </p:val>
                                        </p:tav>
                                        <p:tav tm="100000">
                                          <p:val>
                                            <p:strVal val="#ppt_x"/>
                                          </p:val>
                                        </p:tav>
                                      </p:tavLst>
                                    </p:anim>
                                    <p:anim calcmode="lin" valueType="num">
                                      <p:cBhvr additive="base">
                                        <p:cTn id="25" dur="500" fill="hold"/>
                                        <p:tgtEl>
                                          <p:spTgt spid="50"/>
                                        </p:tgtEl>
                                        <p:attrNameLst>
                                          <p:attrName>ppt_y</p:attrName>
                                        </p:attrNameLst>
                                      </p:cBhvr>
                                      <p:tavLst>
                                        <p:tav tm="0">
                                          <p:val>
                                            <p:strVal val="#ppt_y"/>
                                          </p:val>
                                        </p:tav>
                                        <p:tav tm="100000">
                                          <p:val>
                                            <p:strVal val="#ppt_y"/>
                                          </p:val>
                                        </p:tav>
                                      </p:tavLst>
                                    </p:anim>
                                  </p:childTnLst>
                                </p:cTn>
                              </p:par>
                            </p:childTnLst>
                          </p:cTn>
                        </p:par>
                        <p:par>
                          <p:cTn id="26" fill="hold">
                            <p:stCondLst>
                              <p:cond delay="2750"/>
                            </p:stCondLst>
                            <p:childTnLst>
                              <p:par>
                                <p:cTn id="27" presetID="10" presetClass="entr" presetSubtype="0" fill="hold" grpId="0" nodeType="afterEffect">
                                  <p:stCondLst>
                                    <p:cond delay="0"/>
                                  </p:stCondLst>
                                  <p:childTnLst>
                                    <p:set>
                                      <p:cBhvr>
                                        <p:cTn id="28" dur="1" fill="hold">
                                          <p:stCondLst>
                                            <p:cond delay="0"/>
                                          </p:stCondLst>
                                        </p:cTn>
                                        <p:tgtEl>
                                          <p:spTgt spid="47"/>
                                        </p:tgtEl>
                                        <p:attrNameLst>
                                          <p:attrName>style.visibility</p:attrName>
                                        </p:attrNameLst>
                                      </p:cBhvr>
                                      <p:to>
                                        <p:strVal val="visible"/>
                                      </p:to>
                                    </p:set>
                                    <p:animEffect transition="in" filter="fade">
                                      <p:cBhvr>
                                        <p:cTn id="29" dur="500"/>
                                        <p:tgtEl>
                                          <p:spTgt spid="47"/>
                                        </p:tgtEl>
                                      </p:cBhvr>
                                    </p:animEffect>
                                  </p:childTnLst>
                                </p:cTn>
                              </p:par>
                            </p:childTnLst>
                          </p:cTn>
                        </p:par>
                        <p:par>
                          <p:cTn id="30" fill="hold">
                            <p:stCondLst>
                              <p:cond delay="3250"/>
                            </p:stCondLst>
                            <p:childTnLst>
                              <p:par>
                                <p:cTn id="31" presetID="22" presetClass="entr" presetSubtype="8" fill="hold" grpId="0" nodeType="afterEffect">
                                  <p:stCondLst>
                                    <p:cond delay="0"/>
                                  </p:stCondLst>
                                  <p:childTnLst>
                                    <p:set>
                                      <p:cBhvr>
                                        <p:cTn id="32" dur="1" fill="hold">
                                          <p:stCondLst>
                                            <p:cond delay="0"/>
                                          </p:stCondLst>
                                        </p:cTn>
                                        <p:tgtEl>
                                          <p:spTgt spid="46"/>
                                        </p:tgtEl>
                                        <p:attrNameLst>
                                          <p:attrName>style.visibility</p:attrName>
                                        </p:attrNameLst>
                                      </p:cBhvr>
                                      <p:to>
                                        <p:strVal val="visible"/>
                                      </p:to>
                                    </p:set>
                                    <p:animEffect transition="in" filter="wipe(left)">
                                      <p:cBhvr>
                                        <p:cTn id="33" dur="750"/>
                                        <p:tgtEl>
                                          <p:spTgt spid="46"/>
                                        </p:tgtEl>
                                      </p:cBhvr>
                                    </p:animEffect>
                                  </p:childTnLst>
                                </p:cTn>
                              </p:par>
                            </p:childTnLst>
                          </p:cTn>
                        </p:par>
                        <p:par>
                          <p:cTn id="34" fill="hold">
                            <p:stCondLst>
                              <p:cond delay="4000"/>
                            </p:stCondLst>
                            <p:childTnLst>
                              <p:par>
                                <p:cTn id="35" presetID="2" presetClass="entr" presetSubtype="8" decel="100000" fill="hold" nodeType="afterEffect">
                                  <p:stCondLst>
                                    <p:cond delay="0"/>
                                  </p:stCondLst>
                                  <p:childTnLst>
                                    <p:set>
                                      <p:cBhvr>
                                        <p:cTn id="36" dur="1" fill="hold">
                                          <p:stCondLst>
                                            <p:cond delay="0"/>
                                          </p:stCondLst>
                                        </p:cTn>
                                        <p:tgtEl>
                                          <p:spTgt spid="43"/>
                                        </p:tgtEl>
                                        <p:attrNameLst>
                                          <p:attrName>style.visibility</p:attrName>
                                        </p:attrNameLst>
                                      </p:cBhvr>
                                      <p:to>
                                        <p:strVal val="visible"/>
                                      </p:to>
                                    </p:set>
                                    <p:anim calcmode="lin" valueType="num">
                                      <p:cBhvr additive="base">
                                        <p:cTn id="37" dur="500" fill="hold"/>
                                        <p:tgtEl>
                                          <p:spTgt spid="43"/>
                                        </p:tgtEl>
                                        <p:attrNameLst>
                                          <p:attrName>ppt_x</p:attrName>
                                        </p:attrNameLst>
                                      </p:cBhvr>
                                      <p:tavLst>
                                        <p:tav tm="0">
                                          <p:val>
                                            <p:strVal val="0-#ppt_w/2"/>
                                          </p:val>
                                        </p:tav>
                                        <p:tav tm="100000">
                                          <p:val>
                                            <p:strVal val="#ppt_x"/>
                                          </p:val>
                                        </p:tav>
                                      </p:tavLst>
                                    </p:anim>
                                    <p:anim calcmode="lin" valueType="num">
                                      <p:cBhvr additive="base">
                                        <p:cTn id="38" dur="500" fill="hold"/>
                                        <p:tgtEl>
                                          <p:spTgt spid="43"/>
                                        </p:tgtEl>
                                        <p:attrNameLst>
                                          <p:attrName>ppt_y</p:attrName>
                                        </p:attrNameLst>
                                      </p:cBhvr>
                                      <p:tavLst>
                                        <p:tav tm="0">
                                          <p:val>
                                            <p:strVal val="#ppt_y"/>
                                          </p:val>
                                        </p:tav>
                                        <p:tav tm="100000">
                                          <p:val>
                                            <p:strVal val="#ppt_y"/>
                                          </p:val>
                                        </p:tav>
                                      </p:tavLst>
                                    </p:anim>
                                  </p:childTnLst>
                                </p:cTn>
                              </p:par>
                            </p:childTnLst>
                          </p:cTn>
                        </p:par>
                        <p:par>
                          <p:cTn id="39" fill="hold">
                            <p:stCondLst>
                              <p:cond delay="4500"/>
                            </p:stCondLst>
                            <p:childTnLst>
                              <p:par>
                                <p:cTn id="40" presetID="10" presetClass="entr" presetSubtype="0" fill="hold" grpId="0" nodeType="afterEffect">
                                  <p:stCondLst>
                                    <p:cond delay="0"/>
                                  </p:stCondLst>
                                  <p:childTnLst>
                                    <p:set>
                                      <p:cBhvr>
                                        <p:cTn id="41" dur="1" fill="hold">
                                          <p:stCondLst>
                                            <p:cond delay="0"/>
                                          </p:stCondLst>
                                        </p:cTn>
                                        <p:tgtEl>
                                          <p:spTgt spid="49"/>
                                        </p:tgtEl>
                                        <p:attrNameLst>
                                          <p:attrName>style.visibility</p:attrName>
                                        </p:attrNameLst>
                                      </p:cBhvr>
                                      <p:to>
                                        <p:strVal val="visible"/>
                                      </p:to>
                                    </p:set>
                                    <p:animEffect transition="in" filter="fade">
                                      <p:cBhvr>
                                        <p:cTn id="42" dur="500"/>
                                        <p:tgtEl>
                                          <p:spTgt spid="49"/>
                                        </p:tgtEl>
                                      </p:cBhvr>
                                    </p:animEffect>
                                  </p:childTnLst>
                                </p:cTn>
                              </p:par>
                            </p:childTnLst>
                          </p:cTn>
                        </p:par>
                        <p:par>
                          <p:cTn id="43" fill="hold">
                            <p:stCondLst>
                              <p:cond delay="5000"/>
                            </p:stCondLst>
                            <p:childTnLst>
                              <p:par>
                                <p:cTn id="44" presetID="22" presetClass="entr" presetSubtype="8" fill="hold" grpId="0" nodeType="afterEffect">
                                  <p:stCondLst>
                                    <p:cond delay="0"/>
                                  </p:stCondLst>
                                  <p:childTnLst>
                                    <p:set>
                                      <p:cBhvr>
                                        <p:cTn id="45" dur="1" fill="hold">
                                          <p:stCondLst>
                                            <p:cond delay="0"/>
                                          </p:stCondLst>
                                        </p:cTn>
                                        <p:tgtEl>
                                          <p:spTgt spid="48"/>
                                        </p:tgtEl>
                                        <p:attrNameLst>
                                          <p:attrName>style.visibility</p:attrName>
                                        </p:attrNameLst>
                                      </p:cBhvr>
                                      <p:to>
                                        <p:strVal val="visible"/>
                                      </p:to>
                                    </p:set>
                                    <p:animEffect transition="in" filter="wipe(left)">
                                      <p:cBhvr>
                                        <p:cTn id="46" dur="75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41" grpId="0"/>
      <p:bldP spid="42" grpId="0"/>
      <p:bldP spid="46" grpId="0"/>
      <p:bldP spid="47" grpId="0"/>
      <p:bldP spid="48" grpId="0"/>
      <p:bldP spid="49"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 name="文本框 10"/>
          <p:cNvSpPr txBox="1">
            <a:spLocks noChangeArrowheads="1"/>
          </p:cNvSpPr>
          <p:nvPr/>
        </p:nvSpPr>
        <p:spPr bwMode="auto">
          <a:xfrm>
            <a:off x="1295467" y="278222"/>
            <a:ext cx="4680076" cy="461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3" rIns="91428" bIns="45713">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2400" b="1" dirty="0">
                <a:latin typeface="+mn-ea"/>
                <a:ea typeface="+mn-ea"/>
              </a:rPr>
              <a:t>工作存在不足</a:t>
            </a:r>
            <a:r>
              <a:rPr lang="zh-CN" altLang="en-US" sz="1600" b="1" dirty="0">
                <a:latin typeface="+mn-ea"/>
                <a:ea typeface="+mn-ea"/>
              </a:rPr>
              <a:t>（文字可以编辑）</a:t>
            </a:r>
            <a:endParaRPr lang="zh-CN" altLang="en-US" sz="1600" b="1" dirty="0">
              <a:latin typeface="+mn-ea"/>
              <a:ea typeface="+mn-ea"/>
              <a:cs typeface="+mn-ea"/>
              <a:sym typeface="+mn-lt"/>
            </a:endParaRPr>
          </a:p>
        </p:txBody>
      </p:sp>
      <p:grpSp>
        <p:nvGrpSpPr>
          <p:cNvPr id="73" name="组合 72"/>
          <p:cNvGrpSpPr>
            <a:grpSpLocks/>
          </p:cNvGrpSpPr>
          <p:nvPr/>
        </p:nvGrpSpPr>
        <p:grpSpPr bwMode="auto">
          <a:xfrm>
            <a:off x="3506790" y="2433640"/>
            <a:ext cx="6534151" cy="1008063"/>
            <a:chOff x="3506394" y="2434165"/>
            <a:chExt cx="6535007" cy="1008202"/>
          </a:xfrm>
        </p:grpSpPr>
        <p:cxnSp>
          <p:nvCxnSpPr>
            <p:cNvPr id="74" name="肘形连接符 73"/>
            <p:cNvCxnSpPr>
              <a:stCxn id="75" idx="6"/>
              <a:endCxn id="100" idx="2"/>
            </p:cNvCxnSpPr>
            <p:nvPr/>
          </p:nvCxnSpPr>
          <p:spPr>
            <a:xfrm>
              <a:off x="4262143" y="2812042"/>
              <a:ext cx="5779258" cy="630325"/>
            </a:xfrm>
            <a:prstGeom prst="bentConnector3">
              <a:avLst>
                <a:gd name="adj1" fmla="val 46221"/>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5" name="椭圆 74"/>
            <p:cNvSpPr/>
            <p:nvPr/>
          </p:nvSpPr>
          <p:spPr>
            <a:xfrm>
              <a:off x="3506394" y="2434165"/>
              <a:ext cx="755749" cy="75575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09">
                <a:defRPr/>
              </a:pPr>
              <a:endParaRPr lang="zh-CN" altLang="en-US" sz="2400"/>
            </a:p>
          </p:txBody>
        </p:sp>
        <p:grpSp>
          <p:nvGrpSpPr>
            <p:cNvPr id="76" name="组合 125"/>
            <p:cNvGrpSpPr>
              <a:grpSpLocks/>
            </p:cNvGrpSpPr>
            <p:nvPr/>
          </p:nvGrpSpPr>
          <p:grpSpPr bwMode="auto">
            <a:xfrm>
              <a:off x="3659394" y="2570928"/>
              <a:ext cx="450000" cy="434596"/>
              <a:chOff x="5512720" y="2152017"/>
              <a:chExt cx="583915" cy="496874"/>
            </a:xfrm>
          </p:grpSpPr>
          <p:sp>
            <p:nvSpPr>
              <p:cNvPr id="77" name="Freeform 159"/>
              <p:cNvSpPr>
                <a:spLocks/>
              </p:cNvSpPr>
              <p:nvPr/>
            </p:nvSpPr>
            <p:spPr bwMode="auto">
              <a:xfrm>
                <a:off x="5573773" y="2246159"/>
                <a:ext cx="461483" cy="402983"/>
              </a:xfrm>
              <a:custGeom>
                <a:avLst/>
                <a:gdLst>
                  <a:gd name="T0" fmla="*/ 29 w 54"/>
                  <a:gd name="T1" fmla="*/ 1 h 47"/>
                  <a:gd name="T2" fmla="*/ 24 w 54"/>
                  <a:gd name="T3" fmla="*/ 1 h 47"/>
                  <a:gd name="T4" fmla="*/ 2 w 54"/>
                  <a:gd name="T5" fmla="*/ 15 h 47"/>
                  <a:gd name="T6" fmla="*/ 0 w 54"/>
                  <a:gd name="T7" fmla="*/ 20 h 47"/>
                  <a:gd name="T8" fmla="*/ 0 w 54"/>
                  <a:gd name="T9" fmla="*/ 44 h 47"/>
                  <a:gd name="T10" fmla="*/ 3 w 54"/>
                  <a:gd name="T11" fmla="*/ 47 h 47"/>
                  <a:gd name="T12" fmla="*/ 13 w 54"/>
                  <a:gd name="T13" fmla="*/ 47 h 47"/>
                  <a:gd name="T14" fmla="*/ 16 w 54"/>
                  <a:gd name="T15" fmla="*/ 44 h 47"/>
                  <a:gd name="T16" fmla="*/ 16 w 54"/>
                  <a:gd name="T17" fmla="*/ 27 h 47"/>
                  <a:gd name="T18" fmla="*/ 19 w 54"/>
                  <a:gd name="T19" fmla="*/ 24 h 47"/>
                  <a:gd name="T20" fmla="*/ 35 w 54"/>
                  <a:gd name="T21" fmla="*/ 24 h 47"/>
                  <a:gd name="T22" fmla="*/ 38 w 54"/>
                  <a:gd name="T23" fmla="*/ 27 h 47"/>
                  <a:gd name="T24" fmla="*/ 38 w 54"/>
                  <a:gd name="T25" fmla="*/ 44 h 47"/>
                  <a:gd name="T26" fmla="*/ 41 w 54"/>
                  <a:gd name="T27" fmla="*/ 47 h 47"/>
                  <a:gd name="T28" fmla="*/ 51 w 54"/>
                  <a:gd name="T29" fmla="*/ 47 h 47"/>
                  <a:gd name="T30" fmla="*/ 54 w 54"/>
                  <a:gd name="T31" fmla="*/ 44 h 47"/>
                  <a:gd name="T32" fmla="*/ 54 w 54"/>
                  <a:gd name="T33" fmla="*/ 20 h 47"/>
                  <a:gd name="T34" fmla="*/ 52 w 54"/>
                  <a:gd name="T35" fmla="*/ 16 h 47"/>
                  <a:gd name="T36" fmla="*/ 29 w 54"/>
                  <a:gd name="T3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FFFFFF"/>
              </a:solidFill>
              <a:ln>
                <a:noFill/>
              </a:ln>
              <a:extLst/>
            </p:spPr>
            <p:txBody>
              <a:bodyPr lIns="162560" tIns="81280" rIns="162560" bIns="81280"/>
              <a:lstStyle/>
              <a:p>
                <a:pPr defTabSz="914309">
                  <a:defRPr/>
                </a:pPr>
                <a:endParaRPr lang="zh-CN" altLang="en-US" sz="2533"/>
              </a:p>
            </p:txBody>
          </p:sp>
          <p:sp>
            <p:nvSpPr>
              <p:cNvPr id="78" name="Freeform 160"/>
              <p:cNvSpPr>
                <a:spLocks/>
              </p:cNvSpPr>
              <p:nvPr/>
            </p:nvSpPr>
            <p:spPr bwMode="auto">
              <a:xfrm>
                <a:off x="5511967" y="2151767"/>
                <a:ext cx="585095" cy="225090"/>
              </a:xfrm>
              <a:custGeom>
                <a:avLst/>
                <a:gdLst>
                  <a:gd name="T0" fmla="*/ 64 w 68"/>
                  <a:gd name="T1" fmla="*/ 20 h 26"/>
                  <a:gd name="T2" fmla="*/ 61 w 68"/>
                  <a:gd name="T3" fmla="*/ 15 h 26"/>
                  <a:gd name="T4" fmla="*/ 61 w 68"/>
                  <a:gd name="T5" fmla="*/ 10 h 26"/>
                  <a:gd name="T6" fmla="*/ 58 w 68"/>
                  <a:gd name="T7" fmla="*/ 7 h 26"/>
                  <a:gd name="T8" fmla="*/ 57 w 68"/>
                  <a:gd name="T9" fmla="*/ 7 h 26"/>
                  <a:gd name="T10" fmla="*/ 54 w 68"/>
                  <a:gd name="T11" fmla="*/ 10 h 26"/>
                  <a:gd name="T12" fmla="*/ 54 w 68"/>
                  <a:gd name="T13" fmla="*/ 10 h 26"/>
                  <a:gd name="T14" fmla="*/ 52 w 68"/>
                  <a:gd name="T15" fmla="*/ 12 h 26"/>
                  <a:gd name="T16" fmla="*/ 36 w 68"/>
                  <a:gd name="T17" fmla="*/ 1 h 26"/>
                  <a:gd name="T18" fmla="*/ 33 w 68"/>
                  <a:gd name="T19" fmla="*/ 0 h 26"/>
                  <a:gd name="T20" fmla="*/ 30 w 68"/>
                  <a:gd name="T21" fmla="*/ 1 h 26"/>
                  <a:gd name="T22" fmla="*/ 2 w 68"/>
                  <a:gd name="T23" fmla="*/ 20 h 26"/>
                  <a:gd name="T24" fmla="*/ 1 w 68"/>
                  <a:gd name="T25" fmla="*/ 24 h 26"/>
                  <a:gd name="T26" fmla="*/ 5 w 68"/>
                  <a:gd name="T27" fmla="*/ 24 h 26"/>
                  <a:gd name="T28" fmla="*/ 31 w 68"/>
                  <a:gd name="T29" fmla="*/ 7 h 26"/>
                  <a:gd name="T30" fmla="*/ 36 w 68"/>
                  <a:gd name="T31" fmla="*/ 7 h 26"/>
                  <a:gd name="T32" fmla="*/ 63 w 68"/>
                  <a:gd name="T33" fmla="*/ 25 h 26"/>
                  <a:gd name="T34" fmla="*/ 67 w 68"/>
                  <a:gd name="T35" fmla="*/ 25 h 26"/>
                  <a:gd name="T36" fmla="*/ 66 w 68"/>
                  <a:gd name="T37" fmla="*/ 21 h 26"/>
                  <a:gd name="T38" fmla="*/ 64 w 68"/>
                  <a:gd name="T39"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FFFFFF"/>
              </a:solidFill>
              <a:ln>
                <a:noFill/>
              </a:ln>
              <a:extLst/>
            </p:spPr>
            <p:txBody>
              <a:bodyPr lIns="162560" tIns="81280" rIns="162560" bIns="81280"/>
              <a:lstStyle/>
              <a:p>
                <a:pPr defTabSz="914309">
                  <a:defRPr/>
                </a:pPr>
                <a:endParaRPr lang="zh-CN" altLang="en-US" sz="2533"/>
              </a:p>
            </p:txBody>
          </p:sp>
        </p:grpSp>
      </p:grpSp>
      <p:grpSp>
        <p:nvGrpSpPr>
          <p:cNvPr id="79" name="组合 78"/>
          <p:cNvGrpSpPr>
            <a:grpSpLocks/>
          </p:cNvGrpSpPr>
          <p:nvPr/>
        </p:nvGrpSpPr>
        <p:grpSpPr bwMode="auto">
          <a:xfrm>
            <a:off x="3506791" y="4310065"/>
            <a:ext cx="4067175" cy="755651"/>
            <a:chOff x="3506394" y="4309617"/>
            <a:chExt cx="4066973" cy="756000"/>
          </a:xfrm>
        </p:grpSpPr>
        <p:cxnSp>
          <p:nvCxnSpPr>
            <p:cNvPr id="80" name="肘形连接符 79"/>
            <p:cNvCxnSpPr>
              <a:stCxn id="81" idx="6"/>
              <a:endCxn id="102" idx="2"/>
            </p:cNvCxnSpPr>
            <p:nvPr/>
          </p:nvCxnSpPr>
          <p:spPr>
            <a:xfrm>
              <a:off x="4262006" y="4687617"/>
              <a:ext cx="3311361" cy="376411"/>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81" name="椭圆 80"/>
            <p:cNvSpPr/>
            <p:nvPr/>
          </p:nvSpPr>
          <p:spPr>
            <a:xfrm>
              <a:off x="3506394" y="4309617"/>
              <a:ext cx="755612" cy="756000"/>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09">
                <a:defRPr/>
              </a:pPr>
              <a:endParaRPr lang="zh-CN" altLang="en-US" sz="2400"/>
            </a:p>
          </p:txBody>
        </p:sp>
        <p:sp>
          <p:nvSpPr>
            <p:cNvPr id="82" name="Freeform 277"/>
            <p:cNvSpPr>
              <a:spLocks noEditPoints="1"/>
            </p:cNvSpPr>
            <p:nvPr/>
          </p:nvSpPr>
          <p:spPr bwMode="auto">
            <a:xfrm>
              <a:off x="3696885" y="4431911"/>
              <a:ext cx="384156" cy="455824"/>
            </a:xfrm>
            <a:custGeom>
              <a:avLst/>
              <a:gdLst>
                <a:gd name="T0" fmla="*/ 62 w 72"/>
                <a:gd name="T1" fmla="*/ 33 h 86"/>
                <a:gd name="T2" fmla="*/ 57 w 72"/>
                <a:gd name="T3" fmla="*/ 33 h 86"/>
                <a:gd name="T4" fmla="*/ 57 w 72"/>
                <a:gd name="T5" fmla="*/ 19 h 86"/>
                <a:gd name="T6" fmla="*/ 38 w 72"/>
                <a:gd name="T7" fmla="*/ 0 h 86"/>
                <a:gd name="T8" fmla="*/ 34 w 72"/>
                <a:gd name="T9" fmla="*/ 0 h 86"/>
                <a:gd name="T10" fmla="*/ 15 w 72"/>
                <a:gd name="T11" fmla="*/ 19 h 86"/>
                <a:gd name="T12" fmla="*/ 15 w 72"/>
                <a:gd name="T13" fmla="*/ 33 h 86"/>
                <a:gd name="T14" fmla="*/ 10 w 72"/>
                <a:gd name="T15" fmla="*/ 33 h 86"/>
                <a:gd name="T16" fmla="*/ 0 w 72"/>
                <a:gd name="T17" fmla="*/ 43 h 86"/>
                <a:gd name="T18" fmla="*/ 0 w 72"/>
                <a:gd name="T19" fmla="*/ 76 h 86"/>
                <a:gd name="T20" fmla="*/ 10 w 72"/>
                <a:gd name="T21" fmla="*/ 86 h 86"/>
                <a:gd name="T22" fmla="*/ 62 w 72"/>
                <a:gd name="T23" fmla="*/ 86 h 86"/>
                <a:gd name="T24" fmla="*/ 72 w 72"/>
                <a:gd name="T25" fmla="*/ 76 h 86"/>
                <a:gd name="T26" fmla="*/ 72 w 72"/>
                <a:gd name="T27" fmla="*/ 43 h 86"/>
                <a:gd name="T28" fmla="*/ 62 w 72"/>
                <a:gd name="T29" fmla="*/ 33 h 86"/>
                <a:gd name="T30" fmla="*/ 42 w 72"/>
                <a:gd name="T31" fmla="*/ 78 h 86"/>
                <a:gd name="T32" fmla="*/ 31 w 72"/>
                <a:gd name="T33" fmla="*/ 78 h 86"/>
                <a:gd name="T34" fmla="*/ 32 w 72"/>
                <a:gd name="T35" fmla="*/ 64 h 86"/>
                <a:gd name="T36" fmla="*/ 29 w 72"/>
                <a:gd name="T37" fmla="*/ 58 h 86"/>
                <a:gd name="T38" fmla="*/ 36 w 72"/>
                <a:gd name="T39" fmla="*/ 51 h 86"/>
                <a:gd name="T40" fmla="*/ 43 w 72"/>
                <a:gd name="T41" fmla="*/ 58 h 86"/>
                <a:gd name="T42" fmla="*/ 40 w 72"/>
                <a:gd name="T43" fmla="*/ 64 h 86"/>
                <a:gd name="T44" fmla="*/ 42 w 72"/>
                <a:gd name="T45" fmla="*/ 78 h 86"/>
                <a:gd name="T46" fmla="*/ 50 w 72"/>
                <a:gd name="T47" fmla="*/ 33 h 86"/>
                <a:gd name="T48" fmla="*/ 22 w 72"/>
                <a:gd name="T49" fmla="*/ 33 h 86"/>
                <a:gd name="T50" fmla="*/ 22 w 72"/>
                <a:gd name="T51" fmla="*/ 19 h 86"/>
                <a:gd name="T52" fmla="*/ 34 w 72"/>
                <a:gd name="T53" fmla="*/ 7 h 86"/>
                <a:gd name="T54" fmla="*/ 38 w 72"/>
                <a:gd name="T55" fmla="*/ 7 h 86"/>
                <a:gd name="T56" fmla="*/ 50 w 72"/>
                <a:gd name="T57" fmla="*/ 19 h 86"/>
                <a:gd name="T58" fmla="*/ 50 w 72"/>
                <a:gd name="T59"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solidFill>
              <a:schemeClr val="bg1"/>
            </a:solidFill>
            <a:ln>
              <a:noFill/>
            </a:ln>
            <a:extLst/>
          </p:spPr>
          <p:txBody>
            <a:bodyPr lIns="162560" tIns="81280" rIns="162560" bIns="81280"/>
            <a:lstStyle/>
            <a:p>
              <a:pPr defTabSz="914309">
                <a:defRPr/>
              </a:pPr>
              <a:endParaRPr lang="zh-CN" altLang="en-US" sz="2533">
                <a:latin typeface="Arial" panose="020B0604020202020204" pitchFamily="34" charset="0"/>
                <a:cs typeface="Arial" panose="020B0604020202020204" pitchFamily="34" charset="0"/>
              </a:endParaRPr>
            </a:p>
          </p:txBody>
        </p:sp>
      </p:grpSp>
      <p:grpSp>
        <p:nvGrpSpPr>
          <p:cNvPr id="83" name="组合 82"/>
          <p:cNvGrpSpPr>
            <a:grpSpLocks/>
          </p:cNvGrpSpPr>
          <p:nvPr/>
        </p:nvGrpSpPr>
        <p:grpSpPr bwMode="auto">
          <a:xfrm>
            <a:off x="3506790" y="3371852"/>
            <a:ext cx="5300663" cy="1052513"/>
            <a:chOff x="3506394" y="3371891"/>
            <a:chExt cx="5300991" cy="1051895"/>
          </a:xfrm>
        </p:grpSpPr>
        <p:cxnSp>
          <p:nvCxnSpPr>
            <p:cNvPr id="84" name="肘形连接符 83"/>
            <p:cNvCxnSpPr>
              <a:stCxn id="85" idx="6"/>
              <a:endCxn id="101" idx="2"/>
            </p:cNvCxnSpPr>
            <p:nvPr/>
          </p:nvCxnSpPr>
          <p:spPr>
            <a:xfrm>
              <a:off x="4262091" y="3749494"/>
              <a:ext cx="4545294" cy="674292"/>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85" name="椭圆 84"/>
            <p:cNvSpPr/>
            <p:nvPr/>
          </p:nvSpPr>
          <p:spPr>
            <a:xfrm>
              <a:off x="3506394" y="3371891"/>
              <a:ext cx="755697" cy="75679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09">
                <a:defRPr/>
              </a:pPr>
              <a:endParaRPr lang="zh-CN" altLang="en-US" sz="2400" dirty="0"/>
            </a:p>
          </p:txBody>
        </p:sp>
        <p:grpSp>
          <p:nvGrpSpPr>
            <p:cNvPr id="86" name="Group 92"/>
            <p:cNvGrpSpPr/>
            <p:nvPr/>
          </p:nvGrpSpPr>
          <p:grpSpPr>
            <a:xfrm>
              <a:off x="3659830" y="3607479"/>
              <a:ext cx="474528" cy="295582"/>
              <a:chOff x="5172076" y="1943683"/>
              <a:chExt cx="471488" cy="293688"/>
            </a:xfrm>
            <a:solidFill>
              <a:schemeClr val="bg1"/>
            </a:solidFill>
          </p:grpSpPr>
          <p:sp>
            <p:nvSpPr>
              <p:cNvPr id="87" name="Freeform 8"/>
              <p:cNvSpPr>
                <a:spLocks noEditPoints="1"/>
              </p:cNvSpPr>
              <p:nvPr/>
            </p:nvSpPr>
            <p:spPr bwMode="auto">
              <a:xfrm>
                <a:off x="5172076" y="1943683"/>
                <a:ext cx="471488" cy="293688"/>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grpFill/>
              <a:ln>
                <a:noFill/>
              </a:ln>
              <a:extLst/>
            </p:spPr>
            <p:txBody>
              <a:bodyPr lIns="162560" tIns="81280" rIns="162560" bIns="81280"/>
              <a:lstStyle/>
              <a:p>
                <a:pPr defTabSz="914309">
                  <a:defRPr/>
                </a:pPr>
                <a:endParaRPr lang="en-US" sz="2533"/>
              </a:p>
            </p:txBody>
          </p:sp>
          <p:sp>
            <p:nvSpPr>
              <p:cNvPr id="88" name="Rectangle 9"/>
              <p:cNvSpPr>
                <a:spLocks noChangeArrowheads="1"/>
              </p:cNvSpPr>
              <p:nvPr/>
            </p:nvSpPr>
            <p:spPr bwMode="auto">
              <a:xfrm>
                <a:off x="5235576" y="2007182"/>
                <a:ext cx="90488" cy="166688"/>
              </a:xfrm>
              <a:prstGeom prst="rect">
                <a:avLst/>
              </a:prstGeom>
              <a:grpFill/>
              <a:ln>
                <a:noFill/>
              </a:ln>
              <a:extLst/>
            </p:spPr>
            <p:txBody>
              <a:bodyPr lIns="162560" tIns="81280" rIns="162560" bIns="81280"/>
              <a:lstStyle/>
              <a:p>
                <a:pPr defTabSz="914309">
                  <a:defRPr/>
                </a:pPr>
                <a:endParaRPr lang="en-US" sz="2533"/>
              </a:p>
            </p:txBody>
          </p:sp>
          <p:sp>
            <p:nvSpPr>
              <p:cNvPr id="89" name="Rectangle 10"/>
              <p:cNvSpPr>
                <a:spLocks noChangeArrowheads="1"/>
              </p:cNvSpPr>
              <p:nvPr/>
            </p:nvSpPr>
            <p:spPr bwMode="auto">
              <a:xfrm>
                <a:off x="5341938" y="2007182"/>
                <a:ext cx="85725" cy="166688"/>
              </a:xfrm>
              <a:prstGeom prst="rect">
                <a:avLst/>
              </a:prstGeom>
              <a:grpFill/>
              <a:ln>
                <a:noFill/>
              </a:ln>
              <a:extLst/>
            </p:spPr>
            <p:txBody>
              <a:bodyPr lIns="162560" tIns="81280" rIns="162560" bIns="81280"/>
              <a:lstStyle/>
              <a:p>
                <a:pPr defTabSz="914309">
                  <a:defRPr/>
                </a:pPr>
                <a:endParaRPr lang="en-US" sz="2533"/>
              </a:p>
            </p:txBody>
          </p:sp>
        </p:grpSp>
      </p:grpSp>
      <p:grpSp>
        <p:nvGrpSpPr>
          <p:cNvPr id="90" name="组合 89"/>
          <p:cNvGrpSpPr>
            <a:grpSpLocks/>
          </p:cNvGrpSpPr>
          <p:nvPr/>
        </p:nvGrpSpPr>
        <p:grpSpPr bwMode="auto">
          <a:xfrm>
            <a:off x="3506788" y="5246690"/>
            <a:ext cx="2454275" cy="757237"/>
            <a:chOff x="3506394" y="5247344"/>
            <a:chExt cx="2455131" cy="756000"/>
          </a:xfrm>
        </p:grpSpPr>
        <p:cxnSp>
          <p:nvCxnSpPr>
            <p:cNvPr id="91" name="直接连接符 90"/>
            <p:cNvCxnSpPr/>
            <p:nvPr/>
          </p:nvCxnSpPr>
          <p:spPr>
            <a:xfrm flipH="1">
              <a:off x="3919288" y="5626136"/>
              <a:ext cx="204223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92" name="椭圆 91"/>
            <p:cNvSpPr/>
            <p:nvPr/>
          </p:nvSpPr>
          <p:spPr>
            <a:xfrm>
              <a:off x="3506394" y="5247344"/>
              <a:ext cx="755914" cy="756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09">
                <a:defRPr/>
              </a:pPr>
              <a:endParaRPr lang="zh-CN" altLang="en-US" sz="2400"/>
            </a:p>
          </p:txBody>
        </p:sp>
        <p:grpSp>
          <p:nvGrpSpPr>
            <p:cNvPr id="93" name="Group 9"/>
            <p:cNvGrpSpPr/>
            <p:nvPr/>
          </p:nvGrpSpPr>
          <p:grpSpPr>
            <a:xfrm>
              <a:off x="3631370" y="5445692"/>
              <a:ext cx="516045" cy="382660"/>
              <a:chOff x="4572000" y="3414713"/>
              <a:chExt cx="374651" cy="277813"/>
            </a:xfrm>
            <a:solidFill>
              <a:schemeClr val="bg1"/>
            </a:solidFill>
          </p:grpSpPr>
          <p:sp>
            <p:nvSpPr>
              <p:cNvPr id="94"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p:spPr>
            <p:txBody>
              <a:bodyPr/>
              <a:lstStyle/>
              <a:p>
                <a:pPr defTabSz="914309">
                  <a:defRPr/>
                </a:pPr>
                <a:endParaRPr lang="en-US" sz="2400"/>
              </a:p>
            </p:txBody>
          </p:sp>
          <p:sp>
            <p:nvSpPr>
              <p:cNvPr id="95"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p:spPr>
            <p:txBody>
              <a:bodyPr/>
              <a:lstStyle/>
              <a:p>
                <a:pPr defTabSz="914309">
                  <a:defRPr/>
                </a:pPr>
                <a:endParaRPr lang="en-US" sz="2400"/>
              </a:p>
            </p:txBody>
          </p:sp>
        </p:grpSp>
      </p:grpSp>
      <p:sp>
        <p:nvSpPr>
          <p:cNvPr id="96" name="任意多边形 95"/>
          <p:cNvSpPr/>
          <p:nvPr/>
        </p:nvSpPr>
        <p:spPr>
          <a:xfrm>
            <a:off x="9594851" y="2262191"/>
            <a:ext cx="1181100" cy="3698875"/>
          </a:xfrm>
          <a:custGeom>
            <a:avLst/>
            <a:gdLst>
              <a:gd name="connsiteX0" fmla="*/ 1176576 w 1181100"/>
              <a:gd name="connsiteY0" fmla="*/ 0 h 3698875"/>
              <a:gd name="connsiteX1" fmla="*/ 1181100 w 1181100"/>
              <a:gd name="connsiteY1" fmla="*/ 0 h 3698875"/>
              <a:gd name="connsiteX2" fmla="*/ 1181100 w 1181100"/>
              <a:gd name="connsiteY2" fmla="*/ 3698875 h 3698875"/>
              <a:gd name="connsiteX3" fmla="*/ 0 w 1181100"/>
              <a:gd name="connsiteY3" fmla="*/ 3698875 h 3698875"/>
              <a:gd name="connsiteX4" fmla="*/ 0 w 1181100"/>
              <a:gd name="connsiteY4" fmla="*/ 1735795 h 3698875"/>
              <a:gd name="connsiteX5" fmla="*/ 48924 w 1181100"/>
              <a:gd name="connsiteY5" fmla="*/ 1697678 h 3698875"/>
              <a:gd name="connsiteX6" fmla="*/ 278759 w 1181100"/>
              <a:gd name="connsiteY6" fmla="*/ 1500788 h 3698875"/>
              <a:gd name="connsiteX7" fmla="*/ 453153 w 1181100"/>
              <a:gd name="connsiteY7" fmla="*/ 1330349 h 3698875"/>
              <a:gd name="connsiteX8" fmla="*/ 510936 w 1181100"/>
              <a:gd name="connsiteY8" fmla="*/ 1369307 h 3698875"/>
              <a:gd name="connsiteX9" fmla="*/ 590551 w 1181100"/>
              <a:gd name="connsiteY9" fmla="*/ 1385380 h 3698875"/>
              <a:gd name="connsiteX10" fmla="*/ 795088 w 1181100"/>
              <a:gd name="connsiteY10" fmla="*/ 1180843 h 3698875"/>
              <a:gd name="connsiteX11" fmla="*/ 735181 w 1181100"/>
              <a:gd name="connsiteY11" fmla="*/ 1036213 h 3698875"/>
              <a:gd name="connsiteX12" fmla="*/ 717723 w 1181100"/>
              <a:gd name="connsiteY12" fmla="*/ 1024442 h 3698875"/>
              <a:gd name="connsiteX13" fmla="*/ 820291 w 1181100"/>
              <a:gd name="connsiteY13" fmla="*/ 886780 h 3698875"/>
              <a:gd name="connsiteX14" fmla="*/ 1174186 w 1181100"/>
              <a:gd name="connsiteY14" fmla="*/ 21448 h 3698875"/>
              <a:gd name="connsiteX15" fmla="*/ 1176576 w 1181100"/>
              <a:gd name="connsiteY15" fmla="*/ 0 h 369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81100" h="3698875">
                <a:moveTo>
                  <a:pt x="1176576" y="0"/>
                </a:moveTo>
                <a:lnTo>
                  <a:pt x="1181100" y="0"/>
                </a:lnTo>
                <a:lnTo>
                  <a:pt x="1181100" y="3698875"/>
                </a:lnTo>
                <a:lnTo>
                  <a:pt x="0" y="3698875"/>
                </a:lnTo>
                <a:lnTo>
                  <a:pt x="0" y="1735795"/>
                </a:lnTo>
                <a:lnTo>
                  <a:pt x="48924" y="1697678"/>
                </a:lnTo>
                <a:cubicBezTo>
                  <a:pt x="129510" y="1632743"/>
                  <a:pt x="206155" y="1567101"/>
                  <a:pt x="278759" y="1500788"/>
                </a:cubicBezTo>
                <a:lnTo>
                  <a:pt x="453153" y="1330349"/>
                </a:lnTo>
                <a:lnTo>
                  <a:pt x="510936" y="1369307"/>
                </a:lnTo>
                <a:cubicBezTo>
                  <a:pt x="535406" y="1379657"/>
                  <a:pt x="562310" y="1385380"/>
                  <a:pt x="590551" y="1385380"/>
                </a:cubicBezTo>
                <a:cubicBezTo>
                  <a:pt x="703514" y="1385380"/>
                  <a:pt x="795088" y="1293806"/>
                  <a:pt x="795088" y="1180843"/>
                </a:cubicBezTo>
                <a:cubicBezTo>
                  <a:pt x="795088" y="1124362"/>
                  <a:pt x="772195" y="1073227"/>
                  <a:pt x="735181" y="1036213"/>
                </a:cubicBezTo>
                <a:lnTo>
                  <a:pt x="717723" y="1024442"/>
                </a:lnTo>
                <a:lnTo>
                  <a:pt x="820291" y="886780"/>
                </a:lnTo>
                <a:cubicBezTo>
                  <a:pt x="1010014" y="606666"/>
                  <a:pt x="1130158" y="317479"/>
                  <a:pt x="1174186" y="21448"/>
                </a:cubicBezTo>
                <a:lnTo>
                  <a:pt x="1176576"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defTabSz="914309">
              <a:defRPr/>
            </a:pPr>
            <a:endParaRPr lang="zh-CN" altLang="en-US" sz="2400"/>
          </a:p>
        </p:txBody>
      </p:sp>
      <p:sp>
        <p:nvSpPr>
          <p:cNvPr id="97" name="任意多边形 96"/>
          <p:cNvSpPr/>
          <p:nvPr/>
        </p:nvSpPr>
        <p:spPr>
          <a:xfrm>
            <a:off x="8361363" y="4038604"/>
            <a:ext cx="1181100" cy="1922463"/>
          </a:xfrm>
          <a:custGeom>
            <a:avLst/>
            <a:gdLst>
              <a:gd name="connsiteX0" fmla="*/ 1181100 w 1181100"/>
              <a:gd name="connsiteY0" fmla="*/ 0 h 1921854"/>
              <a:gd name="connsiteX1" fmla="*/ 1181100 w 1181100"/>
              <a:gd name="connsiteY1" fmla="*/ 1921854 h 1921854"/>
              <a:gd name="connsiteX2" fmla="*/ 0 w 1181100"/>
              <a:gd name="connsiteY2" fmla="*/ 1921854 h 1921854"/>
              <a:gd name="connsiteX3" fmla="*/ 0 w 1181100"/>
              <a:gd name="connsiteY3" fmla="*/ 731966 h 1921854"/>
              <a:gd name="connsiteX4" fmla="*/ 319230 w 1181100"/>
              <a:gd name="connsiteY4" fmla="*/ 562253 h 1921854"/>
              <a:gd name="connsiteX5" fmla="*/ 425975 w 1181100"/>
              <a:gd name="connsiteY5" fmla="*/ 500289 h 1921854"/>
              <a:gd name="connsiteX6" fmla="*/ 445921 w 1181100"/>
              <a:gd name="connsiteY6" fmla="*/ 529872 h 1921854"/>
              <a:gd name="connsiteX7" fmla="*/ 590551 w 1181100"/>
              <a:gd name="connsiteY7" fmla="*/ 589779 h 1921854"/>
              <a:gd name="connsiteX8" fmla="*/ 795088 w 1181100"/>
              <a:gd name="connsiteY8" fmla="*/ 385242 h 1921854"/>
              <a:gd name="connsiteX9" fmla="*/ 779015 w 1181100"/>
              <a:gd name="connsiteY9" fmla="*/ 305627 h 1921854"/>
              <a:gd name="connsiteX10" fmla="*/ 768996 w 1181100"/>
              <a:gd name="connsiteY10" fmla="*/ 290767 h 1921854"/>
              <a:gd name="connsiteX11" fmla="*/ 952789 w 1181100"/>
              <a:gd name="connsiteY11" fmla="*/ 167545 h 1921854"/>
              <a:gd name="connsiteX12" fmla="*/ 1140954 w 1181100"/>
              <a:gd name="connsiteY12" fmla="*/ 31276 h 1921854"/>
              <a:gd name="connsiteX13" fmla="*/ 1181100 w 1181100"/>
              <a:gd name="connsiteY13" fmla="*/ 0 h 192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1100" h="1921854">
                <a:moveTo>
                  <a:pt x="1181100" y="0"/>
                </a:moveTo>
                <a:lnTo>
                  <a:pt x="1181100" y="1921854"/>
                </a:lnTo>
                <a:lnTo>
                  <a:pt x="0" y="1921854"/>
                </a:lnTo>
                <a:lnTo>
                  <a:pt x="0" y="731966"/>
                </a:lnTo>
                <a:lnTo>
                  <a:pt x="319230" y="562253"/>
                </a:lnTo>
                <a:lnTo>
                  <a:pt x="425975" y="500289"/>
                </a:lnTo>
                <a:lnTo>
                  <a:pt x="445921" y="529872"/>
                </a:lnTo>
                <a:cubicBezTo>
                  <a:pt x="482935" y="566886"/>
                  <a:pt x="534069" y="589779"/>
                  <a:pt x="590551" y="589779"/>
                </a:cubicBezTo>
                <a:cubicBezTo>
                  <a:pt x="703514" y="589779"/>
                  <a:pt x="795088" y="498205"/>
                  <a:pt x="795088" y="385242"/>
                </a:cubicBezTo>
                <a:cubicBezTo>
                  <a:pt x="795088" y="357001"/>
                  <a:pt x="789365" y="330097"/>
                  <a:pt x="779015" y="305627"/>
                </a:cubicBezTo>
                <a:lnTo>
                  <a:pt x="768996" y="290767"/>
                </a:lnTo>
                <a:lnTo>
                  <a:pt x="952789" y="167545"/>
                </a:lnTo>
                <a:cubicBezTo>
                  <a:pt x="1017466" y="122501"/>
                  <a:pt x="1080201" y="77074"/>
                  <a:pt x="1140954" y="31276"/>
                </a:cubicBezTo>
                <a:lnTo>
                  <a:pt x="118110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defTabSz="914309">
              <a:defRPr/>
            </a:pPr>
            <a:endParaRPr lang="zh-CN" altLang="en-US" sz="2400"/>
          </a:p>
        </p:txBody>
      </p:sp>
      <p:sp>
        <p:nvSpPr>
          <p:cNvPr id="98" name="任意多边形 97"/>
          <p:cNvSpPr/>
          <p:nvPr/>
        </p:nvSpPr>
        <p:spPr>
          <a:xfrm>
            <a:off x="7126290" y="4799015"/>
            <a:ext cx="1181100" cy="1162051"/>
          </a:xfrm>
          <a:custGeom>
            <a:avLst/>
            <a:gdLst>
              <a:gd name="connsiteX0" fmla="*/ 1181100 w 1181100"/>
              <a:gd name="connsiteY0" fmla="*/ 0 h 1161755"/>
              <a:gd name="connsiteX1" fmla="*/ 1181100 w 1181100"/>
              <a:gd name="connsiteY1" fmla="*/ 1161755 h 1161755"/>
              <a:gd name="connsiteX2" fmla="*/ 0 w 1181100"/>
              <a:gd name="connsiteY2" fmla="*/ 1161755 h 1161755"/>
              <a:gd name="connsiteX3" fmla="*/ 0 w 1181100"/>
              <a:gd name="connsiteY3" fmla="*/ 517854 h 1161755"/>
              <a:gd name="connsiteX4" fmla="*/ 336342 w 1181100"/>
              <a:gd name="connsiteY4" fmla="*/ 385518 h 1161755"/>
              <a:gd name="connsiteX5" fmla="*/ 408490 w 1181100"/>
              <a:gd name="connsiteY5" fmla="*/ 354228 h 1161755"/>
              <a:gd name="connsiteX6" fmla="*/ 445921 w 1181100"/>
              <a:gd name="connsiteY6" fmla="*/ 409746 h 1161755"/>
              <a:gd name="connsiteX7" fmla="*/ 590551 w 1181100"/>
              <a:gd name="connsiteY7" fmla="*/ 469653 h 1161755"/>
              <a:gd name="connsiteX8" fmla="*/ 795088 w 1181100"/>
              <a:gd name="connsiteY8" fmla="*/ 265116 h 1161755"/>
              <a:gd name="connsiteX9" fmla="*/ 790933 w 1181100"/>
              <a:gd name="connsiteY9" fmla="*/ 223895 h 1161755"/>
              <a:gd name="connsiteX10" fmla="*/ 781056 w 1181100"/>
              <a:gd name="connsiteY10" fmla="*/ 192076 h 1161755"/>
              <a:gd name="connsiteX11" fmla="*/ 1174526 w 1181100"/>
              <a:gd name="connsiteY11" fmla="*/ 3495 h 1161755"/>
              <a:gd name="connsiteX12" fmla="*/ 1181100 w 1181100"/>
              <a:gd name="connsiteY12" fmla="*/ 0 h 1161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1100" h="1161755">
                <a:moveTo>
                  <a:pt x="1181100" y="0"/>
                </a:moveTo>
                <a:lnTo>
                  <a:pt x="1181100" y="1161755"/>
                </a:lnTo>
                <a:lnTo>
                  <a:pt x="0" y="1161755"/>
                </a:lnTo>
                <a:lnTo>
                  <a:pt x="0" y="517854"/>
                </a:lnTo>
                <a:lnTo>
                  <a:pt x="336342" y="385518"/>
                </a:lnTo>
                <a:lnTo>
                  <a:pt x="408490" y="354228"/>
                </a:lnTo>
                <a:lnTo>
                  <a:pt x="445921" y="409746"/>
                </a:lnTo>
                <a:cubicBezTo>
                  <a:pt x="482935" y="446760"/>
                  <a:pt x="534070" y="469653"/>
                  <a:pt x="590551" y="469653"/>
                </a:cubicBezTo>
                <a:cubicBezTo>
                  <a:pt x="703514" y="469653"/>
                  <a:pt x="795088" y="378079"/>
                  <a:pt x="795088" y="265116"/>
                </a:cubicBezTo>
                <a:cubicBezTo>
                  <a:pt x="795088" y="250996"/>
                  <a:pt x="793657" y="237210"/>
                  <a:pt x="790933" y="223895"/>
                </a:cubicBezTo>
                <a:lnTo>
                  <a:pt x="781056" y="192076"/>
                </a:lnTo>
                <a:lnTo>
                  <a:pt x="1174526" y="3495"/>
                </a:lnTo>
                <a:lnTo>
                  <a:pt x="1181100" y="0"/>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defTabSz="914309">
              <a:defRPr/>
            </a:pPr>
            <a:endParaRPr lang="zh-CN" altLang="en-US" sz="2400"/>
          </a:p>
        </p:txBody>
      </p:sp>
      <p:sp>
        <p:nvSpPr>
          <p:cNvPr id="99" name="任意多边形 98"/>
          <p:cNvSpPr/>
          <p:nvPr/>
        </p:nvSpPr>
        <p:spPr>
          <a:xfrm>
            <a:off x="5137151" y="5337175"/>
            <a:ext cx="1936751" cy="623888"/>
          </a:xfrm>
          <a:custGeom>
            <a:avLst/>
            <a:gdLst>
              <a:gd name="connsiteX0" fmla="*/ 1936748 w 1936748"/>
              <a:gd name="connsiteY0" fmla="*/ 0 h 623080"/>
              <a:gd name="connsiteX1" fmla="*/ 1936748 w 1936748"/>
              <a:gd name="connsiteY1" fmla="*/ 623080 h 623080"/>
              <a:gd name="connsiteX2" fmla="*/ 0 w 1936748"/>
              <a:gd name="connsiteY2" fmla="*/ 623080 h 623080"/>
              <a:gd name="connsiteX3" fmla="*/ 0 w 1936748"/>
              <a:gd name="connsiteY3" fmla="*/ 613884 h 623080"/>
              <a:gd name="connsiteX4" fmla="*/ 352298 w 1936748"/>
              <a:gd name="connsiteY4" fmla="*/ 519526 h 623080"/>
              <a:gd name="connsiteX5" fmla="*/ 750617 w 1936748"/>
              <a:gd name="connsiteY5" fmla="*/ 403342 h 623080"/>
              <a:gd name="connsiteX6" fmla="*/ 791646 w 1936748"/>
              <a:gd name="connsiteY6" fmla="*/ 390480 h 623080"/>
              <a:gd name="connsiteX7" fmla="*/ 823745 w 1936748"/>
              <a:gd name="connsiteY7" fmla="*/ 438090 h 623080"/>
              <a:gd name="connsiteX8" fmla="*/ 968375 w 1936748"/>
              <a:gd name="connsiteY8" fmla="*/ 497997 h 623080"/>
              <a:gd name="connsiteX9" fmla="*/ 1172912 w 1936748"/>
              <a:gd name="connsiteY9" fmla="*/ 293460 h 623080"/>
              <a:gd name="connsiteX10" fmla="*/ 1170635 w 1936748"/>
              <a:gd name="connsiteY10" fmla="*/ 270869 h 623080"/>
              <a:gd name="connsiteX11" fmla="*/ 1509041 w 1936748"/>
              <a:gd name="connsiteY11" fmla="*/ 156899 h 623080"/>
              <a:gd name="connsiteX12" fmla="*/ 1868376 w 1936748"/>
              <a:gd name="connsiteY12" fmla="*/ 26902 h 623080"/>
              <a:gd name="connsiteX13" fmla="*/ 1936748 w 1936748"/>
              <a:gd name="connsiteY13" fmla="*/ 0 h 623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6748" h="623080">
                <a:moveTo>
                  <a:pt x="1936748" y="0"/>
                </a:moveTo>
                <a:lnTo>
                  <a:pt x="1936748" y="623080"/>
                </a:lnTo>
                <a:lnTo>
                  <a:pt x="0" y="623080"/>
                </a:lnTo>
                <a:lnTo>
                  <a:pt x="0" y="613884"/>
                </a:lnTo>
                <a:lnTo>
                  <a:pt x="352298" y="519526"/>
                </a:lnTo>
                <a:cubicBezTo>
                  <a:pt x="487129" y="481602"/>
                  <a:pt x="619924" y="442867"/>
                  <a:pt x="750617" y="403342"/>
                </a:cubicBezTo>
                <a:lnTo>
                  <a:pt x="791646" y="390480"/>
                </a:lnTo>
                <a:lnTo>
                  <a:pt x="823745" y="438090"/>
                </a:lnTo>
                <a:cubicBezTo>
                  <a:pt x="860759" y="475104"/>
                  <a:pt x="911894" y="497997"/>
                  <a:pt x="968375" y="497997"/>
                </a:cubicBezTo>
                <a:cubicBezTo>
                  <a:pt x="1081338" y="497997"/>
                  <a:pt x="1172912" y="406423"/>
                  <a:pt x="1172912" y="293460"/>
                </a:cubicBezTo>
                <a:lnTo>
                  <a:pt x="1170635" y="270869"/>
                </a:lnTo>
                <a:lnTo>
                  <a:pt x="1509041" y="156899"/>
                </a:lnTo>
                <a:cubicBezTo>
                  <a:pt x="1631071" y="114305"/>
                  <a:pt x="1750871" y="70965"/>
                  <a:pt x="1868376" y="26902"/>
                </a:cubicBezTo>
                <a:lnTo>
                  <a:pt x="1936748"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defTabSz="914309">
              <a:defRPr/>
            </a:pPr>
            <a:endParaRPr lang="zh-CN" altLang="en-US" sz="2400"/>
          </a:p>
        </p:txBody>
      </p:sp>
      <p:sp>
        <p:nvSpPr>
          <p:cNvPr id="100" name="椭圆 99"/>
          <p:cNvSpPr/>
          <p:nvPr/>
        </p:nvSpPr>
        <p:spPr>
          <a:xfrm>
            <a:off x="10040940" y="3298824"/>
            <a:ext cx="288925" cy="287339"/>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defTabSz="914309">
              <a:defRPr/>
            </a:pPr>
            <a:endParaRPr lang="zh-CN" altLang="en-US" sz="2400"/>
          </a:p>
        </p:txBody>
      </p:sp>
      <p:sp>
        <p:nvSpPr>
          <p:cNvPr id="101" name="椭圆 100"/>
          <p:cNvSpPr/>
          <p:nvPr/>
        </p:nvSpPr>
        <p:spPr>
          <a:xfrm>
            <a:off x="8807449" y="4279902"/>
            <a:ext cx="287339" cy="287339"/>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defTabSz="914309">
              <a:defRPr/>
            </a:pPr>
            <a:endParaRPr lang="zh-CN" altLang="en-US" sz="2400"/>
          </a:p>
        </p:txBody>
      </p:sp>
      <p:sp>
        <p:nvSpPr>
          <p:cNvPr id="102" name="椭圆 101"/>
          <p:cNvSpPr/>
          <p:nvPr/>
        </p:nvSpPr>
        <p:spPr>
          <a:xfrm>
            <a:off x="7573966" y="4919667"/>
            <a:ext cx="287337" cy="287337"/>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defTabSz="914309">
              <a:defRPr/>
            </a:pPr>
            <a:endParaRPr lang="zh-CN" altLang="en-US" sz="2400"/>
          </a:p>
        </p:txBody>
      </p:sp>
      <p:sp>
        <p:nvSpPr>
          <p:cNvPr id="103" name="椭圆 102"/>
          <p:cNvSpPr/>
          <p:nvPr/>
        </p:nvSpPr>
        <p:spPr>
          <a:xfrm>
            <a:off x="5961064" y="5486402"/>
            <a:ext cx="288925" cy="28892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defTabSz="914309">
              <a:defRPr/>
            </a:pPr>
            <a:endParaRPr lang="zh-CN" altLang="en-US" sz="2400"/>
          </a:p>
        </p:txBody>
      </p:sp>
      <p:sp>
        <p:nvSpPr>
          <p:cNvPr id="104" name="矩形 47"/>
          <p:cNvSpPr>
            <a:spLocks noChangeArrowheads="1"/>
          </p:cNvSpPr>
          <p:nvPr/>
        </p:nvSpPr>
        <p:spPr bwMode="auto">
          <a:xfrm>
            <a:off x="1303337" y="1474789"/>
            <a:ext cx="9605963" cy="679280"/>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914309">
              <a:lnSpc>
                <a:spcPct val="130000"/>
              </a:lnSpc>
              <a:spcBef>
                <a:spcPct val="0"/>
              </a:spcBef>
              <a:buNone/>
              <a:defRPr/>
            </a:pPr>
            <a:r>
              <a:rPr lang="zh-CN" altLang="en-US" sz="1467" dirty="0">
                <a:solidFill>
                  <a:schemeClr val="tx1">
                    <a:lumMod val="65000"/>
                    <a:lumOff val="35000"/>
                  </a:schemeClr>
                </a:solidFill>
                <a:sym typeface="微软雅黑" pitchFamily="34" charset="-122"/>
              </a:rPr>
              <a:t>在此录入图表的综合描述说明。在此录入上述图表的综合描述说明，在此录入上述图表的综合描述说明，在此录入上述图表的综合描述说明，在此录入上述图表的综合描述说明，在此录入上述图表的综合描述说明。</a:t>
            </a:r>
          </a:p>
        </p:txBody>
      </p:sp>
      <p:sp>
        <p:nvSpPr>
          <p:cNvPr id="105" name="矩形 104"/>
          <p:cNvSpPr/>
          <p:nvPr/>
        </p:nvSpPr>
        <p:spPr>
          <a:xfrm>
            <a:off x="2170806" y="2489202"/>
            <a:ext cx="1210570" cy="400101"/>
          </a:xfrm>
          <a:prstGeom prst="rect">
            <a:avLst/>
          </a:prstGeom>
        </p:spPr>
        <p:txBody>
          <a:bodyPr wrap="none" lIns="91431" tIns="45716" rIns="91431" bIns="45716">
            <a:spAutoFit/>
          </a:bodyPr>
          <a:lstStyle/>
          <a:p>
            <a:pPr algn="r" defTabSz="914309">
              <a:defRPr/>
            </a:pPr>
            <a:r>
              <a:rPr lang="zh-CN" altLang="en-US" sz="2000" b="1" dirty="0">
                <a:solidFill>
                  <a:schemeClr val="tx1">
                    <a:lumMod val="50000"/>
                    <a:lumOff val="50000"/>
                  </a:schemeClr>
                </a:solidFill>
                <a:latin typeface="微软雅黑" pitchFamily="34" charset="-122"/>
                <a:ea typeface="微软雅黑" pitchFamily="34" charset="-122"/>
              </a:rPr>
              <a:t>添加标题</a:t>
            </a:r>
            <a:endParaRPr lang="en-US" altLang="zh-CN" sz="2000" b="1" dirty="0">
              <a:solidFill>
                <a:schemeClr val="tx1">
                  <a:lumMod val="50000"/>
                  <a:lumOff val="50000"/>
                </a:schemeClr>
              </a:solidFill>
              <a:latin typeface="微软雅黑" pitchFamily="34" charset="-122"/>
              <a:ea typeface="微软雅黑" pitchFamily="34" charset="-122"/>
            </a:endParaRPr>
          </a:p>
        </p:txBody>
      </p:sp>
      <p:sp>
        <p:nvSpPr>
          <p:cNvPr id="106" name="矩形 105"/>
          <p:cNvSpPr/>
          <p:nvPr/>
        </p:nvSpPr>
        <p:spPr>
          <a:xfrm>
            <a:off x="1309977" y="2881313"/>
            <a:ext cx="2071400" cy="297454"/>
          </a:xfrm>
          <a:prstGeom prst="rect">
            <a:avLst/>
          </a:prstGeom>
        </p:spPr>
        <p:txBody>
          <a:bodyPr wrap="none" lIns="91440" tIns="45720" rIns="91440" bIns="45720">
            <a:spAutoFit/>
          </a:bodyPr>
          <a:lstStyle/>
          <a:p>
            <a:pPr algn="r" defTabSz="914309">
              <a:defRPr/>
            </a:pPr>
            <a:r>
              <a:rPr lang="zh-CN" altLang="en-US" sz="1333"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点击输入图表的描述说明</a:t>
            </a:r>
            <a:endParaRPr lang="zh-CN" altLang="en-US" sz="1333"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7" name="矩形 106"/>
          <p:cNvSpPr/>
          <p:nvPr/>
        </p:nvSpPr>
        <p:spPr>
          <a:xfrm>
            <a:off x="2170806" y="3417889"/>
            <a:ext cx="1210570" cy="400101"/>
          </a:xfrm>
          <a:prstGeom prst="rect">
            <a:avLst/>
          </a:prstGeom>
        </p:spPr>
        <p:txBody>
          <a:bodyPr wrap="none" lIns="91431" tIns="45716" rIns="91431" bIns="45716">
            <a:spAutoFit/>
          </a:bodyPr>
          <a:lstStyle/>
          <a:p>
            <a:pPr algn="r" defTabSz="914309">
              <a:defRPr/>
            </a:pPr>
            <a:r>
              <a:rPr lang="zh-CN" altLang="en-US" sz="2000" b="1" dirty="0">
                <a:solidFill>
                  <a:schemeClr val="tx1">
                    <a:lumMod val="50000"/>
                    <a:lumOff val="50000"/>
                  </a:schemeClr>
                </a:solidFill>
                <a:latin typeface="微软雅黑" pitchFamily="34" charset="-122"/>
                <a:ea typeface="微软雅黑" pitchFamily="34" charset="-122"/>
              </a:rPr>
              <a:t>添加标题</a:t>
            </a:r>
            <a:endParaRPr lang="en-US" altLang="zh-CN" sz="2000" b="1" dirty="0">
              <a:solidFill>
                <a:schemeClr val="tx1">
                  <a:lumMod val="50000"/>
                  <a:lumOff val="50000"/>
                </a:schemeClr>
              </a:solidFill>
              <a:latin typeface="微软雅黑" pitchFamily="34" charset="-122"/>
              <a:ea typeface="微软雅黑" pitchFamily="34" charset="-122"/>
            </a:endParaRPr>
          </a:p>
        </p:txBody>
      </p:sp>
      <p:sp>
        <p:nvSpPr>
          <p:cNvPr id="108" name="矩形 107"/>
          <p:cNvSpPr/>
          <p:nvPr/>
        </p:nvSpPr>
        <p:spPr>
          <a:xfrm>
            <a:off x="1309977" y="3808413"/>
            <a:ext cx="2071400" cy="297454"/>
          </a:xfrm>
          <a:prstGeom prst="rect">
            <a:avLst/>
          </a:prstGeom>
        </p:spPr>
        <p:txBody>
          <a:bodyPr wrap="none" lIns="91440" tIns="45720" rIns="91440" bIns="45720">
            <a:spAutoFit/>
          </a:bodyPr>
          <a:lstStyle/>
          <a:p>
            <a:pPr algn="r" defTabSz="914309">
              <a:defRPr/>
            </a:pPr>
            <a:r>
              <a:rPr lang="zh-CN" altLang="en-US" sz="1333"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点击输入图表的描述说明</a:t>
            </a:r>
            <a:endParaRPr lang="zh-CN" altLang="en-US" sz="1333"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9" name="矩形 108"/>
          <p:cNvSpPr/>
          <p:nvPr/>
        </p:nvSpPr>
        <p:spPr>
          <a:xfrm>
            <a:off x="2170806" y="4362452"/>
            <a:ext cx="1210570" cy="400101"/>
          </a:xfrm>
          <a:prstGeom prst="rect">
            <a:avLst/>
          </a:prstGeom>
        </p:spPr>
        <p:txBody>
          <a:bodyPr wrap="none" lIns="91431" tIns="45716" rIns="91431" bIns="45716">
            <a:spAutoFit/>
          </a:bodyPr>
          <a:lstStyle/>
          <a:p>
            <a:pPr algn="r" defTabSz="914309">
              <a:defRPr/>
            </a:pPr>
            <a:r>
              <a:rPr lang="zh-CN" altLang="en-US" sz="2000" b="1" dirty="0">
                <a:solidFill>
                  <a:schemeClr val="tx1">
                    <a:lumMod val="50000"/>
                    <a:lumOff val="50000"/>
                  </a:schemeClr>
                </a:solidFill>
                <a:latin typeface="微软雅黑" pitchFamily="34" charset="-122"/>
                <a:ea typeface="微软雅黑" pitchFamily="34" charset="-122"/>
              </a:rPr>
              <a:t>添加标题</a:t>
            </a:r>
            <a:endParaRPr lang="en-US" altLang="zh-CN" sz="2000" b="1" dirty="0">
              <a:solidFill>
                <a:schemeClr val="tx1">
                  <a:lumMod val="50000"/>
                  <a:lumOff val="50000"/>
                </a:schemeClr>
              </a:solidFill>
              <a:latin typeface="微软雅黑" pitchFamily="34" charset="-122"/>
              <a:ea typeface="微软雅黑" pitchFamily="34" charset="-122"/>
            </a:endParaRPr>
          </a:p>
        </p:txBody>
      </p:sp>
      <p:sp>
        <p:nvSpPr>
          <p:cNvPr id="110" name="矩形 109"/>
          <p:cNvSpPr/>
          <p:nvPr/>
        </p:nvSpPr>
        <p:spPr>
          <a:xfrm>
            <a:off x="1309977" y="4754563"/>
            <a:ext cx="2071400" cy="297454"/>
          </a:xfrm>
          <a:prstGeom prst="rect">
            <a:avLst/>
          </a:prstGeom>
        </p:spPr>
        <p:txBody>
          <a:bodyPr wrap="none" lIns="91440" tIns="45720" rIns="91440" bIns="45720">
            <a:spAutoFit/>
          </a:bodyPr>
          <a:lstStyle/>
          <a:p>
            <a:pPr algn="r" defTabSz="914309">
              <a:defRPr/>
            </a:pPr>
            <a:r>
              <a:rPr lang="zh-CN" altLang="en-US" sz="1333"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点击输入图表的描述说明</a:t>
            </a:r>
            <a:endParaRPr lang="zh-CN" altLang="en-US" sz="1333"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1" name="矩形 110"/>
          <p:cNvSpPr/>
          <p:nvPr/>
        </p:nvSpPr>
        <p:spPr>
          <a:xfrm>
            <a:off x="2170806" y="5287965"/>
            <a:ext cx="1210570" cy="400101"/>
          </a:xfrm>
          <a:prstGeom prst="rect">
            <a:avLst/>
          </a:prstGeom>
        </p:spPr>
        <p:txBody>
          <a:bodyPr wrap="none" lIns="91431" tIns="45716" rIns="91431" bIns="45716">
            <a:spAutoFit/>
          </a:bodyPr>
          <a:lstStyle/>
          <a:p>
            <a:pPr algn="r" defTabSz="914309">
              <a:defRPr/>
            </a:pPr>
            <a:r>
              <a:rPr lang="zh-CN" altLang="en-US" sz="2000" b="1" dirty="0">
                <a:solidFill>
                  <a:schemeClr val="tx1">
                    <a:lumMod val="50000"/>
                    <a:lumOff val="50000"/>
                  </a:schemeClr>
                </a:solidFill>
                <a:latin typeface="微软雅黑" pitchFamily="34" charset="-122"/>
                <a:ea typeface="微软雅黑" pitchFamily="34" charset="-122"/>
              </a:rPr>
              <a:t>添加标题</a:t>
            </a:r>
            <a:endParaRPr lang="en-US" altLang="zh-CN" sz="2000" b="1" dirty="0">
              <a:solidFill>
                <a:schemeClr val="tx1">
                  <a:lumMod val="50000"/>
                  <a:lumOff val="50000"/>
                </a:schemeClr>
              </a:solidFill>
              <a:latin typeface="微软雅黑" pitchFamily="34" charset="-122"/>
              <a:ea typeface="微软雅黑" pitchFamily="34" charset="-122"/>
            </a:endParaRPr>
          </a:p>
        </p:txBody>
      </p:sp>
      <p:sp>
        <p:nvSpPr>
          <p:cNvPr id="112" name="矩形 111"/>
          <p:cNvSpPr/>
          <p:nvPr/>
        </p:nvSpPr>
        <p:spPr>
          <a:xfrm>
            <a:off x="1309977" y="5678489"/>
            <a:ext cx="2071400" cy="297454"/>
          </a:xfrm>
          <a:prstGeom prst="rect">
            <a:avLst/>
          </a:prstGeom>
        </p:spPr>
        <p:txBody>
          <a:bodyPr wrap="none" lIns="91440" tIns="45720" rIns="91440" bIns="45720">
            <a:spAutoFit/>
          </a:bodyPr>
          <a:lstStyle/>
          <a:p>
            <a:pPr algn="r" defTabSz="914309">
              <a:defRPr/>
            </a:pPr>
            <a:r>
              <a:rPr lang="zh-CN" altLang="en-US" sz="1333"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点击输入图表的描述说明</a:t>
            </a:r>
            <a:endParaRPr lang="zh-CN" altLang="en-US" sz="1333"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688659"/>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left)">
                                      <p:cBhvr>
                                        <p:cTn id="7" dur="500"/>
                                        <p:tgtEl>
                                          <p:spTgt spid="71"/>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104"/>
                                        </p:tgtEl>
                                        <p:attrNameLst>
                                          <p:attrName>style.visibility</p:attrName>
                                        </p:attrNameLst>
                                      </p:cBhvr>
                                      <p:to>
                                        <p:strVal val="visible"/>
                                      </p:to>
                                    </p:set>
                                    <p:animEffect transition="in" filter="barn(outVertical)">
                                      <p:cBhvr>
                                        <p:cTn id="11" dur="500"/>
                                        <p:tgtEl>
                                          <p:spTgt spid="10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99"/>
                                        </p:tgtEl>
                                        <p:attrNameLst>
                                          <p:attrName>style.visibility</p:attrName>
                                        </p:attrNameLst>
                                      </p:cBhvr>
                                      <p:to>
                                        <p:strVal val="visible"/>
                                      </p:to>
                                    </p:set>
                                    <p:animEffect transition="in" filter="wipe(down)">
                                      <p:cBhvr>
                                        <p:cTn id="15" dur="200"/>
                                        <p:tgtEl>
                                          <p:spTgt spid="99"/>
                                        </p:tgtEl>
                                      </p:cBhvr>
                                    </p:animEffect>
                                  </p:childTnLst>
                                </p:cTn>
                              </p:par>
                              <p:par>
                                <p:cTn id="16" presetID="22" presetClass="entr" presetSubtype="4" fill="hold" nodeType="withEffect">
                                  <p:stCondLst>
                                    <p:cond delay="0"/>
                                  </p:stCondLst>
                                  <p:childTnLst>
                                    <p:set>
                                      <p:cBhvr>
                                        <p:cTn id="17" dur="1" fill="hold">
                                          <p:stCondLst>
                                            <p:cond delay="0"/>
                                          </p:stCondLst>
                                        </p:cTn>
                                        <p:tgtEl>
                                          <p:spTgt spid="98"/>
                                        </p:tgtEl>
                                        <p:attrNameLst>
                                          <p:attrName>style.visibility</p:attrName>
                                        </p:attrNameLst>
                                      </p:cBhvr>
                                      <p:to>
                                        <p:strVal val="visible"/>
                                      </p:to>
                                    </p:set>
                                    <p:animEffect transition="in" filter="wipe(down)">
                                      <p:cBhvr>
                                        <p:cTn id="18" dur="400"/>
                                        <p:tgtEl>
                                          <p:spTgt spid="98"/>
                                        </p:tgtEl>
                                      </p:cBhvr>
                                    </p:animEffect>
                                  </p:childTnLst>
                                </p:cTn>
                              </p:par>
                              <p:par>
                                <p:cTn id="19" presetID="22" presetClass="entr" presetSubtype="4" fill="hold" nodeType="withEffect">
                                  <p:stCondLst>
                                    <p:cond delay="0"/>
                                  </p:stCondLst>
                                  <p:childTnLst>
                                    <p:set>
                                      <p:cBhvr>
                                        <p:cTn id="20" dur="1" fill="hold">
                                          <p:stCondLst>
                                            <p:cond delay="0"/>
                                          </p:stCondLst>
                                        </p:cTn>
                                        <p:tgtEl>
                                          <p:spTgt spid="97"/>
                                        </p:tgtEl>
                                        <p:attrNameLst>
                                          <p:attrName>style.visibility</p:attrName>
                                        </p:attrNameLst>
                                      </p:cBhvr>
                                      <p:to>
                                        <p:strVal val="visible"/>
                                      </p:to>
                                    </p:set>
                                    <p:animEffect transition="in" filter="wipe(down)">
                                      <p:cBhvr>
                                        <p:cTn id="21" dur="600"/>
                                        <p:tgtEl>
                                          <p:spTgt spid="97"/>
                                        </p:tgtEl>
                                      </p:cBhvr>
                                    </p:animEffect>
                                  </p:childTnLst>
                                </p:cTn>
                              </p:par>
                              <p:par>
                                <p:cTn id="22" presetID="22" presetClass="entr" presetSubtype="4" fill="hold" nodeType="withEffect">
                                  <p:stCondLst>
                                    <p:cond delay="0"/>
                                  </p:stCondLst>
                                  <p:childTnLst>
                                    <p:set>
                                      <p:cBhvr>
                                        <p:cTn id="23" dur="1" fill="hold">
                                          <p:stCondLst>
                                            <p:cond delay="0"/>
                                          </p:stCondLst>
                                        </p:cTn>
                                        <p:tgtEl>
                                          <p:spTgt spid="96"/>
                                        </p:tgtEl>
                                        <p:attrNameLst>
                                          <p:attrName>style.visibility</p:attrName>
                                        </p:attrNameLst>
                                      </p:cBhvr>
                                      <p:to>
                                        <p:strVal val="visible"/>
                                      </p:to>
                                    </p:set>
                                    <p:animEffect transition="in" filter="wipe(down)">
                                      <p:cBhvr>
                                        <p:cTn id="24" dur="900"/>
                                        <p:tgtEl>
                                          <p:spTgt spid="96"/>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103"/>
                                        </p:tgtEl>
                                        <p:attrNameLst>
                                          <p:attrName>style.visibility</p:attrName>
                                        </p:attrNameLst>
                                      </p:cBhvr>
                                      <p:to>
                                        <p:strVal val="visible"/>
                                      </p:to>
                                    </p:set>
                                    <p:animEffect transition="in" filter="fade">
                                      <p:cBhvr>
                                        <p:cTn id="27" dur="250"/>
                                        <p:tgtEl>
                                          <p:spTgt spid="103"/>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102"/>
                                        </p:tgtEl>
                                        <p:attrNameLst>
                                          <p:attrName>style.visibility</p:attrName>
                                        </p:attrNameLst>
                                      </p:cBhvr>
                                      <p:to>
                                        <p:strVal val="visible"/>
                                      </p:to>
                                    </p:set>
                                    <p:animEffect transition="in" filter="fade">
                                      <p:cBhvr>
                                        <p:cTn id="30" dur="250"/>
                                        <p:tgtEl>
                                          <p:spTgt spid="102"/>
                                        </p:tgtEl>
                                      </p:cBhvr>
                                    </p:animEffect>
                                  </p:childTnLst>
                                </p:cTn>
                              </p:par>
                              <p:par>
                                <p:cTn id="31" presetID="10" presetClass="entr" presetSubtype="0" fill="hold" grpId="0" nodeType="withEffect">
                                  <p:stCondLst>
                                    <p:cond delay="750"/>
                                  </p:stCondLst>
                                  <p:childTnLst>
                                    <p:set>
                                      <p:cBhvr>
                                        <p:cTn id="32" dur="1" fill="hold">
                                          <p:stCondLst>
                                            <p:cond delay="0"/>
                                          </p:stCondLst>
                                        </p:cTn>
                                        <p:tgtEl>
                                          <p:spTgt spid="101"/>
                                        </p:tgtEl>
                                        <p:attrNameLst>
                                          <p:attrName>style.visibility</p:attrName>
                                        </p:attrNameLst>
                                      </p:cBhvr>
                                      <p:to>
                                        <p:strVal val="visible"/>
                                      </p:to>
                                    </p:set>
                                    <p:animEffect transition="in" filter="fade">
                                      <p:cBhvr>
                                        <p:cTn id="33" dur="250"/>
                                        <p:tgtEl>
                                          <p:spTgt spid="101"/>
                                        </p:tgtEl>
                                      </p:cBhvr>
                                    </p:animEffect>
                                  </p:childTnLst>
                                </p:cTn>
                              </p:par>
                              <p:par>
                                <p:cTn id="34" presetID="10" presetClass="entr" presetSubtype="0" fill="hold" grpId="0" nodeType="withEffect">
                                  <p:stCondLst>
                                    <p:cond delay="1000"/>
                                  </p:stCondLst>
                                  <p:childTnLst>
                                    <p:set>
                                      <p:cBhvr>
                                        <p:cTn id="35" dur="1" fill="hold">
                                          <p:stCondLst>
                                            <p:cond delay="0"/>
                                          </p:stCondLst>
                                        </p:cTn>
                                        <p:tgtEl>
                                          <p:spTgt spid="100"/>
                                        </p:tgtEl>
                                        <p:attrNameLst>
                                          <p:attrName>style.visibility</p:attrName>
                                        </p:attrNameLst>
                                      </p:cBhvr>
                                      <p:to>
                                        <p:strVal val="visible"/>
                                      </p:to>
                                    </p:set>
                                    <p:animEffect transition="in" filter="fade">
                                      <p:cBhvr>
                                        <p:cTn id="36" dur="250"/>
                                        <p:tgtEl>
                                          <p:spTgt spid="100"/>
                                        </p:tgtEl>
                                      </p:cBhvr>
                                    </p:animEffect>
                                  </p:childTnLst>
                                </p:cTn>
                              </p:par>
                            </p:childTnLst>
                          </p:cTn>
                        </p:par>
                        <p:par>
                          <p:cTn id="37" fill="hold">
                            <p:stCondLst>
                              <p:cond delay="2250"/>
                            </p:stCondLst>
                            <p:childTnLst>
                              <p:par>
                                <p:cTn id="38" presetID="26" presetClass="emph" presetSubtype="0" fill="hold" grpId="1" nodeType="afterEffect">
                                  <p:stCondLst>
                                    <p:cond delay="0"/>
                                  </p:stCondLst>
                                  <p:childTnLst>
                                    <p:animEffect transition="out" filter="fade">
                                      <p:cBhvr>
                                        <p:cTn id="39" dur="500" tmFilter="0, 0; .2, .5; .8, .5; 1, 0"/>
                                        <p:tgtEl>
                                          <p:spTgt spid="103"/>
                                        </p:tgtEl>
                                      </p:cBhvr>
                                    </p:animEffect>
                                    <p:animScale>
                                      <p:cBhvr>
                                        <p:cTn id="40" dur="250" autoRev="1" fill="hold"/>
                                        <p:tgtEl>
                                          <p:spTgt spid="103"/>
                                        </p:tgtEl>
                                      </p:cBhvr>
                                      <p:by x="105000" y="105000"/>
                                    </p:animScale>
                                  </p:childTnLst>
                                </p:cTn>
                              </p:par>
                            </p:childTnLst>
                          </p:cTn>
                        </p:par>
                        <p:par>
                          <p:cTn id="41" fill="hold">
                            <p:stCondLst>
                              <p:cond delay="2750"/>
                            </p:stCondLst>
                            <p:childTnLst>
                              <p:par>
                                <p:cTn id="42" presetID="2" presetClass="entr" presetSubtype="8" fill="hold" nodeType="afterEffect">
                                  <p:stCondLst>
                                    <p:cond delay="0"/>
                                  </p:stCondLst>
                                  <p:childTnLst>
                                    <p:set>
                                      <p:cBhvr>
                                        <p:cTn id="43" dur="1" fill="hold">
                                          <p:stCondLst>
                                            <p:cond delay="0"/>
                                          </p:stCondLst>
                                        </p:cTn>
                                        <p:tgtEl>
                                          <p:spTgt spid="90"/>
                                        </p:tgtEl>
                                        <p:attrNameLst>
                                          <p:attrName>style.visibility</p:attrName>
                                        </p:attrNameLst>
                                      </p:cBhvr>
                                      <p:to>
                                        <p:strVal val="visible"/>
                                      </p:to>
                                    </p:set>
                                    <p:anim calcmode="lin" valueType="num">
                                      <p:cBhvr additive="base">
                                        <p:cTn id="44" dur="500" fill="hold"/>
                                        <p:tgtEl>
                                          <p:spTgt spid="90"/>
                                        </p:tgtEl>
                                        <p:attrNameLst>
                                          <p:attrName>ppt_x</p:attrName>
                                        </p:attrNameLst>
                                      </p:cBhvr>
                                      <p:tavLst>
                                        <p:tav tm="0">
                                          <p:val>
                                            <p:strVal val="0-#ppt_w/2"/>
                                          </p:val>
                                        </p:tav>
                                        <p:tav tm="100000">
                                          <p:val>
                                            <p:strVal val="#ppt_x"/>
                                          </p:val>
                                        </p:tav>
                                      </p:tavLst>
                                    </p:anim>
                                    <p:anim calcmode="lin" valueType="num">
                                      <p:cBhvr additive="base">
                                        <p:cTn id="45" dur="500" fill="hold"/>
                                        <p:tgtEl>
                                          <p:spTgt spid="90"/>
                                        </p:tgtEl>
                                        <p:attrNameLst>
                                          <p:attrName>ppt_y</p:attrName>
                                        </p:attrNameLst>
                                      </p:cBhvr>
                                      <p:tavLst>
                                        <p:tav tm="0">
                                          <p:val>
                                            <p:strVal val="#ppt_y"/>
                                          </p:val>
                                        </p:tav>
                                        <p:tav tm="100000">
                                          <p:val>
                                            <p:strVal val="#ppt_y"/>
                                          </p:val>
                                        </p:tav>
                                      </p:tavLst>
                                    </p:anim>
                                  </p:childTnLst>
                                </p:cTn>
                              </p:par>
                            </p:childTnLst>
                          </p:cTn>
                        </p:par>
                        <p:par>
                          <p:cTn id="46" fill="hold">
                            <p:stCondLst>
                              <p:cond delay="3250"/>
                            </p:stCondLst>
                            <p:childTnLst>
                              <p:par>
                                <p:cTn id="47" presetID="14" presetClass="entr" presetSubtype="10" fill="hold" grpId="0" nodeType="afterEffect">
                                  <p:stCondLst>
                                    <p:cond delay="0"/>
                                  </p:stCondLst>
                                  <p:childTnLst>
                                    <p:set>
                                      <p:cBhvr>
                                        <p:cTn id="48" dur="1" fill="hold">
                                          <p:stCondLst>
                                            <p:cond delay="0"/>
                                          </p:stCondLst>
                                        </p:cTn>
                                        <p:tgtEl>
                                          <p:spTgt spid="111"/>
                                        </p:tgtEl>
                                        <p:attrNameLst>
                                          <p:attrName>style.visibility</p:attrName>
                                        </p:attrNameLst>
                                      </p:cBhvr>
                                      <p:to>
                                        <p:strVal val="visible"/>
                                      </p:to>
                                    </p:set>
                                    <p:animEffect transition="in" filter="randombar(horizontal)">
                                      <p:cBhvr>
                                        <p:cTn id="49" dur="500"/>
                                        <p:tgtEl>
                                          <p:spTgt spid="111"/>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112"/>
                                        </p:tgtEl>
                                        <p:attrNameLst>
                                          <p:attrName>style.visibility</p:attrName>
                                        </p:attrNameLst>
                                      </p:cBhvr>
                                      <p:to>
                                        <p:strVal val="visible"/>
                                      </p:to>
                                    </p:set>
                                    <p:animEffect transition="in" filter="randombar(horizontal)">
                                      <p:cBhvr>
                                        <p:cTn id="52" dur="500"/>
                                        <p:tgtEl>
                                          <p:spTgt spid="112"/>
                                        </p:tgtEl>
                                      </p:cBhvr>
                                    </p:animEffect>
                                  </p:childTnLst>
                                </p:cTn>
                              </p:par>
                            </p:childTnLst>
                          </p:cTn>
                        </p:par>
                        <p:par>
                          <p:cTn id="53" fill="hold">
                            <p:stCondLst>
                              <p:cond delay="3750"/>
                            </p:stCondLst>
                            <p:childTnLst>
                              <p:par>
                                <p:cTn id="54" presetID="26" presetClass="emph" presetSubtype="0" fill="hold" grpId="1" nodeType="afterEffect">
                                  <p:stCondLst>
                                    <p:cond delay="0"/>
                                  </p:stCondLst>
                                  <p:childTnLst>
                                    <p:animEffect transition="out" filter="fade">
                                      <p:cBhvr>
                                        <p:cTn id="55" dur="500" tmFilter="0, 0; .2, .5; .8, .5; 1, 0"/>
                                        <p:tgtEl>
                                          <p:spTgt spid="102"/>
                                        </p:tgtEl>
                                      </p:cBhvr>
                                    </p:animEffect>
                                    <p:animScale>
                                      <p:cBhvr>
                                        <p:cTn id="56" dur="250" autoRev="1" fill="hold"/>
                                        <p:tgtEl>
                                          <p:spTgt spid="102"/>
                                        </p:tgtEl>
                                      </p:cBhvr>
                                      <p:by x="105000" y="105000"/>
                                    </p:animScale>
                                  </p:childTnLst>
                                </p:cTn>
                              </p:par>
                            </p:childTnLst>
                          </p:cTn>
                        </p:par>
                        <p:par>
                          <p:cTn id="57" fill="hold">
                            <p:stCondLst>
                              <p:cond delay="4250"/>
                            </p:stCondLst>
                            <p:childTnLst>
                              <p:par>
                                <p:cTn id="58" presetID="2" presetClass="entr" presetSubtype="8" fill="hold" nodeType="afterEffect">
                                  <p:stCondLst>
                                    <p:cond delay="0"/>
                                  </p:stCondLst>
                                  <p:childTnLst>
                                    <p:set>
                                      <p:cBhvr>
                                        <p:cTn id="59" dur="1" fill="hold">
                                          <p:stCondLst>
                                            <p:cond delay="0"/>
                                          </p:stCondLst>
                                        </p:cTn>
                                        <p:tgtEl>
                                          <p:spTgt spid="79"/>
                                        </p:tgtEl>
                                        <p:attrNameLst>
                                          <p:attrName>style.visibility</p:attrName>
                                        </p:attrNameLst>
                                      </p:cBhvr>
                                      <p:to>
                                        <p:strVal val="visible"/>
                                      </p:to>
                                    </p:set>
                                    <p:anim calcmode="lin" valueType="num">
                                      <p:cBhvr additive="base">
                                        <p:cTn id="60" dur="500" fill="hold"/>
                                        <p:tgtEl>
                                          <p:spTgt spid="79"/>
                                        </p:tgtEl>
                                        <p:attrNameLst>
                                          <p:attrName>ppt_x</p:attrName>
                                        </p:attrNameLst>
                                      </p:cBhvr>
                                      <p:tavLst>
                                        <p:tav tm="0">
                                          <p:val>
                                            <p:strVal val="0-#ppt_w/2"/>
                                          </p:val>
                                        </p:tav>
                                        <p:tav tm="100000">
                                          <p:val>
                                            <p:strVal val="#ppt_x"/>
                                          </p:val>
                                        </p:tav>
                                      </p:tavLst>
                                    </p:anim>
                                    <p:anim calcmode="lin" valueType="num">
                                      <p:cBhvr additive="base">
                                        <p:cTn id="61" dur="500" fill="hold"/>
                                        <p:tgtEl>
                                          <p:spTgt spid="79"/>
                                        </p:tgtEl>
                                        <p:attrNameLst>
                                          <p:attrName>ppt_y</p:attrName>
                                        </p:attrNameLst>
                                      </p:cBhvr>
                                      <p:tavLst>
                                        <p:tav tm="0">
                                          <p:val>
                                            <p:strVal val="#ppt_y"/>
                                          </p:val>
                                        </p:tav>
                                        <p:tav tm="100000">
                                          <p:val>
                                            <p:strVal val="#ppt_y"/>
                                          </p:val>
                                        </p:tav>
                                      </p:tavLst>
                                    </p:anim>
                                  </p:childTnLst>
                                </p:cTn>
                              </p:par>
                            </p:childTnLst>
                          </p:cTn>
                        </p:par>
                        <p:par>
                          <p:cTn id="62" fill="hold">
                            <p:stCondLst>
                              <p:cond delay="4750"/>
                            </p:stCondLst>
                            <p:childTnLst>
                              <p:par>
                                <p:cTn id="63" presetID="14" presetClass="entr" presetSubtype="10" fill="hold" grpId="0" nodeType="afterEffect">
                                  <p:stCondLst>
                                    <p:cond delay="0"/>
                                  </p:stCondLst>
                                  <p:childTnLst>
                                    <p:set>
                                      <p:cBhvr>
                                        <p:cTn id="64" dur="1" fill="hold">
                                          <p:stCondLst>
                                            <p:cond delay="0"/>
                                          </p:stCondLst>
                                        </p:cTn>
                                        <p:tgtEl>
                                          <p:spTgt spid="110"/>
                                        </p:tgtEl>
                                        <p:attrNameLst>
                                          <p:attrName>style.visibility</p:attrName>
                                        </p:attrNameLst>
                                      </p:cBhvr>
                                      <p:to>
                                        <p:strVal val="visible"/>
                                      </p:to>
                                    </p:set>
                                    <p:animEffect transition="in" filter="randombar(horizontal)">
                                      <p:cBhvr>
                                        <p:cTn id="65" dur="500"/>
                                        <p:tgtEl>
                                          <p:spTgt spid="110"/>
                                        </p:tgtEl>
                                      </p:cBhvr>
                                    </p:animEffect>
                                  </p:childTnLst>
                                </p:cTn>
                              </p:par>
                              <p:par>
                                <p:cTn id="66" presetID="14" presetClass="entr" presetSubtype="10" fill="hold" grpId="0" nodeType="withEffect">
                                  <p:stCondLst>
                                    <p:cond delay="0"/>
                                  </p:stCondLst>
                                  <p:childTnLst>
                                    <p:set>
                                      <p:cBhvr>
                                        <p:cTn id="67" dur="1" fill="hold">
                                          <p:stCondLst>
                                            <p:cond delay="0"/>
                                          </p:stCondLst>
                                        </p:cTn>
                                        <p:tgtEl>
                                          <p:spTgt spid="109"/>
                                        </p:tgtEl>
                                        <p:attrNameLst>
                                          <p:attrName>style.visibility</p:attrName>
                                        </p:attrNameLst>
                                      </p:cBhvr>
                                      <p:to>
                                        <p:strVal val="visible"/>
                                      </p:to>
                                    </p:set>
                                    <p:animEffect transition="in" filter="randombar(horizontal)">
                                      <p:cBhvr>
                                        <p:cTn id="68" dur="500"/>
                                        <p:tgtEl>
                                          <p:spTgt spid="109"/>
                                        </p:tgtEl>
                                      </p:cBhvr>
                                    </p:animEffect>
                                  </p:childTnLst>
                                </p:cTn>
                              </p:par>
                            </p:childTnLst>
                          </p:cTn>
                        </p:par>
                        <p:par>
                          <p:cTn id="69" fill="hold">
                            <p:stCondLst>
                              <p:cond delay="5250"/>
                            </p:stCondLst>
                            <p:childTnLst>
                              <p:par>
                                <p:cTn id="70" presetID="26" presetClass="emph" presetSubtype="0" fill="hold" grpId="1" nodeType="afterEffect">
                                  <p:stCondLst>
                                    <p:cond delay="0"/>
                                  </p:stCondLst>
                                  <p:childTnLst>
                                    <p:animEffect transition="out" filter="fade">
                                      <p:cBhvr>
                                        <p:cTn id="71" dur="500" tmFilter="0, 0; .2, .5; .8, .5; 1, 0"/>
                                        <p:tgtEl>
                                          <p:spTgt spid="101"/>
                                        </p:tgtEl>
                                      </p:cBhvr>
                                    </p:animEffect>
                                    <p:animScale>
                                      <p:cBhvr>
                                        <p:cTn id="72" dur="250" autoRev="1" fill="hold"/>
                                        <p:tgtEl>
                                          <p:spTgt spid="101"/>
                                        </p:tgtEl>
                                      </p:cBhvr>
                                      <p:by x="105000" y="105000"/>
                                    </p:animScale>
                                  </p:childTnLst>
                                </p:cTn>
                              </p:par>
                            </p:childTnLst>
                          </p:cTn>
                        </p:par>
                        <p:par>
                          <p:cTn id="73" fill="hold">
                            <p:stCondLst>
                              <p:cond delay="5750"/>
                            </p:stCondLst>
                            <p:childTnLst>
                              <p:par>
                                <p:cTn id="74" presetID="2" presetClass="entr" presetSubtype="8" fill="hold" nodeType="afterEffect">
                                  <p:stCondLst>
                                    <p:cond delay="0"/>
                                  </p:stCondLst>
                                  <p:childTnLst>
                                    <p:set>
                                      <p:cBhvr>
                                        <p:cTn id="75" dur="1" fill="hold">
                                          <p:stCondLst>
                                            <p:cond delay="0"/>
                                          </p:stCondLst>
                                        </p:cTn>
                                        <p:tgtEl>
                                          <p:spTgt spid="83"/>
                                        </p:tgtEl>
                                        <p:attrNameLst>
                                          <p:attrName>style.visibility</p:attrName>
                                        </p:attrNameLst>
                                      </p:cBhvr>
                                      <p:to>
                                        <p:strVal val="visible"/>
                                      </p:to>
                                    </p:set>
                                    <p:anim calcmode="lin" valueType="num">
                                      <p:cBhvr additive="base">
                                        <p:cTn id="76" dur="500" fill="hold"/>
                                        <p:tgtEl>
                                          <p:spTgt spid="83"/>
                                        </p:tgtEl>
                                        <p:attrNameLst>
                                          <p:attrName>ppt_x</p:attrName>
                                        </p:attrNameLst>
                                      </p:cBhvr>
                                      <p:tavLst>
                                        <p:tav tm="0">
                                          <p:val>
                                            <p:strVal val="0-#ppt_w/2"/>
                                          </p:val>
                                        </p:tav>
                                        <p:tav tm="100000">
                                          <p:val>
                                            <p:strVal val="#ppt_x"/>
                                          </p:val>
                                        </p:tav>
                                      </p:tavLst>
                                    </p:anim>
                                    <p:anim calcmode="lin" valueType="num">
                                      <p:cBhvr additive="base">
                                        <p:cTn id="77" dur="500" fill="hold"/>
                                        <p:tgtEl>
                                          <p:spTgt spid="83"/>
                                        </p:tgtEl>
                                        <p:attrNameLst>
                                          <p:attrName>ppt_y</p:attrName>
                                        </p:attrNameLst>
                                      </p:cBhvr>
                                      <p:tavLst>
                                        <p:tav tm="0">
                                          <p:val>
                                            <p:strVal val="#ppt_y"/>
                                          </p:val>
                                        </p:tav>
                                        <p:tav tm="100000">
                                          <p:val>
                                            <p:strVal val="#ppt_y"/>
                                          </p:val>
                                        </p:tav>
                                      </p:tavLst>
                                    </p:anim>
                                  </p:childTnLst>
                                </p:cTn>
                              </p:par>
                            </p:childTnLst>
                          </p:cTn>
                        </p:par>
                        <p:par>
                          <p:cTn id="78" fill="hold">
                            <p:stCondLst>
                              <p:cond delay="6250"/>
                            </p:stCondLst>
                            <p:childTnLst>
                              <p:par>
                                <p:cTn id="79" presetID="14" presetClass="entr" presetSubtype="10" fill="hold" grpId="0" nodeType="afterEffect">
                                  <p:stCondLst>
                                    <p:cond delay="0"/>
                                  </p:stCondLst>
                                  <p:childTnLst>
                                    <p:set>
                                      <p:cBhvr>
                                        <p:cTn id="80" dur="1" fill="hold">
                                          <p:stCondLst>
                                            <p:cond delay="0"/>
                                          </p:stCondLst>
                                        </p:cTn>
                                        <p:tgtEl>
                                          <p:spTgt spid="107"/>
                                        </p:tgtEl>
                                        <p:attrNameLst>
                                          <p:attrName>style.visibility</p:attrName>
                                        </p:attrNameLst>
                                      </p:cBhvr>
                                      <p:to>
                                        <p:strVal val="visible"/>
                                      </p:to>
                                    </p:set>
                                    <p:animEffect transition="in" filter="randombar(horizontal)">
                                      <p:cBhvr>
                                        <p:cTn id="81" dur="500"/>
                                        <p:tgtEl>
                                          <p:spTgt spid="107"/>
                                        </p:tgtEl>
                                      </p:cBhvr>
                                    </p:animEffect>
                                  </p:childTnLst>
                                </p:cTn>
                              </p:par>
                              <p:par>
                                <p:cTn id="82" presetID="14" presetClass="entr" presetSubtype="10" fill="hold" grpId="0" nodeType="withEffect">
                                  <p:stCondLst>
                                    <p:cond delay="0"/>
                                  </p:stCondLst>
                                  <p:childTnLst>
                                    <p:set>
                                      <p:cBhvr>
                                        <p:cTn id="83" dur="1" fill="hold">
                                          <p:stCondLst>
                                            <p:cond delay="0"/>
                                          </p:stCondLst>
                                        </p:cTn>
                                        <p:tgtEl>
                                          <p:spTgt spid="108"/>
                                        </p:tgtEl>
                                        <p:attrNameLst>
                                          <p:attrName>style.visibility</p:attrName>
                                        </p:attrNameLst>
                                      </p:cBhvr>
                                      <p:to>
                                        <p:strVal val="visible"/>
                                      </p:to>
                                    </p:set>
                                    <p:animEffect transition="in" filter="randombar(horizontal)">
                                      <p:cBhvr>
                                        <p:cTn id="84" dur="500"/>
                                        <p:tgtEl>
                                          <p:spTgt spid="108"/>
                                        </p:tgtEl>
                                      </p:cBhvr>
                                    </p:animEffect>
                                  </p:childTnLst>
                                </p:cTn>
                              </p:par>
                            </p:childTnLst>
                          </p:cTn>
                        </p:par>
                        <p:par>
                          <p:cTn id="85" fill="hold">
                            <p:stCondLst>
                              <p:cond delay="6750"/>
                            </p:stCondLst>
                            <p:childTnLst>
                              <p:par>
                                <p:cTn id="86" presetID="26" presetClass="emph" presetSubtype="0" fill="hold" grpId="1" nodeType="afterEffect">
                                  <p:stCondLst>
                                    <p:cond delay="0"/>
                                  </p:stCondLst>
                                  <p:childTnLst>
                                    <p:animEffect transition="out" filter="fade">
                                      <p:cBhvr>
                                        <p:cTn id="87" dur="500" tmFilter="0, 0; .2, .5; .8, .5; 1, 0"/>
                                        <p:tgtEl>
                                          <p:spTgt spid="100"/>
                                        </p:tgtEl>
                                      </p:cBhvr>
                                    </p:animEffect>
                                    <p:animScale>
                                      <p:cBhvr>
                                        <p:cTn id="88" dur="250" autoRev="1" fill="hold"/>
                                        <p:tgtEl>
                                          <p:spTgt spid="100"/>
                                        </p:tgtEl>
                                      </p:cBhvr>
                                      <p:by x="105000" y="105000"/>
                                    </p:animScale>
                                  </p:childTnLst>
                                </p:cTn>
                              </p:par>
                            </p:childTnLst>
                          </p:cTn>
                        </p:par>
                        <p:par>
                          <p:cTn id="89" fill="hold">
                            <p:stCondLst>
                              <p:cond delay="7250"/>
                            </p:stCondLst>
                            <p:childTnLst>
                              <p:par>
                                <p:cTn id="90" presetID="2" presetClass="entr" presetSubtype="8" fill="hold" nodeType="afterEffect">
                                  <p:stCondLst>
                                    <p:cond delay="0"/>
                                  </p:stCondLst>
                                  <p:childTnLst>
                                    <p:set>
                                      <p:cBhvr>
                                        <p:cTn id="91" dur="1" fill="hold">
                                          <p:stCondLst>
                                            <p:cond delay="0"/>
                                          </p:stCondLst>
                                        </p:cTn>
                                        <p:tgtEl>
                                          <p:spTgt spid="73"/>
                                        </p:tgtEl>
                                        <p:attrNameLst>
                                          <p:attrName>style.visibility</p:attrName>
                                        </p:attrNameLst>
                                      </p:cBhvr>
                                      <p:to>
                                        <p:strVal val="visible"/>
                                      </p:to>
                                    </p:set>
                                    <p:anim calcmode="lin" valueType="num">
                                      <p:cBhvr additive="base">
                                        <p:cTn id="92" dur="500" fill="hold"/>
                                        <p:tgtEl>
                                          <p:spTgt spid="73"/>
                                        </p:tgtEl>
                                        <p:attrNameLst>
                                          <p:attrName>ppt_x</p:attrName>
                                        </p:attrNameLst>
                                      </p:cBhvr>
                                      <p:tavLst>
                                        <p:tav tm="0">
                                          <p:val>
                                            <p:strVal val="0-#ppt_w/2"/>
                                          </p:val>
                                        </p:tav>
                                        <p:tav tm="100000">
                                          <p:val>
                                            <p:strVal val="#ppt_x"/>
                                          </p:val>
                                        </p:tav>
                                      </p:tavLst>
                                    </p:anim>
                                    <p:anim calcmode="lin" valueType="num">
                                      <p:cBhvr additive="base">
                                        <p:cTn id="93" dur="500" fill="hold"/>
                                        <p:tgtEl>
                                          <p:spTgt spid="73"/>
                                        </p:tgtEl>
                                        <p:attrNameLst>
                                          <p:attrName>ppt_y</p:attrName>
                                        </p:attrNameLst>
                                      </p:cBhvr>
                                      <p:tavLst>
                                        <p:tav tm="0">
                                          <p:val>
                                            <p:strVal val="#ppt_y"/>
                                          </p:val>
                                        </p:tav>
                                        <p:tav tm="100000">
                                          <p:val>
                                            <p:strVal val="#ppt_y"/>
                                          </p:val>
                                        </p:tav>
                                      </p:tavLst>
                                    </p:anim>
                                  </p:childTnLst>
                                </p:cTn>
                              </p:par>
                            </p:childTnLst>
                          </p:cTn>
                        </p:par>
                        <p:par>
                          <p:cTn id="94" fill="hold">
                            <p:stCondLst>
                              <p:cond delay="7750"/>
                            </p:stCondLst>
                            <p:childTnLst>
                              <p:par>
                                <p:cTn id="95" presetID="14" presetClass="entr" presetSubtype="10" fill="hold" grpId="0" nodeType="afterEffect">
                                  <p:stCondLst>
                                    <p:cond delay="0"/>
                                  </p:stCondLst>
                                  <p:childTnLst>
                                    <p:set>
                                      <p:cBhvr>
                                        <p:cTn id="96" dur="1" fill="hold">
                                          <p:stCondLst>
                                            <p:cond delay="0"/>
                                          </p:stCondLst>
                                        </p:cTn>
                                        <p:tgtEl>
                                          <p:spTgt spid="105"/>
                                        </p:tgtEl>
                                        <p:attrNameLst>
                                          <p:attrName>style.visibility</p:attrName>
                                        </p:attrNameLst>
                                      </p:cBhvr>
                                      <p:to>
                                        <p:strVal val="visible"/>
                                      </p:to>
                                    </p:set>
                                    <p:animEffect transition="in" filter="randombar(horizontal)">
                                      <p:cBhvr>
                                        <p:cTn id="97" dur="500"/>
                                        <p:tgtEl>
                                          <p:spTgt spid="105"/>
                                        </p:tgtEl>
                                      </p:cBhvr>
                                    </p:animEffect>
                                  </p:childTnLst>
                                </p:cTn>
                              </p:par>
                              <p:par>
                                <p:cTn id="98" presetID="14" presetClass="entr" presetSubtype="10" fill="hold" grpId="0" nodeType="withEffect">
                                  <p:stCondLst>
                                    <p:cond delay="0"/>
                                  </p:stCondLst>
                                  <p:childTnLst>
                                    <p:set>
                                      <p:cBhvr>
                                        <p:cTn id="99" dur="1" fill="hold">
                                          <p:stCondLst>
                                            <p:cond delay="0"/>
                                          </p:stCondLst>
                                        </p:cTn>
                                        <p:tgtEl>
                                          <p:spTgt spid="106"/>
                                        </p:tgtEl>
                                        <p:attrNameLst>
                                          <p:attrName>style.visibility</p:attrName>
                                        </p:attrNameLst>
                                      </p:cBhvr>
                                      <p:to>
                                        <p:strVal val="visible"/>
                                      </p:to>
                                    </p:set>
                                    <p:animEffect transition="in" filter="randombar(horizontal)">
                                      <p:cBhvr>
                                        <p:cTn id="100"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100" grpId="0" animBg="1"/>
      <p:bldP spid="100" grpId="1" animBg="1"/>
      <p:bldP spid="101" grpId="0" animBg="1"/>
      <p:bldP spid="101" grpId="1" animBg="1"/>
      <p:bldP spid="102" grpId="0" animBg="1"/>
      <p:bldP spid="102" grpId="1" animBg="1"/>
      <p:bldP spid="103" grpId="0" animBg="1"/>
      <p:bldP spid="103" grpId="1" animBg="1"/>
      <p:bldP spid="104" grpId="0"/>
      <p:bldP spid="105" grpId="0"/>
      <p:bldP spid="106" grpId="0"/>
      <p:bldP spid="107" grpId="0"/>
      <p:bldP spid="108" grpId="0"/>
      <p:bldP spid="109" grpId="0"/>
      <p:bldP spid="110" grpId="0"/>
      <p:bldP spid="111" grpId="0"/>
      <p:bldP spid="112"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3" name="文本框 10"/>
          <p:cNvSpPr txBox="1">
            <a:spLocks noChangeArrowheads="1"/>
          </p:cNvSpPr>
          <p:nvPr/>
        </p:nvSpPr>
        <p:spPr bwMode="auto">
          <a:xfrm>
            <a:off x="1295467" y="278222"/>
            <a:ext cx="4680076" cy="461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3" rIns="91428" bIns="45713">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2400" b="1" dirty="0">
                <a:latin typeface="+mn-ea"/>
                <a:ea typeface="+mn-ea"/>
              </a:rPr>
              <a:t>明年工作计划</a:t>
            </a:r>
            <a:r>
              <a:rPr lang="zh-CN" altLang="en-US" sz="1600" b="1" dirty="0">
                <a:latin typeface="+mn-ea"/>
                <a:ea typeface="+mn-ea"/>
              </a:rPr>
              <a:t>（文字可以编辑）</a:t>
            </a:r>
            <a:endParaRPr lang="zh-CN" altLang="en-US" sz="1600" b="1" dirty="0">
              <a:latin typeface="+mn-ea"/>
              <a:ea typeface="+mn-ea"/>
              <a:cs typeface="+mn-ea"/>
              <a:sym typeface="+mn-lt"/>
            </a:endParaRPr>
          </a:p>
        </p:txBody>
      </p:sp>
      <p:sp>
        <p:nvSpPr>
          <p:cNvPr id="14" name="文本框 25"/>
          <p:cNvSpPr txBox="1"/>
          <p:nvPr/>
        </p:nvSpPr>
        <p:spPr>
          <a:xfrm>
            <a:off x="1183795" y="4890626"/>
            <a:ext cx="2056605" cy="461665"/>
          </a:xfrm>
          <a:prstGeom prst="rect">
            <a:avLst/>
          </a:prstGeom>
          <a:noFill/>
        </p:spPr>
        <p:txBody>
          <a:bodyPr wrap="square" lIns="91440" tIns="45720" rIns="91440" bIns="45720" rtlCol="0">
            <a:spAutoFit/>
          </a:bodyPr>
          <a:lstStyle/>
          <a:p>
            <a:r>
              <a:rPr lang="zh-CN" altLang="en-US" sz="2400" b="1" dirty="0">
                <a:solidFill>
                  <a:srgbClr val="0070C0"/>
                </a:solidFill>
                <a:latin typeface="微软雅黑" panose="020B0503020204020204" pitchFamily="34" charset="-122"/>
                <a:ea typeface="微软雅黑" panose="020B0503020204020204" pitchFamily="34" charset="-122"/>
              </a:rPr>
              <a:t>添加标题</a:t>
            </a:r>
          </a:p>
        </p:txBody>
      </p:sp>
      <p:sp>
        <p:nvSpPr>
          <p:cNvPr id="15" name="文本框 26"/>
          <p:cNvSpPr txBox="1"/>
          <p:nvPr/>
        </p:nvSpPr>
        <p:spPr>
          <a:xfrm>
            <a:off x="1234595" y="5308023"/>
            <a:ext cx="9936956" cy="1266244"/>
          </a:xfrm>
          <a:prstGeom prst="rect">
            <a:avLst/>
          </a:prstGeom>
          <a:noFill/>
        </p:spPr>
        <p:txBody>
          <a:bodyPr wrap="square" lIns="91440" tIns="45720" rIns="91440" bIns="45720" rtlCol="0">
            <a:spAutoFit/>
          </a:bodyPr>
          <a:lstStyle/>
          <a:p>
            <a:pPr algn="just">
              <a:lnSpc>
                <a:spcPct val="130000"/>
              </a:lnSpc>
            </a:pPr>
            <a:r>
              <a:rPr lang="zh-CN" altLang="en-US" sz="1467"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单击添加文本单击添加单击添加文本单击添加文本单击添加文本单击添加文本单击添加文本单击添加文本单击添加文本单击添加文本单击添加文本单击添加文本单击添加文本单击添加文本</a:t>
            </a:r>
            <a:endParaRPr lang="en-US" altLang="zh-CN" sz="1467"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矩形 15"/>
          <p:cNvSpPr/>
          <p:nvPr/>
        </p:nvSpPr>
        <p:spPr>
          <a:xfrm rot="10800000">
            <a:off x="1132003" y="5009624"/>
            <a:ext cx="60324" cy="216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17" name="弧形 16"/>
          <p:cNvSpPr/>
          <p:nvPr/>
        </p:nvSpPr>
        <p:spPr>
          <a:xfrm>
            <a:off x="1007435" y="2349136"/>
            <a:ext cx="990600" cy="990600"/>
          </a:xfrm>
          <a:prstGeom prst="arc">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algn="ctr"/>
            <a:endParaRPr lang="zh-CN" altLang="en-US" sz="2400"/>
          </a:p>
        </p:txBody>
      </p:sp>
      <p:sp>
        <p:nvSpPr>
          <p:cNvPr id="18" name="弧形 17"/>
          <p:cNvSpPr/>
          <p:nvPr/>
        </p:nvSpPr>
        <p:spPr>
          <a:xfrm flipV="1">
            <a:off x="4403097" y="2349136"/>
            <a:ext cx="990600" cy="990600"/>
          </a:xfrm>
          <a:prstGeom prst="arc">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algn="ctr"/>
            <a:endParaRPr lang="zh-CN" altLang="en-US" sz="2400"/>
          </a:p>
        </p:txBody>
      </p:sp>
      <p:sp>
        <p:nvSpPr>
          <p:cNvPr id="19" name="弧形 18"/>
          <p:cNvSpPr/>
          <p:nvPr/>
        </p:nvSpPr>
        <p:spPr>
          <a:xfrm>
            <a:off x="7798760" y="2349136"/>
            <a:ext cx="990600" cy="990600"/>
          </a:xfrm>
          <a:prstGeom prst="arc">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algn="ctr"/>
            <a:endParaRPr lang="zh-CN" altLang="en-US" sz="2400"/>
          </a:p>
        </p:txBody>
      </p:sp>
      <p:cxnSp>
        <p:nvCxnSpPr>
          <p:cNvPr id="20" name="直接连接符 19"/>
          <p:cNvCxnSpPr/>
          <p:nvPr/>
        </p:nvCxnSpPr>
        <p:spPr>
          <a:xfrm>
            <a:off x="1983751" y="2844436"/>
            <a:ext cx="2332037" cy="0"/>
          </a:xfrm>
          <a:prstGeom prst="line">
            <a:avLst/>
          </a:prstGeom>
          <a:ln w="28575">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5379412" y="2844436"/>
            <a:ext cx="2332037" cy="0"/>
          </a:xfrm>
          <a:prstGeom prst="line">
            <a:avLst/>
          </a:prstGeom>
          <a:ln w="28575">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8775076" y="2844436"/>
            <a:ext cx="2332037" cy="0"/>
          </a:xfrm>
          <a:prstGeom prst="line">
            <a:avLst/>
          </a:prstGeom>
          <a:ln w="28575">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rot="16200000">
            <a:off x="1106735" y="1972661"/>
            <a:ext cx="792000" cy="0"/>
          </a:xfrm>
          <a:prstGeom prst="line">
            <a:avLst/>
          </a:prstGeom>
          <a:ln w="28575">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rot="16200000">
            <a:off x="7898060" y="1974567"/>
            <a:ext cx="792000" cy="0"/>
          </a:xfrm>
          <a:prstGeom prst="line">
            <a:avLst/>
          </a:prstGeom>
          <a:ln w="28575">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rot="5400000" flipV="1">
            <a:off x="4502396" y="3721449"/>
            <a:ext cx="792000" cy="0"/>
          </a:xfrm>
          <a:prstGeom prst="line">
            <a:avLst/>
          </a:prstGeom>
          <a:ln w="28575">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a:off x="1983749" y="2266490"/>
            <a:ext cx="2332039" cy="2400659"/>
            <a:chOff x="1936749" y="2479576"/>
            <a:chExt cx="2332038" cy="2400658"/>
          </a:xfrm>
        </p:grpSpPr>
        <p:grpSp>
          <p:nvGrpSpPr>
            <p:cNvPr id="27" name="组合 26"/>
            <p:cNvGrpSpPr/>
            <p:nvPr/>
          </p:nvGrpSpPr>
          <p:grpSpPr>
            <a:xfrm>
              <a:off x="2164557" y="2479576"/>
              <a:ext cx="1876425" cy="498540"/>
              <a:chOff x="2164557" y="2479576"/>
              <a:chExt cx="1876425" cy="498540"/>
            </a:xfrm>
          </p:grpSpPr>
          <p:sp>
            <p:nvSpPr>
              <p:cNvPr id="31" name="任意多边形 30"/>
              <p:cNvSpPr/>
              <p:nvPr/>
            </p:nvSpPr>
            <p:spPr>
              <a:xfrm rot="10800000">
                <a:off x="2164557" y="2536554"/>
                <a:ext cx="1876425" cy="441562"/>
              </a:xfrm>
              <a:custGeom>
                <a:avLst/>
                <a:gdLst>
                  <a:gd name="connsiteX0" fmla="*/ 1876425 w 1876425"/>
                  <a:gd name="connsiteY0" fmla="*/ 441562 h 441562"/>
                  <a:gd name="connsiteX1" fmla="*/ 0 w 1876425"/>
                  <a:gd name="connsiteY1" fmla="*/ 441562 h 441562"/>
                  <a:gd name="connsiteX2" fmla="*/ 0 w 1876425"/>
                  <a:gd name="connsiteY2" fmla="*/ 81562 h 441562"/>
                  <a:gd name="connsiteX3" fmla="*/ 862947 w 1876425"/>
                  <a:gd name="connsiteY3" fmla="*/ 81562 h 441562"/>
                  <a:gd name="connsiteX4" fmla="*/ 939134 w 1876425"/>
                  <a:gd name="connsiteY4" fmla="*/ 0 h 441562"/>
                  <a:gd name="connsiteX5" fmla="*/ 1015321 w 1876425"/>
                  <a:gd name="connsiteY5" fmla="*/ 81562 h 441562"/>
                  <a:gd name="connsiteX6" fmla="*/ 1876425 w 1876425"/>
                  <a:gd name="connsiteY6" fmla="*/ 81562 h 441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76425" h="441562">
                    <a:moveTo>
                      <a:pt x="1876425" y="441562"/>
                    </a:moveTo>
                    <a:lnTo>
                      <a:pt x="0" y="441562"/>
                    </a:lnTo>
                    <a:lnTo>
                      <a:pt x="0" y="81562"/>
                    </a:lnTo>
                    <a:lnTo>
                      <a:pt x="862947" y="81562"/>
                    </a:lnTo>
                    <a:lnTo>
                      <a:pt x="939134" y="0"/>
                    </a:lnTo>
                    <a:lnTo>
                      <a:pt x="1015321" y="81562"/>
                    </a:lnTo>
                    <a:lnTo>
                      <a:pt x="1876425" y="81562"/>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p>
            </p:txBody>
          </p:sp>
          <p:sp>
            <p:nvSpPr>
              <p:cNvPr id="32" name="文本框 52"/>
              <p:cNvSpPr txBox="1"/>
              <p:nvPr/>
            </p:nvSpPr>
            <p:spPr>
              <a:xfrm>
                <a:off x="2401312" y="2479576"/>
                <a:ext cx="1415771" cy="461665"/>
              </a:xfrm>
              <a:prstGeom prst="rect">
                <a:avLst/>
              </a:prstGeom>
              <a:noFill/>
            </p:spPr>
            <p:txBody>
              <a:bodyPr wrap="none" rtlCol="0">
                <a:spAutoFit/>
              </a:bodyPr>
              <a:lstStyle/>
              <a:p>
                <a:pPr algn="ctr"/>
                <a:r>
                  <a:rPr lang="zh-CN" altLang="en-US" sz="2400" b="1" dirty="0">
                    <a:solidFill>
                      <a:srgbClr val="E5F5F7"/>
                    </a:solidFill>
                    <a:latin typeface="微软雅黑" panose="020B0503020204020204" pitchFamily="34" charset="-122"/>
                    <a:ea typeface="微软雅黑" panose="020B0503020204020204" pitchFamily="34" charset="-122"/>
                  </a:rPr>
                  <a:t>添加标题</a:t>
                </a:r>
              </a:p>
            </p:txBody>
          </p:sp>
        </p:grpSp>
        <p:grpSp>
          <p:nvGrpSpPr>
            <p:cNvPr id="28" name="组合 27"/>
            <p:cNvGrpSpPr/>
            <p:nvPr/>
          </p:nvGrpSpPr>
          <p:grpSpPr>
            <a:xfrm>
              <a:off x="1936749" y="3147133"/>
              <a:ext cx="2332038" cy="1733101"/>
              <a:chOff x="1936749" y="3147133"/>
              <a:chExt cx="2332038" cy="1733101"/>
            </a:xfrm>
          </p:grpSpPr>
          <p:sp>
            <p:nvSpPr>
              <p:cNvPr id="29" name="任意多边形 28"/>
              <p:cNvSpPr/>
              <p:nvPr/>
            </p:nvSpPr>
            <p:spPr>
              <a:xfrm rot="10800000">
                <a:off x="1936749" y="3147133"/>
                <a:ext cx="2332038" cy="1696168"/>
              </a:xfrm>
              <a:custGeom>
                <a:avLst/>
                <a:gdLst>
                  <a:gd name="connsiteX0" fmla="*/ 1165097 w 2332038"/>
                  <a:gd name="connsiteY0" fmla="*/ 1696168 h 1696168"/>
                  <a:gd name="connsiteX1" fmla="*/ 1088911 w 2332038"/>
                  <a:gd name="connsiteY1" fmla="*/ 1614607 h 1696168"/>
                  <a:gd name="connsiteX2" fmla="*/ 0 w 2332038"/>
                  <a:gd name="connsiteY2" fmla="*/ 1614607 h 1696168"/>
                  <a:gd name="connsiteX3" fmla="*/ 0 w 2332038"/>
                  <a:gd name="connsiteY3" fmla="*/ 0 h 1696168"/>
                  <a:gd name="connsiteX4" fmla="*/ 2332038 w 2332038"/>
                  <a:gd name="connsiteY4" fmla="*/ 0 h 1696168"/>
                  <a:gd name="connsiteX5" fmla="*/ 2332038 w 2332038"/>
                  <a:gd name="connsiteY5" fmla="*/ 1614607 h 1696168"/>
                  <a:gd name="connsiteX6" fmla="*/ 1241283 w 2332038"/>
                  <a:gd name="connsiteY6" fmla="*/ 1614607 h 16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32038" h="1696168">
                    <a:moveTo>
                      <a:pt x="1165097" y="1696168"/>
                    </a:moveTo>
                    <a:lnTo>
                      <a:pt x="1088911" y="1614607"/>
                    </a:lnTo>
                    <a:lnTo>
                      <a:pt x="0" y="1614607"/>
                    </a:lnTo>
                    <a:lnTo>
                      <a:pt x="0" y="0"/>
                    </a:lnTo>
                    <a:lnTo>
                      <a:pt x="2332038" y="0"/>
                    </a:lnTo>
                    <a:lnTo>
                      <a:pt x="2332038" y="1614607"/>
                    </a:lnTo>
                    <a:lnTo>
                      <a:pt x="1241283" y="1614607"/>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p>
            </p:txBody>
          </p:sp>
          <p:sp>
            <p:nvSpPr>
              <p:cNvPr id="30" name="文本框 53"/>
              <p:cNvSpPr txBox="1"/>
              <p:nvPr/>
            </p:nvSpPr>
            <p:spPr>
              <a:xfrm>
                <a:off x="2042750" y="3320513"/>
                <a:ext cx="2120035" cy="1559721"/>
              </a:xfrm>
              <a:prstGeom prst="rect">
                <a:avLst/>
              </a:prstGeom>
              <a:noFill/>
            </p:spPr>
            <p:txBody>
              <a:bodyPr wrap="square" rtlCol="0">
                <a:spAutoFit/>
              </a:bodyPr>
              <a:lstStyle/>
              <a:p>
                <a:pPr algn="just">
                  <a:lnSpc>
                    <a:spcPct val="130000"/>
                  </a:lnSpc>
                  <a:spcBef>
                    <a:spcPts val="1000"/>
                  </a:spcBef>
                </a:pPr>
                <a:r>
                  <a:rPr lang="zh-CN" altLang="en-US" sz="1467" dirty="0">
                    <a:solidFill>
                      <a:srgbClr val="EBF8F9"/>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endParaRPr lang="en-US" altLang="zh-CN" sz="1467" dirty="0">
                  <a:solidFill>
                    <a:srgbClr val="EBF8F9"/>
                  </a:solidFill>
                  <a:latin typeface="微软雅黑" panose="020B0503020204020204" pitchFamily="34" charset="-122"/>
                  <a:ea typeface="微软雅黑" panose="020B0503020204020204" pitchFamily="34" charset="-122"/>
                </a:endParaRPr>
              </a:p>
            </p:txBody>
          </p:sp>
        </p:grpSp>
      </p:grpSp>
      <p:grpSp>
        <p:nvGrpSpPr>
          <p:cNvPr id="33" name="组合 32"/>
          <p:cNvGrpSpPr/>
          <p:nvPr/>
        </p:nvGrpSpPr>
        <p:grpSpPr>
          <a:xfrm>
            <a:off x="5379413" y="1063425"/>
            <a:ext cx="2332039" cy="2348001"/>
            <a:chOff x="5332414" y="1276511"/>
            <a:chExt cx="2332038" cy="2348002"/>
          </a:xfrm>
        </p:grpSpPr>
        <p:grpSp>
          <p:nvGrpSpPr>
            <p:cNvPr id="34" name="组合 33"/>
            <p:cNvGrpSpPr/>
            <p:nvPr/>
          </p:nvGrpSpPr>
          <p:grpSpPr>
            <a:xfrm>
              <a:off x="5560221" y="3141696"/>
              <a:ext cx="1876425" cy="482817"/>
              <a:chOff x="5560221" y="3141696"/>
              <a:chExt cx="1876425" cy="482817"/>
            </a:xfrm>
          </p:grpSpPr>
          <p:sp>
            <p:nvSpPr>
              <p:cNvPr id="38" name="任意多边形 37"/>
              <p:cNvSpPr/>
              <p:nvPr/>
            </p:nvSpPr>
            <p:spPr>
              <a:xfrm rot="10800000">
                <a:off x="5560221" y="3141696"/>
                <a:ext cx="1876425" cy="441562"/>
              </a:xfrm>
              <a:custGeom>
                <a:avLst/>
                <a:gdLst>
                  <a:gd name="connsiteX0" fmla="*/ 937291 w 1876425"/>
                  <a:gd name="connsiteY0" fmla="*/ 441562 h 441562"/>
                  <a:gd name="connsiteX1" fmla="*/ 861105 w 1876425"/>
                  <a:gd name="connsiteY1" fmla="*/ 360000 h 441562"/>
                  <a:gd name="connsiteX2" fmla="*/ 0 w 1876425"/>
                  <a:gd name="connsiteY2" fmla="*/ 360000 h 441562"/>
                  <a:gd name="connsiteX3" fmla="*/ 0 w 1876425"/>
                  <a:gd name="connsiteY3" fmla="*/ 0 h 441562"/>
                  <a:gd name="connsiteX4" fmla="*/ 1876425 w 1876425"/>
                  <a:gd name="connsiteY4" fmla="*/ 0 h 441562"/>
                  <a:gd name="connsiteX5" fmla="*/ 1876425 w 1876425"/>
                  <a:gd name="connsiteY5" fmla="*/ 360000 h 441562"/>
                  <a:gd name="connsiteX6" fmla="*/ 1013478 w 1876425"/>
                  <a:gd name="connsiteY6" fmla="*/ 360000 h 441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76425" h="441562">
                    <a:moveTo>
                      <a:pt x="937291" y="441562"/>
                    </a:moveTo>
                    <a:lnTo>
                      <a:pt x="861105" y="360000"/>
                    </a:lnTo>
                    <a:lnTo>
                      <a:pt x="0" y="360000"/>
                    </a:lnTo>
                    <a:lnTo>
                      <a:pt x="0" y="0"/>
                    </a:lnTo>
                    <a:lnTo>
                      <a:pt x="1876425" y="0"/>
                    </a:lnTo>
                    <a:lnTo>
                      <a:pt x="1876425" y="360000"/>
                    </a:lnTo>
                    <a:lnTo>
                      <a:pt x="1013478" y="36000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p>
            </p:txBody>
          </p:sp>
          <p:sp>
            <p:nvSpPr>
              <p:cNvPr id="39" name="文本框 56"/>
              <p:cNvSpPr txBox="1"/>
              <p:nvPr/>
            </p:nvSpPr>
            <p:spPr>
              <a:xfrm>
                <a:off x="5789625" y="3162848"/>
                <a:ext cx="1415771" cy="461665"/>
              </a:xfrm>
              <a:prstGeom prst="rect">
                <a:avLst/>
              </a:prstGeom>
              <a:noFill/>
            </p:spPr>
            <p:txBody>
              <a:bodyPr wrap="none" rtlCol="0">
                <a:spAutoFit/>
              </a:bodyPr>
              <a:lstStyle/>
              <a:p>
                <a:pPr algn="ctr"/>
                <a:r>
                  <a:rPr lang="zh-CN" altLang="en-US" sz="2400" b="1" dirty="0">
                    <a:solidFill>
                      <a:srgbClr val="E5F5F7"/>
                    </a:solidFill>
                    <a:latin typeface="微软雅黑" panose="020B0503020204020204" pitchFamily="34" charset="-122"/>
                    <a:ea typeface="微软雅黑" panose="020B0503020204020204" pitchFamily="34" charset="-122"/>
                  </a:rPr>
                  <a:t>添加标题</a:t>
                </a:r>
              </a:p>
            </p:txBody>
          </p:sp>
        </p:grpSp>
        <p:grpSp>
          <p:nvGrpSpPr>
            <p:cNvPr id="35" name="组合 34"/>
            <p:cNvGrpSpPr/>
            <p:nvPr/>
          </p:nvGrpSpPr>
          <p:grpSpPr>
            <a:xfrm>
              <a:off x="5332414" y="1276511"/>
              <a:ext cx="2332038" cy="1696168"/>
              <a:chOff x="5332414" y="1276511"/>
              <a:chExt cx="2332038" cy="1696168"/>
            </a:xfrm>
          </p:grpSpPr>
          <p:sp>
            <p:nvSpPr>
              <p:cNvPr id="36" name="任意多边形 35"/>
              <p:cNvSpPr/>
              <p:nvPr/>
            </p:nvSpPr>
            <p:spPr>
              <a:xfrm rot="10800000">
                <a:off x="5332414" y="1276511"/>
                <a:ext cx="2332038" cy="1696168"/>
              </a:xfrm>
              <a:custGeom>
                <a:avLst/>
                <a:gdLst>
                  <a:gd name="connsiteX0" fmla="*/ 2332038 w 2332038"/>
                  <a:gd name="connsiteY0" fmla="*/ 1696168 h 1696168"/>
                  <a:gd name="connsiteX1" fmla="*/ 0 w 2332038"/>
                  <a:gd name="connsiteY1" fmla="*/ 1696168 h 1696168"/>
                  <a:gd name="connsiteX2" fmla="*/ 0 w 2332038"/>
                  <a:gd name="connsiteY2" fmla="*/ 81561 h 1696168"/>
                  <a:gd name="connsiteX3" fmla="*/ 1090755 w 2332038"/>
                  <a:gd name="connsiteY3" fmla="*/ 81561 h 1696168"/>
                  <a:gd name="connsiteX4" fmla="*/ 1166941 w 2332038"/>
                  <a:gd name="connsiteY4" fmla="*/ 0 h 1696168"/>
                  <a:gd name="connsiteX5" fmla="*/ 1243127 w 2332038"/>
                  <a:gd name="connsiteY5" fmla="*/ 81561 h 1696168"/>
                  <a:gd name="connsiteX6" fmla="*/ 2332038 w 2332038"/>
                  <a:gd name="connsiteY6" fmla="*/ 81561 h 16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32038" h="1696168">
                    <a:moveTo>
                      <a:pt x="2332038" y="1696168"/>
                    </a:moveTo>
                    <a:lnTo>
                      <a:pt x="0" y="1696168"/>
                    </a:lnTo>
                    <a:lnTo>
                      <a:pt x="0" y="81561"/>
                    </a:lnTo>
                    <a:lnTo>
                      <a:pt x="1090755" y="81561"/>
                    </a:lnTo>
                    <a:lnTo>
                      <a:pt x="1166941" y="0"/>
                    </a:lnTo>
                    <a:lnTo>
                      <a:pt x="1243127" y="81561"/>
                    </a:lnTo>
                    <a:lnTo>
                      <a:pt x="2332038" y="81561"/>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p>
            </p:txBody>
          </p:sp>
          <p:sp>
            <p:nvSpPr>
              <p:cNvPr id="37" name="文本框 58"/>
              <p:cNvSpPr txBox="1"/>
              <p:nvPr/>
            </p:nvSpPr>
            <p:spPr>
              <a:xfrm>
                <a:off x="5434011" y="1362008"/>
                <a:ext cx="2120035" cy="1559723"/>
              </a:xfrm>
              <a:prstGeom prst="rect">
                <a:avLst/>
              </a:prstGeom>
              <a:noFill/>
            </p:spPr>
            <p:txBody>
              <a:bodyPr wrap="square" rtlCol="0">
                <a:spAutoFit/>
              </a:bodyPr>
              <a:lstStyle/>
              <a:p>
                <a:pPr algn="just">
                  <a:lnSpc>
                    <a:spcPct val="130000"/>
                  </a:lnSpc>
                  <a:spcBef>
                    <a:spcPts val="1000"/>
                  </a:spcBef>
                </a:pPr>
                <a:r>
                  <a:rPr lang="zh-CN" altLang="en-US" sz="1467" dirty="0">
                    <a:solidFill>
                      <a:srgbClr val="EBF8F9"/>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endParaRPr lang="en-US" altLang="zh-CN" sz="1467" dirty="0">
                  <a:solidFill>
                    <a:srgbClr val="EBF8F9"/>
                  </a:solidFill>
                  <a:latin typeface="微软雅黑" panose="020B0503020204020204" pitchFamily="34" charset="-122"/>
                  <a:ea typeface="微软雅黑" panose="020B0503020204020204" pitchFamily="34" charset="-122"/>
                </a:endParaRPr>
              </a:p>
            </p:txBody>
          </p:sp>
        </p:grpSp>
      </p:grpSp>
      <p:grpSp>
        <p:nvGrpSpPr>
          <p:cNvPr id="40" name="组合 39"/>
          <p:cNvGrpSpPr/>
          <p:nvPr/>
        </p:nvGrpSpPr>
        <p:grpSpPr>
          <a:xfrm>
            <a:off x="8774433" y="2266490"/>
            <a:ext cx="2332039" cy="2400660"/>
            <a:chOff x="8727434" y="2479576"/>
            <a:chExt cx="2332038" cy="2400658"/>
          </a:xfrm>
        </p:grpSpPr>
        <p:grpSp>
          <p:nvGrpSpPr>
            <p:cNvPr id="41" name="组合 40"/>
            <p:cNvGrpSpPr/>
            <p:nvPr/>
          </p:nvGrpSpPr>
          <p:grpSpPr>
            <a:xfrm>
              <a:off x="8955242" y="2479576"/>
              <a:ext cx="1876425" cy="498540"/>
              <a:chOff x="8955242" y="2479576"/>
              <a:chExt cx="1876425" cy="498540"/>
            </a:xfrm>
          </p:grpSpPr>
          <p:sp>
            <p:nvSpPr>
              <p:cNvPr id="45" name="任意多边形 44"/>
              <p:cNvSpPr/>
              <p:nvPr/>
            </p:nvSpPr>
            <p:spPr>
              <a:xfrm rot="10800000">
                <a:off x="8955242" y="2536554"/>
                <a:ext cx="1876425" cy="441562"/>
              </a:xfrm>
              <a:custGeom>
                <a:avLst/>
                <a:gdLst>
                  <a:gd name="connsiteX0" fmla="*/ 1876425 w 1876425"/>
                  <a:gd name="connsiteY0" fmla="*/ 441562 h 441562"/>
                  <a:gd name="connsiteX1" fmla="*/ 0 w 1876425"/>
                  <a:gd name="connsiteY1" fmla="*/ 441562 h 441562"/>
                  <a:gd name="connsiteX2" fmla="*/ 0 w 1876425"/>
                  <a:gd name="connsiteY2" fmla="*/ 81562 h 441562"/>
                  <a:gd name="connsiteX3" fmla="*/ 862947 w 1876425"/>
                  <a:gd name="connsiteY3" fmla="*/ 81562 h 441562"/>
                  <a:gd name="connsiteX4" fmla="*/ 939134 w 1876425"/>
                  <a:gd name="connsiteY4" fmla="*/ 0 h 441562"/>
                  <a:gd name="connsiteX5" fmla="*/ 1015321 w 1876425"/>
                  <a:gd name="connsiteY5" fmla="*/ 81562 h 441562"/>
                  <a:gd name="connsiteX6" fmla="*/ 1876425 w 1876425"/>
                  <a:gd name="connsiteY6" fmla="*/ 81562 h 441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76425" h="441562">
                    <a:moveTo>
                      <a:pt x="1876425" y="441562"/>
                    </a:moveTo>
                    <a:lnTo>
                      <a:pt x="0" y="441562"/>
                    </a:lnTo>
                    <a:lnTo>
                      <a:pt x="0" y="81562"/>
                    </a:lnTo>
                    <a:lnTo>
                      <a:pt x="862947" y="81562"/>
                    </a:lnTo>
                    <a:lnTo>
                      <a:pt x="939134" y="0"/>
                    </a:lnTo>
                    <a:lnTo>
                      <a:pt x="1015321" y="81562"/>
                    </a:lnTo>
                    <a:lnTo>
                      <a:pt x="1876425" y="81562"/>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p>
            </p:txBody>
          </p:sp>
          <p:sp>
            <p:nvSpPr>
              <p:cNvPr id="46" name="文本框 65"/>
              <p:cNvSpPr txBox="1"/>
              <p:nvPr/>
            </p:nvSpPr>
            <p:spPr>
              <a:xfrm>
                <a:off x="9191997" y="2479576"/>
                <a:ext cx="1415771" cy="461665"/>
              </a:xfrm>
              <a:prstGeom prst="rect">
                <a:avLst/>
              </a:prstGeom>
              <a:noFill/>
            </p:spPr>
            <p:txBody>
              <a:bodyPr wrap="none" rtlCol="0">
                <a:spAutoFit/>
              </a:bodyPr>
              <a:lstStyle/>
              <a:p>
                <a:pPr algn="ctr"/>
                <a:r>
                  <a:rPr lang="zh-CN" altLang="en-US" sz="2400" b="1" dirty="0">
                    <a:solidFill>
                      <a:srgbClr val="E5F5F7"/>
                    </a:solidFill>
                    <a:latin typeface="微软雅黑" panose="020B0503020204020204" pitchFamily="34" charset="-122"/>
                    <a:ea typeface="微软雅黑" panose="020B0503020204020204" pitchFamily="34" charset="-122"/>
                  </a:rPr>
                  <a:t>添加标题</a:t>
                </a:r>
              </a:p>
            </p:txBody>
          </p:sp>
        </p:grpSp>
        <p:grpSp>
          <p:nvGrpSpPr>
            <p:cNvPr id="42" name="组合 41"/>
            <p:cNvGrpSpPr/>
            <p:nvPr/>
          </p:nvGrpSpPr>
          <p:grpSpPr>
            <a:xfrm>
              <a:off x="8727434" y="3147132"/>
              <a:ext cx="2332038" cy="1733102"/>
              <a:chOff x="8727434" y="3147132"/>
              <a:chExt cx="2332038" cy="1733102"/>
            </a:xfrm>
          </p:grpSpPr>
          <p:sp>
            <p:nvSpPr>
              <p:cNvPr id="43" name="任意多边形 42"/>
              <p:cNvSpPr/>
              <p:nvPr/>
            </p:nvSpPr>
            <p:spPr>
              <a:xfrm>
                <a:off x="8727434" y="3147132"/>
                <a:ext cx="2332038" cy="1696168"/>
              </a:xfrm>
              <a:custGeom>
                <a:avLst/>
                <a:gdLst>
                  <a:gd name="connsiteX0" fmla="*/ 1166941 w 2332038"/>
                  <a:gd name="connsiteY0" fmla="*/ 0 h 1696168"/>
                  <a:gd name="connsiteX1" fmla="*/ 1243127 w 2332038"/>
                  <a:gd name="connsiteY1" fmla="*/ 81561 h 1696168"/>
                  <a:gd name="connsiteX2" fmla="*/ 2332038 w 2332038"/>
                  <a:gd name="connsiteY2" fmla="*/ 81561 h 1696168"/>
                  <a:gd name="connsiteX3" fmla="*/ 2332038 w 2332038"/>
                  <a:gd name="connsiteY3" fmla="*/ 1696168 h 1696168"/>
                  <a:gd name="connsiteX4" fmla="*/ 0 w 2332038"/>
                  <a:gd name="connsiteY4" fmla="*/ 1696168 h 1696168"/>
                  <a:gd name="connsiteX5" fmla="*/ 0 w 2332038"/>
                  <a:gd name="connsiteY5" fmla="*/ 81561 h 1696168"/>
                  <a:gd name="connsiteX6" fmla="*/ 1090755 w 2332038"/>
                  <a:gd name="connsiteY6" fmla="*/ 81561 h 16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32038" h="1696168">
                    <a:moveTo>
                      <a:pt x="1166941" y="0"/>
                    </a:moveTo>
                    <a:lnTo>
                      <a:pt x="1243127" y="81561"/>
                    </a:lnTo>
                    <a:lnTo>
                      <a:pt x="2332038" y="81561"/>
                    </a:lnTo>
                    <a:lnTo>
                      <a:pt x="2332038" y="1696168"/>
                    </a:lnTo>
                    <a:lnTo>
                      <a:pt x="0" y="1696168"/>
                    </a:lnTo>
                    <a:lnTo>
                      <a:pt x="0" y="81561"/>
                    </a:lnTo>
                    <a:lnTo>
                      <a:pt x="1090755" y="81561"/>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p>
            </p:txBody>
          </p:sp>
          <p:sp>
            <p:nvSpPr>
              <p:cNvPr id="44" name="文本框 66"/>
              <p:cNvSpPr txBox="1"/>
              <p:nvPr/>
            </p:nvSpPr>
            <p:spPr>
              <a:xfrm>
                <a:off x="8833435" y="3320513"/>
                <a:ext cx="2120035" cy="1559721"/>
              </a:xfrm>
              <a:prstGeom prst="rect">
                <a:avLst/>
              </a:prstGeom>
              <a:noFill/>
            </p:spPr>
            <p:txBody>
              <a:bodyPr wrap="square" rtlCol="0">
                <a:spAutoFit/>
              </a:bodyPr>
              <a:lstStyle/>
              <a:p>
                <a:pPr algn="just">
                  <a:lnSpc>
                    <a:spcPct val="130000"/>
                  </a:lnSpc>
                  <a:spcBef>
                    <a:spcPts val="1000"/>
                  </a:spcBef>
                </a:pPr>
                <a:r>
                  <a:rPr lang="zh-CN" altLang="en-US" sz="1467" dirty="0">
                    <a:solidFill>
                      <a:srgbClr val="EBF8F9"/>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endParaRPr lang="en-US" altLang="zh-CN" sz="1467" dirty="0">
                  <a:solidFill>
                    <a:srgbClr val="EBF8F9"/>
                  </a:solidFill>
                  <a:latin typeface="微软雅黑" panose="020B0503020204020204" pitchFamily="34" charset="-122"/>
                  <a:ea typeface="微软雅黑" panose="020B0503020204020204" pitchFamily="34" charset="-122"/>
                </a:endParaRPr>
              </a:p>
            </p:txBody>
          </p:sp>
        </p:grpSp>
      </p:grpSp>
      <p:grpSp>
        <p:nvGrpSpPr>
          <p:cNvPr id="47" name="组合 46"/>
          <p:cNvGrpSpPr/>
          <p:nvPr/>
        </p:nvGrpSpPr>
        <p:grpSpPr>
          <a:xfrm>
            <a:off x="1150311" y="2492010"/>
            <a:ext cx="704851" cy="704850"/>
            <a:chOff x="1103312" y="2705100"/>
            <a:chExt cx="704850" cy="704850"/>
          </a:xfrm>
        </p:grpSpPr>
        <p:sp>
          <p:nvSpPr>
            <p:cNvPr id="48" name="椭圆 47"/>
            <p:cNvSpPr/>
            <p:nvPr/>
          </p:nvSpPr>
          <p:spPr>
            <a:xfrm>
              <a:off x="1103312" y="2705100"/>
              <a:ext cx="704850" cy="70485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9" name="文本框 68"/>
            <p:cNvSpPr txBox="1"/>
            <p:nvPr/>
          </p:nvSpPr>
          <p:spPr>
            <a:xfrm>
              <a:off x="1168065" y="2770115"/>
              <a:ext cx="546944" cy="523220"/>
            </a:xfrm>
            <a:prstGeom prst="rect">
              <a:avLst/>
            </a:prstGeom>
            <a:noFill/>
          </p:spPr>
          <p:txBody>
            <a:bodyPr wrap="none" rtlCol="0" anchor="t">
              <a:spAutoFit/>
            </a:bodyPr>
            <a:lstStyle/>
            <a:p>
              <a:pPr algn="ctr"/>
              <a:r>
                <a:rPr lang="en-US" altLang="zh-CN" sz="2800" b="1" dirty="0">
                  <a:solidFill>
                    <a:srgbClr val="E5F5F7"/>
                  </a:solidFill>
                  <a:latin typeface="Adobe Myungjo Std M" panose="02020600000000000000" pitchFamily="18" charset="-128"/>
                  <a:ea typeface="Adobe Myungjo Std M" panose="02020600000000000000" pitchFamily="18" charset="-128"/>
                </a:rPr>
                <a:t>01</a:t>
              </a:r>
              <a:endParaRPr lang="zh-CN" altLang="en-US" sz="2800" b="1" dirty="0">
                <a:solidFill>
                  <a:srgbClr val="E5F5F7"/>
                </a:solidFill>
                <a:latin typeface="Adobe Myungjo Std M" panose="02020600000000000000" pitchFamily="18" charset="-128"/>
              </a:endParaRPr>
            </a:p>
          </p:txBody>
        </p:sp>
      </p:grpSp>
      <p:grpSp>
        <p:nvGrpSpPr>
          <p:cNvPr id="50" name="组合 49"/>
          <p:cNvGrpSpPr/>
          <p:nvPr/>
        </p:nvGrpSpPr>
        <p:grpSpPr>
          <a:xfrm>
            <a:off x="4545975" y="2492015"/>
            <a:ext cx="704851" cy="704851"/>
            <a:chOff x="4498975" y="2705100"/>
            <a:chExt cx="704850" cy="704850"/>
          </a:xfrm>
        </p:grpSpPr>
        <p:sp>
          <p:nvSpPr>
            <p:cNvPr id="51" name="椭圆 50"/>
            <p:cNvSpPr/>
            <p:nvPr/>
          </p:nvSpPr>
          <p:spPr>
            <a:xfrm>
              <a:off x="4498975" y="2705100"/>
              <a:ext cx="704850" cy="70485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2" name="文本框 69"/>
            <p:cNvSpPr txBox="1"/>
            <p:nvPr/>
          </p:nvSpPr>
          <p:spPr>
            <a:xfrm>
              <a:off x="4560556" y="2762077"/>
              <a:ext cx="546944" cy="523219"/>
            </a:xfrm>
            <a:prstGeom prst="rect">
              <a:avLst/>
            </a:prstGeom>
            <a:noFill/>
          </p:spPr>
          <p:txBody>
            <a:bodyPr wrap="none" rtlCol="0" anchor="t">
              <a:spAutoFit/>
            </a:bodyPr>
            <a:lstStyle/>
            <a:p>
              <a:pPr algn="ctr"/>
              <a:r>
                <a:rPr lang="en-US" altLang="zh-CN" sz="2800" b="1" dirty="0">
                  <a:solidFill>
                    <a:srgbClr val="E5F5F7"/>
                  </a:solidFill>
                  <a:latin typeface="Adobe Myungjo Std M" panose="02020600000000000000" pitchFamily="18" charset="-128"/>
                  <a:ea typeface="Adobe Myungjo Std M" panose="02020600000000000000" pitchFamily="18" charset="-128"/>
                </a:rPr>
                <a:t>02</a:t>
              </a:r>
              <a:endParaRPr lang="zh-CN" altLang="en-US" sz="2800" b="1" dirty="0">
                <a:solidFill>
                  <a:srgbClr val="E5F5F7"/>
                </a:solidFill>
                <a:latin typeface="Adobe Myungjo Std M" panose="02020600000000000000" pitchFamily="18" charset="-128"/>
              </a:endParaRPr>
            </a:p>
          </p:txBody>
        </p:sp>
      </p:grpSp>
      <p:grpSp>
        <p:nvGrpSpPr>
          <p:cNvPr id="53" name="组合 52"/>
          <p:cNvGrpSpPr/>
          <p:nvPr/>
        </p:nvGrpSpPr>
        <p:grpSpPr>
          <a:xfrm>
            <a:off x="7941633" y="2492013"/>
            <a:ext cx="704851" cy="704851"/>
            <a:chOff x="7894637" y="2705100"/>
            <a:chExt cx="704850" cy="704850"/>
          </a:xfrm>
        </p:grpSpPr>
        <p:sp>
          <p:nvSpPr>
            <p:cNvPr id="54" name="椭圆 53"/>
            <p:cNvSpPr/>
            <p:nvPr/>
          </p:nvSpPr>
          <p:spPr>
            <a:xfrm>
              <a:off x="7894637" y="2705100"/>
              <a:ext cx="704850" cy="70485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5" name="文本框 70"/>
            <p:cNvSpPr txBox="1"/>
            <p:nvPr/>
          </p:nvSpPr>
          <p:spPr>
            <a:xfrm>
              <a:off x="7955277" y="2770116"/>
              <a:ext cx="546944" cy="523219"/>
            </a:xfrm>
            <a:prstGeom prst="rect">
              <a:avLst/>
            </a:prstGeom>
            <a:noFill/>
          </p:spPr>
          <p:txBody>
            <a:bodyPr wrap="none" rtlCol="0" anchor="t">
              <a:spAutoFit/>
            </a:bodyPr>
            <a:lstStyle/>
            <a:p>
              <a:pPr algn="ctr"/>
              <a:r>
                <a:rPr lang="en-US" altLang="zh-CN" sz="2800" b="1" dirty="0">
                  <a:solidFill>
                    <a:srgbClr val="E5F5F7"/>
                  </a:solidFill>
                  <a:latin typeface="Adobe Myungjo Std M" panose="02020600000000000000" pitchFamily="18" charset="-128"/>
                  <a:ea typeface="Adobe Myungjo Std M" panose="02020600000000000000" pitchFamily="18" charset="-128"/>
                </a:rPr>
                <a:t>03</a:t>
              </a:r>
              <a:endParaRPr lang="zh-CN" altLang="en-US" sz="2800" b="1" dirty="0">
                <a:solidFill>
                  <a:srgbClr val="E5F5F7"/>
                </a:solidFill>
                <a:latin typeface="Adobe Myungjo Std M" panose="02020600000000000000" pitchFamily="18" charset="-128"/>
              </a:endParaRPr>
            </a:p>
          </p:txBody>
        </p:sp>
      </p:grpSp>
      <p:grpSp>
        <p:nvGrpSpPr>
          <p:cNvPr id="56" name="组合 55"/>
          <p:cNvGrpSpPr/>
          <p:nvPr/>
        </p:nvGrpSpPr>
        <p:grpSpPr>
          <a:xfrm>
            <a:off x="8101972" y="1072947"/>
            <a:ext cx="384176" cy="384176"/>
            <a:chOff x="8054974" y="1286036"/>
            <a:chExt cx="384176" cy="384176"/>
          </a:xfrm>
        </p:grpSpPr>
        <p:sp>
          <p:nvSpPr>
            <p:cNvPr id="57" name="椭圆 56"/>
            <p:cNvSpPr/>
            <p:nvPr/>
          </p:nvSpPr>
          <p:spPr>
            <a:xfrm>
              <a:off x="8054974" y="1286036"/>
              <a:ext cx="384176" cy="38417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58" name="图片 5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106402" y="1335489"/>
              <a:ext cx="281320" cy="281320"/>
            </a:xfrm>
            <a:prstGeom prst="rect">
              <a:avLst/>
            </a:prstGeom>
          </p:spPr>
        </p:pic>
      </p:grpSp>
      <p:grpSp>
        <p:nvGrpSpPr>
          <p:cNvPr id="59" name="组合 58"/>
          <p:cNvGrpSpPr/>
          <p:nvPr/>
        </p:nvGrpSpPr>
        <p:grpSpPr>
          <a:xfrm>
            <a:off x="4706308" y="4246037"/>
            <a:ext cx="384176" cy="384176"/>
            <a:chOff x="4659311" y="4459126"/>
            <a:chExt cx="384176" cy="384176"/>
          </a:xfrm>
        </p:grpSpPr>
        <p:sp>
          <p:nvSpPr>
            <p:cNvPr id="60" name="椭圆 59"/>
            <p:cNvSpPr/>
            <p:nvPr/>
          </p:nvSpPr>
          <p:spPr>
            <a:xfrm>
              <a:off x="4659311" y="4459126"/>
              <a:ext cx="384176" cy="38417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61" name="图片 6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46409" y="4546224"/>
              <a:ext cx="209979" cy="209979"/>
            </a:xfrm>
            <a:prstGeom prst="rect">
              <a:avLst/>
            </a:prstGeom>
          </p:spPr>
        </p:pic>
      </p:grpSp>
      <p:grpSp>
        <p:nvGrpSpPr>
          <p:cNvPr id="62" name="组合 61"/>
          <p:cNvGrpSpPr/>
          <p:nvPr/>
        </p:nvGrpSpPr>
        <p:grpSpPr>
          <a:xfrm>
            <a:off x="1310647" y="1072947"/>
            <a:ext cx="384176" cy="384176"/>
            <a:chOff x="1263649" y="1286036"/>
            <a:chExt cx="384176" cy="384176"/>
          </a:xfrm>
        </p:grpSpPr>
        <p:sp>
          <p:nvSpPr>
            <p:cNvPr id="64" name="椭圆 63"/>
            <p:cNvSpPr/>
            <p:nvPr/>
          </p:nvSpPr>
          <p:spPr>
            <a:xfrm>
              <a:off x="1263649" y="1286036"/>
              <a:ext cx="384176" cy="38417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65" name="图片 6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274035" y="1337329"/>
              <a:ext cx="342856" cy="277323"/>
            </a:xfrm>
            <a:prstGeom prst="rect">
              <a:avLst/>
            </a:prstGeom>
          </p:spPr>
        </p:pic>
      </p:grpSp>
    </p:spTree>
    <p:extLst>
      <p:ext uri="{BB962C8B-B14F-4D97-AF65-F5344CB8AC3E}">
        <p14:creationId xmlns:p14="http://schemas.microsoft.com/office/powerpoint/2010/main" val="66435918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wipe(left)">
                                      <p:cBhvr>
                                        <p:cTn id="7" dur="500"/>
                                        <p:tgtEl>
                                          <p:spTgt spid="6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p:cTn id="11" dur="500" fill="hold"/>
                                        <p:tgtEl>
                                          <p:spTgt spid="47"/>
                                        </p:tgtEl>
                                        <p:attrNameLst>
                                          <p:attrName>ppt_w</p:attrName>
                                        </p:attrNameLst>
                                      </p:cBhvr>
                                      <p:tavLst>
                                        <p:tav tm="0">
                                          <p:val>
                                            <p:fltVal val="0"/>
                                          </p:val>
                                        </p:tav>
                                        <p:tav tm="100000">
                                          <p:val>
                                            <p:strVal val="#ppt_w"/>
                                          </p:val>
                                        </p:tav>
                                      </p:tavLst>
                                    </p:anim>
                                    <p:anim calcmode="lin" valueType="num">
                                      <p:cBhvr>
                                        <p:cTn id="12" dur="500" fill="hold"/>
                                        <p:tgtEl>
                                          <p:spTgt spid="47"/>
                                        </p:tgtEl>
                                        <p:attrNameLst>
                                          <p:attrName>ppt_h</p:attrName>
                                        </p:attrNameLst>
                                      </p:cBhvr>
                                      <p:tavLst>
                                        <p:tav tm="0">
                                          <p:val>
                                            <p:fltVal val="0"/>
                                          </p:val>
                                        </p:tav>
                                        <p:tav tm="100000">
                                          <p:val>
                                            <p:strVal val="#ppt_h"/>
                                          </p:val>
                                        </p:tav>
                                      </p:tavLst>
                                    </p:anim>
                                    <p:animEffect transition="in" filter="fade">
                                      <p:cBhvr>
                                        <p:cTn id="13" dur="500"/>
                                        <p:tgtEl>
                                          <p:spTgt spid="47"/>
                                        </p:tgtEl>
                                      </p:cBhvr>
                                    </p:animEffect>
                                  </p:childTnLst>
                                </p:cTn>
                              </p:par>
                              <p:par>
                                <p:cTn id="14" presetID="26" presetClass="emph" presetSubtype="0" fill="hold" nodeType="withEffect">
                                  <p:stCondLst>
                                    <p:cond delay="500"/>
                                  </p:stCondLst>
                                  <p:childTnLst>
                                    <p:animEffect transition="out" filter="fade">
                                      <p:cBhvr>
                                        <p:cTn id="15" dur="500" tmFilter="0, 0; .2, .5; .8, .5; 1, 0"/>
                                        <p:tgtEl>
                                          <p:spTgt spid="47"/>
                                        </p:tgtEl>
                                      </p:cBhvr>
                                    </p:animEffect>
                                    <p:animScale>
                                      <p:cBhvr>
                                        <p:cTn id="16" dur="250" autoRev="1" fill="hold"/>
                                        <p:tgtEl>
                                          <p:spTgt spid="47"/>
                                        </p:tgtEl>
                                      </p:cBhvr>
                                      <p:by x="105000" y="105000"/>
                                    </p:animScale>
                                  </p:childTnLst>
                                </p:cTn>
                              </p:par>
                              <p:par>
                                <p:cTn id="17" presetID="10" presetClass="entr" presetSubtype="0" fill="hold" nodeType="withEffect">
                                  <p:stCondLst>
                                    <p:cond delay="0"/>
                                  </p:stCondLst>
                                  <p:childTnLst>
                                    <p:set>
                                      <p:cBhvr>
                                        <p:cTn id="18" dur="1" fill="hold">
                                          <p:stCondLst>
                                            <p:cond delay="0"/>
                                          </p:stCondLst>
                                        </p:cTn>
                                        <p:tgtEl>
                                          <p:spTgt spid="62"/>
                                        </p:tgtEl>
                                        <p:attrNameLst>
                                          <p:attrName>style.visibility</p:attrName>
                                        </p:attrNameLst>
                                      </p:cBhvr>
                                      <p:to>
                                        <p:strVal val="visible"/>
                                      </p:to>
                                    </p:set>
                                    <p:animEffect transition="in" filter="fade">
                                      <p:cBhvr>
                                        <p:cTn id="19" dur="250"/>
                                        <p:tgtEl>
                                          <p:spTgt spid="62"/>
                                        </p:tgtEl>
                                      </p:cBhvr>
                                    </p:animEffect>
                                  </p:childTnLst>
                                </p:cTn>
                              </p:par>
                              <p:par>
                                <p:cTn id="20" presetID="26" presetClass="emph" presetSubtype="0" fill="hold" nodeType="withEffect">
                                  <p:stCondLst>
                                    <p:cond delay="250"/>
                                  </p:stCondLst>
                                  <p:childTnLst>
                                    <p:animEffect transition="out" filter="fade">
                                      <p:cBhvr>
                                        <p:cTn id="21" dur="500" tmFilter="0, 0; .2, .5; .8, .5; 1, 0"/>
                                        <p:tgtEl>
                                          <p:spTgt spid="62"/>
                                        </p:tgtEl>
                                      </p:cBhvr>
                                    </p:animEffect>
                                    <p:animScale>
                                      <p:cBhvr>
                                        <p:cTn id="22" dur="250" autoRev="1" fill="hold"/>
                                        <p:tgtEl>
                                          <p:spTgt spid="62"/>
                                        </p:tgtEl>
                                      </p:cBhvr>
                                      <p:by x="105000" y="105000"/>
                                    </p:animScale>
                                  </p:childTnLst>
                                </p:cTn>
                              </p:par>
                              <p:par>
                                <p:cTn id="23" presetID="22" presetClass="entr" presetSubtype="1" fill="hold" nodeType="withEffect">
                                  <p:stCondLst>
                                    <p:cond delay="250"/>
                                  </p:stCondLst>
                                  <p:childTnLst>
                                    <p:set>
                                      <p:cBhvr>
                                        <p:cTn id="24" dur="1" fill="hold">
                                          <p:stCondLst>
                                            <p:cond delay="0"/>
                                          </p:stCondLst>
                                        </p:cTn>
                                        <p:tgtEl>
                                          <p:spTgt spid="23"/>
                                        </p:tgtEl>
                                        <p:attrNameLst>
                                          <p:attrName>style.visibility</p:attrName>
                                        </p:attrNameLst>
                                      </p:cBhvr>
                                      <p:to>
                                        <p:strVal val="visible"/>
                                      </p:to>
                                    </p:set>
                                    <p:animEffect transition="in" filter="wipe(up)">
                                      <p:cBhvr>
                                        <p:cTn id="25" dur="250"/>
                                        <p:tgtEl>
                                          <p:spTgt spid="23"/>
                                        </p:tgtEl>
                                      </p:cBhvr>
                                    </p:animEffect>
                                  </p:childTnLst>
                                </p:cTn>
                              </p:par>
                              <p:par>
                                <p:cTn id="26" presetID="22" presetClass="entr" presetSubtype="1" fill="hold" grpId="0" nodeType="withEffect">
                                  <p:stCondLst>
                                    <p:cond delay="500"/>
                                  </p:stCondLst>
                                  <p:childTnLst>
                                    <p:set>
                                      <p:cBhvr>
                                        <p:cTn id="27" dur="1" fill="hold">
                                          <p:stCondLst>
                                            <p:cond delay="0"/>
                                          </p:stCondLst>
                                        </p:cTn>
                                        <p:tgtEl>
                                          <p:spTgt spid="17"/>
                                        </p:tgtEl>
                                        <p:attrNameLst>
                                          <p:attrName>style.visibility</p:attrName>
                                        </p:attrNameLst>
                                      </p:cBhvr>
                                      <p:to>
                                        <p:strVal val="visible"/>
                                      </p:to>
                                    </p:set>
                                    <p:animEffect transition="in" filter="wipe(up)">
                                      <p:cBhvr>
                                        <p:cTn id="28" dur="250"/>
                                        <p:tgtEl>
                                          <p:spTgt spid="17"/>
                                        </p:tgtEl>
                                      </p:cBhvr>
                                    </p:animEffect>
                                  </p:childTnLst>
                                </p:cTn>
                              </p:par>
                              <p:par>
                                <p:cTn id="29" presetID="22" presetClass="entr" presetSubtype="8" fill="hold" nodeType="withEffect">
                                  <p:stCondLst>
                                    <p:cond delay="750"/>
                                  </p:stCondLst>
                                  <p:childTnLst>
                                    <p:set>
                                      <p:cBhvr>
                                        <p:cTn id="30" dur="1" fill="hold">
                                          <p:stCondLst>
                                            <p:cond delay="0"/>
                                          </p:stCondLst>
                                        </p:cTn>
                                        <p:tgtEl>
                                          <p:spTgt spid="20"/>
                                        </p:tgtEl>
                                        <p:attrNameLst>
                                          <p:attrName>style.visibility</p:attrName>
                                        </p:attrNameLst>
                                      </p:cBhvr>
                                      <p:to>
                                        <p:strVal val="visible"/>
                                      </p:to>
                                    </p:set>
                                    <p:animEffect transition="in" filter="wipe(left)">
                                      <p:cBhvr>
                                        <p:cTn id="31" dur="250"/>
                                        <p:tgtEl>
                                          <p:spTgt spid="20"/>
                                        </p:tgtEl>
                                      </p:cBhvr>
                                    </p:animEffect>
                                  </p:childTnLst>
                                </p:cTn>
                              </p:par>
                              <p:par>
                                <p:cTn id="32" presetID="1" presetClass="entr" presetSubtype="0" fill="hold" nodeType="withEffect">
                                  <p:stCondLst>
                                    <p:cond delay="750"/>
                                  </p:stCondLst>
                                  <p:childTnLst>
                                    <p:set>
                                      <p:cBhvr>
                                        <p:cTn id="33" dur="1" fill="hold">
                                          <p:stCondLst>
                                            <p:cond delay="0"/>
                                          </p:stCondLst>
                                        </p:cTn>
                                        <p:tgtEl>
                                          <p:spTgt spid="26"/>
                                        </p:tgtEl>
                                        <p:attrNameLst>
                                          <p:attrName>style.visibility</p:attrName>
                                        </p:attrNameLst>
                                      </p:cBhvr>
                                      <p:to>
                                        <p:strVal val="visible"/>
                                      </p:to>
                                    </p:set>
                                  </p:childTnLst>
                                </p:cTn>
                              </p:par>
                              <p:par>
                                <p:cTn id="34" presetID="26" presetClass="emph" presetSubtype="0" fill="hold" nodeType="withEffect">
                                  <p:stCondLst>
                                    <p:cond delay="750"/>
                                  </p:stCondLst>
                                  <p:childTnLst>
                                    <p:animEffect transition="out" filter="fade">
                                      <p:cBhvr>
                                        <p:cTn id="35" dur="500" tmFilter="0, 0; .2, .5; .8, .5; 1, 0"/>
                                        <p:tgtEl>
                                          <p:spTgt spid="26"/>
                                        </p:tgtEl>
                                      </p:cBhvr>
                                    </p:animEffect>
                                    <p:animScale>
                                      <p:cBhvr>
                                        <p:cTn id="36" dur="250" autoRev="1" fill="hold"/>
                                        <p:tgtEl>
                                          <p:spTgt spid="26"/>
                                        </p:tgtEl>
                                      </p:cBhvr>
                                      <p:by x="105000" y="105000"/>
                                    </p:animScale>
                                  </p:childTnLst>
                                </p:cTn>
                              </p:par>
                            </p:childTnLst>
                          </p:cTn>
                        </p:par>
                        <p:par>
                          <p:cTn id="37" fill="hold">
                            <p:stCondLst>
                              <p:cond delay="1750"/>
                            </p:stCondLst>
                            <p:childTnLst>
                              <p:par>
                                <p:cTn id="38" presetID="10" presetClass="entr" presetSubtype="0" fill="hold" nodeType="afterEffect">
                                  <p:stCondLst>
                                    <p:cond delay="0"/>
                                  </p:stCondLst>
                                  <p:childTnLst>
                                    <p:set>
                                      <p:cBhvr>
                                        <p:cTn id="39" dur="1" fill="hold">
                                          <p:stCondLst>
                                            <p:cond delay="0"/>
                                          </p:stCondLst>
                                        </p:cTn>
                                        <p:tgtEl>
                                          <p:spTgt spid="50"/>
                                        </p:tgtEl>
                                        <p:attrNameLst>
                                          <p:attrName>style.visibility</p:attrName>
                                        </p:attrNameLst>
                                      </p:cBhvr>
                                      <p:to>
                                        <p:strVal val="visible"/>
                                      </p:to>
                                    </p:set>
                                    <p:animEffect transition="in" filter="fade">
                                      <p:cBhvr>
                                        <p:cTn id="40" dur="500"/>
                                        <p:tgtEl>
                                          <p:spTgt spid="50"/>
                                        </p:tgtEl>
                                      </p:cBhvr>
                                    </p:animEffect>
                                  </p:childTnLst>
                                </p:cTn>
                              </p:par>
                              <p:par>
                                <p:cTn id="41" presetID="26" presetClass="emph" presetSubtype="0" fill="hold" nodeType="withEffect">
                                  <p:stCondLst>
                                    <p:cond delay="500"/>
                                  </p:stCondLst>
                                  <p:childTnLst>
                                    <p:animEffect transition="out" filter="fade">
                                      <p:cBhvr>
                                        <p:cTn id="42" dur="500" tmFilter="0, 0; .2, .5; .8, .5; 1, 0"/>
                                        <p:tgtEl>
                                          <p:spTgt spid="50"/>
                                        </p:tgtEl>
                                      </p:cBhvr>
                                    </p:animEffect>
                                    <p:animScale>
                                      <p:cBhvr>
                                        <p:cTn id="43" dur="250" autoRev="1" fill="hold"/>
                                        <p:tgtEl>
                                          <p:spTgt spid="50"/>
                                        </p:tgtEl>
                                      </p:cBhvr>
                                      <p:by x="105000" y="105000"/>
                                    </p:animScale>
                                  </p:childTnLst>
                                </p:cTn>
                              </p:par>
                              <p:par>
                                <p:cTn id="44" presetID="10" presetClass="entr" presetSubtype="0" fill="hold" nodeType="withEffect">
                                  <p:stCondLst>
                                    <p:cond delay="0"/>
                                  </p:stCondLst>
                                  <p:childTnLst>
                                    <p:set>
                                      <p:cBhvr>
                                        <p:cTn id="45" dur="1" fill="hold">
                                          <p:stCondLst>
                                            <p:cond delay="0"/>
                                          </p:stCondLst>
                                        </p:cTn>
                                        <p:tgtEl>
                                          <p:spTgt spid="59"/>
                                        </p:tgtEl>
                                        <p:attrNameLst>
                                          <p:attrName>style.visibility</p:attrName>
                                        </p:attrNameLst>
                                      </p:cBhvr>
                                      <p:to>
                                        <p:strVal val="visible"/>
                                      </p:to>
                                    </p:set>
                                    <p:animEffect transition="in" filter="fade">
                                      <p:cBhvr>
                                        <p:cTn id="46" dur="500"/>
                                        <p:tgtEl>
                                          <p:spTgt spid="59"/>
                                        </p:tgtEl>
                                      </p:cBhvr>
                                    </p:animEffect>
                                  </p:childTnLst>
                                </p:cTn>
                              </p:par>
                              <p:par>
                                <p:cTn id="47" presetID="26" presetClass="emph" presetSubtype="0" fill="hold" nodeType="withEffect">
                                  <p:stCondLst>
                                    <p:cond delay="500"/>
                                  </p:stCondLst>
                                  <p:childTnLst>
                                    <p:animEffect transition="out" filter="fade">
                                      <p:cBhvr>
                                        <p:cTn id="48" dur="500" tmFilter="0, 0; .2, .5; .8, .5; 1, 0"/>
                                        <p:tgtEl>
                                          <p:spTgt spid="59"/>
                                        </p:tgtEl>
                                      </p:cBhvr>
                                    </p:animEffect>
                                    <p:animScale>
                                      <p:cBhvr>
                                        <p:cTn id="49" dur="250" autoRev="1" fill="hold"/>
                                        <p:tgtEl>
                                          <p:spTgt spid="59"/>
                                        </p:tgtEl>
                                      </p:cBhvr>
                                      <p:by x="105000" y="105000"/>
                                    </p:animScale>
                                  </p:childTnLst>
                                </p:cTn>
                              </p:par>
                              <p:par>
                                <p:cTn id="50" presetID="22" presetClass="entr" presetSubtype="4" fill="hold" nodeType="with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wipe(down)">
                                      <p:cBhvr>
                                        <p:cTn id="52" dur="250"/>
                                        <p:tgtEl>
                                          <p:spTgt spid="25"/>
                                        </p:tgtEl>
                                      </p:cBhvr>
                                    </p:animEffect>
                                  </p:childTnLst>
                                </p:cTn>
                              </p:par>
                              <p:par>
                                <p:cTn id="53" presetID="22" presetClass="entr" presetSubtype="4" fill="hold" grpId="0" nodeType="withEffect">
                                  <p:stCondLst>
                                    <p:cond delay="250"/>
                                  </p:stCondLst>
                                  <p:childTnLst>
                                    <p:set>
                                      <p:cBhvr>
                                        <p:cTn id="54" dur="1" fill="hold">
                                          <p:stCondLst>
                                            <p:cond delay="0"/>
                                          </p:stCondLst>
                                        </p:cTn>
                                        <p:tgtEl>
                                          <p:spTgt spid="18"/>
                                        </p:tgtEl>
                                        <p:attrNameLst>
                                          <p:attrName>style.visibility</p:attrName>
                                        </p:attrNameLst>
                                      </p:cBhvr>
                                      <p:to>
                                        <p:strVal val="visible"/>
                                      </p:to>
                                    </p:set>
                                    <p:animEffect transition="in" filter="wipe(down)">
                                      <p:cBhvr>
                                        <p:cTn id="55" dur="250"/>
                                        <p:tgtEl>
                                          <p:spTgt spid="18"/>
                                        </p:tgtEl>
                                      </p:cBhvr>
                                    </p:animEffect>
                                  </p:childTnLst>
                                </p:cTn>
                              </p:par>
                              <p:par>
                                <p:cTn id="56" presetID="22" presetClass="entr" presetSubtype="8" fill="hold" nodeType="withEffect">
                                  <p:stCondLst>
                                    <p:cond delay="500"/>
                                  </p:stCondLst>
                                  <p:childTnLst>
                                    <p:set>
                                      <p:cBhvr>
                                        <p:cTn id="57" dur="1" fill="hold">
                                          <p:stCondLst>
                                            <p:cond delay="0"/>
                                          </p:stCondLst>
                                        </p:cTn>
                                        <p:tgtEl>
                                          <p:spTgt spid="21"/>
                                        </p:tgtEl>
                                        <p:attrNameLst>
                                          <p:attrName>style.visibility</p:attrName>
                                        </p:attrNameLst>
                                      </p:cBhvr>
                                      <p:to>
                                        <p:strVal val="visible"/>
                                      </p:to>
                                    </p:set>
                                    <p:animEffect transition="in" filter="wipe(left)">
                                      <p:cBhvr>
                                        <p:cTn id="58" dur="250"/>
                                        <p:tgtEl>
                                          <p:spTgt spid="21"/>
                                        </p:tgtEl>
                                      </p:cBhvr>
                                    </p:animEffect>
                                  </p:childTnLst>
                                </p:cTn>
                              </p:par>
                              <p:par>
                                <p:cTn id="59" presetID="10" presetClass="entr" presetSubtype="0" fill="hold" nodeType="withEffect">
                                  <p:stCondLst>
                                    <p:cond delay="500"/>
                                  </p:stCondLst>
                                  <p:childTnLst>
                                    <p:set>
                                      <p:cBhvr>
                                        <p:cTn id="60" dur="1" fill="hold">
                                          <p:stCondLst>
                                            <p:cond delay="0"/>
                                          </p:stCondLst>
                                        </p:cTn>
                                        <p:tgtEl>
                                          <p:spTgt spid="33"/>
                                        </p:tgtEl>
                                        <p:attrNameLst>
                                          <p:attrName>style.visibility</p:attrName>
                                        </p:attrNameLst>
                                      </p:cBhvr>
                                      <p:to>
                                        <p:strVal val="visible"/>
                                      </p:to>
                                    </p:set>
                                    <p:animEffect transition="in" filter="fade">
                                      <p:cBhvr>
                                        <p:cTn id="61" dur="500"/>
                                        <p:tgtEl>
                                          <p:spTgt spid="33"/>
                                        </p:tgtEl>
                                      </p:cBhvr>
                                    </p:animEffect>
                                  </p:childTnLst>
                                </p:cTn>
                              </p:par>
                              <p:par>
                                <p:cTn id="62" presetID="26" presetClass="emph" presetSubtype="0" fill="hold" nodeType="withEffect">
                                  <p:stCondLst>
                                    <p:cond delay="500"/>
                                  </p:stCondLst>
                                  <p:childTnLst>
                                    <p:animEffect transition="out" filter="fade">
                                      <p:cBhvr>
                                        <p:cTn id="63" dur="500" tmFilter="0, 0; .2, .5; .8, .5; 1, 0"/>
                                        <p:tgtEl>
                                          <p:spTgt spid="33"/>
                                        </p:tgtEl>
                                      </p:cBhvr>
                                    </p:animEffect>
                                    <p:animScale>
                                      <p:cBhvr>
                                        <p:cTn id="64" dur="250" autoRev="1" fill="hold"/>
                                        <p:tgtEl>
                                          <p:spTgt spid="33"/>
                                        </p:tgtEl>
                                      </p:cBhvr>
                                      <p:by x="105000" y="105000"/>
                                    </p:animScale>
                                  </p:childTnLst>
                                </p:cTn>
                              </p:par>
                            </p:childTnLst>
                          </p:cTn>
                        </p:par>
                        <p:par>
                          <p:cTn id="65" fill="hold">
                            <p:stCondLst>
                              <p:cond delay="2750"/>
                            </p:stCondLst>
                            <p:childTnLst>
                              <p:par>
                                <p:cTn id="66" presetID="53" presetClass="entr" presetSubtype="16" fill="hold" nodeType="afterEffect">
                                  <p:stCondLst>
                                    <p:cond delay="0"/>
                                  </p:stCondLst>
                                  <p:childTnLst>
                                    <p:set>
                                      <p:cBhvr>
                                        <p:cTn id="67" dur="1" fill="hold">
                                          <p:stCondLst>
                                            <p:cond delay="0"/>
                                          </p:stCondLst>
                                        </p:cTn>
                                        <p:tgtEl>
                                          <p:spTgt spid="53"/>
                                        </p:tgtEl>
                                        <p:attrNameLst>
                                          <p:attrName>style.visibility</p:attrName>
                                        </p:attrNameLst>
                                      </p:cBhvr>
                                      <p:to>
                                        <p:strVal val="visible"/>
                                      </p:to>
                                    </p:set>
                                    <p:anim calcmode="lin" valueType="num">
                                      <p:cBhvr>
                                        <p:cTn id="68" dur="500" fill="hold"/>
                                        <p:tgtEl>
                                          <p:spTgt spid="53"/>
                                        </p:tgtEl>
                                        <p:attrNameLst>
                                          <p:attrName>ppt_w</p:attrName>
                                        </p:attrNameLst>
                                      </p:cBhvr>
                                      <p:tavLst>
                                        <p:tav tm="0">
                                          <p:val>
                                            <p:fltVal val="0"/>
                                          </p:val>
                                        </p:tav>
                                        <p:tav tm="100000">
                                          <p:val>
                                            <p:strVal val="#ppt_w"/>
                                          </p:val>
                                        </p:tav>
                                      </p:tavLst>
                                    </p:anim>
                                    <p:anim calcmode="lin" valueType="num">
                                      <p:cBhvr>
                                        <p:cTn id="69" dur="500" fill="hold"/>
                                        <p:tgtEl>
                                          <p:spTgt spid="53"/>
                                        </p:tgtEl>
                                        <p:attrNameLst>
                                          <p:attrName>ppt_h</p:attrName>
                                        </p:attrNameLst>
                                      </p:cBhvr>
                                      <p:tavLst>
                                        <p:tav tm="0">
                                          <p:val>
                                            <p:fltVal val="0"/>
                                          </p:val>
                                        </p:tav>
                                        <p:tav tm="100000">
                                          <p:val>
                                            <p:strVal val="#ppt_h"/>
                                          </p:val>
                                        </p:tav>
                                      </p:tavLst>
                                    </p:anim>
                                    <p:animEffect transition="in" filter="fade">
                                      <p:cBhvr>
                                        <p:cTn id="70" dur="500"/>
                                        <p:tgtEl>
                                          <p:spTgt spid="53"/>
                                        </p:tgtEl>
                                      </p:cBhvr>
                                    </p:animEffect>
                                  </p:childTnLst>
                                </p:cTn>
                              </p:par>
                              <p:par>
                                <p:cTn id="71" presetID="26" presetClass="emph" presetSubtype="0" fill="hold" nodeType="withEffect">
                                  <p:stCondLst>
                                    <p:cond delay="500"/>
                                  </p:stCondLst>
                                  <p:childTnLst>
                                    <p:animEffect transition="out" filter="fade">
                                      <p:cBhvr>
                                        <p:cTn id="72" dur="500" tmFilter="0, 0; .2, .5; .8, .5; 1, 0"/>
                                        <p:tgtEl>
                                          <p:spTgt spid="53"/>
                                        </p:tgtEl>
                                      </p:cBhvr>
                                    </p:animEffect>
                                    <p:animScale>
                                      <p:cBhvr>
                                        <p:cTn id="73" dur="250" autoRev="1" fill="hold"/>
                                        <p:tgtEl>
                                          <p:spTgt spid="53"/>
                                        </p:tgtEl>
                                      </p:cBhvr>
                                      <p:by x="105000" y="105000"/>
                                    </p:animScale>
                                  </p:childTnLst>
                                </p:cTn>
                              </p:par>
                              <p:par>
                                <p:cTn id="74" presetID="10" presetClass="entr" presetSubtype="0" fill="hold" nodeType="withEffect">
                                  <p:stCondLst>
                                    <p:cond delay="0"/>
                                  </p:stCondLst>
                                  <p:childTnLst>
                                    <p:set>
                                      <p:cBhvr>
                                        <p:cTn id="75" dur="1" fill="hold">
                                          <p:stCondLst>
                                            <p:cond delay="0"/>
                                          </p:stCondLst>
                                        </p:cTn>
                                        <p:tgtEl>
                                          <p:spTgt spid="56"/>
                                        </p:tgtEl>
                                        <p:attrNameLst>
                                          <p:attrName>style.visibility</p:attrName>
                                        </p:attrNameLst>
                                      </p:cBhvr>
                                      <p:to>
                                        <p:strVal val="visible"/>
                                      </p:to>
                                    </p:set>
                                    <p:animEffect transition="in" filter="fade">
                                      <p:cBhvr>
                                        <p:cTn id="76" dur="250"/>
                                        <p:tgtEl>
                                          <p:spTgt spid="56"/>
                                        </p:tgtEl>
                                      </p:cBhvr>
                                    </p:animEffect>
                                  </p:childTnLst>
                                </p:cTn>
                              </p:par>
                              <p:par>
                                <p:cTn id="77" presetID="26" presetClass="emph" presetSubtype="0" fill="hold" nodeType="withEffect">
                                  <p:stCondLst>
                                    <p:cond delay="250"/>
                                  </p:stCondLst>
                                  <p:childTnLst>
                                    <p:animEffect transition="out" filter="fade">
                                      <p:cBhvr>
                                        <p:cTn id="78" dur="500" tmFilter="0, 0; .2, .5; .8, .5; 1, 0"/>
                                        <p:tgtEl>
                                          <p:spTgt spid="56"/>
                                        </p:tgtEl>
                                      </p:cBhvr>
                                    </p:animEffect>
                                    <p:animScale>
                                      <p:cBhvr>
                                        <p:cTn id="79" dur="250" autoRev="1" fill="hold"/>
                                        <p:tgtEl>
                                          <p:spTgt spid="56"/>
                                        </p:tgtEl>
                                      </p:cBhvr>
                                      <p:by x="105000" y="105000"/>
                                    </p:animScale>
                                  </p:childTnLst>
                                </p:cTn>
                              </p:par>
                              <p:par>
                                <p:cTn id="80" presetID="22" presetClass="entr" presetSubtype="1" fill="hold" nodeType="withEffect">
                                  <p:stCondLst>
                                    <p:cond delay="0"/>
                                  </p:stCondLst>
                                  <p:childTnLst>
                                    <p:set>
                                      <p:cBhvr>
                                        <p:cTn id="81" dur="1" fill="hold">
                                          <p:stCondLst>
                                            <p:cond delay="0"/>
                                          </p:stCondLst>
                                        </p:cTn>
                                        <p:tgtEl>
                                          <p:spTgt spid="24"/>
                                        </p:tgtEl>
                                        <p:attrNameLst>
                                          <p:attrName>style.visibility</p:attrName>
                                        </p:attrNameLst>
                                      </p:cBhvr>
                                      <p:to>
                                        <p:strVal val="visible"/>
                                      </p:to>
                                    </p:set>
                                    <p:animEffect transition="in" filter="wipe(up)">
                                      <p:cBhvr>
                                        <p:cTn id="82" dur="250"/>
                                        <p:tgtEl>
                                          <p:spTgt spid="24"/>
                                        </p:tgtEl>
                                      </p:cBhvr>
                                    </p:animEffect>
                                  </p:childTnLst>
                                </p:cTn>
                              </p:par>
                              <p:par>
                                <p:cTn id="83" presetID="22" presetClass="entr" presetSubtype="1" fill="hold" grpId="0" nodeType="withEffect">
                                  <p:stCondLst>
                                    <p:cond delay="250"/>
                                  </p:stCondLst>
                                  <p:childTnLst>
                                    <p:set>
                                      <p:cBhvr>
                                        <p:cTn id="84" dur="1" fill="hold">
                                          <p:stCondLst>
                                            <p:cond delay="0"/>
                                          </p:stCondLst>
                                        </p:cTn>
                                        <p:tgtEl>
                                          <p:spTgt spid="19"/>
                                        </p:tgtEl>
                                        <p:attrNameLst>
                                          <p:attrName>style.visibility</p:attrName>
                                        </p:attrNameLst>
                                      </p:cBhvr>
                                      <p:to>
                                        <p:strVal val="visible"/>
                                      </p:to>
                                    </p:set>
                                    <p:animEffect transition="in" filter="wipe(up)">
                                      <p:cBhvr>
                                        <p:cTn id="85" dur="250"/>
                                        <p:tgtEl>
                                          <p:spTgt spid="19"/>
                                        </p:tgtEl>
                                      </p:cBhvr>
                                    </p:animEffect>
                                  </p:childTnLst>
                                </p:cTn>
                              </p:par>
                              <p:par>
                                <p:cTn id="86" presetID="22" presetClass="entr" presetSubtype="8" fill="hold" nodeType="withEffect">
                                  <p:stCondLst>
                                    <p:cond delay="500"/>
                                  </p:stCondLst>
                                  <p:childTnLst>
                                    <p:set>
                                      <p:cBhvr>
                                        <p:cTn id="87" dur="1" fill="hold">
                                          <p:stCondLst>
                                            <p:cond delay="0"/>
                                          </p:stCondLst>
                                        </p:cTn>
                                        <p:tgtEl>
                                          <p:spTgt spid="22"/>
                                        </p:tgtEl>
                                        <p:attrNameLst>
                                          <p:attrName>style.visibility</p:attrName>
                                        </p:attrNameLst>
                                      </p:cBhvr>
                                      <p:to>
                                        <p:strVal val="visible"/>
                                      </p:to>
                                    </p:set>
                                    <p:animEffect transition="in" filter="wipe(left)">
                                      <p:cBhvr>
                                        <p:cTn id="88" dur="250"/>
                                        <p:tgtEl>
                                          <p:spTgt spid="22"/>
                                        </p:tgtEl>
                                      </p:cBhvr>
                                    </p:animEffect>
                                  </p:childTnLst>
                                </p:cTn>
                              </p:par>
                              <p:par>
                                <p:cTn id="89" presetID="1" presetClass="entr" presetSubtype="0" fill="hold" nodeType="withEffect">
                                  <p:stCondLst>
                                    <p:cond delay="500"/>
                                  </p:stCondLst>
                                  <p:childTnLst>
                                    <p:set>
                                      <p:cBhvr>
                                        <p:cTn id="90" dur="1" fill="hold">
                                          <p:stCondLst>
                                            <p:cond delay="0"/>
                                          </p:stCondLst>
                                        </p:cTn>
                                        <p:tgtEl>
                                          <p:spTgt spid="40"/>
                                        </p:tgtEl>
                                        <p:attrNameLst>
                                          <p:attrName>style.visibility</p:attrName>
                                        </p:attrNameLst>
                                      </p:cBhvr>
                                      <p:to>
                                        <p:strVal val="visible"/>
                                      </p:to>
                                    </p:set>
                                  </p:childTnLst>
                                </p:cTn>
                              </p:par>
                              <p:par>
                                <p:cTn id="91" presetID="26" presetClass="emph" presetSubtype="0" fill="hold" nodeType="withEffect">
                                  <p:stCondLst>
                                    <p:cond delay="500"/>
                                  </p:stCondLst>
                                  <p:childTnLst>
                                    <p:animEffect transition="out" filter="fade">
                                      <p:cBhvr>
                                        <p:cTn id="92" dur="500" tmFilter="0, 0; .2, .5; .8, .5; 1, 0"/>
                                        <p:tgtEl>
                                          <p:spTgt spid="40"/>
                                        </p:tgtEl>
                                      </p:cBhvr>
                                    </p:animEffect>
                                    <p:animScale>
                                      <p:cBhvr>
                                        <p:cTn id="93" dur="250" autoRev="1" fill="hold"/>
                                        <p:tgtEl>
                                          <p:spTgt spid="40"/>
                                        </p:tgtEl>
                                      </p:cBhvr>
                                      <p:by x="105000" y="105000"/>
                                    </p:animScale>
                                  </p:childTnLst>
                                </p:cTn>
                              </p:par>
                            </p:childTnLst>
                          </p:cTn>
                        </p:par>
                        <p:par>
                          <p:cTn id="94" fill="hold">
                            <p:stCondLst>
                              <p:cond delay="3750"/>
                            </p:stCondLst>
                            <p:childTnLst>
                              <p:par>
                                <p:cTn id="95" presetID="22" presetClass="entr" presetSubtype="8" fill="hold" grpId="0" nodeType="afterEffect">
                                  <p:stCondLst>
                                    <p:cond delay="0"/>
                                  </p:stCondLst>
                                  <p:childTnLst>
                                    <p:set>
                                      <p:cBhvr>
                                        <p:cTn id="96" dur="1" fill="hold">
                                          <p:stCondLst>
                                            <p:cond delay="0"/>
                                          </p:stCondLst>
                                        </p:cTn>
                                        <p:tgtEl>
                                          <p:spTgt spid="16"/>
                                        </p:tgtEl>
                                        <p:attrNameLst>
                                          <p:attrName>style.visibility</p:attrName>
                                        </p:attrNameLst>
                                      </p:cBhvr>
                                      <p:to>
                                        <p:strVal val="visible"/>
                                      </p:to>
                                    </p:set>
                                    <p:animEffect transition="in" filter="wipe(left)">
                                      <p:cBhvr>
                                        <p:cTn id="97" dur="250"/>
                                        <p:tgtEl>
                                          <p:spTgt spid="16"/>
                                        </p:tgtEl>
                                      </p:cBhvr>
                                    </p:animEffect>
                                  </p:childTnLst>
                                </p:cTn>
                              </p:par>
                            </p:childTnLst>
                          </p:cTn>
                        </p:par>
                        <p:par>
                          <p:cTn id="98" fill="hold">
                            <p:stCondLst>
                              <p:cond delay="4000"/>
                            </p:stCondLst>
                            <p:childTnLst>
                              <p:par>
                                <p:cTn id="99" presetID="22" presetClass="entr" presetSubtype="8" fill="hold" grpId="0" nodeType="afterEffect">
                                  <p:stCondLst>
                                    <p:cond delay="0"/>
                                  </p:stCondLst>
                                  <p:childTnLst>
                                    <p:set>
                                      <p:cBhvr>
                                        <p:cTn id="100" dur="1" fill="hold">
                                          <p:stCondLst>
                                            <p:cond delay="0"/>
                                          </p:stCondLst>
                                        </p:cTn>
                                        <p:tgtEl>
                                          <p:spTgt spid="14"/>
                                        </p:tgtEl>
                                        <p:attrNameLst>
                                          <p:attrName>style.visibility</p:attrName>
                                        </p:attrNameLst>
                                      </p:cBhvr>
                                      <p:to>
                                        <p:strVal val="visible"/>
                                      </p:to>
                                    </p:set>
                                    <p:animEffect transition="in" filter="wipe(left)">
                                      <p:cBhvr>
                                        <p:cTn id="101" dur="250"/>
                                        <p:tgtEl>
                                          <p:spTgt spid="14"/>
                                        </p:tgtEl>
                                      </p:cBhvr>
                                    </p:animEffect>
                                  </p:childTnLst>
                                </p:cTn>
                              </p:par>
                            </p:childTnLst>
                          </p:cTn>
                        </p:par>
                        <p:par>
                          <p:cTn id="102" fill="hold">
                            <p:stCondLst>
                              <p:cond delay="4250"/>
                            </p:stCondLst>
                            <p:childTnLst>
                              <p:par>
                                <p:cTn id="103" presetID="50" presetClass="entr" presetSubtype="0" decel="100000" fill="hold" grpId="0" nodeType="afterEffect">
                                  <p:stCondLst>
                                    <p:cond delay="0"/>
                                  </p:stCondLst>
                                  <p:childTnLst>
                                    <p:set>
                                      <p:cBhvr>
                                        <p:cTn id="104" dur="1" fill="hold">
                                          <p:stCondLst>
                                            <p:cond delay="0"/>
                                          </p:stCondLst>
                                        </p:cTn>
                                        <p:tgtEl>
                                          <p:spTgt spid="15"/>
                                        </p:tgtEl>
                                        <p:attrNameLst>
                                          <p:attrName>style.visibility</p:attrName>
                                        </p:attrNameLst>
                                      </p:cBhvr>
                                      <p:to>
                                        <p:strVal val="visible"/>
                                      </p:to>
                                    </p:set>
                                    <p:anim calcmode="lin" valueType="num">
                                      <p:cBhvr>
                                        <p:cTn id="105" dur="1000" fill="hold"/>
                                        <p:tgtEl>
                                          <p:spTgt spid="15"/>
                                        </p:tgtEl>
                                        <p:attrNameLst>
                                          <p:attrName>ppt_w</p:attrName>
                                        </p:attrNameLst>
                                      </p:cBhvr>
                                      <p:tavLst>
                                        <p:tav tm="0">
                                          <p:val>
                                            <p:strVal val="#ppt_w+.3"/>
                                          </p:val>
                                        </p:tav>
                                        <p:tav tm="100000">
                                          <p:val>
                                            <p:strVal val="#ppt_w"/>
                                          </p:val>
                                        </p:tav>
                                      </p:tavLst>
                                    </p:anim>
                                    <p:anim calcmode="lin" valueType="num">
                                      <p:cBhvr>
                                        <p:cTn id="106" dur="1000" fill="hold"/>
                                        <p:tgtEl>
                                          <p:spTgt spid="15"/>
                                        </p:tgtEl>
                                        <p:attrNameLst>
                                          <p:attrName>ppt_h</p:attrName>
                                        </p:attrNameLst>
                                      </p:cBhvr>
                                      <p:tavLst>
                                        <p:tav tm="0">
                                          <p:val>
                                            <p:strVal val="#ppt_h"/>
                                          </p:val>
                                        </p:tav>
                                        <p:tav tm="100000">
                                          <p:val>
                                            <p:strVal val="#ppt_h"/>
                                          </p:val>
                                        </p:tav>
                                      </p:tavLst>
                                    </p:anim>
                                    <p:animEffect transition="in" filter="fade">
                                      <p:cBhvr>
                                        <p:cTn id="107"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14" grpId="0"/>
      <p:bldP spid="15" grpId="0"/>
      <p:bldP spid="16" grpId="0" animBg="1"/>
      <p:bldP spid="17" grpId="0" animBg="1"/>
      <p:bldP spid="18" grpId="0" animBg="1"/>
      <p:bldP spid="19"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 name="文本框 10"/>
          <p:cNvSpPr txBox="1">
            <a:spLocks noChangeArrowheads="1"/>
          </p:cNvSpPr>
          <p:nvPr/>
        </p:nvSpPr>
        <p:spPr bwMode="auto">
          <a:xfrm>
            <a:off x="1295467" y="278222"/>
            <a:ext cx="4680076" cy="461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3" rIns="91428" bIns="45713">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2400" b="1" dirty="0">
                <a:latin typeface="+mn-ea"/>
                <a:ea typeface="+mn-ea"/>
              </a:rPr>
              <a:t>明年工作计划</a:t>
            </a:r>
            <a:r>
              <a:rPr lang="zh-CN" altLang="en-US" sz="1600" b="1" dirty="0">
                <a:latin typeface="+mn-ea"/>
                <a:ea typeface="+mn-ea"/>
              </a:rPr>
              <a:t>（文字可以编辑）</a:t>
            </a:r>
            <a:endParaRPr lang="zh-CN" altLang="en-US" sz="1600" b="1" dirty="0">
              <a:latin typeface="+mn-ea"/>
              <a:ea typeface="+mn-ea"/>
              <a:cs typeface="+mn-ea"/>
              <a:sym typeface="+mn-lt"/>
            </a:endParaRPr>
          </a:p>
        </p:txBody>
      </p:sp>
      <p:sp>
        <p:nvSpPr>
          <p:cNvPr id="148" name="矩形 9"/>
          <p:cNvSpPr/>
          <p:nvPr/>
        </p:nvSpPr>
        <p:spPr>
          <a:xfrm>
            <a:off x="0" y="3506874"/>
            <a:ext cx="12192000" cy="243780"/>
          </a:xfrm>
          <a:custGeom>
            <a:avLst/>
            <a:gdLst/>
            <a:ahLst/>
            <a:cxnLst/>
            <a:rect l="l" t="t" r="r" b="b"/>
            <a:pathLst>
              <a:path w="144016" h="869444">
                <a:moveTo>
                  <a:pt x="0" y="0"/>
                </a:moveTo>
                <a:lnTo>
                  <a:pt x="144016" y="0"/>
                </a:lnTo>
                <a:lnTo>
                  <a:pt x="144016" y="869444"/>
                </a:lnTo>
                <a:lnTo>
                  <a:pt x="0" y="869444"/>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1" tIns="60949" rIns="121901" bIns="60949" rtlCol="0" anchor="ctr"/>
          <a:lstStyle/>
          <a:p>
            <a:pPr algn="ctr"/>
            <a:endParaRPr lang="zh-CN" altLang="en-US" sz="2400">
              <a:latin typeface="+mn-ea"/>
            </a:endParaRPr>
          </a:p>
        </p:txBody>
      </p:sp>
      <p:grpSp>
        <p:nvGrpSpPr>
          <p:cNvPr id="149" name="组合 148"/>
          <p:cNvGrpSpPr/>
          <p:nvPr/>
        </p:nvGrpSpPr>
        <p:grpSpPr>
          <a:xfrm>
            <a:off x="770961" y="1556480"/>
            <a:ext cx="5184576" cy="1731301"/>
            <a:chOff x="549712" y="914400"/>
            <a:chExt cx="3888432" cy="1298476"/>
          </a:xfrm>
        </p:grpSpPr>
        <p:sp>
          <p:nvSpPr>
            <p:cNvPr id="150" name="圆角矩形 149"/>
            <p:cNvSpPr/>
            <p:nvPr/>
          </p:nvSpPr>
          <p:spPr>
            <a:xfrm>
              <a:off x="549712" y="914400"/>
              <a:ext cx="3888432" cy="1298476"/>
            </a:xfrm>
            <a:prstGeom prst="roundRect">
              <a:avLst>
                <a:gd name="adj" fmla="val 8330"/>
              </a:avLst>
            </a:prstGeom>
            <a:no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n-ea"/>
              </a:endParaRPr>
            </a:p>
          </p:txBody>
        </p:sp>
        <p:cxnSp>
          <p:nvCxnSpPr>
            <p:cNvPr id="151" name="直接连接符 150"/>
            <p:cNvCxnSpPr/>
            <p:nvPr/>
          </p:nvCxnSpPr>
          <p:spPr>
            <a:xfrm>
              <a:off x="1727684" y="1087388"/>
              <a:ext cx="0" cy="952500"/>
            </a:xfrm>
            <a:prstGeom prst="line">
              <a:avLst/>
            </a:prstGeom>
            <a:ln w="6350">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52" name="Rectangle 13" descr="FD1DDF730CE4456e89755B07FE1653D0# #Rectangle 13"/>
            <p:cNvSpPr>
              <a:spLocks noChangeArrowheads="1"/>
            </p:cNvSpPr>
            <p:nvPr/>
          </p:nvSpPr>
          <p:spPr bwMode="auto">
            <a:xfrm>
              <a:off x="1876107" y="1157527"/>
              <a:ext cx="1460088"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867" dirty="0">
                  <a:latin typeface="+mn-ea"/>
                  <a:ea typeface="+mn-ea"/>
                </a:rPr>
                <a:t>添加标题</a:t>
              </a:r>
              <a:endParaRPr lang="en-US" altLang="zh-CN" sz="1867" dirty="0">
                <a:latin typeface="+mn-ea"/>
                <a:ea typeface="+mn-ea"/>
              </a:endParaRPr>
            </a:p>
          </p:txBody>
        </p:sp>
        <p:sp>
          <p:nvSpPr>
            <p:cNvPr id="153" name="Rectangle 13" descr="FD1DDF730CE4456e89755B07FE1653D0# #Rectangle 13"/>
            <p:cNvSpPr>
              <a:spLocks noChangeArrowheads="1"/>
            </p:cNvSpPr>
            <p:nvPr/>
          </p:nvSpPr>
          <p:spPr bwMode="auto">
            <a:xfrm>
              <a:off x="1876105" y="1425239"/>
              <a:ext cx="2391677"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latin typeface="+mn-ea"/>
                  <a:ea typeface="+mn-ea"/>
                </a:rPr>
                <a:t>此处添加计划扼要说明，添加简短说明文字。此处添加明年计划的扼要说明，添加简短说明文字。</a:t>
              </a:r>
              <a:endParaRPr lang="en-US" altLang="zh-CN" sz="1200" dirty="0">
                <a:latin typeface="+mn-ea"/>
                <a:ea typeface="+mn-ea"/>
              </a:endParaRPr>
            </a:p>
          </p:txBody>
        </p:sp>
        <p:sp>
          <p:nvSpPr>
            <p:cNvPr id="154" name="椭圆 153"/>
            <p:cNvSpPr/>
            <p:nvPr/>
          </p:nvSpPr>
          <p:spPr>
            <a:xfrm>
              <a:off x="683568" y="1128228"/>
              <a:ext cx="870820" cy="8708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n-ea"/>
              </a:endParaRPr>
            </a:p>
          </p:txBody>
        </p:sp>
        <p:sp>
          <p:nvSpPr>
            <p:cNvPr id="155" name="Freeform 24"/>
            <p:cNvSpPr>
              <a:spLocks noEditPoints="1"/>
            </p:cNvSpPr>
            <p:nvPr/>
          </p:nvSpPr>
          <p:spPr bwMode="auto">
            <a:xfrm flipH="1">
              <a:off x="908390" y="1296472"/>
              <a:ext cx="489792" cy="521632"/>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4"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chemeClr val="bg1"/>
            </a:solidFill>
            <a:ln w="9525">
              <a:noFill/>
              <a:round/>
              <a:headEnd/>
              <a:tailEnd/>
            </a:ln>
            <a:effectLst/>
          </p:spPr>
          <p:txBody>
            <a:bodyPr vert="horz" wrap="square" lIns="162560" tIns="81280" rIns="162560" bIns="81280" numCol="1" anchor="t" anchorCtr="0" compatLnSpc="1">
              <a:prstTxWarp prst="textNoShape">
                <a:avLst/>
              </a:prstTxWarp>
            </a:bodyPr>
            <a:lstStyle/>
            <a:p>
              <a:endParaRPr lang="zh-CN" altLang="en-US" sz="3200">
                <a:latin typeface="+mn-ea"/>
              </a:endParaRPr>
            </a:p>
          </p:txBody>
        </p:sp>
      </p:grpSp>
      <p:grpSp>
        <p:nvGrpSpPr>
          <p:cNvPr id="156" name="组合 155"/>
          <p:cNvGrpSpPr/>
          <p:nvPr/>
        </p:nvGrpSpPr>
        <p:grpSpPr>
          <a:xfrm>
            <a:off x="6240017" y="1556480"/>
            <a:ext cx="5184576" cy="1731301"/>
            <a:chOff x="4651504" y="914400"/>
            <a:chExt cx="3888432" cy="1298476"/>
          </a:xfrm>
        </p:grpSpPr>
        <p:sp>
          <p:nvSpPr>
            <p:cNvPr id="157" name="圆角矩形 156"/>
            <p:cNvSpPr/>
            <p:nvPr/>
          </p:nvSpPr>
          <p:spPr>
            <a:xfrm>
              <a:off x="4651504" y="914400"/>
              <a:ext cx="3888432" cy="1298476"/>
            </a:xfrm>
            <a:prstGeom prst="roundRect">
              <a:avLst>
                <a:gd name="adj" fmla="val 8330"/>
              </a:avLst>
            </a:prstGeom>
            <a:no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n-ea"/>
              </a:endParaRPr>
            </a:p>
          </p:txBody>
        </p:sp>
        <p:cxnSp>
          <p:nvCxnSpPr>
            <p:cNvPr id="158" name="直接连接符 157"/>
            <p:cNvCxnSpPr/>
            <p:nvPr/>
          </p:nvCxnSpPr>
          <p:spPr>
            <a:xfrm>
              <a:off x="5829476" y="1087388"/>
              <a:ext cx="0" cy="952500"/>
            </a:xfrm>
            <a:prstGeom prst="line">
              <a:avLst/>
            </a:prstGeom>
            <a:ln w="6350">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59" name="Rectangle 13" descr="FD1DDF730CE4456e89755B07FE1653D0# #Rectangle 13"/>
            <p:cNvSpPr>
              <a:spLocks noChangeArrowheads="1"/>
            </p:cNvSpPr>
            <p:nvPr/>
          </p:nvSpPr>
          <p:spPr bwMode="auto">
            <a:xfrm>
              <a:off x="5977899" y="1157527"/>
              <a:ext cx="1460088"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867" dirty="0">
                  <a:latin typeface="+mn-ea"/>
                  <a:ea typeface="+mn-ea"/>
                </a:rPr>
                <a:t>添加标题</a:t>
              </a:r>
              <a:endParaRPr lang="en-US" altLang="zh-CN" sz="1867" dirty="0">
                <a:latin typeface="+mn-ea"/>
                <a:ea typeface="+mn-ea"/>
              </a:endParaRPr>
            </a:p>
          </p:txBody>
        </p:sp>
        <p:sp>
          <p:nvSpPr>
            <p:cNvPr id="160" name="Rectangle 13" descr="FD1DDF730CE4456e89755B07FE1653D0# #Rectangle 13"/>
            <p:cNvSpPr>
              <a:spLocks noChangeArrowheads="1"/>
            </p:cNvSpPr>
            <p:nvPr/>
          </p:nvSpPr>
          <p:spPr bwMode="auto">
            <a:xfrm>
              <a:off x="5977897" y="1425239"/>
              <a:ext cx="2391677"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latin typeface="+mn-ea"/>
                  <a:ea typeface="+mn-ea"/>
                </a:rPr>
                <a:t>此处添加计划扼要说明，添加简短说明文字。此处添加明年计划的扼要说明，添加简短说明文字。</a:t>
              </a:r>
              <a:endParaRPr lang="en-US" altLang="zh-CN" sz="1200" dirty="0">
                <a:latin typeface="+mn-ea"/>
                <a:ea typeface="+mn-ea"/>
              </a:endParaRPr>
            </a:p>
          </p:txBody>
        </p:sp>
        <p:sp>
          <p:nvSpPr>
            <p:cNvPr id="161" name="椭圆 160"/>
            <p:cNvSpPr/>
            <p:nvPr/>
          </p:nvSpPr>
          <p:spPr>
            <a:xfrm>
              <a:off x="4785360" y="1128228"/>
              <a:ext cx="870820" cy="8708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n-ea"/>
              </a:endParaRPr>
            </a:p>
          </p:txBody>
        </p:sp>
        <p:sp>
          <p:nvSpPr>
            <p:cNvPr id="162" name="Freeform 25"/>
            <p:cNvSpPr>
              <a:spLocks noEditPoints="1"/>
            </p:cNvSpPr>
            <p:nvPr/>
          </p:nvSpPr>
          <p:spPr bwMode="auto">
            <a:xfrm flipH="1">
              <a:off x="4961760" y="1319214"/>
              <a:ext cx="518020" cy="488850"/>
            </a:xfrm>
            <a:custGeom>
              <a:avLst/>
              <a:gdLst>
                <a:gd name="T0" fmla="*/ 90 w 376"/>
                <a:gd name="T1" fmla="*/ 52 h 355"/>
                <a:gd name="T2" fmla="*/ 37 w 376"/>
                <a:gd name="T3" fmla="*/ 264 h 355"/>
                <a:gd name="T4" fmla="*/ 118 w 376"/>
                <a:gd name="T5" fmla="*/ 310 h 355"/>
                <a:gd name="T6" fmla="*/ 134 w 376"/>
                <a:gd name="T7" fmla="*/ 310 h 355"/>
                <a:gd name="T8" fmla="*/ 215 w 376"/>
                <a:gd name="T9" fmla="*/ 264 h 355"/>
                <a:gd name="T10" fmla="*/ 241 w 376"/>
                <a:gd name="T11" fmla="*/ 310 h 355"/>
                <a:gd name="T12" fmla="*/ 255 w 376"/>
                <a:gd name="T13" fmla="*/ 287 h 355"/>
                <a:gd name="T14" fmla="*/ 358 w 376"/>
                <a:gd name="T15" fmla="*/ 287 h 355"/>
                <a:gd name="T16" fmla="*/ 371 w 376"/>
                <a:gd name="T17" fmla="*/ 310 h 355"/>
                <a:gd name="T18" fmla="*/ 371 w 376"/>
                <a:gd name="T19" fmla="*/ 323 h 355"/>
                <a:gd name="T20" fmla="*/ 358 w 376"/>
                <a:gd name="T21" fmla="*/ 355 h 355"/>
                <a:gd name="T22" fmla="*/ 250 w 376"/>
                <a:gd name="T23" fmla="*/ 323 h 355"/>
                <a:gd name="T24" fmla="*/ 237 w 376"/>
                <a:gd name="T25" fmla="*/ 355 h 355"/>
                <a:gd name="T26" fmla="*/ 131 w 376"/>
                <a:gd name="T27" fmla="*/ 323 h 355"/>
                <a:gd name="T28" fmla="*/ 118 w 376"/>
                <a:gd name="T29" fmla="*/ 355 h 355"/>
                <a:gd name="T30" fmla="*/ 0 w 376"/>
                <a:gd name="T31" fmla="*/ 323 h 355"/>
                <a:gd name="T32" fmla="*/ 14 w 376"/>
                <a:gd name="T33" fmla="*/ 287 h 355"/>
                <a:gd name="T34" fmla="*/ 336 w 376"/>
                <a:gd name="T35" fmla="*/ 248 h 355"/>
                <a:gd name="T36" fmla="*/ 279 w 376"/>
                <a:gd name="T37" fmla="*/ 248 h 355"/>
                <a:gd name="T38" fmla="*/ 215 w 376"/>
                <a:gd name="T39" fmla="*/ 248 h 355"/>
                <a:gd name="T40" fmla="*/ 158 w 376"/>
                <a:gd name="T41" fmla="*/ 248 h 355"/>
                <a:gd name="T42" fmla="*/ 95 w 376"/>
                <a:gd name="T43" fmla="*/ 248 h 355"/>
                <a:gd name="T44" fmla="*/ 38 w 376"/>
                <a:gd name="T45" fmla="*/ 248 h 355"/>
                <a:gd name="T46" fmla="*/ 307 w 376"/>
                <a:gd name="T47" fmla="*/ 147 h 355"/>
                <a:gd name="T48" fmla="*/ 289 w 376"/>
                <a:gd name="T49" fmla="*/ 201 h 355"/>
                <a:gd name="T50" fmla="*/ 201 w 376"/>
                <a:gd name="T51" fmla="*/ 201 h 355"/>
                <a:gd name="T52" fmla="*/ 181 w 376"/>
                <a:gd name="T53" fmla="*/ 147 h 355"/>
                <a:gd name="T54" fmla="*/ 180 w 376"/>
                <a:gd name="T55" fmla="*/ 16 h 355"/>
                <a:gd name="T56" fmla="*/ 161 w 376"/>
                <a:gd name="T57" fmla="*/ 35 h 355"/>
                <a:gd name="T58" fmla="*/ 155 w 376"/>
                <a:gd name="T59" fmla="*/ 67 h 355"/>
                <a:gd name="T60" fmla="*/ 66 w 376"/>
                <a:gd name="T61" fmla="*/ 55 h 355"/>
                <a:gd name="T62" fmla="*/ 66 w 376"/>
                <a:gd name="T63" fmla="*/ 122 h 355"/>
                <a:gd name="T64" fmla="*/ 69 w 376"/>
                <a:gd name="T65" fmla="*/ 122 h 355"/>
                <a:gd name="T66" fmla="*/ 87 w 376"/>
                <a:gd name="T67" fmla="*/ 199 h 355"/>
                <a:gd name="T68" fmla="*/ 91 w 376"/>
                <a:gd name="T69" fmla="*/ 199 h 355"/>
                <a:gd name="T70" fmla="*/ 109 w 376"/>
                <a:gd name="T71" fmla="*/ 132 h 355"/>
                <a:gd name="T72" fmla="*/ 109 w 376"/>
                <a:gd name="T73" fmla="*/ 75 h 355"/>
                <a:gd name="T74" fmla="*/ 155 w 376"/>
                <a:gd name="T75" fmla="*/ 80 h 355"/>
                <a:gd name="T76" fmla="*/ 166 w 376"/>
                <a:gd name="T77" fmla="*/ 120 h 355"/>
                <a:gd name="T78" fmla="*/ 180 w 376"/>
                <a:gd name="T79" fmla="*/ 126 h 355"/>
                <a:gd name="T80" fmla="*/ 317 w 376"/>
                <a:gd name="T81" fmla="*/ 120 h 355"/>
                <a:gd name="T82" fmla="*/ 317 w 376"/>
                <a:gd name="T83" fmla="*/ 21 h 355"/>
                <a:gd name="T84" fmla="*/ 304 w 376"/>
                <a:gd name="T85" fmla="*/ 31 h 355"/>
                <a:gd name="T86" fmla="*/ 308 w 376"/>
                <a:gd name="T87" fmla="*/ 107 h 355"/>
                <a:gd name="T88" fmla="*/ 304 w 376"/>
                <a:gd name="T89" fmla="*/ 111 h 355"/>
                <a:gd name="T90" fmla="*/ 177 w 376"/>
                <a:gd name="T91" fmla="*/ 109 h 355"/>
                <a:gd name="T92" fmla="*/ 238 w 376"/>
                <a:gd name="T93" fmla="*/ 63 h 355"/>
                <a:gd name="T94" fmla="*/ 176 w 376"/>
                <a:gd name="T95" fmla="*/ 35 h 355"/>
                <a:gd name="T96" fmla="*/ 180 w 376"/>
                <a:gd name="T97" fmla="*/ 31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6" h="355">
                  <a:moveTo>
                    <a:pt x="90" y="0"/>
                  </a:moveTo>
                  <a:cubicBezTo>
                    <a:pt x="104" y="0"/>
                    <a:pt x="115" y="12"/>
                    <a:pt x="115" y="26"/>
                  </a:cubicBezTo>
                  <a:cubicBezTo>
                    <a:pt x="115" y="40"/>
                    <a:pt x="104" y="52"/>
                    <a:pt x="90" y="52"/>
                  </a:cubicBezTo>
                  <a:cubicBezTo>
                    <a:pt x="75" y="52"/>
                    <a:pt x="64" y="40"/>
                    <a:pt x="64" y="26"/>
                  </a:cubicBezTo>
                  <a:cubicBezTo>
                    <a:pt x="64" y="12"/>
                    <a:pt x="75" y="0"/>
                    <a:pt x="90" y="0"/>
                  </a:cubicBezTo>
                  <a:close/>
                  <a:moveTo>
                    <a:pt x="37" y="264"/>
                  </a:moveTo>
                  <a:cubicBezTo>
                    <a:pt x="95" y="264"/>
                    <a:pt x="95" y="264"/>
                    <a:pt x="95" y="264"/>
                  </a:cubicBezTo>
                  <a:cubicBezTo>
                    <a:pt x="108" y="264"/>
                    <a:pt x="118" y="274"/>
                    <a:pt x="118" y="287"/>
                  </a:cubicBezTo>
                  <a:cubicBezTo>
                    <a:pt x="118" y="310"/>
                    <a:pt x="118" y="310"/>
                    <a:pt x="118" y="310"/>
                  </a:cubicBezTo>
                  <a:cubicBezTo>
                    <a:pt x="120" y="310"/>
                    <a:pt x="120" y="310"/>
                    <a:pt x="120" y="310"/>
                  </a:cubicBezTo>
                  <a:cubicBezTo>
                    <a:pt x="131" y="310"/>
                    <a:pt x="131" y="310"/>
                    <a:pt x="131" y="310"/>
                  </a:cubicBezTo>
                  <a:cubicBezTo>
                    <a:pt x="134" y="310"/>
                    <a:pt x="134" y="310"/>
                    <a:pt x="134" y="310"/>
                  </a:cubicBezTo>
                  <a:cubicBezTo>
                    <a:pt x="134" y="287"/>
                    <a:pt x="134" y="287"/>
                    <a:pt x="134" y="287"/>
                  </a:cubicBezTo>
                  <a:cubicBezTo>
                    <a:pt x="134" y="274"/>
                    <a:pt x="144" y="264"/>
                    <a:pt x="156" y="264"/>
                  </a:cubicBezTo>
                  <a:cubicBezTo>
                    <a:pt x="215" y="264"/>
                    <a:pt x="215" y="264"/>
                    <a:pt x="215" y="264"/>
                  </a:cubicBezTo>
                  <a:cubicBezTo>
                    <a:pt x="227" y="264"/>
                    <a:pt x="237" y="274"/>
                    <a:pt x="237" y="287"/>
                  </a:cubicBezTo>
                  <a:cubicBezTo>
                    <a:pt x="237" y="310"/>
                    <a:pt x="237" y="310"/>
                    <a:pt x="237" y="310"/>
                  </a:cubicBezTo>
                  <a:cubicBezTo>
                    <a:pt x="241" y="310"/>
                    <a:pt x="241" y="310"/>
                    <a:pt x="241" y="310"/>
                  </a:cubicBezTo>
                  <a:cubicBezTo>
                    <a:pt x="250" y="310"/>
                    <a:pt x="250" y="310"/>
                    <a:pt x="250" y="310"/>
                  </a:cubicBezTo>
                  <a:cubicBezTo>
                    <a:pt x="255" y="310"/>
                    <a:pt x="255" y="310"/>
                    <a:pt x="255" y="310"/>
                  </a:cubicBezTo>
                  <a:cubicBezTo>
                    <a:pt x="255" y="287"/>
                    <a:pt x="255" y="287"/>
                    <a:pt x="255" y="287"/>
                  </a:cubicBezTo>
                  <a:cubicBezTo>
                    <a:pt x="255" y="274"/>
                    <a:pt x="265" y="264"/>
                    <a:pt x="278" y="264"/>
                  </a:cubicBezTo>
                  <a:cubicBezTo>
                    <a:pt x="336" y="264"/>
                    <a:pt x="336" y="264"/>
                    <a:pt x="336" y="264"/>
                  </a:cubicBezTo>
                  <a:cubicBezTo>
                    <a:pt x="348" y="264"/>
                    <a:pt x="358" y="274"/>
                    <a:pt x="358" y="287"/>
                  </a:cubicBezTo>
                  <a:cubicBezTo>
                    <a:pt x="358" y="310"/>
                    <a:pt x="358" y="310"/>
                    <a:pt x="358" y="310"/>
                  </a:cubicBezTo>
                  <a:cubicBezTo>
                    <a:pt x="362" y="310"/>
                    <a:pt x="362" y="310"/>
                    <a:pt x="362" y="310"/>
                  </a:cubicBezTo>
                  <a:cubicBezTo>
                    <a:pt x="371" y="310"/>
                    <a:pt x="371" y="310"/>
                    <a:pt x="371" y="310"/>
                  </a:cubicBezTo>
                  <a:cubicBezTo>
                    <a:pt x="376" y="310"/>
                    <a:pt x="376" y="310"/>
                    <a:pt x="376" y="310"/>
                  </a:cubicBezTo>
                  <a:cubicBezTo>
                    <a:pt x="376" y="323"/>
                    <a:pt x="376" y="323"/>
                    <a:pt x="376" y="323"/>
                  </a:cubicBezTo>
                  <a:cubicBezTo>
                    <a:pt x="371" y="323"/>
                    <a:pt x="371" y="323"/>
                    <a:pt x="371" y="323"/>
                  </a:cubicBezTo>
                  <a:cubicBezTo>
                    <a:pt x="362" y="323"/>
                    <a:pt x="362" y="323"/>
                    <a:pt x="362" y="323"/>
                  </a:cubicBezTo>
                  <a:cubicBezTo>
                    <a:pt x="358" y="323"/>
                    <a:pt x="358" y="323"/>
                    <a:pt x="358" y="323"/>
                  </a:cubicBezTo>
                  <a:cubicBezTo>
                    <a:pt x="358" y="355"/>
                    <a:pt x="358" y="355"/>
                    <a:pt x="358" y="355"/>
                  </a:cubicBezTo>
                  <a:cubicBezTo>
                    <a:pt x="255" y="355"/>
                    <a:pt x="255" y="355"/>
                    <a:pt x="255" y="355"/>
                  </a:cubicBezTo>
                  <a:cubicBezTo>
                    <a:pt x="255" y="323"/>
                    <a:pt x="255" y="323"/>
                    <a:pt x="255" y="323"/>
                  </a:cubicBezTo>
                  <a:cubicBezTo>
                    <a:pt x="250" y="323"/>
                    <a:pt x="250" y="323"/>
                    <a:pt x="250" y="323"/>
                  </a:cubicBezTo>
                  <a:cubicBezTo>
                    <a:pt x="241" y="323"/>
                    <a:pt x="241" y="323"/>
                    <a:pt x="241" y="323"/>
                  </a:cubicBezTo>
                  <a:cubicBezTo>
                    <a:pt x="237" y="323"/>
                    <a:pt x="237" y="323"/>
                    <a:pt x="237" y="323"/>
                  </a:cubicBezTo>
                  <a:cubicBezTo>
                    <a:pt x="237" y="355"/>
                    <a:pt x="237" y="355"/>
                    <a:pt x="237" y="355"/>
                  </a:cubicBezTo>
                  <a:cubicBezTo>
                    <a:pt x="134" y="355"/>
                    <a:pt x="134" y="355"/>
                    <a:pt x="134" y="355"/>
                  </a:cubicBezTo>
                  <a:cubicBezTo>
                    <a:pt x="134" y="323"/>
                    <a:pt x="134" y="323"/>
                    <a:pt x="134" y="323"/>
                  </a:cubicBezTo>
                  <a:cubicBezTo>
                    <a:pt x="131" y="323"/>
                    <a:pt x="131" y="323"/>
                    <a:pt x="131" y="323"/>
                  </a:cubicBezTo>
                  <a:cubicBezTo>
                    <a:pt x="120" y="323"/>
                    <a:pt x="120" y="323"/>
                    <a:pt x="120" y="323"/>
                  </a:cubicBezTo>
                  <a:cubicBezTo>
                    <a:pt x="118" y="323"/>
                    <a:pt x="118" y="323"/>
                    <a:pt x="118" y="323"/>
                  </a:cubicBezTo>
                  <a:cubicBezTo>
                    <a:pt x="118" y="355"/>
                    <a:pt x="118" y="355"/>
                    <a:pt x="118" y="355"/>
                  </a:cubicBezTo>
                  <a:cubicBezTo>
                    <a:pt x="14" y="355"/>
                    <a:pt x="14" y="355"/>
                    <a:pt x="14" y="355"/>
                  </a:cubicBezTo>
                  <a:cubicBezTo>
                    <a:pt x="14" y="323"/>
                    <a:pt x="14" y="323"/>
                    <a:pt x="14" y="323"/>
                  </a:cubicBezTo>
                  <a:cubicBezTo>
                    <a:pt x="0" y="323"/>
                    <a:pt x="0" y="323"/>
                    <a:pt x="0" y="323"/>
                  </a:cubicBezTo>
                  <a:cubicBezTo>
                    <a:pt x="0" y="310"/>
                    <a:pt x="0" y="310"/>
                    <a:pt x="0" y="310"/>
                  </a:cubicBezTo>
                  <a:cubicBezTo>
                    <a:pt x="14" y="310"/>
                    <a:pt x="14" y="310"/>
                    <a:pt x="14" y="310"/>
                  </a:cubicBezTo>
                  <a:cubicBezTo>
                    <a:pt x="14" y="287"/>
                    <a:pt x="14" y="287"/>
                    <a:pt x="14" y="287"/>
                  </a:cubicBezTo>
                  <a:cubicBezTo>
                    <a:pt x="14" y="274"/>
                    <a:pt x="24" y="264"/>
                    <a:pt x="37" y="264"/>
                  </a:cubicBezTo>
                  <a:close/>
                  <a:moveTo>
                    <a:pt x="307" y="220"/>
                  </a:moveTo>
                  <a:cubicBezTo>
                    <a:pt x="323" y="220"/>
                    <a:pt x="336" y="232"/>
                    <a:pt x="336" y="248"/>
                  </a:cubicBezTo>
                  <a:cubicBezTo>
                    <a:pt x="336" y="251"/>
                    <a:pt x="335" y="255"/>
                    <a:pt x="334" y="258"/>
                  </a:cubicBezTo>
                  <a:cubicBezTo>
                    <a:pt x="281" y="258"/>
                    <a:pt x="281" y="258"/>
                    <a:pt x="281" y="258"/>
                  </a:cubicBezTo>
                  <a:cubicBezTo>
                    <a:pt x="280" y="255"/>
                    <a:pt x="279" y="251"/>
                    <a:pt x="279" y="248"/>
                  </a:cubicBezTo>
                  <a:cubicBezTo>
                    <a:pt x="279" y="232"/>
                    <a:pt x="292" y="220"/>
                    <a:pt x="307" y="220"/>
                  </a:cubicBezTo>
                  <a:close/>
                  <a:moveTo>
                    <a:pt x="186" y="220"/>
                  </a:moveTo>
                  <a:cubicBezTo>
                    <a:pt x="202" y="220"/>
                    <a:pt x="215" y="232"/>
                    <a:pt x="215" y="248"/>
                  </a:cubicBezTo>
                  <a:cubicBezTo>
                    <a:pt x="215" y="251"/>
                    <a:pt x="214" y="255"/>
                    <a:pt x="213" y="258"/>
                  </a:cubicBezTo>
                  <a:cubicBezTo>
                    <a:pt x="160" y="258"/>
                    <a:pt x="160" y="258"/>
                    <a:pt x="160" y="258"/>
                  </a:cubicBezTo>
                  <a:cubicBezTo>
                    <a:pt x="159" y="255"/>
                    <a:pt x="158" y="251"/>
                    <a:pt x="158" y="248"/>
                  </a:cubicBezTo>
                  <a:cubicBezTo>
                    <a:pt x="158" y="232"/>
                    <a:pt x="171" y="220"/>
                    <a:pt x="186" y="220"/>
                  </a:cubicBezTo>
                  <a:close/>
                  <a:moveTo>
                    <a:pt x="67" y="220"/>
                  </a:moveTo>
                  <a:cubicBezTo>
                    <a:pt x="82" y="220"/>
                    <a:pt x="95" y="232"/>
                    <a:pt x="95" y="248"/>
                  </a:cubicBezTo>
                  <a:cubicBezTo>
                    <a:pt x="95" y="251"/>
                    <a:pt x="94" y="255"/>
                    <a:pt x="93" y="258"/>
                  </a:cubicBezTo>
                  <a:cubicBezTo>
                    <a:pt x="40" y="258"/>
                    <a:pt x="40" y="258"/>
                    <a:pt x="40" y="258"/>
                  </a:cubicBezTo>
                  <a:cubicBezTo>
                    <a:pt x="39" y="255"/>
                    <a:pt x="38" y="251"/>
                    <a:pt x="38" y="248"/>
                  </a:cubicBezTo>
                  <a:cubicBezTo>
                    <a:pt x="38" y="232"/>
                    <a:pt x="51" y="220"/>
                    <a:pt x="67" y="220"/>
                  </a:cubicBezTo>
                  <a:close/>
                  <a:moveTo>
                    <a:pt x="307" y="130"/>
                  </a:moveTo>
                  <a:cubicBezTo>
                    <a:pt x="307" y="147"/>
                    <a:pt x="307" y="147"/>
                    <a:pt x="307" y="147"/>
                  </a:cubicBezTo>
                  <a:cubicBezTo>
                    <a:pt x="293" y="147"/>
                    <a:pt x="293" y="147"/>
                    <a:pt x="293" y="147"/>
                  </a:cubicBezTo>
                  <a:cubicBezTo>
                    <a:pt x="308" y="201"/>
                    <a:pt x="308" y="201"/>
                    <a:pt x="308" y="201"/>
                  </a:cubicBezTo>
                  <a:cubicBezTo>
                    <a:pt x="289" y="201"/>
                    <a:pt x="289" y="201"/>
                    <a:pt x="289" y="201"/>
                  </a:cubicBezTo>
                  <a:cubicBezTo>
                    <a:pt x="273" y="147"/>
                    <a:pt x="273" y="147"/>
                    <a:pt x="273" y="147"/>
                  </a:cubicBezTo>
                  <a:cubicBezTo>
                    <a:pt x="216" y="147"/>
                    <a:pt x="216" y="147"/>
                    <a:pt x="216" y="147"/>
                  </a:cubicBezTo>
                  <a:cubicBezTo>
                    <a:pt x="201" y="201"/>
                    <a:pt x="201" y="201"/>
                    <a:pt x="201" y="201"/>
                  </a:cubicBezTo>
                  <a:cubicBezTo>
                    <a:pt x="181" y="201"/>
                    <a:pt x="181" y="201"/>
                    <a:pt x="181" y="201"/>
                  </a:cubicBezTo>
                  <a:cubicBezTo>
                    <a:pt x="197" y="147"/>
                    <a:pt x="197" y="147"/>
                    <a:pt x="197" y="147"/>
                  </a:cubicBezTo>
                  <a:cubicBezTo>
                    <a:pt x="181" y="147"/>
                    <a:pt x="181" y="147"/>
                    <a:pt x="181" y="147"/>
                  </a:cubicBezTo>
                  <a:cubicBezTo>
                    <a:pt x="181" y="130"/>
                    <a:pt x="181" y="130"/>
                    <a:pt x="181" y="130"/>
                  </a:cubicBezTo>
                  <a:cubicBezTo>
                    <a:pt x="307" y="130"/>
                    <a:pt x="307" y="130"/>
                    <a:pt x="307" y="130"/>
                  </a:cubicBezTo>
                  <a:close/>
                  <a:moveTo>
                    <a:pt x="180" y="16"/>
                  </a:moveTo>
                  <a:cubicBezTo>
                    <a:pt x="175" y="16"/>
                    <a:pt x="170" y="18"/>
                    <a:pt x="166" y="21"/>
                  </a:cubicBezTo>
                  <a:cubicBezTo>
                    <a:pt x="166" y="21"/>
                    <a:pt x="166" y="21"/>
                    <a:pt x="166" y="21"/>
                  </a:cubicBezTo>
                  <a:cubicBezTo>
                    <a:pt x="163" y="25"/>
                    <a:pt x="161" y="30"/>
                    <a:pt x="161" y="35"/>
                  </a:cubicBezTo>
                  <a:cubicBezTo>
                    <a:pt x="161" y="72"/>
                    <a:pt x="161" y="72"/>
                    <a:pt x="161" y="72"/>
                  </a:cubicBezTo>
                  <a:cubicBezTo>
                    <a:pt x="155" y="73"/>
                    <a:pt x="155" y="73"/>
                    <a:pt x="155" y="73"/>
                  </a:cubicBezTo>
                  <a:cubicBezTo>
                    <a:pt x="155" y="67"/>
                    <a:pt x="155" y="67"/>
                    <a:pt x="155" y="67"/>
                  </a:cubicBezTo>
                  <a:cubicBezTo>
                    <a:pt x="128" y="67"/>
                    <a:pt x="128" y="67"/>
                    <a:pt x="128" y="67"/>
                  </a:cubicBezTo>
                  <a:cubicBezTo>
                    <a:pt x="109" y="55"/>
                    <a:pt x="109" y="55"/>
                    <a:pt x="109" y="55"/>
                  </a:cubicBezTo>
                  <a:cubicBezTo>
                    <a:pt x="63" y="55"/>
                    <a:pt x="117" y="55"/>
                    <a:pt x="66" y="55"/>
                  </a:cubicBezTo>
                  <a:cubicBezTo>
                    <a:pt x="57" y="55"/>
                    <a:pt x="50" y="63"/>
                    <a:pt x="50" y="71"/>
                  </a:cubicBezTo>
                  <a:cubicBezTo>
                    <a:pt x="50" y="122"/>
                    <a:pt x="50" y="122"/>
                    <a:pt x="50" y="122"/>
                  </a:cubicBezTo>
                  <a:cubicBezTo>
                    <a:pt x="66" y="122"/>
                    <a:pt x="66" y="122"/>
                    <a:pt x="66" y="122"/>
                  </a:cubicBezTo>
                  <a:cubicBezTo>
                    <a:pt x="66" y="85"/>
                    <a:pt x="66" y="85"/>
                    <a:pt x="66" y="85"/>
                  </a:cubicBezTo>
                  <a:cubicBezTo>
                    <a:pt x="69" y="85"/>
                    <a:pt x="69" y="85"/>
                    <a:pt x="69" y="85"/>
                  </a:cubicBezTo>
                  <a:cubicBezTo>
                    <a:pt x="69" y="122"/>
                    <a:pt x="69" y="122"/>
                    <a:pt x="69" y="122"/>
                  </a:cubicBezTo>
                  <a:cubicBezTo>
                    <a:pt x="69" y="132"/>
                    <a:pt x="69" y="132"/>
                    <a:pt x="69" y="132"/>
                  </a:cubicBezTo>
                  <a:cubicBezTo>
                    <a:pt x="69" y="199"/>
                    <a:pt x="69" y="199"/>
                    <a:pt x="69" y="199"/>
                  </a:cubicBezTo>
                  <a:cubicBezTo>
                    <a:pt x="87" y="199"/>
                    <a:pt x="87" y="199"/>
                    <a:pt x="87" y="199"/>
                  </a:cubicBezTo>
                  <a:cubicBezTo>
                    <a:pt x="87" y="143"/>
                    <a:pt x="87" y="143"/>
                    <a:pt x="87" y="143"/>
                  </a:cubicBezTo>
                  <a:cubicBezTo>
                    <a:pt x="91" y="143"/>
                    <a:pt x="91" y="143"/>
                    <a:pt x="91" y="143"/>
                  </a:cubicBezTo>
                  <a:cubicBezTo>
                    <a:pt x="91" y="199"/>
                    <a:pt x="91" y="199"/>
                    <a:pt x="91" y="199"/>
                  </a:cubicBezTo>
                  <a:cubicBezTo>
                    <a:pt x="109" y="199"/>
                    <a:pt x="109" y="199"/>
                    <a:pt x="109" y="199"/>
                  </a:cubicBezTo>
                  <a:cubicBezTo>
                    <a:pt x="109" y="189"/>
                    <a:pt x="109" y="189"/>
                    <a:pt x="109" y="189"/>
                  </a:cubicBezTo>
                  <a:cubicBezTo>
                    <a:pt x="109" y="132"/>
                    <a:pt x="109" y="132"/>
                    <a:pt x="109" y="132"/>
                  </a:cubicBezTo>
                  <a:cubicBezTo>
                    <a:pt x="109" y="122"/>
                    <a:pt x="109" y="122"/>
                    <a:pt x="109" y="122"/>
                  </a:cubicBezTo>
                  <a:cubicBezTo>
                    <a:pt x="109" y="85"/>
                    <a:pt x="109" y="85"/>
                    <a:pt x="109" y="85"/>
                  </a:cubicBezTo>
                  <a:cubicBezTo>
                    <a:pt x="109" y="75"/>
                    <a:pt x="109" y="75"/>
                    <a:pt x="109" y="75"/>
                  </a:cubicBezTo>
                  <a:cubicBezTo>
                    <a:pt x="128" y="85"/>
                    <a:pt x="128" y="85"/>
                    <a:pt x="128" y="85"/>
                  </a:cubicBezTo>
                  <a:cubicBezTo>
                    <a:pt x="155" y="85"/>
                    <a:pt x="155" y="85"/>
                    <a:pt x="155" y="85"/>
                  </a:cubicBezTo>
                  <a:cubicBezTo>
                    <a:pt x="155" y="80"/>
                    <a:pt x="155" y="80"/>
                    <a:pt x="155" y="80"/>
                  </a:cubicBezTo>
                  <a:cubicBezTo>
                    <a:pt x="161" y="79"/>
                    <a:pt x="161" y="79"/>
                    <a:pt x="161" y="79"/>
                  </a:cubicBezTo>
                  <a:cubicBezTo>
                    <a:pt x="161" y="107"/>
                    <a:pt x="161" y="107"/>
                    <a:pt x="161" y="107"/>
                  </a:cubicBezTo>
                  <a:cubicBezTo>
                    <a:pt x="161" y="112"/>
                    <a:pt x="163" y="117"/>
                    <a:pt x="166" y="120"/>
                  </a:cubicBezTo>
                  <a:cubicBezTo>
                    <a:pt x="166" y="120"/>
                    <a:pt x="166" y="120"/>
                    <a:pt x="166" y="120"/>
                  </a:cubicBezTo>
                  <a:cubicBezTo>
                    <a:pt x="166" y="120"/>
                    <a:pt x="166" y="120"/>
                    <a:pt x="166" y="120"/>
                  </a:cubicBezTo>
                  <a:cubicBezTo>
                    <a:pt x="170" y="124"/>
                    <a:pt x="175" y="126"/>
                    <a:pt x="180" y="126"/>
                  </a:cubicBezTo>
                  <a:cubicBezTo>
                    <a:pt x="304" y="126"/>
                    <a:pt x="304" y="126"/>
                    <a:pt x="304" y="126"/>
                  </a:cubicBezTo>
                  <a:cubicBezTo>
                    <a:pt x="309" y="126"/>
                    <a:pt x="314" y="124"/>
                    <a:pt x="317" y="120"/>
                  </a:cubicBezTo>
                  <a:cubicBezTo>
                    <a:pt x="317" y="120"/>
                    <a:pt x="317" y="120"/>
                    <a:pt x="317" y="120"/>
                  </a:cubicBezTo>
                  <a:cubicBezTo>
                    <a:pt x="321" y="117"/>
                    <a:pt x="323" y="112"/>
                    <a:pt x="323" y="107"/>
                  </a:cubicBezTo>
                  <a:cubicBezTo>
                    <a:pt x="323" y="35"/>
                    <a:pt x="323" y="35"/>
                    <a:pt x="323" y="35"/>
                  </a:cubicBezTo>
                  <a:cubicBezTo>
                    <a:pt x="323" y="30"/>
                    <a:pt x="321" y="25"/>
                    <a:pt x="317" y="21"/>
                  </a:cubicBezTo>
                  <a:cubicBezTo>
                    <a:pt x="314" y="18"/>
                    <a:pt x="309" y="16"/>
                    <a:pt x="304" y="16"/>
                  </a:cubicBezTo>
                  <a:cubicBezTo>
                    <a:pt x="180" y="16"/>
                    <a:pt x="180" y="16"/>
                    <a:pt x="180" y="16"/>
                  </a:cubicBezTo>
                  <a:close/>
                  <a:moveTo>
                    <a:pt x="304" y="31"/>
                  </a:moveTo>
                  <a:cubicBezTo>
                    <a:pt x="305" y="31"/>
                    <a:pt x="306" y="31"/>
                    <a:pt x="307" y="32"/>
                  </a:cubicBezTo>
                  <a:cubicBezTo>
                    <a:pt x="307" y="33"/>
                    <a:pt x="308" y="34"/>
                    <a:pt x="308" y="35"/>
                  </a:cubicBezTo>
                  <a:cubicBezTo>
                    <a:pt x="308" y="107"/>
                    <a:pt x="308" y="107"/>
                    <a:pt x="308" y="107"/>
                  </a:cubicBezTo>
                  <a:cubicBezTo>
                    <a:pt x="308" y="108"/>
                    <a:pt x="307" y="109"/>
                    <a:pt x="307" y="109"/>
                  </a:cubicBezTo>
                  <a:cubicBezTo>
                    <a:pt x="307" y="110"/>
                    <a:pt x="307" y="110"/>
                    <a:pt x="307" y="110"/>
                  </a:cubicBezTo>
                  <a:cubicBezTo>
                    <a:pt x="306" y="110"/>
                    <a:pt x="305" y="111"/>
                    <a:pt x="304" y="111"/>
                  </a:cubicBezTo>
                  <a:cubicBezTo>
                    <a:pt x="180" y="111"/>
                    <a:pt x="180" y="111"/>
                    <a:pt x="180" y="111"/>
                  </a:cubicBezTo>
                  <a:cubicBezTo>
                    <a:pt x="179" y="111"/>
                    <a:pt x="178" y="110"/>
                    <a:pt x="177" y="110"/>
                  </a:cubicBezTo>
                  <a:cubicBezTo>
                    <a:pt x="177" y="109"/>
                    <a:pt x="177" y="109"/>
                    <a:pt x="177" y="109"/>
                  </a:cubicBezTo>
                  <a:cubicBezTo>
                    <a:pt x="176" y="109"/>
                    <a:pt x="176" y="108"/>
                    <a:pt x="176" y="107"/>
                  </a:cubicBezTo>
                  <a:cubicBezTo>
                    <a:pt x="176" y="76"/>
                    <a:pt x="176" y="76"/>
                    <a:pt x="176" y="76"/>
                  </a:cubicBezTo>
                  <a:cubicBezTo>
                    <a:pt x="238" y="63"/>
                    <a:pt x="238" y="63"/>
                    <a:pt x="238" y="63"/>
                  </a:cubicBezTo>
                  <a:cubicBezTo>
                    <a:pt x="237" y="62"/>
                    <a:pt x="237" y="62"/>
                    <a:pt x="237" y="62"/>
                  </a:cubicBezTo>
                  <a:cubicBezTo>
                    <a:pt x="176" y="70"/>
                    <a:pt x="176" y="70"/>
                    <a:pt x="176" y="70"/>
                  </a:cubicBezTo>
                  <a:cubicBezTo>
                    <a:pt x="176" y="35"/>
                    <a:pt x="176" y="35"/>
                    <a:pt x="176" y="35"/>
                  </a:cubicBezTo>
                  <a:cubicBezTo>
                    <a:pt x="176" y="34"/>
                    <a:pt x="176" y="33"/>
                    <a:pt x="177" y="32"/>
                  </a:cubicBezTo>
                  <a:cubicBezTo>
                    <a:pt x="177" y="32"/>
                    <a:pt x="177" y="32"/>
                    <a:pt x="177" y="32"/>
                  </a:cubicBezTo>
                  <a:cubicBezTo>
                    <a:pt x="178" y="31"/>
                    <a:pt x="179" y="31"/>
                    <a:pt x="180" y="31"/>
                  </a:cubicBezTo>
                  <a:lnTo>
                    <a:pt x="304" y="31"/>
                  </a:lnTo>
                  <a:close/>
                </a:path>
              </a:pathLst>
            </a:custGeom>
            <a:solidFill>
              <a:schemeClr val="bg1"/>
            </a:solidFill>
            <a:ln w="9525">
              <a:noFill/>
              <a:round/>
              <a:headEnd/>
              <a:tailEnd/>
            </a:ln>
            <a:effectLst/>
          </p:spPr>
          <p:txBody>
            <a:bodyPr vert="horz" wrap="square" lIns="162560" tIns="81280" rIns="162560" bIns="81280" numCol="1" anchor="t" anchorCtr="0" compatLnSpc="1">
              <a:prstTxWarp prst="textNoShape">
                <a:avLst/>
              </a:prstTxWarp>
            </a:bodyPr>
            <a:lstStyle/>
            <a:p>
              <a:endParaRPr lang="zh-CN" altLang="en-US" sz="3200">
                <a:latin typeface="+mn-ea"/>
              </a:endParaRPr>
            </a:p>
          </p:txBody>
        </p:sp>
      </p:grpSp>
      <p:grpSp>
        <p:nvGrpSpPr>
          <p:cNvPr id="163" name="组合 162"/>
          <p:cNvGrpSpPr/>
          <p:nvPr/>
        </p:nvGrpSpPr>
        <p:grpSpPr>
          <a:xfrm>
            <a:off x="6240017" y="3985738"/>
            <a:ext cx="5184576" cy="1731301"/>
            <a:chOff x="4651504" y="3063637"/>
            <a:chExt cx="3888432" cy="1298476"/>
          </a:xfrm>
        </p:grpSpPr>
        <p:sp>
          <p:nvSpPr>
            <p:cNvPr id="164" name="圆角矩形 163"/>
            <p:cNvSpPr/>
            <p:nvPr/>
          </p:nvSpPr>
          <p:spPr>
            <a:xfrm>
              <a:off x="4651504" y="3063637"/>
              <a:ext cx="3888432" cy="1298476"/>
            </a:xfrm>
            <a:prstGeom prst="roundRect">
              <a:avLst>
                <a:gd name="adj" fmla="val 8330"/>
              </a:avLst>
            </a:prstGeom>
            <a:no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n-ea"/>
              </a:endParaRPr>
            </a:p>
          </p:txBody>
        </p:sp>
        <p:cxnSp>
          <p:nvCxnSpPr>
            <p:cNvPr id="165" name="直接连接符 164"/>
            <p:cNvCxnSpPr/>
            <p:nvPr/>
          </p:nvCxnSpPr>
          <p:spPr>
            <a:xfrm>
              <a:off x="5829476" y="3236625"/>
              <a:ext cx="0" cy="952500"/>
            </a:xfrm>
            <a:prstGeom prst="line">
              <a:avLst/>
            </a:prstGeom>
            <a:ln w="6350">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66" name="Rectangle 13" descr="FD1DDF730CE4456e89755B07FE1653D0# #Rectangle 13"/>
            <p:cNvSpPr>
              <a:spLocks noChangeArrowheads="1"/>
            </p:cNvSpPr>
            <p:nvPr/>
          </p:nvSpPr>
          <p:spPr bwMode="auto">
            <a:xfrm>
              <a:off x="5977899" y="3306764"/>
              <a:ext cx="1460088"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867" dirty="0">
                  <a:latin typeface="+mn-ea"/>
                  <a:ea typeface="+mn-ea"/>
                </a:rPr>
                <a:t>添加标题</a:t>
              </a:r>
              <a:endParaRPr lang="en-US" altLang="zh-CN" sz="1867" dirty="0">
                <a:latin typeface="+mn-ea"/>
                <a:ea typeface="+mn-ea"/>
              </a:endParaRPr>
            </a:p>
          </p:txBody>
        </p:sp>
        <p:sp>
          <p:nvSpPr>
            <p:cNvPr id="167" name="Rectangle 13" descr="FD1DDF730CE4456e89755B07FE1653D0# #Rectangle 13"/>
            <p:cNvSpPr>
              <a:spLocks noChangeArrowheads="1"/>
            </p:cNvSpPr>
            <p:nvPr/>
          </p:nvSpPr>
          <p:spPr bwMode="auto">
            <a:xfrm>
              <a:off x="5977897" y="3574476"/>
              <a:ext cx="2391677"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latin typeface="+mn-ea"/>
                  <a:ea typeface="+mn-ea"/>
                </a:rPr>
                <a:t>此处添加计划扼要说明，添加简短说明文字。此处添加明年计划的扼要说明，添加简短说明文字。</a:t>
              </a:r>
              <a:endParaRPr lang="en-US" altLang="zh-CN" sz="1200" dirty="0">
                <a:latin typeface="+mn-ea"/>
                <a:ea typeface="+mn-ea"/>
              </a:endParaRPr>
            </a:p>
          </p:txBody>
        </p:sp>
        <p:grpSp>
          <p:nvGrpSpPr>
            <p:cNvPr id="168" name="组合 167"/>
            <p:cNvGrpSpPr/>
            <p:nvPr/>
          </p:nvGrpSpPr>
          <p:grpSpPr>
            <a:xfrm>
              <a:off x="4785360" y="3277465"/>
              <a:ext cx="870820" cy="870820"/>
              <a:chOff x="4785360" y="3277465"/>
              <a:chExt cx="870820" cy="870820"/>
            </a:xfrm>
          </p:grpSpPr>
          <p:sp>
            <p:nvSpPr>
              <p:cNvPr id="169" name="椭圆 168"/>
              <p:cNvSpPr/>
              <p:nvPr/>
            </p:nvSpPr>
            <p:spPr>
              <a:xfrm>
                <a:off x="4785360" y="3277465"/>
                <a:ext cx="870820" cy="8708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n-ea"/>
                </a:endParaRPr>
              </a:p>
            </p:txBody>
          </p:sp>
          <p:pic>
            <p:nvPicPr>
              <p:cNvPr id="170" name="Picture 3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96685" y="3438522"/>
                <a:ext cx="448170" cy="529655"/>
              </a:xfrm>
              <a:prstGeom prst="rect">
                <a:avLst/>
              </a:prstGeom>
            </p:spPr>
          </p:pic>
        </p:grpSp>
      </p:grpSp>
      <p:grpSp>
        <p:nvGrpSpPr>
          <p:cNvPr id="171" name="组合 170"/>
          <p:cNvGrpSpPr/>
          <p:nvPr/>
        </p:nvGrpSpPr>
        <p:grpSpPr>
          <a:xfrm>
            <a:off x="770961" y="4001957"/>
            <a:ext cx="5184576" cy="1731301"/>
            <a:chOff x="549712" y="3075801"/>
            <a:chExt cx="3888432" cy="1298476"/>
          </a:xfrm>
        </p:grpSpPr>
        <p:sp>
          <p:nvSpPr>
            <p:cNvPr id="172" name="圆角矩形 171"/>
            <p:cNvSpPr/>
            <p:nvPr/>
          </p:nvSpPr>
          <p:spPr>
            <a:xfrm>
              <a:off x="549712" y="3075801"/>
              <a:ext cx="3888432" cy="1298476"/>
            </a:xfrm>
            <a:prstGeom prst="roundRect">
              <a:avLst>
                <a:gd name="adj" fmla="val 8330"/>
              </a:avLst>
            </a:prstGeom>
            <a:no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n-ea"/>
              </a:endParaRPr>
            </a:p>
          </p:txBody>
        </p:sp>
        <p:cxnSp>
          <p:nvCxnSpPr>
            <p:cNvPr id="173" name="直接连接符 172"/>
            <p:cNvCxnSpPr/>
            <p:nvPr/>
          </p:nvCxnSpPr>
          <p:spPr>
            <a:xfrm>
              <a:off x="1727684" y="3248789"/>
              <a:ext cx="0" cy="952500"/>
            </a:xfrm>
            <a:prstGeom prst="line">
              <a:avLst/>
            </a:prstGeom>
            <a:ln w="6350">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74" name="Rectangle 13" descr="FD1DDF730CE4456e89755B07FE1653D0# #Rectangle 13"/>
            <p:cNvSpPr>
              <a:spLocks noChangeArrowheads="1"/>
            </p:cNvSpPr>
            <p:nvPr/>
          </p:nvSpPr>
          <p:spPr bwMode="auto">
            <a:xfrm>
              <a:off x="1876107" y="3318928"/>
              <a:ext cx="1460088"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867" dirty="0">
                  <a:latin typeface="+mn-ea"/>
                  <a:ea typeface="+mn-ea"/>
                </a:rPr>
                <a:t>添加标题</a:t>
              </a:r>
              <a:endParaRPr lang="en-US" altLang="zh-CN" sz="1867" dirty="0">
                <a:latin typeface="+mn-ea"/>
                <a:ea typeface="+mn-ea"/>
              </a:endParaRPr>
            </a:p>
          </p:txBody>
        </p:sp>
        <p:sp>
          <p:nvSpPr>
            <p:cNvPr id="175" name="Rectangle 13" descr="FD1DDF730CE4456e89755B07FE1653D0# #Rectangle 13"/>
            <p:cNvSpPr>
              <a:spLocks noChangeArrowheads="1"/>
            </p:cNvSpPr>
            <p:nvPr/>
          </p:nvSpPr>
          <p:spPr bwMode="auto">
            <a:xfrm>
              <a:off x="1876105" y="3586640"/>
              <a:ext cx="2391677"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latin typeface="+mn-ea"/>
                  <a:ea typeface="+mn-ea"/>
                </a:rPr>
                <a:t>此处添加计划扼要说明，添加简短说明文字。此处添加明年计划的扼要说明，添加简短说明文字。</a:t>
              </a:r>
              <a:endParaRPr lang="en-US" altLang="zh-CN" sz="1200" dirty="0">
                <a:latin typeface="+mn-ea"/>
                <a:ea typeface="+mn-ea"/>
              </a:endParaRPr>
            </a:p>
          </p:txBody>
        </p:sp>
        <p:grpSp>
          <p:nvGrpSpPr>
            <p:cNvPr id="176" name="组合 175"/>
            <p:cNvGrpSpPr/>
            <p:nvPr/>
          </p:nvGrpSpPr>
          <p:grpSpPr>
            <a:xfrm>
              <a:off x="683568" y="3289629"/>
              <a:ext cx="870820" cy="870820"/>
              <a:chOff x="683568" y="3289629"/>
              <a:chExt cx="870820" cy="870820"/>
            </a:xfrm>
          </p:grpSpPr>
          <p:sp>
            <p:nvSpPr>
              <p:cNvPr id="177" name="椭圆 176"/>
              <p:cNvSpPr/>
              <p:nvPr/>
            </p:nvSpPr>
            <p:spPr>
              <a:xfrm>
                <a:off x="683568" y="3289629"/>
                <a:ext cx="870820" cy="8708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n-ea"/>
                </a:endParaRPr>
              </a:p>
            </p:txBody>
          </p:sp>
          <p:pic>
            <p:nvPicPr>
              <p:cNvPr id="178" name="Picture 4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27983" y="3463350"/>
                <a:ext cx="381990" cy="499050"/>
              </a:xfrm>
              <a:prstGeom prst="rect">
                <a:avLst/>
              </a:prstGeom>
            </p:spPr>
          </p:pic>
        </p:grpSp>
      </p:grpSp>
    </p:spTree>
    <p:extLst>
      <p:ext uri="{BB962C8B-B14F-4D97-AF65-F5344CB8AC3E}">
        <p14:creationId xmlns:p14="http://schemas.microsoft.com/office/powerpoint/2010/main" val="256464090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48"/>
                                        </p:tgtEl>
                                        <p:attrNameLst>
                                          <p:attrName>style.visibility</p:attrName>
                                        </p:attrNameLst>
                                      </p:cBhvr>
                                      <p:to>
                                        <p:strVal val="visible"/>
                                      </p:to>
                                    </p:set>
                                    <p:animEffect transition="in" filter="wipe(left)">
                                      <p:cBhvr>
                                        <p:cTn id="11" dur="300"/>
                                        <p:tgtEl>
                                          <p:spTgt spid="148"/>
                                        </p:tgtEl>
                                      </p:cBhvr>
                                    </p:animEffect>
                                  </p:childTnLst>
                                </p:cTn>
                              </p:par>
                            </p:childTnLst>
                          </p:cTn>
                        </p:par>
                        <p:par>
                          <p:cTn id="12" fill="hold">
                            <p:stCondLst>
                              <p:cond delay="800"/>
                            </p:stCondLst>
                            <p:childTnLst>
                              <p:par>
                                <p:cTn id="13" presetID="47" presetClass="entr" presetSubtype="0" fill="hold" nodeType="afterEffect">
                                  <p:stCondLst>
                                    <p:cond delay="0"/>
                                  </p:stCondLst>
                                  <p:childTnLst>
                                    <p:set>
                                      <p:cBhvr>
                                        <p:cTn id="14" dur="1" fill="hold">
                                          <p:stCondLst>
                                            <p:cond delay="0"/>
                                          </p:stCondLst>
                                        </p:cTn>
                                        <p:tgtEl>
                                          <p:spTgt spid="149"/>
                                        </p:tgtEl>
                                        <p:attrNameLst>
                                          <p:attrName>style.visibility</p:attrName>
                                        </p:attrNameLst>
                                      </p:cBhvr>
                                      <p:to>
                                        <p:strVal val="visible"/>
                                      </p:to>
                                    </p:set>
                                    <p:animEffect transition="in" filter="fade">
                                      <p:cBhvr>
                                        <p:cTn id="15" dur="1000"/>
                                        <p:tgtEl>
                                          <p:spTgt spid="149"/>
                                        </p:tgtEl>
                                      </p:cBhvr>
                                    </p:animEffect>
                                    <p:anim calcmode="lin" valueType="num">
                                      <p:cBhvr>
                                        <p:cTn id="16" dur="1000" fill="hold"/>
                                        <p:tgtEl>
                                          <p:spTgt spid="149"/>
                                        </p:tgtEl>
                                        <p:attrNameLst>
                                          <p:attrName>ppt_x</p:attrName>
                                        </p:attrNameLst>
                                      </p:cBhvr>
                                      <p:tavLst>
                                        <p:tav tm="0">
                                          <p:val>
                                            <p:strVal val="#ppt_x"/>
                                          </p:val>
                                        </p:tav>
                                        <p:tav tm="100000">
                                          <p:val>
                                            <p:strVal val="#ppt_x"/>
                                          </p:val>
                                        </p:tav>
                                      </p:tavLst>
                                    </p:anim>
                                    <p:anim calcmode="lin" valueType="num">
                                      <p:cBhvr>
                                        <p:cTn id="17" dur="1000" fill="hold"/>
                                        <p:tgtEl>
                                          <p:spTgt spid="149"/>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171"/>
                                        </p:tgtEl>
                                        <p:attrNameLst>
                                          <p:attrName>style.visibility</p:attrName>
                                        </p:attrNameLst>
                                      </p:cBhvr>
                                      <p:to>
                                        <p:strVal val="visible"/>
                                      </p:to>
                                    </p:set>
                                    <p:animEffect transition="in" filter="fade">
                                      <p:cBhvr>
                                        <p:cTn id="20" dur="1000"/>
                                        <p:tgtEl>
                                          <p:spTgt spid="171"/>
                                        </p:tgtEl>
                                      </p:cBhvr>
                                    </p:animEffect>
                                    <p:anim calcmode="lin" valueType="num">
                                      <p:cBhvr>
                                        <p:cTn id="21" dur="1000" fill="hold"/>
                                        <p:tgtEl>
                                          <p:spTgt spid="171"/>
                                        </p:tgtEl>
                                        <p:attrNameLst>
                                          <p:attrName>ppt_x</p:attrName>
                                        </p:attrNameLst>
                                      </p:cBhvr>
                                      <p:tavLst>
                                        <p:tav tm="0">
                                          <p:val>
                                            <p:strVal val="#ppt_x"/>
                                          </p:val>
                                        </p:tav>
                                        <p:tav tm="100000">
                                          <p:val>
                                            <p:strVal val="#ppt_x"/>
                                          </p:val>
                                        </p:tav>
                                      </p:tavLst>
                                    </p:anim>
                                    <p:anim calcmode="lin" valueType="num">
                                      <p:cBhvr>
                                        <p:cTn id="22" dur="1000" fill="hold"/>
                                        <p:tgtEl>
                                          <p:spTgt spid="171"/>
                                        </p:tgtEl>
                                        <p:attrNameLst>
                                          <p:attrName>ppt_y</p:attrName>
                                        </p:attrNameLst>
                                      </p:cBhvr>
                                      <p:tavLst>
                                        <p:tav tm="0">
                                          <p:val>
                                            <p:strVal val="#ppt_y+.1"/>
                                          </p:val>
                                        </p:tav>
                                        <p:tav tm="100000">
                                          <p:val>
                                            <p:strVal val="#ppt_y"/>
                                          </p:val>
                                        </p:tav>
                                      </p:tavLst>
                                    </p:anim>
                                  </p:childTnLst>
                                </p:cTn>
                              </p:par>
                            </p:childTnLst>
                          </p:cTn>
                        </p:par>
                        <p:par>
                          <p:cTn id="23" fill="hold">
                            <p:stCondLst>
                              <p:cond delay="1800"/>
                            </p:stCondLst>
                            <p:childTnLst>
                              <p:par>
                                <p:cTn id="24" presetID="47" presetClass="entr" presetSubtype="0" fill="hold" nodeType="afterEffect">
                                  <p:stCondLst>
                                    <p:cond delay="0"/>
                                  </p:stCondLst>
                                  <p:childTnLst>
                                    <p:set>
                                      <p:cBhvr>
                                        <p:cTn id="25" dur="1" fill="hold">
                                          <p:stCondLst>
                                            <p:cond delay="0"/>
                                          </p:stCondLst>
                                        </p:cTn>
                                        <p:tgtEl>
                                          <p:spTgt spid="156"/>
                                        </p:tgtEl>
                                        <p:attrNameLst>
                                          <p:attrName>style.visibility</p:attrName>
                                        </p:attrNameLst>
                                      </p:cBhvr>
                                      <p:to>
                                        <p:strVal val="visible"/>
                                      </p:to>
                                    </p:set>
                                    <p:animEffect transition="in" filter="fade">
                                      <p:cBhvr>
                                        <p:cTn id="26" dur="1000"/>
                                        <p:tgtEl>
                                          <p:spTgt spid="156"/>
                                        </p:tgtEl>
                                      </p:cBhvr>
                                    </p:animEffect>
                                    <p:anim calcmode="lin" valueType="num">
                                      <p:cBhvr>
                                        <p:cTn id="27" dur="1000" fill="hold"/>
                                        <p:tgtEl>
                                          <p:spTgt spid="156"/>
                                        </p:tgtEl>
                                        <p:attrNameLst>
                                          <p:attrName>ppt_x</p:attrName>
                                        </p:attrNameLst>
                                      </p:cBhvr>
                                      <p:tavLst>
                                        <p:tav tm="0">
                                          <p:val>
                                            <p:strVal val="#ppt_x"/>
                                          </p:val>
                                        </p:tav>
                                        <p:tav tm="100000">
                                          <p:val>
                                            <p:strVal val="#ppt_x"/>
                                          </p:val>
                                        </p:tav>
                                      </p:tavLst>
                                    </p:anim>
                                    <p:anim calcmode="lin" valueType="num">
                                      <p:cBhvr>
                                        <p:cTn id="28" dur="1000" fill="hold"/>
                                        <p:tgtEl>
                                          <p:spTgt spid="156"/>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163"/>
                                        </p:tgtEl>
                                        <p:attrNameLst>
                                          <p:attrName>style.visibility</p:attrName>
                                        </p:attrNameLst>
                                      </p:cBhvr>
                                      <p:to>
                                        <p:strVal val="visible"/>
                                      </p:to>
                                    </p:set>
                                    <p:animEffect transition="in" filter="fade">
                                      <p:cBhvr>
                                        <p:cTn id="31" dur="1000"/>
                                        <p:tgtEl>
                                          <p:spTgt spid="163"/>
                                        </p:tgtEl>
                                      </p:cBhvr>
                                    </p:animEffect>
                                    <p:anim calcmode="lin" valueType="num">
                                      <p:cBhvr>
                                        <p:cTn id="32" dur="1000" fill="hold"/>
                                        <p:tgtEl>
                                          <p:spTgt spid="163"/>
                                        </p:tgtEl>
                                        <p:attrNameLst>
                                          <p:attrName>ppt_x</p:attrName>
                                        </p:attrNameLst>
                                      </p:cBhvr>
                                      <p:tavLst>
                                        <p:tav tm="0">
                                          <p:val>
                                            <p:strVal val="#ppt_x"/>
                                          </p:val>
                                        </p:tav>
                                        <p:tav tm="100000">
                                          <p:val>
                                            <p:strVal val="#ppt_x"/>
                                          </p:val>
                                        </p:tav>
                                      </p:tavLst>
                                    </p:anim>
                                    <p:anim calcmode="lin" valueType="num">
                                      <p:cBhvr>
                                        <p:cTn id="33" dur="1000" fill="hold"/>
                                        <p:tgtEl>
                                          <p:spTgt spid="1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148" grpId="0" animBg="1"/>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4" name="文本框 10"/>
          <p:cNvSpPr txBox="1">
            <a:spLocks noChangeArrowheads="1"/>
          </p:cNvSpPr>
          <p:nvPr/>
        </p:nvSpPr>
        <p:spPr bwMode="auto">
          <a:xfrm>
            <a:off x="1295467" y="278222"/>
            <a:ext cx="4680076" cy="461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3" rIns="91428" bIns="45713">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2400" b="1" dirty="0">
                <a:latin typeface="+mn-ea"/>
                <a:ea typeface="+mn-ea"/>
              </a:rPr>
              <a:t>明年工作计划</a:t>
            </a:r>
            <a:r>
              <a:rPr lang="zh-CN" altLang="en-US" sz="1600" b="1" dirty="0">
                <a:latin typeface="+mn-ea"/>
                <a:ea typeface="+mn-ea"/>
              </a:rPr>
              <a:t>（文字可以编辑）</a:t>
            </a:r>
            <a:endParaRPr lang="zh-CN" altLang="en-US" sz="1600" b="1" dirty="0">
              <a:latin typeface="+mn-ea"/>
              <a:ea typeface="+mn-ea"/>
              <a:cs typeface="+mn-ea"/>
              <a:sym typeface="+mn-lt"/>
            </a:endParaRPr>
          </a:p>
        </p:txBody>
      </p:sp>
      <p:sp>
        <p:nvSpPr>
          <p:cNvPr id="55" name="矩形 42"/>
          <p:cNvSpPr>
            <a:spLocks noChangeArrowheads="1"/>
          </p:cNvSpPr>
          <p:nvPr/>
        </p:nvSpPr>
        <p:spPr bwMode="auto">
          <a:xfrm>
            <a:off x="9785352" y="3838575"/>
            <a:ext cx="923925" cy="2260600"/>
          </a:xfrm>
          <a:prstGeom prst="rect">
            <a:avLst/>
          </a:prstGeom>
          <a:solidFill>
            <a:srgbClr val="7E7E7E"/>
          </a:solidFill>
          <a:ln w="9525">
            <a:noFill/>
            <a:miter lim="800000"/>
            <a:headEnd/>
            <a:tailEnd/>
          </a:ln>
        </p:spPr>
        <p:txBody>
          <a:bodyPr lIns="121912" tIns="60956" rIns="121912" bIns="60956" anchor="ctr"/>
          <a:lstStyle/>
          <a:p>
            <a:pPr algn="ctr">
              <a:buFont typeface="Arial" charset="0"/>
              <a:buNone/>
            </a:pPr>
            <a:endParaRPr lang="zh-CN" altLang="zh-CN" sz="2400">
              <a:solidFill>
                <a:srgbClr val="FFFFFF"/>
              </a:solidFill>
              <a:latin typeface="微软雅黑" pitchFamily="34" charset="-122"/>
              <a:ea typeface="微软雅黑" pitchFamily="34" charset="-122"/>
              <a:sym typeface="微软雅黑" pitchFamily="34" charset="-122"/>
            </a:endParaRPr>
          </a:p>
        </p:txBody>
      </p:sp>
      <p:sp>
        <p:nvSpPr>
          <p:cNvPr id="56" name="矩形 37"/>
          <p:cNvSpPr>
            <a:spLocks noChangeArrowheads="1"/>
          </p:cNvSpPr>
          <p:nvPr/>
        </p:nvSpPr>
        <p:spPr bwMode="auto">
          <a:xfrm>
            <a:off x="4995864" y="3838575"/>
            <a:ext cx="4667251" cy="2260600"/>
          </a:xfrm>
          <a:prstGeom prst="rect">
            <a:avLst/>
          </a:prstGeom>
          <a:solidFill>
            <a:srgbClr val="0070C0"/>
          </a:solidFill>
          <a:ln w="9525">
            <a:noFill/>
            <a:miter lim="800000"/>
            <a:headEnd/>
            <a:tailEnd/>
          </a:ln>
        </p:spPr>
        <p:txBody>
          <a:bodyPr lIns="121912" tIns="60956" rIns="121912" bIns="60956" anchor="ctr"/>
          <a:lstStyle/>
          <a:p>
            <a:pPr algn="ctr">
              <a:buFont typeface="Arial" charset="0"/>
              <a:buNone/>
            </a:pPr>
            <a:endParaRPr lang="zh-CN" altLang="zh-CN" sz="2400">
              <a:solidFill>
                <a:srgbClr val="FFFFFF"/>
              </a:solidFill>
              <a:latin typeface="微软雅黑" pitchFamily="34" charset="-122"/>
              <a:ea typeface="微软雅黑" pitchFamily="34" charset="-122"/>
              <a:sym typeface="微软雅黑" pitchFamily="34" charset="-122"/>
            </a:endParaRPr>
          </a:p>
        </p:txBody>
      </p:sp>
      <p:sp>
        <p:nvSpPr>
          <p:cNvPr id="57" name="矩形 46"/>
          <p:cNvSpPr>
            <a:spLocks noChangeAspect="1" noChangeArrowheads="1"/>
          </p:cNvSpPr>
          <p:nvPr/>
        </p:nvSpPr>
        <p:spPr bwMode="auto">
          <a:xfrm>
            <a:off x="1485902" y="3838575"/>
            <a:ext cx="3389313" cy="2260600"/>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w="9525">
            <a:noFill/>
            <a:miter lim="800000"/>
            <a:headEnd/>
            <a:tailEnd/>
          </a:ln>
        </p:spPr>
        <p:txBody>
          <a:bodyPr lIns="121912" tIns="60956" rIns="121912" bIns="60956" anchor="ctr"/>
          <a:lstStyle/>
          <a:p>
            <a:pPr algn="ctr">
              <a:buFont typeface="Arial" charset="0"/>
              <a:buNone/>
            </a:pPr>
            <a:endParaRPr lang="zh-CN" altLang="zh-CN" sz="2400">
              <a:solidFill>
                <a:srgbClr val="FFFFFF"/>
              </a:solidFill>
              <a:latin typeface="微软雅黑" pitchFamily="34" charset="-122"/>
              <a:ea typeface="微软雅黑" pitchFamily="34" charset="-122"/>
              <a:sym typeface="微软雅黑" pitchFamily="34" charset="-122"/>
            </a:endParaRPr>
          </a:p>
        </p:txBody>
      </p:sp>
      <p:sp>
        <p:nvSpPr>
          <p:cNvPr id="58" name="矩形 47"/>
          <p:cNvSpPr>
            <a:spLocks noChangeAspect="1" noChangeArrowheads="1"/>
          </p:cNvSpPr>
          <p:nvPr/>
        </p:nvSpPr>
        <p:spPr bwMode="auto">
          <a:xfrm>
            <a:off x="3840166" y="1485902"/>
            <a:ext cx="3386137" cy="2259013"/>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w="9525">
            <a:noFill/>
            <a:miter lim="800000"/>
            <a:headEnd/>
            <a:tailEnd/>
          </a:ln>
        </p:spPr>
        <p:txBody>
          <a:bodyPr lIns="121912" tIns="60956" rIns="121912" bIns="60956" anchor="ctr"/>
          <a:lstStyle/>
          <a:p>
            <a:pPr algn="ctr">
              <a:buFont typeface="Arial" charset="0"/>
              <a:buNone/>
            </a:pPr>
            <a:endParaRPr lang="zh-CN" altLang="zh-CN" sz="2400">
              <a:solidFill>
                <a:srgbClr val="FFFFFF"/>
              </a:solidFill>
              <a:latin typeface="微软雅黑" pitchFamily="34" charset="-122"/>
              <a:ea typeface="微软雅黑" pitchFamily="34" charset="-122"/>
              <a:sym typeface="微软雅黑" pitchFamily="34" charset="-122"/>
            </a:endParaRPr>
          </a:p>
        </p:txBody>
      </p:sp>
      <p:sp>
        <p:nvSpPr>
          <p:cNvPr id="59" name="矩形 1"/>
          <p:cNvSpPr>
            <a:spLocks noChangeArrowheads="1"/>
          </p:cNvSpPr>
          <p:nvPr/>
        </p:nvSpPr>
        <p:spPr bwMode="auto">
          <a:xfrm>
            <a:off x="1485900" y="1484313"/>
            <a:ext cx="2260600" cy="2260600"/>
          </a:xfrm>
          <a:prstGeom prst="rect">
            <a:avLst/>
          </a:prstGeom>
          <a:solidFill>
            <a:srgbClr val="FFC000"/>
          </a:solidFill>
          <a:ln w="9525">
            <a:noFill/>
            <a:miter lim="800000"/>
            <a:headEnd/>
            <a:tailEnd/>
          </a:ln>
        </p:spPr>
        <p:txBody>
          <a:bodyPr lIns="121912" tIns="60956" rIns="121912" bIns="60956" anchor="ctr"/>
          <a:lstStyle/>
          <a:p>
            <a:pPr algn="ctr">
              <a:buFont typeface="Arial" charset="0"/>
              <a:buNone/>
            </a:pPr>
            <a:endParaRPr lang="zh-CN" altLang="zh-CN" sz="2400">
              <a:solidFill>
                <a:srgbClr val="FF8607"/>
              </a:solidFill>
              <a:latin typeface="微软雅黑" pitchFamily="34" charset="-122"/>
              <a:ea typeface="微软雅黑" pitchFamily="34" charset="-122"/>
              <a:sym typeface="微软雅黑" pitchFamily="34" charset="-122"/>
            </a:endParaRPr>
          </a:p>
        </p:txBody>
      </p:sp>
      <p:sp>
        <p:nvSpPr>
          <p:cNvPr id="60" name="矩形 59"/>
          <p:cNvSpPr>
            <a:spLocks noChangeAspect="1" noChangeArrowheads="1"/>
          </p:cNvSpPr>
          <p:nvPr/>
        </p:nvSpPr>
        <p:spPr bwMode="auto">
          <a:xfrm>
            <a:off x="7319963" y="1484313"/>
            <a:ext cx="3389312" cy="2260600"/>
          </a:xfrm>
          <a:prstGeom prst="rect">
            <a:avLst/>
          </a:prstGeom>
          <a:blipFill dpi="0" rotWithShape="1">
            <a:blip r:embed="rId5"/>
            <a:srcRect/>
            <a:stretch>
              <a:fillRect/>
            </a:stretch>
          </a:blipFill>
          <a:ln w="9525">
            <a:noFill/>
            <a:miter lim="800000"/>
            <a:headEnd/>
            <a:tailEnd/>
          </a:ln>
        </p:spPr>
        <p:txBody>
          <a:bodyPr lIns="121912" tIns="60956" rIns="121912" bIns="60956" anchor="ctr"/>
          <a:lstStyle/>
          <a:p>
            <a:pPr algn="ctr">
              <a:buFont typeface="Arial" charset="0"/>
              <a:buNone/>
            </a:pPr>
            <a:endParaRPr lang="zh-CN" altLang="zh-CN" sz="2400">
              <a:solidFill>
                <a:srgbClr val="FFFFFF"/>
              </a:solidFill>
              <a:latin typeface="微软雅黑" pitchFamily="34" charset="-122"/>
              <a:ea typeface="微软雅黑" pitchFamily="34" charset="-122"/>
              <a:sym typeface="微软雅黑" pitchFamily="34" charset="-122"/>
            </a:endParaRPr>
          </a:p>
        </p:txBody>
      </p:sp>
      <p:sp>
        <p:nvSpPr>
          <p:cNvPr id="61" name="矩形 56"/>
          <p:cNvSpPr>
            <a:spLocks noChangeArrowheads="1"/>
          </p:cNvSpPr>
          <p:nvPr/>
        </p:nvSpPr>
        <p:spPr bwMode="auto">
          <a:xfrm>
            <a:off x="1485901" y="1612903"/>
            <a:ext cx="2152651" cy="471981"/>
          </a:xfrm>
          <a:prstGeom prst="rect">
            <a:avLst/>
          </a:prstGeom>
          <a:noFill/>
          <a:ln w="9525">
            <a:noFill/>
            <a:miter lim="800000"/>
            <a:headEnd/>
            <a:tailEnd/>
          </a:ln>
        </p:spPr>
        <p:txBody>
          <a:bodyPr lIns="121912" tIns="60956" rIns="121912" bIns="60956">
            <a:spAutoFit/>
          </a:bodyPr>
          <a:lstStyle/>
          <a:p>
            <a:pPr algn="r">
              <a:buFont typeface="Arial" charset="0"/>
              <a:buNone/>
            </a:pPr>
            <a:r>
              <a:rPr lang="zh-CN" altLang="en-US" sz="2267" b="1">
                <a:solidFill>
                  <a:schemeClr val="bg1"/>
                </a:solidFill>
                <a:latin typeface="微软雅黑" pitchFamily="34" charset="-122"/>
                <a:ea typeface="微软雅黑" pitchFamily="34" charset="-122"/>
                <a:sym typeface="微软雅黑" pitchFamily="34" charset="-122"/>
              </a:rPr>
              <a:t>添加主题</a:t>
            </a:r>
            <a:endParaRPr lang="zh-CN" altLang="en-US" sz="2267">
              <a:solidFill>
                <a:schemeClr val="bg1"/>
              </a:solidFill>
              <a:sym typeface="Calibri" pitchFamily="34" charset="0"/>
            </a:endParaRPr>
          </a:p>
        </p:txBody>
      </p:sp>
      <p:sp>
        <p:nvSpPr>
          <p:cNvPr id="62" name="矩形 57"/>
          <p:cNvSpPr>
            <a:spLocks noChangeArrowheads="1"/>
          </p:cNvSpPr>
          <p:nvPr/>
        </p:nvSpPr>
        <p:spPr bwMode="auto">
          <a:xfrm>
            <a:off x="1801815" y="2062164"/>
            <a:ext cx="1841500" cy="661712"/>
          </a:xfrm>
          <a:prstGeom prst="rect">
            <a:avLst/>
          </a:prstGeom>
          <a:noFill/>
          <a:ln>
            <a:noFill/>
          </a:ln>
          <a:extLst/>
        </p:spPr>
        <p:txBody>
          <a:bodyPr lIns="121912" tIns="60956" rIns="121912" bIns="609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defTabSz="914309">
              <a:lnSpc>
                <a:spcPts val="2133"/>
              </a:lnSpc>
              <a:spcBef>
                <a:spcPct val="0"/>
              </a:spcBef>
              <a:buNone/>
              <a:defRPr/>
            </a:pPr>
            <a:r>
              <a:rPr lang="zh-CN" altLang="en-US" sz="1467" dirty="0">
                <a:solidFill>
                  <a:schemeClr val="bg1">
                    <a:lumMod val="95000"/>
                  </a:schemeClr>
                </a:solidFill>
                <a:sym typeface="微软雅黑" pitchFamily="34" charset="-122"/>
              </a:rPr>
              <a:t>文字描述，总结概括，内容大纲。</a:t>
            </a:r>
            <a:r>
              <a:rPr lang="en-US" altLang="zh-CN" sz="1467" dirty="0">
                <a:solidFill>
                  <a:schemeClr val="bg1">
                    <a:lumMod val="95000"/>
                  </a:schemeClr>
                </a:solidFill>
                <a:sym typeface="微软雅黑" pitchFamily="34" charset="-122"/>
              </a:rPr>
              <a:t> </a:t>
            </a:r>
            <a:endParaRPr lang="zh-CN" altLang="en-US" sz="1467" dirty="0">
              <a:solidFill>
                <a:schemeClr val="bg1">
                  <a:lumMod val="95000"/>
                </a:schemeClr>
              </a:solidFill>
              <a:sym typeface="微软雅黑" pitchFamily="34" charset="-122"/>
            </a:endParaRPr>
          </a:p>
        </p:txBody>
      </p:sp>
      <p:sp>
        <p:nvSpPr>
          <p:cNvPr id="63" name="矩形 44"/>
          <p:cNvSpPr>
            <a:spLocks noChangeArrowheads="1"/>
          </p:cNvSpPr>
          <p:nvPr/>
        </p:nvSpPr>
        <p:spPr bwMode="auto">
          <a:xfrm>
            <a:off x="5126039" y="3979867"/>
            <a:ext cx="3098800" cy="471981"/>
          </a:xfrm>
          <a:prstGeom prst="rect">
            <a:avLst/>
          </a:prstGeom>
          <a:noFill/>
          <a:ln>
            <a:noFill/>
          </a:ln>
          <a:extLst/>
        </p:spPr>
        <p:txBody>
          <a:bodyPr lIns="121912" tIns="60956" rIns="121912" bIns="609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309">
              <a:spcBef>
                <a:spcPct val="0"/>
              </a:spcBef>
              <a:buNone/>
              <a:defRPr/>
            </a:pPr>
            <a:r>
              <a:rPr lang="zh-CN" altLang="en-US" sz="2267" b="1" dirty="0">
                <a:solidFill>
                  <a:schemeClr val="bg1">
                    <a:lumMod val="95000"/>
                  </a:schemeClr>
                </a:solidFill>
                <a:sym typeface="微软雅黑" pitchFamily="34" charset="-122"/>
              </a:rPr>
              <a:t>添加主题</a:t>
            </a:r>
            <a:endParaRPr lang="zh-CN" altLang="en-US" sz="2267" dirty="0">
              <a:solidFill>
                <a:schemeClr val="bg1">
                  <a:lumMod val="95000"/>
                </a:schemeClr>
              </a:solidFill>
              <a:latin typeface="Arial" charset="0"/>
              <a:ea typeface="宋体" pitchFamily="2" charset="-122"/>
            </a:endParaRPr>
          </a:p>
        </p:txBody>
      </p:sp>
      <p:sp>
        <p:nvSpPr>
          <p:cNvPr id="64" name="矩形 45"/>
          <p:cNvSpPr>
            <a:spLocks noChangeArrowheads="1"/>
          </p:cNvSpPr>
          <p:nvPr/>
        </p:nvSpPr>
        <p:spPr bwMode="auto">
          <a:xfrm>
            <a:off x="5126040" y="4381501"/>
            <a:ext cx="4281487" cy="1026170"/>
          </a:xfrm>
          <a:prstGeom prst="rect">
            <a:avLst/>
          </a:prstGeom>
          <a:noFill/>
          <a:ln>
            <a:noFill/>
          </a:ln>
          <a:extLst/>
        </p:spPr>
        <p:txBody>
          <a:bodyPr lIns="121912" tIns="60956" rIns="121912" bIns="609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309">
              <a:spcBef>
                <a:spcPct val="0"/>
              </a:spcBef>
              <a:buNone/>
              <a:defRPr/>
            </a:pPr>
            <a:r>
              <a:rPr lang="zh-CN" altLang="en-US" sz="1467" dirty="0">
                <a:solidFill>
                  <a:schemeClr val="bg1">
                    <a:lumMod val="95000"/>
                  </a:schemeClr>
                </a:solidFill>
                <a:sym typeface="微软雅黑" pitchFamily="34" charset="-122"/>
              </a:rPr>
              <a:t>右键点击图片选择设置图片格式可直接替换图片，在此录入上述图表的综合描述说明，</a:t>
            </a:r>
            <a:r>
              <a:rPr lang="zh-CN" altLang="en-US" sz="1467" dirty="0">
                <a:solidFill>
                  <a:schemeClr val="bg1">
                    <a:lumMod val="95000"/>
                  </a:schemeClr>
                </a:solidFill>
              </a:rPr>
              <a:t>在此录入上述图表的综合分析说明，在此录入上述图表的综合分析说明，在此录入上述图表的综合分析说明。 </a:t>
            </a:r>
          </a:p>
        </p:txBody>
      </p:sp>
    </p:spTree>
    <p:extLst>
      <p:ext uri="{BB962C8B-B14F-4D97-AF65-F5344CB8AC3E}">
        <p14:creationId xmlns:p14="http://schemas.microsoft.com/office/powerpoint/2010/main" val="390547165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left)">
                                      <p:cBhvr>
                                        <p:cTn id="7" dur="500"/>
                                        <p:tgtEl>
                                          <p:spTgt spid="54"/>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 calcmode="lin" valueType="num">
                                      <p:cBhvr additive="base">
                                        <p:cTn id="11" dur="500" fill="hold"/>
                                        <p:tgtEl>
                                          <p:spTgt spid="59"/>
                                        </p:tgtEl>
                                        <p:attrNameLst>
                                          <p:attrName>ppt_x</p:attrName>
                                        </p:attrNameLst>
                                      </p:cBhvr>
                                      <p:tavLst>
                                        <p:tav tm="0">
                                          <p:val>
                                            <p:strVal val="0-#ppt_w/2"/>
                                          </p:val>
                                        </p:tav>
                                        <p:tav tm="100000">
                                          <p:val>
                                            <p:strVal val="#ppt_x"/>
                                          </p:val>
                                        </p:tav>
                                      </p:tavLst>
                                    </p:anim>
                                    <p:anim calcmode="lin" valueType="num">
                                      <p:cBhvr additive="base">
                                        <p:cTn id="12" dur="500" fill="hold"/>
                                        <p:tgtEl>
                                          <p:spTgt spid="5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58"/>
                                        </p:tgtEl>
                                        <p:attrNameLst>
                                          <p:attrName>style.visibility</p:attrName>
                                        </p:attrNameLst>
                                      </p:cBhvr>
                                      <p:to>
                                        <p:strVal val="visible"/>
                                      </p:to>
                                    </p:set>
                                    <p:anim calcmode="lin" valueType="num">
                                      <p:cBhvr additive="base">
                                        <p:cTn id="16" dur="500" fill="hold"/>
                                        <p:tgtEl>
                                          <p:spTgt spid="58"/>
                                        </p:tgtEl>
                                        <p:attrNameLst>
                                          <p:attrName>ppt_x</p:attrName>
                                        </p:attrNameLst>
                                      </p:cBhvr>
                                      <p:tavLst>
                                        <p:tav tm="0">
                                          <p:val>
                                            <p:strVal val="0-#ppt_w/2"/>
                                          </p:val>
                                        </p:tav>
                                        <p:tav tm="100000">
                                          <p:val>
                                            <p:strVal val="#ppt_x"/>
                                          </p:val>
                                        </p:tav>
                                      </p:tavLst>
                                    </p:anim>
                                    <p:anim calcmode="lin" valueType="num">
                                      <p:cBhvr additive="base">
                                        <p:cTn id="17" dur="500" fill="hold"/>
                                        <p:tgtEl>
                                          <p:spTgt spid="58"/>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2" fill="hold" grpId="0" nodeType="afterEffect">
                                  <p:stCondLst>
                                    <p:cond delay="0"/>
                                  </p:stCondLst>
                                  <p:childTnLst>
                                    <p:set>
                                      <p:cBhvr>
                                        <p:cTn id="20" dur="1" fill="hold">
                                          <p:stCondLst>
                                            <p:cond delay="0"/>
                                          </p:stCondLst>
                                        </p:cTn>
                                        <p:tgtEl>
                                          <p:spTgt spid="60"/>
                                        </p:tgtEl>
                                        <p:attrNameLst>
                                          <p:attrName>style.visibility</p:attrName>
                                        </p:attrNameLst>
                                      </p:cBhvr>
                                      <p:to>
                                        <p:strVal val="visible"/>
                                      </p:to>
                                    </p:set>
                                    <p:anim calcmode="lin" valueType="num">
                                      <p:cBhvr additive="base">
                                        <p:cTn id="21" dur="500" fill="hold"/>
                                        <p:tgtEl>
                                          <p:spTgt spid="60"/>
                                        </p:tgtEl>
                                        <p:attrNameLst>
                                          <p:attrName>ppt_x</p:attrName>
                                        </p:attrNameLst>
                                      </p:cBhvr>
                                      <p:tavLst>
                                        <p:tav tm="0">
                                          <p:val>
                                            <p:strVal val="1+#ppt_w/2"/>
                                          </p:val>
                                        </p:tav>
                                        <p:tav tm="100000">
                                          <p:val>
                                            <p:strVal val="#ppt_x"/>
                                          </p:val>
                                        </p:tav>
                                      </p:tavLst>
                                    </p:anim>
                                    <p:anim calcmode="lin" valueType="num">
                                      <p:cBhvr additive="base">
                                        <p:cTn id="22" dur="500" fill="hold"/>
                                        <p:tgtEl>
                                          <p:spTgt spid="60"/>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grpId="0" nodeType="afterEffect">
                                  <p:stCondLst>
                                    <p:cond delay="0"/>
                                  </p:stCondLst>
                                  <p:childTnLst>
                                    <p:set>
                                      <p:cBhvr>
                                        <p:cTn id="25" dur="1" fill="hold">
                                          <p:stCondLst>
                                            <p:cond delay="0"/>
                                          </p:stCondLst>
                                        </p:cTn>
                                        <p:tgtEl>
                                          <p:spTgt spid="57"/>
                                        </p:tgtEl>
                                        <p:attrNameLst>
                                          <p:attrName>style.visibility</p:attrName>
                                        </p:attrNameLst>
                                      </p:cBhvr>
                                      <p:to>
                                        <p:strVal val="visible"/>
                                      </p:to>
                                    </p:set>
                                    <p:anim calcmode="lin" valueType="num">
                                      <p:cBhvr additive="base">
                                        <p:cTn id="26" dur="500" fill="hold"/>
                                        <p:tgtEl>
                                          <p:spTgt spid="57"/>
                                        </p:tgtEl>
                                        <p:attrNameLst>
                                          <p:attrName>ppt_x</p:attrName>
                                        </p:attrNameLst>
                                      </p:cBhvr>
                                      <p:tavLst>
                                        <p:tav tm="0">
                                          <p:val>
                                            <p:strVal val="0-#ppt_w/2"/>
                                          </p:val>
                                        </p:tav>
                                        <p:tav tm="100000">
                                          <p:val>
                                            <p:strVal val="#ppt_x"/>
                                          </p:val>
                                        </p:tav>
                                      </p:tavLst>
                                    </p:anim>
                                    <p:anim calcmode="lin" valueType="num">
                                      <p:cBhvr additive="base">
                                        <p:cTn id="27" dur="500" fill="hold"/>
                                        <p:tgtEl>
                                          <p:spTgt spid="57"/>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fill="hold" grpId="0" nodeType="afterEffect">
                                  <p:stCondLst>
                                    <p:cond delay="0"/>
                                  </p:stCondLst>
                                  <p:childTnLst>
                                    <p:set>
                                      <p:cBhvr>
                                        <p:cTn id="30" dur="1" fill="hold">
                                          <p:stCondLst>
                                            <p:cond delay="0"/>
                                          </p:stCondLst>
                                        </p:cTn>
                                        <p:tgtEl>
                                          <p:spTgt spid="56"/>
                                        </p:tgtEl>
                                        <p:attrNameLst>
                                          <p:attrName>style.visibility</p:attrName>
                                        </p:attrNameLst>
                                      </p:cBhvr>
                                      <p:to>
                                        <p:strVal val="visible"/>
                                      </p:to>
                                    </p:set>
                                    <p:anim calcmode="lin" valueType="num">
                                      <p:cBhvr additive="base">
                                        <p:cTn id="31" dur="500" fill="hold"/>
                                        <p:tgtEl>
                                          <p:spTgt spid="56"/>
                                        </p:tgtEl>
                                        <p:attrNameLst>
                                          <p:attrName>ppt_x</p:attrName>
                                        </p:attrNameLst>
                                      </p:cBhvr>
                                      <p:tavLst>
                                        <p:tav tm="0">
                                          <p:val>
                                            <p:strVal val="1+#ppt_w/2"/>
                                          </p:val>
                                        </p:tav>
                                        <p:tav tm="100000">
                                          <p:val>
                                            <p:strVal val="#ppt_x"/>
                                          </p:val>
                                        </p:tav>
                                      </p:tavLst>
                                    </p:anim>
                                    <p:anim calcmode="lin" valueType="num">
                                      <p:cBhvr additive="base">
                                        <p:cTn id="32" dur="500" fill="hold"/>
                                        <p:tgtEl>
                                          <p:spTgt spid="56"/>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fill="hold" grpId="0" nodeType="afterEffect">
                                  <p:stCondLst>
                                    <p:cond delay="0"/>
                                  </p:stCondLst>
                                  <p:childTnLst>
                                    <p:set>
                                      <p:cBhvr>
                                        <p:cTn id="35" dur="1" fill="hold">
                                          <p:stCondLst>
                                            <p:cond delay="0"/>
                                          </p:stCondLst>
                                        </p:cTn>
                                        <p:tgtEl>
                                          <p:spTgt spid="55"/>
                                        </p:tgtEl>
                                        <p:attrNameLst>
                                          <p:attrName>style.visibility</p:attrName>
                                        </p:attrNameLst>
                                      </p:cBhvr>
                                      <p:to>
                                        <p:strVal val="visible"/>
                                      </p:to>
                                    </p:set>
                                    <p:anim calcmode="lin" valueType="num">
                                      <p:cBhvr additive="base">
                                        <p:cTn id="36" dur="500" fill="hold"/>
                                        <p:tgtEl>
                                          <p:spTgt spid="55"/>
                                        </p:tgtEl>
                                        <p:attrNameLst>
                                          <p:attrName>ppt_x</p:attrName>
                                        </p:attrNameLst>
                                      </p:cBhvr>
                                      <p:tavLst>
                                        <p:tav tm="0">
                                          <p:val>
                                            <p:strVal val="1+#ppt_w/2"/>
                                          </p:val>
                                        </p:tav>
                                        <p:tav tm="100000">
                                          <p:val>
                                            <p:strVal val="#ppt_x"/>
                                          </p:val>
                                        </p:tav>
                                      </p:tavLst>
                                    </p:anim>
                                    <p:anim calcmode="lin" valueType="num">
                                      <p:cBhvr additive="base">
                                        <p:cTn id="37" dur="500" fill="hold"/>
                                        <p:tgtEl>
                                          <p:spTgt spid="55"/>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61"/>
                                        </p:tgtEl>
                                        <p:attrNameLst>
                                          <p:attrName>style.visibility</p:attrName>
                                        </p:attrNameLst>
                                      </p:cBhvr>
                                      <p:to>
                                        <p:strVal val="visible"/>
                                      </p:to>
                                    </p:set>
                                    <p:animEffect transition="in" filter="wipe(up)">
                                      <p:cBhvr>
                                        <p:cTn id="41" dur="500"/>
                                        <p:tgtEl>
                                          <p:spTgt spid="61"/>
                                        </p:tgtEl>
                                      </p:cBhvr>
                                    </p:animEffect>
                                  </p:childTnLst>
                                </p:cTn>
                              </p:par>
                            </p:childTnLst>
                          </p:cTn>
                        </p:par>
                        <p:par>
                          <p:cTn id="42" fill="hold">
                            <p:stCondLst>
                              <p:cond delay="4000"/>
                            </p:stCondLst>
                            <p:childTnLst>
                              <p:par>
                                <p:cTn id="43" presetID="22" presetClass="entr" presetSubtype="1" fill="hold" grpId="0" nodeType="afterEffect">
                                  <p:stCondLst>
                                    <p:cond delay="0"/>
                                  </p:stCondLst>
                                  <p:childTnLst>
                                    <p:set>
                                      <p:cBhvr>
                                        <p:cTn id="44" dur="1" fill="hold">
                                          <p:stCondLst>
                                            <p:cond delay="0"/>
                                          </p:stCondLst>
                                        </p:cTn>
                                        <p:tgtEl>
                                          <p:spTgt spid="62"/>
                                        </p:tgtEl>
                                        <p:attrNameLst>
                                          <p:attrName>style.visibility</p:attrName>
                                        </p:attrNameLst>
                                      </p:cBhvr>
                                      <p:to>
                                        <p:strVal val="visible"/>
                                      </p:to>
                                    </p:set>
                                    <p:animEffect transition="in" filter="wipe(up)">
                                      <p:cBhvr>
                                        <p:cTn id="45" dur="500"/>
                                        <p:tgtEl>
                                          <p:spTgt spid="62"/>
                                        </p:tgtEl>
                                      </p:cBhvr>
                                    </p:animEffect>
                                  </p:childTnLst>
                                </p:cTn>
                              </p:par>
                            </p:childTnLst>
                          </p:cTn>
                        </p:par>
                        <p:par>
                          <p:cTn id="46" fill="hold">
                            <p:stCondLst>
                              <p:cond delay="4500"/>
                            </p:stCondLst>
                            <p:childTnLst>
                              <p:par>
                                <p:cTn id="47" presetID="22" presetClass="entr" presetSubtype="1" fill="hold" grpId="0" nodeType="afterEffect">
                                  <p:stCondLst>
                                    <p:cond delay="0"/>
                                  </p:stCondLst>
                                  <p:childTnLst>
                                    <p:set>
                                      <p:cBhvr>
                                        <p:cTn id="48" dur="1" fill="hold">
                                          <p:stCondLst>
                                            <p:cond delay="0"/>
                                          </p:stCondLst>
                                        </p:cTn>
                                        <p:tgtEl>
                                          <p:spTgt spid="63"/>
                                        </p:tgtEl>
                                        <p:attrNameLst>
                                          <p:attrName>style.visibility</p:attrName>
                                        </p:attrNameLst>
                                      </p:cBhvr>
                                      <p:to>
                                        <p:strVal val="visible"/>
                                      </p:to>
                                    </p:set>
                                    <p:animEffect transition="in" filter="wipe(up)">
                                      <p:cBhvr>
                                        <p:cTn id="49" dur="500"/>
                                        <p:tgtEl>
                                          <p:spTgt spid="63"/>
                                        </p:tgtEl>
                                      </p:cBhvr>
                                    </p:animEffect>
                                  </p:childTnLst>
                                </p:cTn>
                              </p:par>
                            </p:childTnLst>
                          </p:cTn>
                        </p:par>
                        <p:par>
                          <p:cTn id="50" fill="hold">
                            <p:stCondLst>
                              <p:cond delay="5000"/>
                            </p:stCondLst>
                            <p:childTnLst>
                              <p:par>
                                <p:cTn id="51" presetID="22" presetClass="entr" presetSubtype="1" fill="hold" grpId="0" nodeType="afterEffect">
                                  <p:stCondLst>
                                    <p:cond delay="0"/>
                                  </p:stCondLst>
                                  <p:childTnLst>
                                    <p:set>
                                      <p:cBhvr>
                                        <p:cTn id="52" dur="1" fill="hold">
                                          <p:stCondLst>
                                            <p:cond delay="0"/>
                                          </p:stCondLst>
                                        </p:cTn>
                                        <p:tgtEl>
                                          <p:spTgt spid="64"/>
                                        </p:tgtEl>
                                        <p:attrNameLst>
                                          <p:attrName>style.visibility</p:attrName>
                                        </p:attrNameLst>
                                      </p:cBhvr>
                                      <p:to>
                                        <p:strVal val="visible"/>
                                      </p:to>
                                    </p:set>
                                    <p:animEffect transition="in" filter="wipe(up)">
                                      <p:cBhvr>
                                        <p:cTn id="53"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animBg="1"/>
      <p:bldP spid="56" grpId="0" animBg="1"/>
      <p:bldP spid="57" grpId="0" animBg="1"/>
      <p:bldP spid="58" grpId="0" animBg="1"/>
      <p:bldP spid="59" grpId="0" animBg="1"/>
      <p:bldP spid="60" grpId="0" animBg="1"/>
      <p:bldP spid="61" grpId="0"/>
      <p:bldP spid="62" grpId="0"/>
      <p:bldP spid="63" grpId="0"/>
      <p:bldP spid="64"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7" name="文本框 10"/>
          <p:cNvSpPr txBox="1">
            <a:spLocks noChangeArrowheads="1"/>
          </p:cNvSpPr>
          <p:nvPr/>
        </p:nvSpPr>
        <p:spPr bwMode="auto">
          <a:xfrm>
            <a:off x="1295467" y="278222"/>
            <a:ext cx="4680076" cy="461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3" rIns="91428" bIns="45713">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2400" b="1" dirty="0">
                <a:latin typeface="+mn-ea"/>
                <a:ea typeface="+mn-ea"/>
              </a:rPr>
              <a:t>明年工作计划</a:t>
            </a:r>
            <a:r>
              <a:rPr lang="zh-CN" altLang="en-US" sz="1600" b="1" dirty="0">
                <a:latin typeface="+mn-ea"/>
                <a:ea typeface="+mn-ea"/>
              </a:rPr>
              <a:t>（文字可以编辑）</a:t>
            </a:r>
            <a:endParaRPr lang="zh-CN" altLang="en-US" sz="1600" b="1" dirty="0">
              <a:latin typeface="+mn-ea"/>
              <a:ea typeface="+mn-ea"/>
              <a:cs typeface="+mn-ea"/>
              <a:sym typeface="+mn-lt"/>
            </a:endParaRPr>
          </a:p>
        </p:txBody>
      </p:sp>
      <p:sp>
        <p:nvSpPr>
          <p:cNvPr id="68" name="Rectangle 9"/>
          <p:cNvSpPr/>
          <p:nvPr/>
        </p:nvSpPr>
        <p:spPr>
          <a:xfrm>
            <a:off x="2" y="4048919"/>
            <a:ext cx="12204700" cy="812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defTabSz="914309">
              <a:defRPr/>
            </a:pPr>
            <a:endParaRPr lang="en-US" sz="3200"/>
          </a:p>
        </p:txBody>
      </p:sp>
      <p:sp>
        <p:nvSpPr>
          <p:cNvPr id="69" name="Rectangle 11"/>
          <p:cNvSpPr/>
          <p:nvPr/>
        </p:nvSpPr>
        <p:spPr>
          <a:xfrm>
            <a:off x="-12700" y="4048922"/>
            <a:ext cx="12226925" cy="6826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defTabSz="914309">
              <a:defRPr/>
            </a:pPr>
            <a:endParaRPr lang="en-US" sz="3200"/>
          </a:p>
        </p:txBody>
      </p:sp>
      <p:grpSp>
        <p:nvGrpSpPr>
          <p:cNvPr id="70" name="组合 69"/>
          <p:cNvGrpSpPr>
            <a:grpSpLocks/>
          </p:cNvGrpSpPr>
          <p:nvPr/>
        </p:nvGrpSpPr>
        <p:grpSpPr bwMode="auto">
          <a:xfrm>
            <a:off x="4327527" y="1813719"/>
            <a:ext cx="3536951" cy="2133600"/>
            <a:chOff x="4388285" y="2049378"/>
            <a:chExt cx="3536515" cy="2133600"/>
          </a:xfrm>
        </p:grpSpPr>
        <p:pic>
          <p:nvPicPr>
            <p:cNvPr id="71" name="Picture 4"/>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388285" y="2049378"/>
              <a:ext cx="3536515" cy="2133600"/>
            </a:xfrm>
            <a:prstGeom prst="rect">
              <a:avLst/>
            </a:prstGeom>
            <a:noFill/>
            <a:ln w="9525">
              <a:noFill/>
              <a:miter lim="800000"/>
              <a:headEnd/>
              <a:tailEnd/>
            </a:ln>
          </p:spPr>
        </p:pic>
        <p:sp>
          <p:nvSpPr>
            <p:cNvPr id="72" name="Rectangle 18"/>
            <p:cNvSpPr/>
            <p:nvPr/>
          </p:nvSpPr>
          <p:spPr>
            <a:xfrm>
              <a:off x="4907334" y="2304966"/>
              <a:ext cx="2450799" cy="1530350"/>
            </a:xfrm>
            <a:prstGeom prst="rect">
              <a:avLst/>
            </a:prstGeom>
            <a:blipFill>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09">
                <a:defRPr/>
              </a:pPr>
              <a:endParaRPr lang="en-US" sz="3200"/>
            </a:p>
          </p:txBody>
        </p:sp>
      </p:grpSp>
      <p:grpSp>
        <p:nvGrpSpPr>
          <p:cNvPr id="73" name="组合 72"/>
          <p:cNvGrpSpPr>
            <a:grpSpLocks/>
          </p:cNvGrpSpPr>
          <p:nvPr/>
        </p:nvGrpSpPr>
        <p:grpSpPr bwMode="auto">
          <a:xfrm>
            <a:off x="874713" y="1813719"/>
            <a:ext cx="3535363" cy="2133600"/>
            <a:chOff x="629088" y="2049378"/>
            <a:chExt cx="3536515" cy="2133600"/>
          </a:xfrm>
        </p:grpSpPr>
        <p:pic>
          <p:nvPicPr>
            <p:cNvPr id="74" name="Picture 3"/>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29088" y="2049378"/>
              <a:ext cx="3536515" cy="2133600"/>
            </a:xfrm>
            <a:prstGeom prst="rect">
              <a:avLst/>
            </a:prstGeom>
            <a:noFill/>
            <a:ln w="9525">
              <a:noFill/>
              <a:miter lim="800000"/>
              <a:headEnd/>
              <a:tailEnd/>
            </a:ln>
          </p:spPr>
        </p:pic>
        <p:sp>
          <p:nvSpPr>
            <p:cNvPr id="75" name="Rectangle 19"/>
            <p:cNvSpPr/>
            <p:nvPr/>
          </p:nvSpPr>
          <p:spPr>
            <a:xfrm>
              <a:off x="1153134" y="2304966"/>
              <a:ext cx="2451899" cy="1530350"/>
            </a:xfrm>
            <a:prstGeom prst="rect">
              <a:avLst/>
            </a:prstGeom>
            <a:blipFill>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09">
                <a:defRPr/>
              </a:pPr>
              <a:endParaRPr lang="en-US" sz="3200"/>
            </a:p>
          </p:txBody>
        </p:sp>
      </p:grpSp>
      <p:grpSp>
        <p:nvGrpSpPr>
          <p:cNvPr id="76" name="组合 75"/>
          <p:cNvGrpSpPr>
            <a:grpSpLocks/>
          </p:cNvGrpSpPr>
          <p:nvPr/>
        </p:nvGrpSpPr>
        <p:grpSpPr bwMode="auto">
          <a:xfrm>
            <a:off x="7781925" y="1813719"/>
            <a:ext cx="3535363" cy="2133600"/>
            <a:chOff x="8233332" y="2049378"/>
            <a:chExt cx="3536515" cy="2133600"/>
          </a:xfrm>
        </p:grpSpPr>
        <p:pic>
          <p:nvPicPr>
            <p:cNvPr id="77" name="Picture 5"/>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233332" y="2049378"/>
              <a:ext cx="3536515" cy="2133600"/>
            </a:xfrm>
            <a:prstGeom prst="rect">
              <a:avLst/>
            </a:prstGeom>
            <a:noFill/>
            <a:ln w="9525">
              <a:noFill/>
              <a:miter lim="800000"/>
              <a:headEnd/>
              <a:tailEnd/>
            </a:ln>
          </p:spPr>
        </p:pic>
        <p:sp>
          <p:nvSpPr>
            <p:cNvPr id="78" name="Rectangle 20"/>
            <p:cNvSpPr/>
            <p:nvPr/>
          </p:nvSpPr>
          <p:spPr>
            <a:xfrm>
              <a:off x="8749438" y="2304966"/>
              <a:ext cx="2450310" cy="1530350"/>
            </a:xfrm>
            <a:prstGeom prst="rect">
              <a:avLst/>
            </a:prstGeom>
            <a:blipFill>
              <a:blip r:embed="rId6"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09">
                <a:defRPr/>
              </a:pPr>
              <a:endParaRPr lang="en-US" sz="3200"/>
            </a:p>
          </p:txBody>
        </p:sp>
      </p:grpSp>
      <p:sp>
        <p:nvSpPr>
          <p:cNvPr id="79" name="矩形 78"/>
          <p:cNvSpPr>
            <a:spLocks noChangeArrowheads="1"/>
          </p:cNvSpPr>
          <p:nvPr/>
        </p:nvSpPr>
        <p:spPr bwMode="auto">
          <a:xfrm>
            <a:off x="1316039" y="1124745"/>
            <a:ext cx="9593263" cy="679280"/>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914309">
              <a:lnSpc>
                <a:spcPct val="130000"/>
              </a:lnSpc>
              <a:spcBef>
                <a:spcPct val="0"/>
              </a:spcBef>
              <a:buNone/>
              <a:defRPr/>
            </a:pPr>
            <a:r>
              <a:rPr lang="zh-CN" altLang="en-US" sz="1467" dirty="0">
                <a:solidFill>
                  <a:schemeClr val="tx1">
                    <a:lumMod val="65000"/>
                    <a:lumOff val="35000"/>
                  </a:schemeClr>
                </a:solidFill>
                <a:sym typeface="微软雅黑" pitchFamily="34" charset="-122"/>
              </a:rPr>
              <a:t>点击在此录入上述图表的综合描述说明，在此录入上述图表的综合描述说明。在此录入上述图表的综合描述说明，在此录入上述图表的综合描述说明，在此录入上述图表的综合描述说明。</a:t>
            </a:r>
          </a:p>
        </p:txBody>
      </p:sp>
      <p:sp>
        <p:nvSpPr>
          <p:cNvPr id="80" name="矩形 79"/>
          <p:cNvSpPr/>
          <p:nvPr/>
        </p:nvSpPr>
        <p:spPr>
          <a:xfrm>
            <a:off x="1679464" y="4159002"/>
            <a:ext cx="1925509" cy="441203"/>
          </a:xfrm>
          <a:prstGeom prst="rect">
            <a:avLst/>
          </a:prstGeom>
        </p:spPr>
        <p:txBody>
          <a:bodyPr wrap="none" lIns="91431" tIns="45716" rIns="91431" bIns="45716">
            <a:spAutoFit/>
          </a:bodyPr>
          <a:lstStyle/>
          <a:p>
            <a:pPr algn="ctr" defTabSz="914309">
              <a:defRPr/>
            </a:pPr>
            <a:r>
              <a:rPr lang="zh-CN" altLang="en-US" sz="2267" b="1" dirty="0">
                <a:solidFill>
                  <a:schemeClr val="bg1">
                    <a:lumMod val="95000"/>
                  </a:schemeClr>
                </a:solidFill>
                <a:effectLst>
                  <a:reflection blurRad="6350" stA="55000" endA="50" endPos="85000" dist="29997" dir="5400000" sy="-100000" algn="bl" rotWithShape="0"/>
                </a:effectLst>
                <a:latin typeface="微软雅黑" pitchFamily="34" charset="-122"/>
                <a:ea typeface="微软雅黑" pitchFamily="34" charset="-122"/>
              </a:rPr>
              <a:t>添加产品名称</a:t>
            </a:r>
            <a:endParaRPr lang="en-US" altLang="zh-CN" sz="2267" b="1" dirty="0">
              <a:solidFill>
                <a:schemeClr val="bg1">
                  <a:lumMod val="95000"/>
                </a:schemeClr>
              </a:solidFill>
              <a:effectLst>
                <a:reflection blurRad="6350" stA="55000" endA="50" endPos="85000" dist="29997" dir="5400000" sy="-100000" algn="bl" rotWithShape="0"/>
              </a:effectLst>
              <a:latin typeface="微软雅黑" pitchFamily="34" charset="-122"/>
              <a:ea typeface="微软雅黑" pitchFamily="34" charset="-122"/>
            </a:endParaRPr>
          </a:p>
        </p:txBody>
      </p:sp>
      <p:sp>
        <p:nvSpPr>
          <p:cNvPr id="81" name="矩形 47"/>
          <p:cNvSpPr>
            <a:spLocks noChangeArrowheads="1"/>
          </p:cNvSpPr>
          <p:nvPr/>
        </p:nvSpPr>
        <p:spPr bwMode="auto">
          <a:xfrm>
            <a:off x="1477965" y="4796632"/>
            <a:ext cx="2328863" cy="1266236"/>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914309">
              <a:lnSpc>
                <a:spcPct val="130000"/>
              </a:lnSpc>
              <a:spcBef>
                <a:spcPct val="0"/>
              </a:spcBef>
              <a:buNone/>
              <a:defRPr/>
            </a:pPr>
            <a:r>
              <a:rPr lang="zh-CN" altLang="en-US" sz="1467" dirty="0">
                <a:solidFill>
                  <a:schemeClr val="tx1">
                    <a:lumMod val="65000"/>
                    <a:lumOff val="35000"/>
                  </a:schemeClr>
                </a:solidFill>
                <a:sym typeface="微软雅黑" pitchFamily="34" charset="-122"/>
              </a:rPr>
              <a:t>在此录入上述图表的描述说明，在此录入上述图表的描述说明，在此录入上述图表的描述说明。</a:t>
            </a:r>
          </a:p>
        </p:txBody>
      </p:sp>
      <p:sp>
        <p:nvSpPr>
          <p:cNvPr id="82" name="矩形 81"/>
          <p:cNvSpPr/>
          <p:nvPr/>
        </p:nvSpPr>
        <p:spPr>
          <a:xfrm>
            <a:off x="5133250" y="4159002"/>
            <a:ext cx="1925509" cy="441203"/>
          </a:xfrm>
          <a:prstGeom prst="rect">
            <a:avLst/>
          </a:prstGeom>
        </p:spPr>
        <p:txBody>
          <a:bodyPr wrap="none" lIns="91431" tIns="45716" rIns="91431" bIns="45716">
            <a:spAutoFit/>
          </a:bodyPr>
          <a:lstStyle/>
          <a:p>
            <a:pPr algn="ctr" defTabSz="914309">
              <a:defRPr/>
            </a:pPr>
            <a:r>
              <a:rPr lang="zh-CN" altLang="en-US" sz="2267" b="1" dirty="0">
                <a:solidFill>
                  <a:schemeClr val="bg1">
                    <a:lumMod val="95000"/>
                  </a:schemeClr>
                </a:solidFill>
                <a:effectLst>
                  <a:reflection blurRad="6350" stA="55000" endA="50" endPos="85000" dist="29997" dir="5400000" sy="-100000" algn="bl" rotWithShape="0"/>
                </a:effectLst>
                <a:latin typeface="微软雅黑" pitchFamily="34" charset="-122"/>
                <a:ea typeface="微软雅黑" pitchFamily="34" charset="-122"/>
              </a:rPr>
              <a:t>添加产品名称</a:t>
            </a:r>
            <a:endParaRPr lang="en-US" altLang="zh-CN" sz="2267" b="1" dirty="0">
              <a:solidFill>
                <a:schemeClr val="bg1">
                  <a:lumMod val="95000"/>
                </a:schemeClr>
              </a:solidFill>
              <a:effectLst>
                <a:reflection blurRad="6350" stA="55000" endA="50" endPos="85000" dist="29997" dir="5400000" sy="-100000" algn="bl" rotWithShape="0"/>
              </a:effectLst>
              <a:latin typeface="微软雅黑" pitchFamily="34" charset="-122"/>
              <a:ea typeface="微软雅黑" pitchFamily="34" charset="-122"/>
            </a:endParaRPr>
          </a:p>
        </p:txBody>
      </p:sp>
      <p:sp>
        <p:nvSpPr>
          <p:cNvPr id="83" name="矩形 47"/>
          <p:cNvSpPr>
            <a:spLocks noChangeArrowheads="1"/>
          </p:cNvSpPr>
          <p:nvPr/>
        </p:nvSpPr>
        <p:spPr bwMode="auto">
          <a:xfrm>
            <a:off x="4932365" y="4796632"/>
            <a:ext cx="2327275" cy="1266236"/>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914309">
              <a:lnSpc>
                <a:spcPct val="130000"/>
              </a:lnSpc>
              <a:spcBef>
                <a:spcPct val="0"/>
              </a:spcBef>
              <a:buNone/>
              <a:defRPr/>
            </a:pPr>
            <a:r>
              <a:rPr lang="zh-CN" altLang="en-US" sz="1467" dirty="0">
                <a:solidFill>
                  <a:schemeClr val="tx1">
                    <a:lumMod val="65000"/>
                    <a:lumOff val="35000"/>
                  </a:schemeClr>
                </a:solidFill>
                <a:sym typeface="微软雅黑" pitchFamily="34" charset="-122"/>
              </a:rPr>
              <a:t>在此录入上述图表的描述说明，在此录入上述图表的描述说明，在此录入上述图表的描述说明。</a:t>
            </a:r>
          </a:p>
        </p:txBody>
      </p:sp>
      <p:sp>
        <p:nvSpPr>
          <p:cNvPr id="84" name="矩形 83"/>
          <p:cNvSpPr/>
          <p:nvPr/>
        </p:nvSpPr>
        <p:spPr>
          <a:xfrm>
            <a:off x="8587034" y="4159002"/>
            <a:ext cx="1925509" cy="441203"/>
          </a:xfrm>
          <a:prstGeom prst="rect">
            <a:avLst/>
          </a:prstGeom>
        </p:spPr>
        <p:txBody>
          <a:bodyPr wrap="none" lIns="91431" tIns="45716" rIns="91431" bIns="45716">
            <a:spAutoFit/>
          </a:bodyPr>
          <a:lstStyle/>
          <a:p>
            <a:pPr algn="ctr" defTabSz="914309">
              <a:defRPr/>
            </a:pPr>
            <a:r>
              <a:rPr lang="zh-CN" altLang="en-US" sz="2267" b="1" dirty="0">
                <a:solidFill>
                  <a:schemeClr val="bg1">
                    <a:lumMod val="95000"/>
                  </a:schemeClr>
                </a:solidFill>
                <a:effectLst>
                  <a:reflection blurRad="6350" stA="55000" endA="50" endPos="85000" dist="29997" dir="5400000" sy="-100000" algn="bl" rotWithShape="0"/>
                </a:effectLst>
                <a:latin typeface="微软雅黑" pitchFamily="34" charset="-122"/>
                <a:ea typeface="微软雅黑" pitchFamily="34" charset="-122"/>
              </a:rPr>
              <a:t>添加产品名称</a:t>
            </a:r>
            <a:endParaRPr lang="en-US" altLang="zh-CN" sz="2267" b="1" dirty="0">
              <a:solidFill>
                <a:schemeClr val="bg1">
                  <a:lumMod val="95000"/>
                </a:schemeClr>
              </a:solidFill>
              <a:effectLst>
                <a:reflection blurRad="6350" stA="55000" endA="50" endPos="85000" dist="29997" dir="5400000" sy="-100000" algn="bl" rotWithShape="0"/>
              </a:effectLst>
              <a:latin typeface="微软雅黑" pitchFamily="34" charset="-122"/>
              <a:ea typeface="微软雅黑" pitchFamily="34" charset="-122"/>
            </a:endParaRPr>
          </a:p>
        </p:txBody>
      </p:sp>
      <p:sp>
        <p:nvSpPr>
          <p:cNvPr id="85" name="矩形 47"/>
          <p:cNvSpPr>
            <a:spLocks noChangeArrowheads="1"/>
          </p:cNvSpPr>
          <p:nvPr/>
        </p:nvSpPr>
        <p:spPr bwMode="auto">
          <a:xfrm>
            <a:off x="8385178" y="4796632"/>
            <a:ext cx="2328863" cy="1266236"/>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914309">
              <a:lnSpc>
                <a:spcPct val="130000"/>
              </a:lnSpc>
              <a:spcBef>
                <a:spcPct val="0"/>
              </a:spcBef>
              <a:buNone/>
              <a:defRPr/>
            </a:pPr>
            <a:r>
              <a:rPr lang="zh-CN" altLang="en-US" sz="1467" dirty="0">
                <a:solidFill>
                  <a:schemeClr val="tx1">
                    <a:lumMod val="65000"/>
                    <a:lumOff val="35000"/>
                  </a:schemeClr>
                </a:solidFill>
                <a:sym typeface="微软雅黑" pitchFamily="34" charset="-122"/>
              </a:rPr>
              <a:t>在此录入上述图表的描述说明，在此录入上述图表的描述说明，在此录入上述图表的描述说明。</a:t>
            </a:r>
          </a:p>
        </p:txBody>
      </p:sp>
    </p:spTree>
    <p:extLst>
      <p:ext uri="{BB962C8B-B14F-4D97-AF65-F5344CB8AC3E}">
        <p14:creationId xmlns:p14="http://schemas.microsoft.com/office/powerpoint/2010/main" val="1003441617"/>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ipe(left)">
                                      <p:cBhvr>
                                        <p:cTn id="7" dur="500"/>
                                        <p:tgtEl>
                                          <p:spTgt spid="67"/>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79"/>
                                        </p:tgtEl>
                                        <p:attrNameLst>
                                          <p:attrName>style.visibility</p:attrName>
                                        </p:attrNameLst>
                                      </p:cBhvr>
                                      <p:to>
                                        <p:strVal val="visible"/>
                                      </p:to>
                                    </p:set>
                                    <p:animEffect transition="in" filter="barn(outVertical)">
                                      <p:cBhvr>
                                        <p:cTn id="11" dur="500"/>
                                        <p:tgtEl>
                                          <p:spTgt spid="7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9"/>
                                        </p:tgtEl>
                                        <p:attrNameLst>
                                          <p:attrName>style.visibility</p:attrName>
                                        </p:attrNameLst>
                                      </p:cBhvr>
                                      <p:to>
                                        <p:strVal val="visible"/>
                                      </p:to>
                                    </p:set>
                                    <p:animEffect transition="in" filter="wipe(left)">
                                      <p:cBhvr>
                                        <p:cTn id="15" dur="1000"/>
                                        <p:tgtEl>
                                          <p:spTgt spid="69"/>
                                        </p:tgtEl>
                                      </p:cBhvr>
                                    </p:animEffect>
                                  </p:childTnLst>
                                </p:cTn>
                              </p:par>
                            </p:childTnLst>
                          </p:cTn>
                        </p:par>
                        <p:par>
                          <p:cTn id="16" fill="hold">
                            <p:stCondLst>
                              <p:cond delay="2000"/>
                            </p:stCondLst>
                            <p:childTnLst>
                              <p:par>
                                <p:cTn id="17" presetID="12" presetClass="entr" presetSubtype="1" fill="hold" nodeType="afterEffect">
                                  <p:stCondLst>
                                    <p:cond delay="0"/>
                                  </p:stCondLst>
                                  <p:childTnLst>
                                    <p:set>
                                      <p:cBhvr>
                                        <p:cTn id="18" dur="1" fill="hold">
                                          <p:stCondLst>
                                            <p:cond delay="0"/>
                                          </p:stCondLst>
                                        </p:cTn>
                                        <p:tgtEl>
                                          <p:spTgt spid="70"/>
                                        </p:tgtEl>
                                        <p:attrNameLst>
                                          <p:attrName>style.visibility</p:attrName>
                                        </p:attrNameLst>
                                      </p:cBhvr>
                                      <p:to>
                                        <p:strVal val="visible"/>
                                      </p:to>
                                    </p:set>
                                    <p:anim calcmode="lin" valueType="num">
                                      <p:cBhvr additive="base">
                                        <p:cTn id="19" dur="500"/>
                                        <p:tgtEl>
                                          <p:spTgt spid="70"/>
                                        </p:tgtEl>
                                        <p:attrNameLst>
                                          <p:attrName>ppt_y</p:attrName>
                                        </p:attrNameLst>
                                      </p:cBhvr>
                                      <p:tavLst>
                                        <p:tav tm="0">
                                          <p:val>
                                            <p:strVal val="#ppt_y-#ppt_h*1.125000"/>
                                          </p:val>
                                        </p:tav>
                                        <p:tav tm="100000">
                                          <p:val>
                                            <p:strVal val="#ppt_y"/>
                                          </p:val>
                                        </p:tav>
                                      </p:tavLst>
                                    </p:anim>
                                    <p:animEffect transition="in" filter="wipe(down)">
                                      <p:cBhvr>
                                        <p:cTn id="20" dur="500"/>
                                        <p:tgtEl>
                                          <p:spTgt spid="70"/>
                                        </p:tgtEl>
                                      </p:cBhvr>
                                    </p:animEffect>
                                  </p:childTnLst>
                                </p:cTn>
                              </p:par>
                            </p:childTnLst>
                          </p:cTn>
                        </p:par>
                        <p:par>
                          <p:cTn id="21" fill="hold">
                            <p:stCondLst>
                              <p:cond delay="2500"/>
                            </p:stCondLst>
                            <p:childTnLst>
                              <p:par>
                                <p:cTn id="22" presetID="12" presetClass="entr" presetSubtype="2" fill="hold" nodeType="afterEffect">
                                  <p:stCondLst>
                                    <p:cond delay="0"/>
                                  </p:stCondLst>
                                  <p:childTnLst>
                                    <p:set>
                                      <p:cBhvr>
                                        <p:cTn id="23" dur="1" fill="hold">
                                          <p:stCondLst>
                                            <p:cond delay="0"/>
                                          </p:stCondLst>
                                        </p:cTn>
                                        <p:tgtEl>
                                          <p:spTgt spid="73"/>
                                        </p:tgtEl>
                                        <p:attrNameLst>
                                          <p:attrName>style.visibility</p:attrName>
                                        </p:attrNameLst>
                                      </p:cBhvr>
                                      <p:to>
                                        <p:strVal val="visible"/>
                                      </p:to>
                                    </p:set>
                                    <p:anim calcmode="lin" valueType="num">
                                      <p:cBhvr additive="base">
                                        <p:cTn id="24" dur="500"/>
                                        <p:tgtEl>
                                          <p:spTgt spid="73"/>
                                        </p:tgtEl>
                                        <p:attrNameLst>
                                          <p:attrName>ppt_x</p:attrName>
                                        </p:attrNameLst>
                                      </p:cBhvr>
                                      <p:tavLst>
                                        <p:tav tm="0">
                                          <p:val>
                                            <p:strVal val="#ppt_x+#ppt_w*1.125000"/>
                                          </p:val>
                                        </p:tav>
                                        <p:tav tm="100000">
                                          <p:val>
                                            <p:strVal val="#ppt_x"/>
                                          </p:val>
                                        </p:tav>
                                      </p:tavLst>
                                    </p:anim>
                                    <p:animEffect transition="in" filter="wipe(left)">
                                      <p:cBhvr>
                                        <p:cTn id="25" dur="500"/>
                                        <p:tgtEl>
                                          <p:spTgt spid="73"/>
                                        </p:tgtEl>
                                      </p:cBhvr>
                                    </p:animEffect>
                                  </p:childTnLst>
                                </p:cTn>
                              </p:par>
                              <p:par>
                                <p:cTn id="26" presetID="12" presetClass="entr" presetSubtype="8" fill="hold" nodeType="withEffect">
                                  <p:stCondLst>
                                    <p:cond delay="0"/>
                                  </p:stCondLst>
                                  <p:childTnLst>
                                    <p:set>
                                      <p:cBhvr>
                                        <p:cTn id="27" dur="1" fill="hold">
                                          <p:stCondLst>
                                            <p:cond delay="0"/>
                                          </p:stCondLst>
                                        </p:cTn>
                                        <p:tgtEl>
                                          <p:spTgt spid="76"/>
                                        </p:tgtEl>
                                        <p:attrNameLst>
                                          <p:attrName>style.visibility</p:attrName>
                                        </p:attrNameLst>
                                      </p:cBhvr>
                                      <p:to>
                                        <p:strVal val="visible"/>
                                      </p:to>
                                    </p:set>
                                    <p:anim calcmode="lin" valueType="num">
                                      <p:cBhvr additive="base">
                                        <p:cTn id="28" dur="500"/>
                                        <p:tgtEl>
                                          <p:spTgt spid="76"/>
                                        </p:tgtEl>
                                        <p:attrNameLst>
                                          <p:attrName>ppt_x</p:attrName>
                                        </p:attrNameLst>
                                      </p:cBhvr>
                                      <p:tavLst>
                                        <p:tav tm="0">
                                          <p:val>
                                            <p:strVal val="#ppt_x-#ppt_w*1.125000"/>
                                          </p:val>
                                        </p:tav>
                                        <p:tav tm="100000">
                                          <p:val>
                                            <p:strVal val="#ppt_x"/>
                                          </p:val>
                                        </p:tav>
                                      </p:tavLst>
                                    </p:anim>
                                    <p:animEffect transition="in" filter="wipe(right)">
                                      <p:cBhvr>
                                        <p:cTn id="29" dur="500"/>
                                        <p:tgtEl>
                                          <p:spTgt spid="76"/>
                                        </p:tgtEl>
                                      </p:cBhvr>
                                    </p:animEffect>
                                  </p:childTnLst>
                                </p:cTn>
                              </p:par>
                            </p:childTnLst>
                          </p:cTn>
                        </p:par>
                        <p:par>
                          <p:cTn id="30" fill="hold">
                            <p:stCondLst>
                              <p:cond delay="3000"/>
                            </p:stCondLst>
                            <p:childTnLst>
                              <p:par>
                                <p:cTn id="31" presetID="23" presetClass="entr" presetSubtype="16" fill="hold" nodeType="afterEffect">
                                  <p:stCondLst>
                                    <p:cond delay="0"/>
                                  </p:stCondLst>
                                  <p:childTnLst>
                                    <p:set>
                                      <p:cBhvr>
                                        <p:cTn id="32" dur="1" fill="hold">
                                          <p:stCondLst>
                                            <p:cond delay="0"/>
                                          </p:stCondLst>
                                        </p:cTn>
                                        <p:tgtEl>
                                          <p:spTgt spid="82"/>
                                        </p:tgtEl>
                                        <p:attrNameLst>
                                          <p:attrName>style.visibility</p:attrName>
                                        </p:attrNameLst>
                                      </p:cBhvr>
                                      <p:to>
                                        <p:strVal val="visible"/>
                                      </p:to>
                                    </p:set>
                                    <p:anim calcmode="lin" valueType="num">
                                      <p:cBhvr>
                                        <p:cTn id="33" dur="500" fill="hold"/>
                                        <p:tgtEl>
                                          <p:spTgt spid="82"/>
                                        </p:tgtEl>
                                        <p:attrNameLst>
                                          <p:attrName>ppt_w</p:attrName>
                                        </p:attrNameLst>
                                      </p:cBhvr>
                                      <p:tavLst>
                                        <p:tav tm="0">
                                          <p:val>
                                            <p:fltVal val="0"/>
                                          </p:val>
                                        </p:tav>
                                        <p:tav tm="100000">
                                          <p:val>
                                            <p:strVal val="#ppt_w"/>
                                          </p:val>
                                        </p:tav>
                                      </p:tavLst>
                                    </p:anim>
                                    <p:anim calcmode="lin" valueType="num">
                                      <p:cBhvr>
                                        <p:cTn id="34" dur="500" fill="hold"/>
                                        <p:tgtEl>
                                          <p:spTgt spid="82"/>
                                        </p:tgtEl>
                                        <p:attrNameLst>
                                          <p:attrName>ppt_h</p:attrName>
                                        </p:attrNameLst>
                                      </p:cBhvr>
                                      <p:tavLst>
                                        <p:tav tm="0">
                                          <p:val>
                                            <p:fltVal val="0"/>
                                          </p:val>
                                        </p:tav>
                                        <p:tav tm="100000">
                                          <p:val>
                                            <p:strVal val="#ppt_h"/>
                                          </p:val>
                                        </p:tav>
                                      </p:tavLst>
                                    </p:anim>
                                  </p:childTnLst>
                                </p:cTn>
                              </p:par>
                              <p:par>
                                <p:cTn id="35" presetID="23" presetClass="entr" presetSubtype="16" fill="hold" nodeType="withEffect">
                                  <p:stCondLst>
                                    <p:cond delay="0"/>
                                  </p:stCondLst>
                                  <p:childTnLst>
                                    <p:set>
                                      <p:cBhvr>
                                        <p:cTn id="36" dur="1" fill="hold">
                                          <p:stCondLst>
                                            <p:cond delay="0"/>
                                          </p:stCondLst>
                                        </p:cTn>
                                        <p:tgtEl>
                                          <p:spTgt spid="80"/>
                                        </p:tgtEl>
                                        <p:attrNameLst>
                                          <p:attrName>style.visibility</p:attrName>
                                        </p:attrNameLst>
                                      </p:cBhvr>
                                      <p:to>
                                        <p:strVal val="visible"/>
                                      </p:to>
                                    </p:set>
                                    <p:anim calcmode="lin" valueType="num">
                                      <p:cBhvr>
                                        <p:cTn id="37" dur="500" fill="hold"/>
                                        <p:tgtEl>
                                          <p:spTgt spid="80"/>
                                        </p:tgtEl>
                                        <p:attrNameLst>
                                          <p:attrName>ppt_w</p:attrName>
                                        </p:attrNameLst>
                                      </p:cBhvr>
                                      <p:tavLst>
                                        <p:tav tm="0">
                                          <p:val>
                                            <p:fltVal val="0"/>
                                          </p:val>
                                        </p:tav>
                                        <p:tav tm="100000">
                                          <p:val>
                                            <p:strVal val="#ppt_w"/>
                                          </p:val>
                                        </p:tav>
                                      </p:tavLst>
                                    </p:anim>
                                    <p:anim calcmode="lin" valueType="num">
                                      <p:cBhvr>
                                        <p:cTn id="38" dur="500" fill="hold"/>
                                        <p:tgtEl>
                                          <p:spTgt spid="80"/>
                                        </p:tgtEl>
                                        <p:attrNameLst>
                                          <p:attrName>ppt_h</p:attrName>
                                        </p:attrNameLst>
                                      </p:cBhvr>
                                      <p:tavLst>
                                        <p:tav tm="0">
                                          <p:val>
                                            <p:fltVal val="0"/>
                                          </p:val>
                                        </p:tav>
                                        <p:tav tm="100000">
                                          <p:val>
                                            <p:strVal val="#ppt_h"/>
                                          </p:val>
                                        </p:tav>
                                      </p:tavLst>
                                    </p:anim>
                                  </p:childTnLst>
                                </p:cTn>
                              </p:par>
                              <p:par>
                                <p:cTn id="39" presetID="23" presetClass="entr" presetSubtype="16" fill="hold" nodeType="withEffect">
                                  <p:stCondLst>
                                    <p:cond delay="0"/>
                                  </p:stCondLst>
                                  <p:childTnLst>
                                    <p:set>
                                      <p:cBhvr>
                                        <p:cTn id="40" dur="1" fill="hold">
                                          <p:stCondLst>
                                            <p:cond delay="0"/>
                                          </p:stCondLst>
                                        </p:cTn>
                                        <p:tgtEl>
                                          <p:spTgt spid="84"/>
                                        </p:tgtEl>
                                        <p:attrNameLst>
                                          <p:attrName>style.visibility</p:attrName>
                                        </p:attrNameLst>
                                      </p:cBhvr>
                                      <p:to>
                                        <p:strVal val="visible"/>
                                      </p:to>
                                    </p:set>
                                    <p:anim calcmode="lin" valueType="num">
                                      <p:cBhvr>
                                        <p:cTn id="41" dur="500" fill="hold"/>
                                        <p:tgtEl>
                                          <p:spTgt spid="84"/>
                                        </p:tgtEl>
                                        <p:attrNameLst>
                                          <p:attrName>ppt_w</p:attrName>
                                        </p:attrNameLst>
                                      </p:cBhvr>
                                      <p:tavLst>
                                        <p:tav tm="0">
                                          <p:val>
                                            <p:fltVal val="0"/>
                                          </p:val>
                                        </p:tav>
                                        <p:tav tm="100000">
                                          <p:val>
                                            <p:strVal val="#ppt_w"/>
                                          </p:val>
                                        </p:tav>
                                      </p:tavLst>
                                    </p:anim>
                                    <p:anim calcmode="lin" valueType="num">
                                      <p:cBhvr>
                                        <p:cTn id="42" dur="500" fill="hold"/>
                                        <p:tgtEl>
                                          <p:spTgt spid="84"/>
                                        </p:tgtEl>
                                        <p:attrNameLst>
                                          <p:attrName>ppt_h</p:attrName>
                                        </p:attrNameLst>
                                      </p:cBhvr>
                                      <p:tavLst>
                                        <p:tav tm="0">
                                          <p:val>
                                            <p:fltVal val="0"/>
                                          </p:val>
                                        </p:tav>
                                        <p:tav tm="100000">
                                          <p:val>
                                            <p:strVal val="#ppt_h"/>
                                          </p:val>
                                        </p:tav>
                                      </p:tavLst>
                                    </p:anim>
                                  </p:childTnLst>
                                </p:cTn>
                              </p:par>
                            </p:childTnLst>
                          </p:cTn>
                        </p:par>
                        <p:par>
                          <p:cTn id="43" fill="hold">
                            <p:stCondLst>
                              <p:cond delay="3500"/>
                            </p:stCondLst>
                            <p:childTnLst>
                              <p:par>
                                <p:cTn id="44" presetID="20" presetClass="entr" presetSubtype="0" fill="hold" grpId="0" nodeType="afterEffect">
                                  <p:stCondLst>
                                    <p:cond delay="0"/>
                                  </p:stCondLst>
                                  <p:childTnLst>
                                    <p:set>
                                      <p:cBhvr>
                                        <p:cTn id="45" dur="1" fill="hold">
                                          <p:stCondLst>
                                            <p:cond delay="0"/>
                                          </p:stCondLst>
                                        </p:cTn>
                                        <p:tgtEl>
                                          <p:spTgt spid="83"/>
                                        </p:tgtEl>
                                        <p:attrNameLst>
                                          <p:attrName>style.visibility</p:attrName>
                                        </p:attrNameLst>
                                      </p:cBhvr>
                                      <p:to>
                                        <p:strVal val="visible"/>
                                      </p:to>
                                    </p:set>
                                    <p:animEffect transition="in" filter="wedge">
                                      <p:cBhvr>
                                        <p:cTn id="46" dur="750"/>
                                        <p:tgtEl>
                                          <p:spTgt spid="83"/>
                                        </p:tgtEl>
                                      </p:cBhvr>
                                    </p:animEffect>
                                  </p:childTnLst>
                                </p:cTn>
                              </p:par>
                              <p:par>
                                <p:cTn id="47" presetID="20" presetClass="entr" presetSubtype="0" fill="hold" grpId="0" nodeType="withEffect">
                                  <p:stCondLst>
                                    <p:cond delay="0"/>
                                  </p:stCondLst>
                                  <p:childTnLst>
                                    <p:set>
                                      <p:cBhvr>
                                        <p:cTn id="48" dur="1" fill="hold">
                                          <p:stCondLst>
                                            <p:cond delay="0"/>
                                          </p:stCondLst>
                                        </p:cTn>
                                        <p:tgtEl>
                                          <p:spTgt spid="81"/>
                                        </p:tgtEl>
                                        <p:attrNameLst>
                                          <p:attrName>style.visibility</p:attrName>
                                        </p:attrNameLst>
                                      </p:cBhvr>
                                      <p:to>
                                        <p:strVal val="visible"/>
                                      </p:to>
                                    </p:set>
                                    <p:animEffect transition="in" filter="wedge">
                                      <p:cBhvr>
                                        <p:cTn id="49" dur="750"/>
                                        <p:tgtEl>
                                          <p:spTgt spid="81"/>
                                        </p:tgtEl>
                                      </p:cBhvr>
                                    </p:animEffect>
                                  </p:childTnLst>
                                </p:cTn>
                              </p:par>
                              <p:par>
                                <p:cTn id="50" presetID="20" presetClass="entr" presetSubtype="0" fill="hold" grpId="0" nodeType="withEffect">
                                  <p:stCondLst>
                                    <p:cond delay="0"/>
                                  </p:stCondLst>
                                  <p:childTnLst>
                                    <p:set>
                                      <p:cBhvr>
                                        <p:cTn id="51" dur="1" fill="hold">
                                          <p:stCondLst>
                                            <p:cond delay="0"/>
                                          </p:stCondLst>
                                        </p:cTn>
                                        <p:tgtEl>
                                          <p:spTgt spid="85"/>
                                        </p:tgtEl>
                                        <p:attrNameLst>
                                          <p:attrName>style.visibility</p:attrName>
                                        </p:attrNameLst>
                                      </p:cBhvr>
                                      <p:to>
                                        <p:strVal val="visible"/>
                                      </p:to>
                                    </p:set>
                                    <p:animEffect transition="in" filter="wedge">
                                      <p:cBhvr>
                                        <p:cTn id="52" dur="75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9" grpId="0" animBg="1"/>
      <p:bldP spid="79" grpId="0"/>
      <p:bldP spid="81" grpId="0"/>
      <p:bldP spid="83" grpId="0"/>
      <p:bldP spid="85"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5077820" y="1459964"/>
            <a:ext cx="1944216" cy="1944216"/>
            <a:chOff x="4840752" y="1682588"/>
            <a:chExt cx="1944216" cy="1944216"/>
          </a:xfrm>
        </p:grpSpPr>
        <p:sp>
          <p:nvSpPr>
            <p:cNvPr id="2" name="圆角矩形 1"/>
            <p:cNvSpPr/>
            <p:nvPr/>
          </p:nvSpPr>
          <p:spPr>
            <a:xfrm rot="19460361">
              <a:off x="4840752" y="1682588"/>
              <a:ext cx="1944216" cy="1944216"/>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Freeform 15"/>
            <p:cNvSpPr>
              <a:spLocks noEditPoints="1"/>
            </p:cNvSpPr>
            <p:nvPr/>
          </p:nvSpPr>
          <p:spPr bwMode="auto">
            <a:xfrm>
              <a:off x="5272466" y="2111480"/>
              <a:ext cx="1080788" cy="1086432"/>
            </a:xfrm>
            <a:custGeom>
              <a:avLst/>
              <a:gdLst>
                <a:gd name="T0" fmla="*/ 192 w 383"/>
                <a:gd name="T1" fmla="*/ 64 h 385"/>
                <a:gd name="T2" fmla="*/ 336 w 383"/>
                <a:gd name="T3" fmla="*/ 224 h 385"/>
                <a:gd name="T4" fmla="*/ 336 w 383"/>
                <a:gd name="T5" fmla="*/ 385 h 385"/>
                <a:gd name="T6" fmla="*/ 239 w 383"/>
                <a:gd name="T7" fmla="*/ 385 h 385"/>
                <a:gd name="T8" fmla="*/ 239 w 383"/>
                <a:gd name="T9" fmla="*/ 264 h 385"/>
                <a:gd name="T10" fmla="*/ 236 w 383"/>
                <a:gd name="T11" fmla="*/ 253 h 385"/>
                <a:gd name="T12" fmla="*/ 227 w 383"/>
                <a:gd name="T13" fmla="*/ 244 h 385"/>
                <a:gd name="T14" fmla="*/ 215 w 383"/>
                <a:gd name="T15" fmla="*/ 241 h 385"/>
                <a:gd name="T16" fmla="*/ 168 w 383"/>
                <a:gd name="T17" fmla="*/ 241 h 385"/>
                <a:gd name="T18" fmla="*/ 156 w 383"/>
                <a:gd name="T19" fmla="*/ 244 h 385"/>
                <a:gd name="T20" fmla="*/ 146 w 383"/>
                <a:gd name="T21" fmla="*/ 253 h 385"/>
                <a:gd name="T22" fmla="*/ 144 w 383"/>
                <a:gd name="T23" fmla="*/ 264 h 385"/>
                <a:gd name="T24" fmla="*/ 144 w 383"/>
                <a:gd name="T25" fmla="*/ 385 h 385"/>
                <a:gd name="T26" fmla="*/ 48 w 383"/>
                <a:gd name="T27" fmla="*/ 385 h 385"/>
                <a:gd name="T28" fmla="*/ 48 w 383"/>
                <a:gd name="T29" fmla="*/ 224 h 385"/>
                <a:gd name="T30" fmla="*/ 192 w 383"/>
                <a:gd name="T31" fmla="*/ 64 h 385"/>
                <a:gd name="T32" fmla="*/ 312 w 383"/>
                <a:gd name="T33" fmla="*/ 24 h 385"/>
                <a:gd name="T34" fmla="*/ 360 w 383"/>
                <a:gd name="T35" fmla="*/ 24 h 385"/>
                <a:gd name="T36" fmla="*/ 360 w 383"/>
                <a:gd name="T37" fmla="*/ 129 h 385"/>
                <a:gd name="T38" fmla="*/ 312 w 383"/>
                <a:gd name="T39" fmla="*/ 74 h 385"/>
                <a:gd name="T40" fmla="*/ 312 w 383"/>
                <a:gd name="T41" fmla="*/ 24 h 385"/>
                <a:gd name="T42" fmla="*/ 168 w 383"/>
                <a:gd name="T43" fmla="*/ 0 h 385"/>
                <a:gd name="T44" fmla="*/ 215 w 383"/>
                <a:gd name="T45" fmla="*/ 0 h 385"/>
                <a:gd name="T46" fmla="*/ 383 w 383"/>
                <a:gd name="T47" fmla="*/ 193 h 385"/>
                <a:gd name="T48" fmla="*/ 336 w 383"/>
                <a:gd name="T49" fmla="*/ 193 h 385"/>
                <a:gd name="T50" fmla="*/ 192 w 383"/>
                <a:gd name="T51" fmla="*/ 27 h 385"/>
                <a:gd name="T52" fmla="*/ 48 w 383"/>
                <a:gd name="T53" fmla="*/ 193 h 385"/>
                <a:gd name="T54" fmla="*/ 0 w 383"/>
                <a:gd name="T55" fmla="*/ 193 h 385"/>
                <a:gd name="T56" fmla="*/ 168 w 383"/>
                <a:gd name="T57" fmla="*/ 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3" h="385">
                  <a:moveTo>
                    <a:pt x="192" y="64"/>
                  </a:moveTo>
                  <a:lnTo>
                    <a:pt x="336" y="224"/>
                  </a:lnTo>
                  <a:lnTo>
                    <a:pt x="336" y="385"/>
                  </a:lnTo>
                  <a:lnTo>
                    <a:pt x="239" y="385"/>
                  </a:lnTo>
                  <a:lnTo>
                    <a:pt x="239" y="264"/>
                  </a:lnTo>
                  <a:lnTo>
                    <a:pt x="236" y="253"/>
                  </a:lnTo>
                  <a:lnTo>
                    <a:pt x="227" y="244"/>
                  </a:lnTo>
                  <a:lnTo>
                    <a:pt x="215" y="241"/>
                  </a:lnTo>
                  <a:lnTo>
                    <a:pt x="168" y="241"/>
                  </a:lnTo>
                  <a:lnTo>
                    <a:pt x="156" y="244"/>
                  </a:lnTo>
                  <a:lnTo>
                    <a:pt x="146" y="253"/>
                  </a:lnTo>
                  <a:lnTo>
                    <a:pt x="144" y="264"/>
                  </a:lnTo>
                  <a:lnTo>
                    <a:pt x="144" y="385"/>
                  </a:lnTo>
                  <a:lnTo>
                    <a:pt x="48" y="385"/>
                  </a:lnTo>
                  <a:lnTo>
                    <a:pt x="48" y="224"/>
                  </a:lnTo>
                  <a:lnTo>
                    <a:pt x="192" y="64"/>
                  </a:lnTo>
                  <a:close/>
                  <a:moveTo>
                    <a:pt x="312" y="24"/>
                  </a:moveTo>
                  <a:lnTo>
                    <a:pt x="360" y="24"/>
                  </a:lnTo>
                  <a:lnTo>
                    <a:pt x="360" y="129"/>
                  </a:lnTo>
                  <a:lnTo>
                    <a:pt x="312" y="74"/>
                  </a:lnTo>
                  <a:lnTo>
                    <a:pt x="312" y="24"/>
                  </a:lnTo>
                  <a:close/>
                  <a:moveTo>
                    <a:pt x="168" y="0"/>
                  </a:moveTo>
                  <a:lnTo>
                    <a:pt x="215" y="0"/>
                  </a:lnTo>
                  <a:lnTo>
                    <a:pt x="383" y="193"/>
                  </a:lnTo>
                  <a:lnTo>
                    <a:pt x="336" y="193"/>
                  </a:lnTo>
                  <a:lnTo>
                    <a:pt x="192" y="27"/>
                  </a:lnTo>
                  <a:lnTo>
                    <a:pt x="48" y="193"/>
                  </a:lnTo>
                  <a:lnTo>
                    <a:pt x="0" y="193"/>
                  </a:lnTo>
                  <a:lnTo>
                    <a:pt x="168" y="0"/>
                  </a:lnTo>
                  <a:close/>
                </a:path>
              </a:pathLst>
            </a:custGeom>
            <a:solidFill>
              <a:schemeClr val="tx1"/>
            </a:solidFill>
            <a:ln w="3175">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sp>
        <p:nvSpPr>
          <p:cNvPr id="4" name="TextBox 4"/>
          <p:cNvSpPr txBox="1"/>
          <p:nvPr/>
        </p:nvSpPr>
        <p:spPr>
          <a:xfrm>
            <a:off x="1091393" y="4269621"/>
            <a:ext cx="4968552" cy="461665"/>
          </a:xfrm>
          <a:prstGeom prst="rect">
            <a:avLst/>
          </a:prstGeom>
          <a:noFill/>
        </p:spPr>
        <p:txBody>
          <a:bodyPr wrap="square" rtlCol="0">
            <a:spAutoFit/>
          </a:bodyPr>
          <a:lstStyle/>
          <a:p>
            <a:pPr algn="ctr"/>
            <a:r>
              <a:rPr lang="en-US" altLang="zh-CN" sz="2400" b="1" dirty="0" smtClean="0">
                <a:solidFill>
                  <a:srgbClr val="C00000"/>
                </a:solidFill>
                <a:latin typeface="微软雅黑" panose="020B0503020204020204" pitchFamily="34" charset="-122"/>
                <a:ea typeface="微软雅黑" panose="020B0503020204020204" pitchFamily="34" charset="-122"/>
              </a:rPr>
              <a:t>01.</a:t>
            </a:r>
            <a:r>
              <a:rPr lang="zh-CN" altLang="en-US" sz="2400" b="1" dirty="0" smtClean="0">
                <a:solidFill>
                  <a:srgbClr val="C00000"/>
                </a:solidFill>
                <a:latin typeface="微软雅黑" panose="020B0503020204020204" pitchFamily="34" charset="-122"/>
                <a:ea typeface="微软雅黑" panose="020B0503020204020204" pitchFamily="34" charset="-122"/>
              </a:rPr>
              <a:t>公司与团队</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5" name="TextBox 5"/>
          <p:cNvSpPr txBox="1"/>
          <p:nvPr/>
        </p:nvSpPr>
        <p:spPr>
          <a:xfrm>
            <a:off x="5073563" y="4031165"/>
            <a:ext cx="5562389" cy="369332"/>
          </a:xfrm>
          <a:prstGeom prst="rect">
            <a:avLst/>
          </a:prstGeom>
          <a:noFill/>
        </p:spPr>
        <p:txBody>
          <a:bodyPr wrap="square" rtlCol="0">
            <a:spAutoFit/>
          </a:bodyPr>
          <a:lstStyle/>
          <a:p>
            <a:pPr marL="171450" lvl="1" indent="-171450">
              <a:buFont typeface="Wingdings" pitchFamily="2" charset="2"/>
              <a:buChar char="l"/>
            </a:pPr>
            <a:r>
              <a:rPr lang="zh-CN" altLang="en-US" dirty="0" smtClean="0">
                <a:latin typeface="微软雅黑" pitchFamily="34" charset="-122"/>
                <a:ea typeface="微软雅黑" pitchFamily="34" charset="-122"/>
              </a:rPr>
              <a:t>公司简介</a:t>
            </a:r>
            <a:endParaRPr lang="zh-CN" altLang="en-US" dirty="0">
              <a:latin typeface="微软雅黑" pitchFamily="34" charset="-122"/>
              <a:ea typeface="微软雅黑" pitchFamily="34" charset="-122"/>
            </a:endParaRPr>
          </a:p>
        </p:txBody>
      </p:sp>
      <p:sp>
        <p:nvSpPr>
          <p:cNvPr id="7" name="文本框 9"/>
          <p:cNvSpPr txBox="1"/>
          <p:nvPr/>
        </p:nvSpPr>
        <p:spPr>
          <a:xfrm>
            <a:off x="6617217" y="4077333"/>
            <a:ext cx="2007940" cy="276999"/>
          </a:xfrm>
          <a:prstGeom prst="rect">
            <a:avLst/>
          </a:prstGeom>
          <a:noFill/>
        </p:spPr>
        <p:txBody>
          <a:bodyPr wrap="square" lIns="0" tIns="0" rIns="0" bIns="0" rtlCol="0">
            <a:spAutoFit/>
          </a:bodyPr>
          <a:lstStyle/>
          <a:p>
            <a:pPr marL="171450" lvl="1" indent="-171450">
              <a:buFont typeface="Wingdings" pitchFamily="2" charset="2"/>
              <a:buChar char="l"/>
            </a:pPr>
            <a:r>
              <a:rPr lang="zh-CN" altLang="en-US" dirty="0" smtClean="0">
                <a:latin typeface="微软雅黑" pitchFamily="34" charset="-122"/>
                <a:ea typeface="微软雅黑" pitchFamily="34" charset="-122"/>
              </a:rPr>
              <a:t>团队介绍</a:t>
            </a:r>
            <a:endParaRPr lang="zh-CN" altLang="en-US" dirty="0">
              <a:latin typeface="微软雅黑" pitchFamily="34" charset="-122"/>
              <a:ea typeface="微软雅黑" pitchFamily="34" charset="-122"/>
            </a:endParaRPr>
          </a:p>
        </p:txBody>
      </p:sp>
      <p:sp>
        <p:nvSpPr>
          <p:cNvPr id="8" name="文本框 7"/>
          <p:cNvSpPr txBox="1"/>
          <p:nvPr/>
        </p:nvSpPr>
        <p:spPr>
          <a:xfrm>
            <a:off x="7982643" y="4091164"/>
            <a:ext cx="2007940" cy="276999"/>
          </a:xfrm>
          <a:prstGeom prst="rect">
            <a:avLst/>
          </a:prstGeom>
          <a:noFill/>
        </p:spPr>
        <p:txBody>
          <a:bodyPr wrap="square" lIns="0" tIns="0" rIns="0" bIns="0" rtlCol="0">
            <a:spAutoFit/>
          </a:bodyPr>
          <a:lstStyle/>
          <a:p>
            <a:pPr marL="171450" lvl="1" indent="-171450">
              <a:buFont typeface="Wingdings" pitchFamily="2" charset="2"/>
              <a:buChar char="l"/>
            </a:pPr>
            <a:r>
              <a:rPr lang="zh-CN" altLang="en-US" dirty="0" smtClean="0">
                <a:latin typeface="微软雅黑" pitchFamily="34" charset="-122"/>
                <a:ea typeface="微软雅黑" pitchFamily="34" charset="-122"/>
              </a:rPr>
              <a:t>项目成员</a:t>
            </a:r>
            <a:endParaRPr lang="zh-CN" altLang="en-US" dirty="0">
              <a:latin typeface="微软雅黑" pitchFamily="34" charset="-122"/>
              <a:ea typeface="微软雅黑" pitchFamily="34" charset="-122"/>
            </a:endParaRPr>
          </a:p>
        </p:txBody>
      </p:sp>
      <p:sp>
        <p:nvSpPr>
          <p:cNvPr id="9" name="文本框 9"/>
          <p:cNvSpPr txBox="1"/>
          <p:nvPr/>
        </p:nvSpPr>
        <p:spPr>
          <a:xfrm>
            <a:off x="9348069" y="4091365"/>
            <a:ext cx="2007940" cy="276999"/>
          </a:xfrm>
          <a:prstGeom prst="rect">
            <a:avLst/>
          </a:prstGeom>
          <a:noFill/>
        </p:spPr>
        <p:txBody>
          <a:bodyPr wrap="square" lIns="0" tIns="0" rIns="0" bIns="0" rtlCol="0">
            <a:spAutoFit/>
          </a:bodyPr>
          <a:lstStyle/>
          <a:p>
            <a:pPr marL="171450" lvl="1" indent="-171450">
              <a:buFont typeface="Wingdings" pitchFamily="2" charset="2"/>
              <a:buChar char="l"/>
            </a:pPr>
            <a:r>
              <a:rPr lang="zh-CN" altLang="en-US" dirty="0" smtClean="0">
                <a:latin typeface="微软雅黑" pitchFamily="34" charset="-122"/>
                <a:ea typeface="微软雅黑" pitchFamily="34" charset="-122"/>
              </a:rPr>
              <a:t>核心成员</a:t>
            </a:r>
            <a:endParaRPr lang="zh-CN" altLang="en-US" dirty="0">
              <a:latin typeface="微软雅黑" pitchFamily="34" charset="-122"/>
              <a:ea typeface="微软雅黑" pitchFamily="34" charset="-122"/>
            </a:endParaRPr>
          </a:p>
        </p:txBody>
      </p:sp>
      <p:sp>
        <p:nvSpPr>
          <p:cNvPr id="10" name="文本框 9"/>
          <p:cNvSpPr txBox="1"/>
          <p:nvPr/>
        </p:nvSpPr>
        <p:spPr>
          <a:xfrm>
            <a:off x="5144215" y="4906687"/>
            <a:ext cx="2007940" cy="276999"/>
          </a:xfrm>
          <a:prstGeom prst="rect">
            <a:avLst/>
          </a:prstGeom>
          <a:noFill/>
        </p:spPr>
        <p:txBody>
          <a:bodyPr wrap="square" lIns="0" tIns="0" rIns="0" bIns="0" rtlCol="0">
            <a:spAutoFit/>
          </a:bodyPr>
          <a:lstStyle/>
          <a:p>
            <a:pPr marL="171450" lvl="1" indent="-171450">
              <a:buFont typeface="Wingdings" pitchFamily="2" charset="2"/>
              <a:buChar char="l"/>
            </a:pPr>
            <a:r>
              <a:rPr lang="zh-CN" altLang="en-US" dirty="0" smtClean="0">
                <a:latin typeface="微软雅黑" pitchFamily="34" charset="-122"/>
                <a:ea typeface="微软雅黑" pitchFamily="34" charset="-122"/>
              </a:rPr>
              <a:t>组织架构</a:t>
            </a:r>
            <a:endParaRPr lang="zh-CN" altLang="en-US" dirty="0">
              <a:latin typeface="微软雅黑" pitchFamily="34" charset="-122"/>
              <a:ea typeface="微软雅黑" pitchFamily="34" charset="-122"/>
            </a:endParaRPr>
          </a:p>
        </p:txBody>
      </p:sp>
      <p:sp>
        <p:nvSpPr>
          <p:cNvPr id="11" name="文本框 9"/>
          <p:cNvSpPr txBox="1"/>
          <p:nvPr/>
        </p:nvSpPr>
        <p:spPr>
          <a:xfrm>
            <a:off x="6617217" y="4916000"/>
            <a:ext cx="2007940" cy="276999"/>
          </a:xfrm>
          <a:prstGeom prst="rect">
            <a:avLst/>
          </a:prstGeom>
          <a:noFill/>
        </p:spPr>
        <p:txBody>
          <a:bodyPr wrap="square" lIns="0" tIns="0" rIns="0" bIns="0" rtlCol="0">
            <a:spAutoFit/>
          </a:bodyPr>
          <a:lstStyle/>
          <a:p>
            <a:pPr marL="171450" lvl="1" indent="-171450">
              <a:buFont typeface="Wingdings" pitchFamily="2" charset="2"/>
              <a:buChar char="l"/>
            </a:pPr>
            <a:r>
              <a:rPr lang="zh-CN" altLang="en-US" dirty="0" smtClean="0">
                <a:latin typeface="微软雅黑" pitchFamily="34" charset="-122"/>
                <a:ea typeface="微软雅黑" pitchFamily="34" charset="-122"/>
              </a:rPr>
              <a:t>公司大事记</a:t>
            </a:r>
            <a:endParaRPr lang="zh-CN" altLang="en-US" dirty="0">
              <a:latin typeface="微软雅黑" pitchFamily="34" charset="-122"/>
              <a:ea typeface="微软雅黑" pitchFamily="34" charset="-122"/>
            </a:endParaRPr>
          </a:p>
        </p:txBody>
      </p:sp>
      <p:sp>
        <p:nvSpPr>
          <p:cNvPr id="12" name="文本框 9"/>
          <p:cNvSpPr txBox="1"/>
          <p:nvPr/>
        </p:nvSpPr>
        <p:spPr>
          <a:xfrm>
            <a:off x="8370250" y="4916000"/>
            <a:ext cx="2007940" cy="276999"/>
          </a:xfrm>
          <a:prstGeom prst="rect">
            <a:avLst/>
          </a:prstGeom>
          <a:noFill/>
        </p:spPr>
        <p:txBody>
          <a:bodyPr wrap="square" lIns="0" tIns="0" rIns="0" bIns="0" rtlCol="0">
            <a:spAutoFit/>
          </a:bodyPr>
          <a:lstStyle/>
          <a:p>
            <a:pPr marL="171450" lvl="1" indent="-171450">
              <a:buFont typeface="Wingdings" pitchFamily="2" charset="2"/>
              <a:buChar char="l"/>
            </a:pPr>
            <a:r>
              <a:rPr lang="zh-CN" altLang="en-US" dirty="0" smtClean="0">
                <a:latin typeface="微软雅黑" pitchFamily="34" charset="-122"/>
                <a:ea typeface="微软雅黑" pitchFamily="34" charset="-122"/>
              </a:rPr>
              <a:t>企业理念</a:t>
            </a:r>
            <a:endParaRPr lang="zh-CN" altLang="en-US" dirty="0">
              <a:latin typeface="微软雅黑" pitchFamily="34" charset="-122"/>
              <a:ea typeface="微软雅黑" pitchFamily="34" charset="-122"/>
            </a:endParaRPr>
          </a:p>
        </p:txBody>
      </p:sp>
      <p:cxnSp>
        <p:nvCxnSpPr>
          <p:cNvPr id="15" name="直接连接符 14"/>
          <p:cNvCxnSpPr/>
          <p:nvPr/>
        </p:nvCxnSpPr>
        <p:spPr>
          <a:xfrm flipV="1">
            <a:off x="4858129" y="3793890"/>
            <a:ext cx="0" cy="1734943"/>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7044374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down)">
                                      <p:cBhvr>
                                        <p:cTn id="14" dur="500"/>
                                        <p:tgtEl>
                                          <p:spTgt spid="15"/>
                                        </p:tgtEl>
                                      </p:cBhvr>
                                    </p:animEffect>
                                  </p:childTnLst>
                                </p:cTn>
                              </p:par>
                            </p:childTnLst>
                          </p:cTn>
                        </p:par>
                        <p:par>
                          <p:cTn id="15" fill="hold">
                            <p:stCondLst>
                              <p:cond delay="1000"/>
                            </p:stCondLst>
                            <p:childTnLst>
                              <p:par>
                                <p:cTn id="16" presetID="2" presetClass="entr" presetSubtype="2"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0-#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0-#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0-#ppt_w/2"/>
                                          </p:val>
                                        </p:tav>
                                        <p:tav tm="100000">
                                          <p:val>
                                            <p:strVal val="#ppt_x"/>
                                          </p:val>
                                        </p:tav>
                                      </p:tavLst>
                                    </p:anim>
                                    <p:anim calcmode="lin" valueType="num">
                                      <p:cBhvr additive="base">
                                        <p:cTn id="31" dur="500" fill="hold"/>
                                        <p:tgtEl>
                                          <p:spTgt spid="9"/>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0-#ppt_w/2"/>
                                          </p:val>
                                        </p:tav>
                                        <p:tav tm="100000">
                                          <p:val>
                                            <p:strVal val="#ppt_x"/>
                                          </p:val>
                                        </p:tav>
                                      </p:tavLst>
                                    </p:anim>
                                    <p:anim calcmode="lin" valueType="num">
                                      <p:cBhvr additive="base">
                                        <p:cTn id="35" dur="500" fill="hold"/>
                                        <p:tgtEl>
                                          <p:spTgt spid="10"/>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0-#ppt_w/2"/>
                                          </p:val>
                                        </p:tav>
                                        <p:tav tm="100000">
                                          <p:val>
                                            <p:strVal val="#ppt_x"/>
                                          </p:val>
                                        </p:tav>
                                      </p:tavLst>
                                    </p:anim>
                                    <p:anim calcmode="lin" valueType="num">
                                      <p:cBhvr additive="base">
                                        <p:cTn id="39" dur="500" fill="hold"/>
                                        <p:tgtEl>
                                          <p:spTgt spid="11"/>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0-#ppt_w/2"/>
                                          </p:val>
                                        </p:tav>
                                        <p:tav tm="100000">
                                          <p:val>
                                            <p:strVal val="#ppt_x"/>
                                          </p:val>
                                        </p:tav>
                                      </p:tavLst>
                                    </p:anim>
                                    <p:anim calcmode="lin" valueType="num">
                                      <p:cBhvr additive="base">
                                        <p:cTn id="43" dur="500" fill="hold"/>
                                        <p:tgtEl>
                                          <p:spTgt spid="12"/>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additive="base">
                                        <p:cTn id="46" dur="500" fill="hold"/>
                                        <p:tgtEl>
                                          <p:spTgt spid="5"/>
                                        </p:tgtEl>
                                        <p:attrNameLst>
                                          <p:attrName>ppt_x</p:attrName>
                                        </p:attrNameLst>
                                      </p:cBhvr>
                                      <p:tavLst>
                                        <p:tav tm="0">
                                          <p:val>
                                            <p:strVal val="0-#ppt_w/2"/>
                                          </p:val>
                                        </p:tav>
                                        <p:tav tm="100000">
                                          <p:val>
                                            <p:strVal val="#ppt_x"/>
                                          </p:val>
                                        </p:tav>
                                      </p:tavLst>
                                    </p:anim>
                                    <p:anim calcmode="lin" valueType="num">
                                      <p:cBhvr additive="base">
                                        <p:cTn id="47"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p:bldP spid="9" grpId="0"/>
      <p:bldP spid="10" grpId="0"/>
      <p:bldP spid="11" grpId="0"/>
      <p:bldP spid="12"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2"/>
          <p:cNvSpPr/>
          <p:nvPr/>
        </p:nvSpPr>
        <p:spPr>
          <a:xfrm>
            <a:off x="2957435" y="961988"/>
            <a:ext cx="1436312" cy="1229042"/>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noFill/>
          <a:ln w="12700">
            <a:solidFill>
              <a:schemeClr val="bg1">
                <a:lumMod val="50000"/>
              </a:schemeClr>
            </a:soli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856647" y="2847616"/>
            <a:ext cx="2514672" cy="2151788"/>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noFill/>
          <a:ln w="12700">
            <a:solidFill>
              <a:schemeClr val="bg1">
                <a:lumMod val="50000"/>
              </a:schemeClr>
            </a:soli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2"/>
          <p:cNvSpPr/>
          <p:nvPr/>
        </p:nvSpPr>
        <p:spPr>
          <a:xfrm>
            <a:off x="4167591" y="1665477"/>
            <a:ext cx="2448103" cy="2094824"/>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noFill/>
          <a:ln w="12700">
            <a:solidFill>
              <a:schemeClr val="bg1">
                <a:lumMod val="50000"/>
              </a:schemeClr>
            </a:soli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2"/>
          <p:cNvSpPr/>
          <p:nvPr/>
        </p:nvSpPr>
        <p:spPr>
          <a:xfrm>
            <a:off x="1628936" y="4829260"/>
            <a:ext cx="796269" cy="681362"/>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noFill/>
          <a:ln w="12700">
            <a:solidFill>
              <a:schemeClr val="bg1">
                <a:lumMod val="50000"/>
              </a:schemeClr>
            </a:soli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2"/>
          <p:cNvSpPr/>
          <p:nvPr/>
        </p:nvSpPr>
        <p:spPr>
          <a:xfrm>
            <a:off x="2740023" y="2368650"/>
            <a:ext cx="2375303" cy="2032530"/>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2"/>
          <p:cNvSpPr/>
          <p:nvPr/>
        </p:nvSpPr>
        <p:spPr>
          <a:xfrm>
            <a:off x="1760938" y="2111084"/>
            <a:ext cx="979087" cy="837799"/>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chemeClr val="tx1"/>
          </a:soli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2"/>
          <p:cNvSpPr/>
          <p:nvPr/>
        </p:nvSpPr>
        <p:spPr>
          <a:xfrm>
            <a:off x="4439307" y="1363368"/>
            <a:ext cx="772331" cy="660878"/>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chemeClr val="tx1"/>
          </a:soli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2"/>
          <p:cNvSpPr/>
          <p:nvPr/>
        </p:nvSpPr>
        <p:spPr>
          <a:xfrm>
            <a:off x="3569675" y="4681055"/>
            <a:ext cx="465336" cy="398185"/>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chemeClr val="tx1"/>
          </a:soli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2"/>
          <p:cNvSpPr/>
          <p:nvPr/>
        </p:nvSpPr>
        <p:spPr>
          <a:xfrm>
            <a:off x="4077055" y="4674780"/>
            <a:ext cx="1356451" cy="1160706"/>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2"/>
          <p:cNvSpPr/>
          <p:nvPr/>
        </p:nvSpPr>
        <p:spPr>
          <a:xfrm>
            <a:off x="5713785" y="1656720"/>
            <a:ext cx="1356451" cy="1160706"/>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2"/>
          <p:cNvSpPr/>
          <p:nvPr/>
        </p:nvSpPr>
        <p:spPr>
          <a:xfrm>
            <a:off x="5152531" y="5729275"/>
            <a:ext cx="465336" cy="398185"/>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chemeClr val="tx1"/>
          </a:soli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2"/>
          <p:cNvSpPr/>
          <p:nvPr/>
        </p:nvSpPr>
        <p:spPr>
          <a:xfrm>
            <a:off x="2108292" y="5319510"/>
            <a:ext cx="772331" cy="660878"/>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chemeClr val="tx1"/>
          </a:soli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2"/>
          <p:cNvSpPr/>
          <p:nvPr/>
        </p:nvSpPr>
        <p:spPr>
          <a:xfrm>
            <a:off x="961309" y="3187162"/>
            <a:ext cx="777903" cy="665646"/>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7290937" y="4839636"/>
            <a:ext cx="4058587" cy="830997"/>
          </a:xfrm>
          <a:prstGeom prst="rect">
            <a:avLst/>
          </a:prstGeom>
        </p:spPr>
        <p:txBody>
          <a:bodyPr wrap="square">
            <a:spAutoFit/>
          </a:bodyPr>
          <a:lstStyle/>
          <a:p>
            <a:pPr fontAlgn="auto">
              <a:spcBef>
                <a:spcPts val="0"/>
              </a:spcBef>
              <a:spcAft>
                <a:spcPts val="0"/>
              </a:spcAft>
              <a:defRPr/>
            </a:pPr>
            <a:r>
              <a:rPr lang="zh-CN" altLang="en-US" sz="4800" b="1" kern="2000" spc="100" dirty="0" smtClean="0">
                <a:solidFill>
                  <a:srgbClr val="C00000"/>
                </a:solidFill>
                <a:latin typeface="微软雅黑" pitchFamily="34" charset="-122"/>
                <a:ea typeface="微软雅黑" pitchFamily="34" charset="-122"/>
                <a:sym typeface="微软雅黑" pitchFamily="34" charset="-122"/>
              </a:rPr>
              <a:t>谢谢观看！</a:t>
            </a:r>
            <a:endParaRPr lang="zh-CN" altLang="en-US" sz="4800" b="1" kern="2000" spc="100" dirty="0">
              <a:solidFill>
                <a:srgbClr val="C00000"/>
              </a:solidFill>
              <a:latin typeface="微软雅黑" pitchFamily="34" charset="-122"/>
              <a:ea typeface="微软雅黑" pitchFamily="34" charset="-122"/>
              <a:sym typeface="微软雅黑" pitchFamily="34" charset="-122"/>
            </a:endParaRPr>
          </a:p>
        </p:txBody>
      </p:sp>
      <p:sp>
        <p:nvSpPr>
          <p:cNvPr id="16" name="矩形 2"/>
          <p:cNvSpPr/>
          <p:nvPr/>
        </p:nvSpPr>
        <p:spPr>
          <a:xfrm>
            <a:off x="7238283" y="3911002"/>
            <a:ext cx="465336" cy="398185"/>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chemeClr val="tx1"/>
          </a:soli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2"/>
          <p:cNvSpPr/>
          <p:nvPr/>
        </p:nvSpPr>
        <p:spPr>
          <a:xfrm>
            <a:off x="8931279" y="2946047"/>
            <a:ext cx="777903" cy="665646"/>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2"/>
          <p:cNvSpPr/>
          <p:nvPr/>
        </p:nvSpPr>
        <p:spPr>
          <a:xfrm>
            <a:off x="9896634" y="3570468"/>
            <a:ext cx="390367" cy="334034"/>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chemeClr val="tx1"/>
          </a:soli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9941295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40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grpId="0" nodeType="withEffect">
                                  <p:stCondLst>
                                    <p:cond delay="40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900"/>
                            </p:stCondLst>
                            <p:childTnLst>
                              <p:par>
                                <p:cTn id="16" presetID="53" presetClass="entr" presetSubtype="16"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childTnLst>
                          </p:cTn>
                        </p:par>
                        <p:par>
                          <p:cTn id="21" fill="hold">
                            <p:stCondLst>
                              <p:cond delay="1400"/>
                            </p:stCondLst>
                            <p:childTnLst>
                              <p:par>
                                <p:cTn id="22" presetID="53" presetClass="entr" presetSubtype="16"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fltVal val="0"/>
                                          </p:val>
                                        </p:tav>
                                        <p:tav tm="100000">
                                          <p:val>
                                            <p:strVal val="#ppt_h"/>
                                          </p:val>
                                        </p:tav>
                                      </p:tavLst>
                                    </p:anim>
                                    <p:animEffect transition="in" filter="fade">
                                      <p:cBhvr>
                                        <p:cTn id="26" dur="500"/>
                                        <p:tgtEl>
                                          <p:spTgt spid="11"/>
                                        </p:tgtEl>
                                      </p:cBhvr>
                                    </p:animEffect>
                                  </p:childTnLst>
                                </p:cTn>
                              </p:par>
                            </p:childTnLst>
                          </p:cTn>
                        </p:par>
                        <p:par>
                          <p:cTn id="27" fill="hold">
                            <p:stCondLst>
                              <p:cond delay="1900"/>
                            </p:stCondLst>
                            <p:childTnLst>
                              <p:par>
                                <p:cTn id="28" presetID="53" presetClass="entr" presetSubtype="16"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500" fill="hold"/>
                                        <p:tgtEl>
                                          <p:spTgt spid="4"/>
                                        </p:tgtEl>
                                        <p:attrNameLst>
                                          <p:attrName>ppt_w</p:attrName>
                                        </p:attrNameLst>
                                      </p:cBhvr>
                                      <p:tavLst>
                                        <p:tav tm="0">
                                          <p:val>
                                            <p:fltVal val="0"/>
                                          </p:val>
                                        </p:tav>
                                        <p:tav tm="100000">
                                          <p:val>
                                            <p:strVal val="#ppt_w"/>
                                          </p:val>
                                        </p:tav>
                                      </p:tavLst>
                                    </p:anim>
                                    <p:anim calcmode="lin" valueType="num">
                                      <p:cBhvr>
                                        <p:cTn id="31" dur="500" fill="hold"/>
                                        <p:tgtEl>
                                          <p:spTgt spid="4"/>
                                        </p:tgtEl>
                                        <p:attrNameLst>
                                          <p:attrName>ppt_h</p:attrName>
                                        </p:attrNameLst>
                                      </p:cBhvr>
                                      <p:tavLst>
                                        <p:tav tm="0">
                                          <p:val>
                                            <p:fltVal val="0"/>
                                          </p:val>
                                        </p:tav>
                                        <p:tav tm="100000">
                                          <p:val>
                                            <p:strVal val="#ppt_h"/>
                                          </p:val>
                                        </p:tav>
                                      </p:tavLst>
                                    </p:anim>
                                    <p:animEffect transition="in" filter="fade">
                                      <p:cBhvr>
                                        <p:cTn id="32" dur="500"/>
                                        <p:tgtEl>
                                          <p:spTgt spid="4"/>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p:cTn id="35" dur="250" fill="hold"/>
                                        <p:tgtEl>
                                          <p:spTgt spid="2"/>
                                        </p:tgtEl>
                                        <p:attrNameLst>
                                          <p:attrName>ppt_w</p:attrName>
                                        </p:attrNameLst>
                                      </p:cBhvr>
                                      <p:tavLst>
                                        <p:tav tm="0">
                                          <p:val>
                                            <p:fltVal val="0"/>
                                          </p:val>
                                        </p:tav>
                                        <p:tav tm="100000">
                                          <p:val>
                                            <p:strVal val="#ppt_w"/>
                                          </p:val>
                                        </p:tav>
                                      </p:tavLst>
                                    </p:anim>
                                    <p:anim calcmode="lin" valueType="num">
                                      <p:cBhvr>
                                        <p:cTn id="36" dur="250" fill="hold"/>
                                        <p:tgtEl>
                                          <p:spTgt spid="2"/>
                                        </p:tgtEl>
                                        <p:attrNameLst>
                                          <p:attrName>ppt_h</p:attrName>
                                        </p:attrNameLst>
                                      </p:cBhvr>
                                      <p:tavLst>
                                        <p:tav tm="0">
                                          <p:val>
                                            <p:fltVal val="0"/>
                                          </p:val>
                                        </p:tav>
                                        <p:tav tm="100000">
                                          <p:val>
                                            <p:strVal val="#ppt_h"/>
                                          </p:val>
                                        </p:tav>
                                      </p:tavLst>
                                    </p:anim>
                                    <p:animEffect transition="in" filter="fade">
                                      <p:cBhvr>
                                        <p:cTn id="37" dur="250"/>
                                        <p:tgtEl>
                                          <p:spTgt spid="2"/>
                                        </p:tgtEl>
                                      </p:cBhvr>
                                    </p:animEffect>
                                  </p:childTnLst>
                                </p:cTn>
                              </p:par>
                            </p:childTnLst>
                          </p:cTn>
                        </p:par>
                        <p:par>
                          <p:cTn id="38" fill="hold">
                            <p:stCondLst>
                              <p:cond delay="2400"/>
                            </p:stCondLst>
                            <p:childTnLst>
                              <p:par>
                                <p:cTn id="39" presetID="53" presetClass="entr" presetSubtype="16"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p:cTn id="41" dur="250" fill="hold"/>
                                        <p:tgtEl>
                                          <p:spTgt spid="7"/>
                                        </p:tgtEl>
                                        <p:attrNameLst>
                                          <p:attrName>ppt_w</p:attrName>
                                        </p:attrNameLst>
                                      </p:cBhvr>
                                      <p:tavLst>
                                        <p:tav tm="0">
                                          <p:val>
                                            <p:fltVal val="0"/>
                                          </p:val>
                                        </p:tav>
                                        <p:tav tm="100000">
                                          <p:val>
                                            <p:strVal val="#ppt_w"/>
                                          </p:val>
                                        </p:tav>
                                      </p:tavLst>
                                    </p:anim>
                                    <p:anim calcmode="lin" valueType="num">
                                      <p:cBhvr>
                                        <p:cTn id="42" dur="250" fill="hold"/>
                                        <p:tgtEl>
                                          <p:spTgt spid="7"/>
                                        </p:tgtEl>
                                        <p:attrNameLst>
                                          <p:attrName>ppt_h</p:attrName>
                                        </p:attrNameLst>
                                      </p:cBhvr>
                                      <p:tavLst>
                                        <p:tav tm="0">
                                          <p:val>
                                            <p:fltVal val="0"/>
                                          </p:val>
                                        </p:tav>
                                        <p:tav tm="100000">
                                          <p:val>
                                            <p:strVal val="#ppt_h"/>
                                          </p:val>
                                        </p:tav>
                                      </p:tavLst>
                                    </p:anim>
                                    <p:animEffect transition="in" filter="fade">
                                      <p:cBhvr>
                                        <p:cTn id="43" dur="250"/>
                                        <p:tgtEl>
                                          <p:spTgt spid="7"/>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p:cTn id="46" dur="500" fill="hold"/>
                                        <p:tgtEl>
                                          <p:spTgt spid="9"/>
                                        </p:tgtEl>
                                        <p:attrNameLst>
                                          <p:attrName>ppt_w</p:attrName>
                                        </p:attrNameLst>
                                      </p:cBhvr>
                                      <p:tavLst>
                                        <p:tav tm="0">
                                          <p:val>
                                            <p:fltVal val="0"/>
                                          </p:val>
                                        </p:tav>
                                        <p:tav tm="100000">
                                          <p:val>
                                            <p:strVal val="#ppt_w"/>
                                          </p:val>
                                        </p:tav>
                                      </p:tavLst>
                                    </p:anim>
                                    <p:anim calcmode="lin" valueType="num">
                                      <p:cBhvr>
                                        <p:cTn id="47" dur="500" fill="hold"/>
                                        <p:tgtEl>
                                          <p:spTgt spid="9"/>
                                        </p:tgtEl>
                                        <p:attrNameLst>
                                          <p:attrName>ppt_h</p:attrName>
                                        </p:attrNameLst>
                                      </p:cBhvr>
                                      <p:tavLst>
                                        <p:tav tm="0">
                                          <p:val>
                                            <p:fltVal val="0"/>
                                          </p:val>
                                        </p:tav>
                                        <p:tav tm="100000">
                                          <p:val>
                                            <p:strVal val="#ppt_h"/>
                                          </p:val>
                                        </p:tav>
                                      </p:tavLst>
                                    </p:anim>
                                    <p:animEffect transition="in" filter="fade">
                                      <p:cBhvr>
                                        <p:cTn id="48" dur="500"/>
                                        <p:tgtEl>
                                          <p:spTgt spid="9"/>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Effect transition="in" filter="fade">
                                      <p:cBhvr>
                                        <p:cTn id="53" dur="500"/>
                                        <p:tgtEl>
                                          <p:spTgt spid="12"/>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p:cTn id="56" dur="500" fill="hold"/>
                                        <p:tgtEl>
                                          <p:spTgt spid="14"/>
                                        </p:tgtEl>
                                        <p:attrNameLst>
                                          <p:attrName>ppt_w</p:attrName>
                                        </p:attrNameLst>
                                      </p:cBhvr>
                                      <p:tavLst>
                                        <p:tav tm="0">
                                          <p:val>
                                            <p:fltVal val="0"/>
                                          </p:val>
                                        </p:tav>
                                        <p:tav tm="100000">
                                          <p:val>
                                            <p:strVal val="#ppt_w"/>
                                          </p:val>
                                        </p:tav>
                                      </p:tavLst>
                                    </p:anim>
                                    <p:anim calcmode="lin" valueType="num">
                                      <p:cBhvr>
                                        <p:cTn id="57" dur="500" fill="hold"/>
                                        <p:tgtEl>
                                          <p:spTgt spid="14"/>
                                        </p:tgtEl>
                                        <p:attrNameLst>
                                          <p:attrName>ppt_h</p:attrName>
                                        </p:attrNameLst>
                                      </p:cBhvr>
                                      <p:tavLst>
                                        <p:tav tm="0">
                                          <p:val>
                                            <p:fltVal val="0"/>
                                          </p:val>
                                        </p:tav>
                                        <p:tav tm="100000">
                                          <p:val>
                                            <p:strVal val="#ppt_h"/>
                                          </p:val>
                                        </p:tav>
                                      </p:tavLst>
                                    </p:anim>
                                    <p:animEffect transition="in" filter="fade">
                                      <p:cBhvr>
                                        <p:cTn id="58" dur="500"/>
                                        <p:tgtEl>
                                          <p:spTgt spid="14"/>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5"/>
                                        </p:tgtEl>
                                        <p:attrNameLst>
                                          <p:attrName>style.visibility</p:attrName>
                                        </p:attrNameLst>
                                      </p:cBhvr>
                                      <p:to>
                                        <p:strVal val="visible"/>
                                      </p:to>
                                    </p:set>
                                    <p:anim calcmode="lin" valueType="num">
                                      <p:cBhvr>
                                        <p:cTn id="61" dur="250" fill="hold"/>
                                        <p:tgtEl>
                                          <p:spTgt spid="5"/>
                                        </p:tgtEl>
                                        <p:attrNameLst>
                                          <p:attrName>ppt_w</p:attrName>
                                        </p:attrNameLst>
                                      </p:cBhvr>
                                      <p:tavLst>
                                        <p:tav tm="0">
                                          <p:val>
                                            <p:fltVal val="0"/>
                                          </p:val>
                                        </p:tav>
                                        <p:tav tm="100000">
                                          <p:val>
                                            <p:strVal val="#ppt_w"/>
                                          </p:val>
                                        </p:tav>
                                      </p:tavLst>
                                    </p:anim>
                                    <p:anim calcmode="lin" valueType="num">
                                      <p:cBhvr>
                                        <p:cTn id="62" dur="250" fill="hold"/>
                                        <p:tgtEl>
                                          <p:spTgt spid="5"/>
                                        </p:tgtEl>
                                        <p:attrNameLst>
                                          <p:attrName>ppt_h</p:attrName>
                                        </p:attrNameLst>
                                      </p:cBhvr>
                                      <p:tavLst>
                                        <p:tav tm="0">
                                          <p:val>
                                            <p:fltVal val="0"/>
                                          </p:val>
                                        </p:tav>
                                        <p:tav tm="100000">
                                          <p:val>
                                            <p:strVal val="#ppt_h"/>
                                          </p:val>
                                        </p:tav>
                                      </p:tavLst>
                                    </p:anim>
                                    <p:animEffect transition="in" filter="fade">
                                      <p:cBhvr>
                                        <p:cTn id="63" dur="250"/>
                                        <p:tgtEl>
                                          <p:spTgt spid="5"/>
                                        </p:tgtEl>
                                      </p:cBhvr>
                                    </p:animEffect>
                                  </p:childTnLst>
                                </p:cTn>
                              </p:par>
                            </p:childTnLst>
                          </p:cTn>
                        </p:par>
                        <p:par>
                          <p:cTn id="64" fill="hold">
                            <p:stCondLst>
                              <p:cond delay="2900"/>
                            </p:stCondLst>
                            <p:childTnLst>
                              <p:par>
                                <p:cTn id="65" presetID="53" presetClass="entr" presetSubtype="16"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p:cTn id="67" dur="500" fill="hold"/>
                                        <p:tgtEl>
                                          <p:spTgt spid="13"/>
                                        </p:tgtEl>
                                        <p:attrNameLst>
                                          <p:attrName>ppt_w</p:attrName>
                                        </p:attrNameLst>
                                      </p:cBhvr>
                                      <p:tavLst>
                                        <p:tav tm="0">
                                          <p:val>
                                            <p:fltVal val="0"/>
                                          </p:val>
                                        </p:tav>
                                        <p:tav tm="100000">
                                          <p:val>
                                            <p:strVal val="#ppt_w"/>
                                          </p:val>
                                        </p:tav>
                                      </p:tavLst>
                                    </p:anim>
                                    <p:anim calcmode="lin" valueType="num">
                                      <p:cBhvr>
                                        <p:cTn id="68" dur="500" fill="hold"/>
                                        <p:tgtEl>
                                          <p:spTgt spid="13"/>
                                        </p:tgtEl>
                                        <p:attrNameLst>
                                          <p:attrName>ppt_h</p:attrName>
                                        </p:attrNameLst>
                                      </p:cBhvr>
                                      <p:tavLst>
                                        <p:tav tm="0">
                                          <p:val>
                                            <p:fltVal val="0"/>
                                          </p:val>
                                        </p:tav>
                                        <p:tav tm="100000">
                                          <p:val>
                                            <p:strVal val="#ppt_h"/>
                                          </p:val>
                                        </p:tav>
                                      </p:tavLst>
                                    </p:anim>
                                    <p:animEffect transition="in" filter="fade">
                                      <p:cBhvr>
                                        <p:cTn id="69" dur="500"/>
                                        <p:tgtEl>
                                          <p:spTgt spid="13"/>
                                        </p:tgtEl>
                                      </p:cBhvr>
                                    </p:animEffect>
                                  </p:childTnLst>
                                </p:cTn>
                              </p:par>
                            </p:childTnLst>
                          </p:cTn>
                        </p:par>
                        <p:par>
                          <p:cTn id="70" fill="hold">
                            <p:stCondLst>
                              <p:cond delay="3400"/>
                            </p:stCondLst>
                            <p:childTnLst>
                              <p:par>
                                <p:cTn id="71" presetID="53" presetClass="entr" presetSubtype="16" fill="hold" grpId="0" nodeType="afterEffect">
                                  <p:stCondLst>
                                    <p:cond delay="0"/>
                                  </p:stCondLst>
                                  <p:childTnLst>
                                    <p:set>
                                      <p:cBhvr>
                                        <p:cTn id="72" dur="1" fill="hold">
                                          <p:stCondLst>
                                            <p:cond delay="0"/>
                                          </p:stCondLst>
                                        </p:cTn>
                                        <p:tgtEl>
                                          <p:spTgt spid="8"/>
                                        </p:tgtEl>
                                        <p:attrNameLst>
                                          <p:attrName>style.visibility</p:attrName>
                                        </p:attrNameLst>
                                      </p:cBhvr>
                                      <p:to>
                                        <p:strVal val="visible"/>
                                      </p:to>
                                    </p:set>
                                    <p:anim calcmode="lin" valueType="num">
                                      <p:cBhvr>
                                        <p:cTn id="73" dur="250" fill="hold"/>
                                        <p:tgtEl>
                                          <p:spTgt spid="8"/>
                                        </p:tgtEl>
                                        <p:attrNameLst>
                                          <p:attrName>ppt_w</p:attrName>
                                        </p:attrNameLst>
                                      </p:cBhvr>
                                      <p:tavLst>
                                        <p:tav tm="0">
                                          <p:val>
                                            <p:fltVal val="0"/>
                                          </p:val>
                                        </p:tav>
                                        <p:tav tm="100000">
                                          <p:val>
                                            <p:strVal val="#ppt_w"/>
                                          </p:val>
                                        </p:tav>
                                      </p:tavLst>
                                    </p:anim>
                                    <p:anim calcmode="lin" valueType="num">
                                      <p:cBhvr>
                                        <p:cTn id="74" dur="250" fill="hold"/>
                                        <p:tgtEl>
                                          <p:spTgt spid="8"/>
                                        </p:tgtEl>
                                        <p:attrNameLst>
                                          <p:attrName>ppt_h</p:attrName>
                                        </p:attrNameLst>
                                      </p:cBhvr>
                                      <p:tavLst>
                                        <p:tav tm="0">
                                          <p:val>
                                            <p:fltVal val="0"/>
                                          </p:val>
                                        </p:tav>
                                        <p:tav tm="100000">
                                          <p:val>
                                            <p:strVal val="#ppt_h"/>
                                          </p:val>
                                        </p:tav>
                                      </p:tavLst>
                                    </p:anim>
                                    <p:animEffect transition="in" filter="fade">
                                      <p:cBhvr>
                                        <p:cTn id="75" dur="250"/>
                                        <p:tgtEl>
                                          <p:spTgt spid="8"/>
                                        </p:tgtEl>
                                      </p:cBhvr>
                                    </p:animEffect>
                                  </p:childTnLst>
                                </p:cTn>
                              </p:par>
                            </p:childTnLst>
                          </p:cTn>
                        </p:par>
                        <p:par>
                          <p:cTn id="76" fill="hold">
                            <p:stCondLst>
                              <p:cond delay="3650"/>
                            </p:stCondLst>
                            <p:childTnLst>
                              <p:par>
                                <p:cTn id="77" presetID="5" presetClass="entr" presetSubtype="10" fill="hold" grpId="0" nodeType="afterEffect">
                                  <p:stCondLst>
                                    <p:cond delay="0"/>
                                  </p:stCondLst>
                                  <p:childTnLst>
                                    <p:set>
                                      <p:cBhvr>
                                        <p:cTn id="78" dur="1" fill="hold">
                                          <p:stCondLst>
                                            <p:cond delay="0"/>
                                          </p:stCondLst>
                                        </p:cTn>
                                        <p:tgtEl>
                                          <p:spTgt spid="15"/>
                                        </p:tgtEl>
                                        <p:attrNameLst>
                                          <p:attrName>style.visibility</p:attrName>
                                        </p:attrNameLst>
                                      </p:cBhvr>
                                      <p:to>
                                        <p:strVal val="visible"/>
                                      </p:to>
                                    </p:set>
                                    <p:animEffect transition="in" filter="checkerboard(across)">
                                      <p:cBhvr>
                                        <p:cTn id="79" dur="500"/>
                                        <p:tgtEl>
                                          <p:spTgt spid="15"/>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16"/>
                                        </p:tgtEl>
                                        <p:attrNameLst>
                                          <p:attrName>style.visibility</p:attrName>
                                        </p:attrNameLst>
                                      </p:cBhvr>
                                      <p:to>
                                        <p:strVal val="visible"/>
                                      </p:to>
                                    </p:set>
                                    <p:anim calcmode="lin" valueType="num">
                                      <p:cBhvr>
                                        <p:cTn id="82" dur="500" fill="hold"/>
                                        <p:tgtEl>
                                          <p:spTgt spid="16"/>
                                        </p:tgtEl>
                                        <p:attrNameLst>
                                          <p:attrName>ppt_w</p:attrName>
                                        </p:attrNameLst>
                                      </p:cBhvr>
                                      <p:tavLst>
                                        <p:tav tm="0">
                                          <p:val>
                                            <p:fltVal val="0"/>
                                          </p:val>
                                        </p:tav>
                                        <p:tav tm="100000">
                                          <p:val>
                                            <p:strVal val="#ppt_w"/>
                                          </p:val>
                                        </p:tav>
                                      </p:tavLst>
                                    </p:anim>
                                    <p:anim calcmode="lin" valueType="num">
                                      <p:cBhvr>
                                        <p:cTn id="83" dur="500" fill="hold"/>
                                        <p:tgtEl>
                                          <p:spTgt spid="16"/>
                                        </p:tgtEl>
                                        <p:attrNameLst>
                                          <p:attrName>ppt_h</p:attrName>
                                        </p:attrNameLst>
                                      </p:cBhvr>
                                      <p:tavLst>
                                        <p:tav tm="0">
                                          <p:val>
                                            <p:fltVal val="0"/>
                                          </p:val>
                                        </p:tav>
                                        <p:tav tm="100000">
                                          <p:val>
                                            <p:strVal val="#ppt_h"/>
                                          </p:val>
                                        </p:tav>
                                      </p:tavLst>
                                    </p:anim>
                                    <p:animEffect transition="in" filter="fade">
                                      <p:cBhvr>
                                        <p:cTn id="84" dur="500"/>
                                        <p:tgtEl>
                                          <p:spTgt spid="16"/>
                                        </p:tgtEl>
                                      </p:cBhvr>
                                    </p:animEffect>
                                  </p:childTnLst>
                                </p:cTn>
                              </p:par>
                            </p:childTnLst>
                          </p:cTn>
                        </p:par>
                        <p:par>
                          <p:cTn id="85" fill="hold">
                            <p:stCondLst>
                              <p:cond delay="4150"/>
                            </p:stCondLst>
                            <p:childTnLst>
                              <p:par>
                                <p:cTn id="86" presetID="53" presetClass="entr" presetSubtype="16" fill="hold" grpId="0" nodeType="afterEffect">
                                  <p:stCondLst>
                                    <p:cond delay="0"/>
                                  </p:stCondLst>
                                  <p:childTnLst>
                                    <p:set>
                                      <p:cBhvr>
                                        <p:cTn id="87" dur="1" fill="hold">
                                          <p:stCondLst>
                                            <p:cond delay="0"/>
                                          </p:stCondLst>
                                        </p:cTn>
                                        <p:tgtEl>
                                          <p:spTgt spid="17"/>
                                        </p:tgtEl>
                                        <p:attrNameLst>
                                          <p:attrName>style.visibility</p:attrName>
                                        </p:attrNameLst>
                                      </p:cBhvr>
                                      <p:to>
                                        <p:strVal val="visible"/>
                                      </p:to>
                                    </p:set>
                                    <p:anim calcmode="lin" valueType="num">
                                      <p:cBhvr>
                                        <p:cTn id="88" dur="500" fill="hold"/>
                                        <p:tgtEl>
                                          <p:spTgt spid="17"/>
                                        </p:tgtEl>
                                        <p:attrNameLst>
                                          <p:attrName>ppt_w</p:attrName>
                                        </p:attrNameLst>
                                      </p:cBhvr>
                                      <p:tavLst>
                                        <p:tav tm="0">
                                          <p:val>
                                            <p:fltVal val="0"/>
                                          </p:val>
                                        </p:tav>
                                        <p:tav tm="100000">
                                          <p:val>
                                            <p:strVal val="#ppt_w"/>
                                          </p:val>
                                        </p:tav>
                                      </p:tavLst>
                                    </p:anim>
                                    <p:anim calcmode="lin" valueType="num">
                                      <p:cBhvr>
                                        <p:cTn id="89" dur="500" fill="hold"/>
                                        <p:tgtEl>
                                          <p:spTgt spid="17"/>
                                        </p:tgtEl>
                                        <p:attrNameLst>
                                          <p:attrName>ppt_h</p:attrName>
                                        </p:attrNameLst>
                                      </p:cBhvr>
                                      <p:tavLst>
                                        <p:tav tm="0">
                                          <p:val>
                                            <p:fltVal val="0"/>
                                          </p:val>
                                        </p:tav>
                                        <p:tav tm="100000">
                                          <p:val>
                                            <p:strVal val="#ppt_h"/>
                                          </p:val>
                                        </p:tav>
                                      </p:tavLst>
                                    </p:anim>
                                    <p:animEffect transition="in" filter="fade">
                                      <p:cBhvr>
                                        <p:cTn id="90" dur="500"/>
                                        <p:tgtEl>
                                          <p:spTgt spid="17"/>
                                        </p:tgtEl>
                                      </p:cBhvr>
                                    </p:animEffect>
                                  </p:childTnLst>
                                </p:cTn>
                              </p:par>
                              <p:par>
                                <p:cTn id="91" presetID="53" presetClass="entr" presetSubtype="16" fill="hold" grpId="0" nodeType="withEffect">
                                  <p:stCondLst>
                                    <p:cond delay="0"/>
                                  </p:stCondLst>
                                  <p:childTnLst>
                                    <p:set>
                                      <p:cBhvr>
                                        <p:cTn id="92" dur="1" fill="hold">
                                          <p:stCondLst>
                                            <p:cond delay="0"/>
                                          </p:stCondLst>
                                        </p:cTn>
                                        <p:tgtEl>
                                          <p:spTgt spid="18"/>
                                        </p:tgtEl>
                                        <p:attrNameLst>
                                          <p:attrName>style.visibility</p:attrName>
                                        </p:attrNameLst>
                                      </p:cBhvr>
                                      <p:to>
                                        <p:strVal val="visible"/>
                                      </p:to>
                                    </p:set>
                                    <p:anim calcmode="lin" valueType="num">
                                      <p:cBhvr>
                                        <p:cTn id="93" dur="500" fill="hold"/>
                                        <p:tgtEl>
                                          <p:spTgt spid="18"/>
                                        </p:tgtEl>
                                        <p:attrNameLst>
                                          <p:attrName>ppt_w</p:attrName>
                                        </p:attrNameLst>
                                      </p:cBhvr>
                                      <p:tavLst>
                                        <p:tav tm="0">
                                          <p:val>
                                            <p:fltVal val="0"/>
                                          </p:val>
                                        </p:tav>
                                        <p:tav tm="100000">
                                          <p:val>
                                            <p:strVal val="#ppt_w"/>
                                          </p:val>
                                        </p:tav>
                                      </p:tavLst>
                                    </p:anim>
                                    <p:anim calcmode="lin" valueType="num">
                                      <p:cBhvr>
                                        <p:cTn id="94" dur="500" fill="hold"/>
                                        <p:tgtEl>
                                          <p:spTgt spid="18"/>
                                        </p:tgtEl>
                                        <p:attrNameLst>
                                          <p:attrName>ppt_h</p:attrName>
                                        </p:attrNameLst>
                                      </p:cBhvr>
                                      <p:tavLst>
                                        <p:tav tm="0">
                                          <p:val>
                                            <p:fltVal val="0"/>
                                          </p:val>
                                        </p:tav>
                                        <p:tav tm="100000">
                                          <p:val>
                                            <p:strVal val="#ppt_h"/>
                                          </p:val>
                                        </p:tav>
                                      </p:tavLst>
                                    </p:anim>
                                    <p:animEffect transition="in" filter="fade">
                                      <p:cBhvr>
                                        <p:cTn id="9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P spid="16" grpId="0" animBg="1"/>
      <p:bldP spid="17" grpId="0" animBg="1"/>
      <p:bldP spid="1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34862" y="4572000"/>
            <a:ext cx="4861331"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4046553875"/>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9" name="图片 18"/>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0" y="1671640"/>
            <a:ext cx="6516688" cy="3014663"/>
          </a:xfrm>
          <a:prstGeom prst="rect">
            <a:avLst/>
          </a:prstGeom>
          <a:noFill/>
          <a:ln w="9525">
            <a:noFill/>
            <a:miter lim="800000"/>
            <a:headEnd/>
            <a:tailEnd/>
          </a:ln>
        </p:spPr>
      </p:pic>
      <p:sp>
        <p:nvSpPr>
          <p:cNvPr id="20" name="矩形 19"/>
          <p:cNvSpPr/>
          <p:nvPr/>
        </p:nvSpPr>
        <p:spPr>
          <a:xfrm>
            <a:off x="6516688" y="1671640"/>
            <a:ext cx="5675312" cy="3014663"/>
          </a:xfrm>
          <a:prstGeom prst="rect">
            <a:avLst/>
          </a:prstGeom>
          <a:solidFill>
            <a:srgbClr val="0070C0"/>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defTabSz="914309">
              <a:defRPr/>
            </a:pPr>
            <a:endParaRPr lang="zh-CN" altLang="en-US" sz="2400"/>
          </a:p>
        </p:txBody>
      </p:sp>
      <p:sp>
        <p:nvSpPr>
          <p:cNvPr id="21" name="矩形 20"/>
          <p:cNvSpPr>
            <a:spLocks noChangeArrowheads="1"/>
          </p:cNvSpPr>
          <p:nvPr/>
        </p:nvSpPr>
        <p:spPr bwMode="auto">
          <a:xfrm>
            <a:off x="6985002" y="1933048"/>
            <a:ext cx="4533900" cy="2274910"/>
          </a:xfrm>
          <a:prstGeom prst="rect">
            <a:avLst/>
          </a:prstGeom>
          <a:noFill/>
          <a:ln w="9525">
            <a:noFill/>
            <a:miter lim="800000"/>
            <a:headEnd/>
            <a:tailEnd/>
          </a:ln>
        </p:spPr>
        <p:txBody>
          <a:bodyPr lIns="91431" tIns="45716" rIns="91431" bIns="45716">
            <a:spAutoFit/>
          </a:bodyPr>
          <a:lstStyle/>
          <a:p>
            <a:pPr>
              <a:lnSpc>
                <a:spcPct val="130000"/>
              </a:lnSpc>
              <a:spcAft>
                <a:spcPts val="500"/>
              </a:spcAft>
            </a:pPr>
            <a:r>
              <a:rPr lang="zh-CN" altLang="en-US" sz="1467" dirty="0">
                <a:solidFill>
                  <a:srgbClr val="F8F8F8"/>
                </a:solidFill>
                <a:latin typeface="微软雅黑" pitchFamily="34" charset="-122"/>
                <a:ea typeface="微软雅黑" pitchFamily="34" charset="-122"/>
                <a:sym typeface="微软雅黑" pitchFamily="34" charset="-122"/>
              </a:rPr>
              <a:t>       右键点击图片选择设置图片格式可直接替换图片。</a:t>
            </a:r>
            <a:endParaRPr lang="en-US" altLang="zh-CN" sz="1467" dirty="0">
              <a:solidFill>
                <a:srgbClr val="F8F8F8"/>
              </a:solidFill>
              <a:latin typeface="微软雅黑" pitchFamily="34" charset="-122"/>
              <a:ea typeface="微软雅黑" pitchFamily="34" charset="-122"/>
              <a:sym typeface="微软雅黑" pitchFamily="34" charset="-122"/>
            </a:endParaRPr>
          </a:p>
          <a:p>
            <a:pPr>
              <a:lnSpc>
                <a:spcPct val="130000"/>
              </a:lnSpc>
              <a:spcAft>
                <a:spcPts val="500"/>
              </a:spcAft>
            </a:pPr>
            <a:r>
              <a:rPr lang="zh-CN" altLang="en-US" sz="1467" dirty="0">
                <a:solidFill>
                  <a:srgbClr val="F8F8F8"/>
                </a:solidFill>
                <a:latin typeface="微软雅黑" pitchFamily="34" charset="-122"/>
                <a:ea typeface="微软雅黑" pitchFamily="34" charset="-122"/>
                <a:sym typeface="微软雅黑" pitchFamily="34" charset="-122"/>
              </a:rPr>
              <a:t>       您可以点击文字框输入您的描述说明，或者通过复制粘贴，在此录入上述图表的综合描述说明。</a:t>
            </a:r>
            <a:endParaRPr lang="en-US" altLang="zh-CN" sz="1467" dirty="0">
              <a:solidFill>
                <a:srgbClr val="F8F8F8"/>
              </a:solidFill>
              <a:latin typeface="微软雅黑" pitchFamily="34" charset="-122"/>
              <a:ea typeface="微软雅黑" pitchFamily="34" charset="-122"/>
              <a:sym typeface="微软雅黑" pitchFamily="34" charset="-122"/>
            </a:endParaRPr>
          </a:p>
          <a:p>
            <a:pPr>
              <a:lnSpc>
                <a:spcPct val="130000"/>
              </a:lnSpc>
              <a:spcAft>
                <a:spcPts val="500"/>
              </a:spcAft>
            </a:pPr>
            <a:r>
              <a:rPr lang="zh-CN" altLang="en-US" sz="1467" dirty="0">
                <a:solidFill>
                  <a:srgbClr val="F8F8F8"/>
                </a:solidFill>
                <a:latin typeface="微软雅黑" pitchFamily="34" charset="-122"/>
                <a:ea typeface="微软雅黑" pitchFamily="34" charset="-122"/>
                <a:sym typeface="微软雅黑" pitchFamily="34" charset="-122"/>
              </a:rPr>
              <a:t>       在此录入上述图表的综合描述说明，在此录入上述图表的综合描述说明，在此录入上述图表的综合描述说明，在此录入上述图表的综合描述说明，在此录入上述图表的综合描述说明 。</a:t>
            </a:r>
            <a:endParaRPr lang="en-US" altLang="zh-CN" sz="1467" dirty="0">
              <a:solidFill>
                <a:srgbClr val="F8F8F8"/>
              </a:solidFill>
              <a:latin typeface="微软雅黑" pitchFamily="34" charset="-122"/>
              <a:ea typeface="微软雅黑" pitchFamily="34" charset="-122"/>
              <a:sym typeface="微软雅黑" pitchFamily="34" charset="-122"/>
            </a:endParaRPr>
          </a:p>
        </p:txBody>
      </p:sp>
      <p:sp>
        <p:nvSpPr>
          <p:cNvPr id="22" name="矩形 47"/>
          <p:cNvSpPr>
            <a:spLocks noChangeArrowheads="1"/>
          </p:cNvSpPr>
          <p:nvPr/>
        </p:nvSpPr>
        <p:spPr bwMode="auto">
          <a:xfrm>
            <a:off x="1416052" y="5005390"/>
            <a:ext cx="9515475" cy="972759"/>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914309">
              <a:lnSpc>
                <a:spcPct val="130000"/>
              </a:lnSpc>
              <a:spcBef>
                <a:spcPct val="0"/>
              </a:spcBef>
              <a:buNone/>
              <a:defRPr/>
            </a:pPr>
            <a:r>
              <a:rPr lang="zh-CN" altLang="en-US" sz="1467"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在此录入上述图表的描述说明，在此录入上述图表的综合描述说明，在此录入上述图表的综合描述说明。</a:t>
            </a:r>
            <a:endParaRPr lang="en-US" altLang="zh-CN" sz="1467" dirty="0">
              <a:solidFill>
                <a:schemeClr val="tx1">
                  <a:lumMod val="65000"/>
                  <a:lumOff val="35000"/>
                </a:schemeClr>
              </a:solidFill>
              <a:sym typeface="微软雅黑" pitchFamily="34" charset="-122"/>
            </a:endParaRPr>
          </a:p>
          <a:p>
            <a:pPr algn="ctr" defTabSz="914309">
              <a:lnSpc>
                <a:spcPct val="130000"/>
              </a:lnSpc>
              <a:spcBef>
                <a:spcPct val="0"/>
              </a:spcBef>
              <a:buNone/>
              <a:defRPr/>
            </a:pPr>
            <a:r>
              <a:rPr lang="zh-CN" altLang="en-US" sz="1467"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a:t>
            </a:r>
          </a:p>
        </p:txBody>
      </p:sp>
      <p:grpSp>
        <p:nvGrpSpPr>
          <p:cNvPr id="23" name="组合 22"/>
          <p:cNvGrpSpPr/>
          <p:nvPr/>
        </p:nvGrpSpPr>
        <p:grpSpPr>
          <a:xfrm>
            <a:off x="2645555" y="2322934"/>
            <a:ext cx="282095" cy="442445"/>
            <a:chOff x="1397666" y="1419622"/>
            <a:chExt cx="474034" cy="743490"/>
          </a:xfrm>
          <a:solidFill>
            <a:srgbClr val="0070C0"/>
          </a:solidFill>
          <a:effectLst>
            <a:outerShdw blurRad="76200" dir="18900000" sy="23000" kx="-1200000" algn="bl" rotWithShape="0">
              <a:prstClr val="black">
                <a:alpha val="20000"/>
              </a:prstClr>
            </a:outerShdw>
          </a:effectLst>
        </p:grpSpPr>
        <p:grpSp>
          <p:nvGrpSpPr>
            <p:cNvPr id="24" name="组合 23"/>
            <p:cNvGrpSpPr/>
            <p:nvPr/>
          </p:nvGrpSpPr>
          <p:grpSpPr>
            <a:xfrm>
              <a:off x="1397666" y="1419622"/>
              <a:ext cx="474034" cy="743490"/>
              <a:chOff x="1397666" y="1419622"/>
              <a:chExt cx="474034" cy="743490"/>
            </a:xfrm>
            <a:grpFill/>
          </p:grpSpPr>
          <p:sp>
            <p:nvSpPr>
              <p:cNvPr id="26" name="同心圆 25"/>
              <p:cNvSpPr/>
              <p:nvPr/>
            </p:nvSpPr>
            <p:spPr>
              <a:xfrm>
                <a:off x="1397666" y="1419622"/>
                <a:ext cx="474034" cy="474034"/>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09">
                  <a:defRPr/>
                </a:pPr>
                <a:endParaRPr lang="zh-CN" altLang="en-US" sz="2533">
                  <a:solidFill>
                    <a:schemeClr val="tx1"/>
                  </a:solidFill>
                </a:endParaRPr>
              </a:p>
            </p:txBody>
          </p:sp>
          <p:sp>
            <p:nvSpPr>
              <p:cNvPr id="27" name="等腰三角形 26"/>
              <p:cNvSpPr/>
              <p:nvPr/>
            </p:nvSpPr>
            <p:spPr>
              <a:xfrm rot="10800000">
                <a:off x="1425882" y="1771198"/>
                <a:ext cx="417601" cy="39191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09">
                  <a:defRPr/>
                </a:pPr>
                <a:endParaRPr lang="zh-CN" altLang="en-US" sz="2533"/>
              </a:p>
            </p:txBody>
          </p:sp>
        </p:grpSp>
        <p:sp>
          <p:nvSpPr>
            <p:cNvPr id="25" name="椭圆 24"/>
            <p:cNvSpPr/>
            <p:nvPr/>
          </p:nvSpPr>
          <p:spPr>
            <a:xfrm>
              <a:off x="1562675" y="1584631"/>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09">
                <a:defRPr/>
              </a:pPr>
              <a:endParaRPr lang="zh-CN" altLang="en-US" sz="2533"/>
            </a:p>
          </p:txBody>
        </p:sp>
      </p:grpSp>
      <p:sp>
        <p:nvSpPr>
          <p:cNvPr id="12" name="文本框 10"/>
          <p:cNvSpPr txBox="1">
            <a:spLocks noChangeArrowheads="1"/>
          </p:cNvSpPr>
          <p:nvPr/>
        </p:nvSpPr>
        <p:spPr bwMode="auto">
          <a:xfrm>
            <a:off x="1295467" y="278222"/>
            <a:ext cx="4680076" cy="461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3" rIns="91428" bIns="45713">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2400" b="1" dirty="0">
                <a:latin typeface="+mn-ea"/>
                <a:ea typeface="+mn-ea"/>
              </a:rPr>
              <a:t>年度工作概述</a:t>
            </a:r>
            <a:r>
              <a:rPr lang="zh-CN" altLang="en-US" sz="1600" b="1" dirty="0">
                <a:latin typeface="+mn-ea"/>
                <a:ea typeface="+mn-ea"/>
              </a:rPr>
              <a:t>（文字可以编辑）</a:t>
            </a:r>
            <a:endParaRPr lang="zh-CN" altLang="en-US" sz="1600" b="1" dirty="0">
              <a:latin typeface="+mn-ea"/>
              <a:ea typeface="+mn-ea"/>
              <a:cs typeface="+mn-ea"/>
              <a:sym typeface="+mn-lt"/>
            </a:endParaRPr>
          </a:p>
        </p:txBody>
      </p:sp>
    </p:spTree>
    <p:extLst>
      <p:ext uri="{BB962C8B-B14F-4D97-AF65-F5344CB8AC3E}">
        <p14:creationId xmlns:p14="http://schemas.microsoft.com/office/powerpoint/2010/main" val="3766482954"/>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right)">
                                      <p:cBhvr>
                                        <p:cTn id="11" dur="1000"/>
                                        <p:tgtEl>
                                          <p:spTgt spid="19"/>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left)">
                                      <p:cBhvr>
                                        <p:cTn id="14" dur="1000"/>
                                        <p:tgtEl>
                                          <p:spTgt spid="20"/>
                                        </p:tgtEl>
                                      </p:cBhvr>
                                    </p:animEffect>
                                  </p:childTnLst>
                                </p:cTn>
                              </p:par>
                            </p:childTnLst>
                          </p:cTn>
                        </p:par>
                        <p:par>
                          <p:cTn id="15" fill="hold">
                            <p:stCondLst>
                              <p:cond delay="1500"/>
                            </p:stCondLst>
                            <p:childTnLst>
                              <p:par>
                                <p:cTn id="16" presetID="42" presetClass="entr" presetSubtype="0" fill="hold" nodeType="afterEffect">
                                  <p:stCondLst>
                                    <p:cond delay="25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750"/>
                                        <p:tgtEl>
                                          <p:spTgt spid="23"/>
                                        </p:tgtEl>
                                      </p:cBhvr>
                                    </p:animEffect>
                                    <p:anim calcmode="lin" valueType="num">
                                      <p:cBhvr>
                                        <p:cTn id="19" dur="750" fill="hold"/>
                                        <p:tgtEl>
                                          <p:spTgt spid="23"/>
                                        </p:tgtEl>
                                        <p:attrNameLst>
                                          <p:attrName>ppt_x</p:attrName>
                                        </p:attrNameLst>
                                      </p:cBhvr>
                                      <p:tavLst>
                                        <p:tav tm="0">
                                          <p:val>
                                            <p:strVal val="#ppt_x"/>
                                          </p:val>
                                        </p:tav>
                                        <p:tav tm="100000">
                                          <p:val>
                                            <p:strVal val="#ppt_x"/>
                                          </p:val>
                                        </p:tav>
                                      </p:tavLst>
                                    </p:anim>
                                    <p:anim calcmode="lin" valueType="num">
                                      <p:cBhvr>
                                        <p:cTn id="20" dur="750" fill="hold"/>
                                        <p:tgtEl>
                                          <p:spTgt spid="23"/>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26" presetClass="emph" presetSubtype="0" fill="hold" nodeType="afterEffect">
                                  <p:stCondLst>
                                    <p:cond delay="0"/>
                                  </p:stCondLst>
                                  <p:childTnLst>
                                    <p:animEffect transition="out" filter="fade">
                                      <p:cBhvr>
                                        <p:cTn id="23" dur="500" tmFilter="0, 0; .2, .5; .8, .5; 1, 0"/>
                                        <p:tgtEl>
                                          <p:spTgt spid="23"/>
                                        </p:tgtEl>
                                      </p:cBhvr>
                                    </p:animEffect>
                                    <p:animScale>
                                      <p:cBhvr>
                                        <p:cTn id="24" dur="250" autoRev="1" fill="hold"/>
                                        <p:tgtEl>
                                          <p:spTgt spid="23"/>
                                        </p:tgtEl>
                                      </p:cBhvr>
                                      <p:by x="105000" y="105000"/>
                                    </p:animScale>
                                  </p:childTnLst>
                                </p:cTn>
                              </p:par>
                            </p:childTnLst>
                          </p:cTn>
                        </p:par>
                        <p:par>
                          <p:cTn id="25" fill="hold">
                            <p:stCondLst>
                              <p:cond delay="3000"/>
                            </p:stCondLst>
                            <p:childTnLst>
                              <p:par>
                                <p:cTn id="26" presetID="14" presetClass="entr" presetSubtype="10"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randombar(horizontal)">
                                      <p:cBhvr>
                                        <p:cTn id="28" dur="750"/>
                                        <p:tgtEl>
                                          <p:spTgt spid="21"/>
                                        </p:tgtEl>
                                      </p:cBhvr>
                                    </p:animEffect>
                                  </p:childTnLst>
                                </p:cTn>
                              </p:par>
                            </p:childTnLst>
                          </p:cTn>
                        </p:par>
                        <p:par>
                          <p:cTn id="29" fill="hold">
                            <p:stCondLst>
                              <p:cond delay="3750"/>
                            </p:stCondLst>
                            <p:childTnLst>
                              <p:par>
                                <p:cTn id="30" presetID="16" presetClass="entr" presetSubtype="37"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barn(outVertical)">
                                      <p:cBhvr>
                                        <p:cTn id="3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P spid="22"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7" name="文本框 10"/>
          <p:cNvSpPr txBox="1">
            <a:spLocks noChangeArrowheads="1"/>
          </p:cNvSpPr>
          <p:nvPr/>
        </p:nvSpPr>
        <p:spPr bwMode="auto">
          <a:xfrm>
            <a:off x="1295467" y="278222"/>
            <a:ext cx="4680076" cy="461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3" rIns="91428" bIns="45713">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2400" b="1" dirty="0">
                <a:latin typeface="+mn-ea"/>
                <a:ea typeface="+mn-ea"/>
              </a:rPr>
              <a:t>年度工作概述</a:t>
            </a:r>
            <a:r>
              <a:rPr lang="zh-CN" altLang="en-US" sz="1600" b="1" dirty="0">
                <a:latin typeface="+mn-ea"/>
                <a:ea typeface="+mn-ea"/>
              </a:rPr>
              <a:t>（文字可以编辑）</a:t>
            </a:r>
            <a:endParaRPr lang="zh-CN" altLang="en-US" sz="1600" b="1" dirty="0">
              <a:latin typeface="+mn-ea"/>
              <a:ea typeface="+mn-ea"/>
              <a:cs typeface="+mn-ea"/>
              <a:sym typeface="+mn-lt"/>
            </a:endParaRPr>
          </a:p>
        </p:txBody>
      </p:sp>
      <p:sp>
        <p:nvSpPr>
          <p:cNvPr id="11" name="矩形 10"/>
          <p:cNvSpPr/>
          <p:nvPr/>
        </p:nvSpPr>
        <p:spPr>
          <a:xfrm>
            <a:off x="3" y="3747357"/>
            <a:ext cx="12195704" cy="871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3124" tIns="61563" rIns="123124" bIns="61563" rtlCol="0" anchor="ctr"/>
          <a:lstStyle/>
          <a:p>
            <a:pPr algn="ctr"/>
            <a:endParaRPr lang="zh-CN" altLang="en-US" sz="2400"/>
          </a:p>
        </p:txBody>
      </p:sp>
      <p:grpSp>
        <p:nvGrpSpPr>
          <p:cNvPr id="12" name="组合 11"/>
          <p:cNvGrpSpPr/>
          <p:nvPr/>
        </p:nvGrpSpPr>
        <p:grpSpPr>
          <a:xfrm>
            <a:off x="1307440" y="3183142"/>
            <a:ext cx="1160099" cy="1159760"/>
            <a:chOff x="1466675" y="3784103"/>
            <a:chExt cx="1301392" cy="1301862"/>
          </a:xfrm>
        </p:grpSpPr>
        <p:grpSp>
          <p:nvGrpSpPr>
            <p:cNvPr id="13" name="组合 12"/>
            <p:cNvGrpSpPr/>
            <p:nvPr/>
          </p:nvGrpSpPr>
          <p:grpSpPr>
            <a:xfrm>
              <a:off x="1466675" y="3784103"/>
              <a:ext cx="1301392" cy="1301862"/>
              <a:chOff x="4345444" y="2542859"/>
              <a:chExt cx="1810550" cy="1811205"/>
            </a:xfrm>
          </p:grpSpPr>
          <p:grpSp>
            <p:nvGrpSpPr>
              <p:cNvPr id="15" name="组合 14"/>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7" name="同心圆 16"/>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1"/>
                    </a:solidFill>
                  </a:endParaRPr>
                </a:p>
              </p:txBody>
            </p:sp>
            <p:sp>
              <p:nvSpPr>
                <p:cNvPr id="18" name="椭圆 17"/>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p>
              </p:txBody>
            </p:sp>
          </p:grpSp>
          <p:sp>
            <p:nvSpPr>
              <p:cNvPr id="16" name="椭圆 15"/>
              <p:cNvSpPr/>
              <p:nvPr/>
            </p:nvSpPr>
            <p:spPr>
              <a:xfrm>
                <a:off x="4447523" y="2644973"/>
                <a:ext cx="1606393" cy="1606973"/>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p>
            </p:txBody>
          </p:sp>
        </p:grpSp>
        <p:sp>
          <p:nvSpPr>
            <p:cNvPr id="14" name="TextBox 97"/>
            <p:cNvSpPr txBox="1"/>
            <p:nvPr/>
          </p:nvSpPr>
          <p:spPr>
            <a:xfrm>
              <a:off x="1602998" y="4180598"/>
              <a:ext cx="1028744" cy="600997"/>
            </a:xfrm>
            <a:prstGeom prst="rect">
              <a:avLst/>
            </a:prstGeom>
            <a:noFill/>
          </p:spPr>
          <p:txBody>
            <a:bodyPr wrap="square" lIns="245675" tIns="122837" rIns="245675" bIns="122837" rtlCol="0">
              <a:spAutoFit/>
            </a:bodyPr>
            <a:lstStyle/>
            <a:p>
              <a:r>
                <a:rPr lang="en-US" altLang="zh-CN" sz="1867" dirty="0">
                  <a:solidFill>
                    <a:schemeClr val="bg1"/>
                  </a:solidFill>
                  <a:latin typeface="微软雅黑" panose="020B0503020204020204" pitchFamily="34" charset="-122"/>
                  <a:ea typeface="微软雅黑" panose="020B0503020204020204" pitchFamily="34" charset="-122"/>
                </a:rPr>
                <a:t>6</a:t>
              </a:r>
              <a:r>
                <a:rPr lang="zh-CN" altLang="en-US" sz="1867" dirty="0">
                  <a:solidFill>
                    <a:schemeClr val="bg1"/>
                  </a:solidFill>
                  <a:latin typeface="微软雅黑" panose="020B0503020204020204" pitchFamily="34" charset="-122"/>
                  <a:ea typeface="微软雅黑" panose="020B0503020204020204" pitchFamily="34" charset="-122"/>
                </a:rPr>
                <a:t>月</a:t>
              </a:r>
            </a:p>
          </p:txBody>
        </p:sp>
      </p:grpSp>
      <p:grpSp>
        <p:nvGrpSpPr>
          <p:cNvPr id="19" name="组合 18"/>
          <p:cNvGrpSpPr/>
          <p:nvPr/>
        </p:nvGrpSpPr>
        <p:grpSpPr>
          <a:xfrm>
            <a:off x="2778610" y="3339126"/>
            <a:ext cx="944684" cy="877758"/>
            <a:chOff x="3117025" y="3959191"/>
            <a:chExt cx="1059738" cy="985306"/>
          </a:xfrm>
        </p:grpSpPr>
        <p:grpSp>
          <p:nvGrpSpPr>
            <p:cNvPr id="20" name="组合 19"/>
            <p:cNvGrpSpPr/>
            <p:nvPr/>
          </p:nvGrpSpPr>
          <p:grpSpPr>
            <a:xfrm>
              <a:off x="3117025" y="3959191"/>
              <a:ext cx="984950" cy="985306"/>
              <a:chOff x="4345444" y="2542859"/>
              <a:chExt cx="1810550" cy="1811205"/>
            </a:xfrm>
          </p:grpSpPr>
          <p:grpSp>
            <p:nvGrpSpPr>
              <p:cNvPr id="22" name="组合 21"/>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4" name="同心圆 23"/>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1"/>
                    </a:solidFill>
                  </a:endParaRPr>
                </a:p>
              </p:txBody>
            </p:sp>
            <p:sp>
              <p:nvSpPr>
                <p:cNvPr id="25" name="椭圆 24"/>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p>
              </p:txBody>
            </p:sp>
          </p:grpSp>
          <p:sp>
            <p:nvSpPr>
              <p:cNvPr id="23" name="椭圆 22"/>
              <p:cNvSpPr/>
              <p:nvPr/>
            </p:nvSpPr>
            <p:spPr>
              <a:xfrm>
                <a:off x="4483177" y="2680639"/>
                <a:ext cx="1535084" cy="1535638"/>
              </a:xfrm>
              <a:prstGeom prst="ellipse">
                <a:avLst/>
              </a:prstGeom>
              <a:solidFill>
                <a:srgbClr val="FFC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p>
            </p:txBody>
          </p:sp>
        </p:grpSp>
        <p:sp>
          <p:nvSpPr>
            <p:cNvPr id="21" name="TextBox 104"/>
            <p:cNvSpPr txBox="1"/>
            <p:nvPr/>
          </p:nvSpPr>
          <p:spPr>
            <a:xfrm>
              <a:off x="3148018" y="4196693"/>
              <a:ext cx="1028745" cy="600996"/>
            </a:xfrm>
            <a:prstGeom prst="rect">
              <a:avLst/>
            </a:prstGeom>
            <a:noFill/>
          </p:spPr>
          <p:txBody>
            <a:bodyPr wrap="square" lIns="245675" tIns="122837" rIns="245675" bIns="122837" rtlCol="0">
              <a:spAutoFit/>
            </a:bodyPr>
            <a:lstStyle/>
            <a:p>
              <a:r>
                <a:rPr lang="en-US" altLang="zh-CN" sz="1867" dirty="0">
                  <a:solidFill>
                    <a:schemeClr val="bg1"/>
                  </a:solidFill>
                  <a:latin typeface="微软雅黑" panose="020B0503020204020204" pitchFamily="34" charset="-122"/>
                  <a:ea typeface="微软雅黑" panose="020B0503020204020204" pitchFamily="34" charset="-122"/>
                </a:rPr>
                <a:t>7</a:t>
              </a:r>
              <a:r>
                <a:rPr lang="zh-CN" altLang="en-US" sz="1867" dirty="0">
                  <a:solidFill>
                    <a:schemeClr val="bg1"/>
                  </a:solidFill>
                  <a:latin typeface="微软雅黑" panose="020B0503020204020204" pitchFamily="34" charset="-122"/>
                  <a:ea typeface="微软雅黑" panose="020B0503020204020204" pitchFamily="34" charset="-122"/>
                </a:rPr>
                <a:t>月</a:t>
              </a:r>
            </a:p>
          </p:txBody>
        </p:sp>
      </p:grpSp>
      <p:grpSp>
        <p:nvGrpSpPr>
          <p:cNvPr id="26" name="组合 25"/>
          <p:cNvGrpSpPr/>
          <p:nvPr/>
        </p:nvGrpSpPr>
        <p:grpSpPr>
          <a:xfrm>
            <a:off x="3967694" y="3190140"/>
            <a:ext cx="1176068" cy="1175727"/>
            <a:chOff x="4450933" y="3791953"/>
            <a:chExt cx="1319306" cy="1319782"/>
          </a:xfrm>
        </p:grpSpPr>
        <p:grpSp>
          <p:nvGrpSpPr>
            <p:cNvPr id="27" name="组合 26"/>
            <p:cNvGrpSpPr/>
            <p:nvPr/>
          </p:nvGrpSpPr>
          <p:grpSpPr>
            <a:xfrm>
              <a:off x="4450933" y="3791953"/>
              <a:ext cx="1319306" cy="1319782"/>
              <a:chOff x="4345444" y="2542859"/>
              <a:chExt cx="1810550" cy="1811205"/>
            </a:xfrm>
          </p:grpSpPr>
          <p:grpSp>
            <p:nvGrpSpPr>
              <p:cNvPr id="29" name="组合 28"/>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1" name="同心圆 30"/>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1"/>
                    </a:solidFill>
                  </a:endParaRPr>
                </a:p>
              </p:txBody>
            </p:sp>
            <p:sp>
              <p:nvSpPr>
                <p:cNvPr id="32" name="椭圆 31"/>
                <p:cNvSpPr/>
                <p:nvPr/>
              </p:nvSpPr>
              <p:spPr>
                <a:xfrm>
                  <a:off x="1484232" y="1093650"/>
                  <a:ext cx="1504275"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p>
              </p:txBody>
            </p:sp>
          </p:grpSp>
          <p:sp>
            <p:nvSpPr>
              <p:cNvPr id="30" name="椭圆 29"/>
              <p:cNvSpPr/>
              <p:nvPr/>
            </p:nvSpPr>
            <p:spPr>
              <a:xfrm>
                <a:off x="4427702" y="2656211"/>
                <a:ext cx="1606932" cy="1607514"/>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p>
            </p:txBody>
          </p:sp>
        </p:grpSp>
        <p:sp>
          <p:nvSpPr>
            <p:cNvPr id="28" name="TextBox 111"/>
            <p:cNvSpPr txBox="1"/>
            <p:nvPr/>
          </p:nvSpPr>
          <p:spPr>
            <a:xfrm>
              <a:off x="4624965" y="4194851"/>
              <a:ext cx="1028745" cy="600995"/>
            </a:xfrm>
            <a:prstGeom prst="rect">
              <a:avLst/>
            </a:prstGeom>
            <a:noFill/>
          </p:spPr>
          <p:txBody>
            <a:bodyPr wrap="square" lIns="245675" tIns="122837" rIns="245675" bIns="122837" rtlCol="0">
              <a:spAutoFit/>
            </a:bodyPr>
            <a:lstStyle/>
            <a:p>
              <a:r>
                <a:rPr lang="en-US" altLang="zh-CN" sz="1867" dirty="0">
                  <a:solidFill>
                    <a:schemeClr val="bg1"/>
                  </a:solidFill>
                  <a:latin typeface="微软雅黑" panose="020B0503020204020204" pitchFamily="34" charset="-122"/>
                  <a:ea typeface="微软雅黑" panose="020B0503020204020204" pitchFamily="34" charset="-122"/>
                </a:rPr>
                <a:t>8</a:t>
              </a:r>
              <a:r>
                <a:rPr lang="zh-CN" altLang="en-US" sz="1867" dirty="0">
                  <a:solidFill>
                    <a:schemeClr val="bg1"/>
                  </a:solidFill>
                  <a:latin typeface="微软雅黑" panose="020B0503020204020204" pitchFamily="34" charset="-122"/>
                  <a:ea typeface="微软雅黑" panose="020B0503020204020204" pitchFamily="34" charset="-122"/>
                </a:rPr>
                <a:t>月</a:t>
              </a:r>
            </a:p>
          </p:txBody>
        </p:sp>
      </p:grpSp>
      <p:grpSp>
        <p:nvGrpSpPr>
          <p:cNvPr id="33" name="组合 32"/>
          <p:cNvGrpSpPr/>
          <p:nvPr/>
        </p:nvGrpSpPr>
        <p:grpSpPr>
          <a:xfrm>
            <a:off x="5454835" y="3324147"/>
            <a:ext cx="961716" cy="907708"/>
            <a:chOff x="6119197" y="3942381"/>
            <a:chExt cx="1078849" cy="1018926"/>
          </a:xfrm>
        </p:grpSpPr>
        <p:grpSp>
          <p:nvGrpSpPr>
            <p:cNvPr id="34" name="组合 33"/>
            <p:cNvGrpSpPr/>
            <p:nvPr/>
          </p:nvGrpSpPr>
          <p:grpSpPr>
            <a:xfrm>
              <a:off x="6119197" y="3942381"/>
              <a:ext cx="1018558" cy="1018926"/>
              <a:chOff x="4345444" y="2542859"/>
              <a:chExt cx="1810550" cy="1811205"/>
            </a:xfrm>
          </p:grpSpPr>
          <p:grpSp>
            <p:nvGrpSpPr>
              <p:cNvPr id="36" name="组合 35"/>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8" name="同心圆 37"/>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1"/>
                    </a:solidFill>
                  </a:endParaRPr>
                </a:p>
              </p:txBody>
            </p:sp>
            <p:sp>
              <p:nvSpPr>
                <p:cNvPr id="39" name="椭圆 38"/>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p>
              </p:txBody>
            </p:sp>
          </p:grpSp>
          <p:sp>
            <p:nvSpPr>
              <p:cNvPr id="37" name="椭圆 36"/>
              <p:cNvSpPr/>
              <p:nvPr/>
            </p:nvSpPr>
            <p:spPr>
              <a:xfrm>
                <a:off x="4466846" y="2664303"/>
                <a:ext cx="1567743" cy="1568310"/>
              </a:xfrm>
              <a:prstGeom prst="ellipse">
                <a:avLst/>
              </a:prstGeom>
              <a:solidFill>
                <a:srgbClr val="FFC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p>
            </p:txBody>
          </p:sp>
        </p:grpSp>
        <p:sp>
          <p:nvSpPr>
            <p:cNvPr id="35" name="TextBox 118"/>
            <p:cNvSpPr txBox="1"/>
            <p:nvPr/>
          </p:nvSpPr>
          <p:spPr>
            <a:xfrm>
              <a:off x="6169299" y="4182440"/>
              <a:ext cx="1028747" cy="600996"/>
            </a:xfrm>
            <a:prstGeom prst="rect">
              <a:avLst/>
            </a:prstGeom>
            <a:noFill/>
          </p:spPr>
          <p:txBody>
            <a:bodyPr wrap="square" lIns="245675" tIns="122837" rIns="245675" bIns="122837" rtlCol="0">
              <a:spAutoFit/>
            </a:bodyPr>
            <a:lstStyle/>
            <a:p>
              <a:r>
                <a:rPr lang="en-US" altLang="zh-CN" sz="1867" dirty="0">
                  <a:solidFill>
                    <a:schemeClr val="bg1"/>
                  </a:solidFill>
                  <a:latin typeface="微软雅黑" panose="020B0503020204020204" pitchFamily="34" charset="-122"/>
                  <a:ea typeface="微软雅黑" panose="020B0503020204020204" pitchFamily="34" charset="-122"/>
                </a:rPr>
                <a:t>9</a:t>
              </a:r>
              <a:r>
                <a:rPr lang="zh-CN" altLang="en-US" sz="1867" dirty="0">
                  <a:solidFill>
                    <a:schemeClr val="bg1"/>
                  </a:solidFill>
                  <a:latin typeface="微软雅黑" panose="020B0503020204020204" pitchFamily="34" charset="-122"/>
                  <a:ea typeface="微软雅黑" panose="020B0503020204020204" pitchFamily="34" charset="-122"/>
                </a:rPr>
                <a:t>月</a:t>
              </a:r>
            </a:p>
          </p:txBody>
        </p:sp>
      </p:grpSp>
      <p:grpSp>
        <p:nvGrpSpPr>
          <p:cNvPr id="40" name="组合 39"/>
          <p:cNvGrpSpPr/>
          <p:nvPr/>
        </p:nvGrpSpPr>
        <p:grpSpPr>
          <a:xfrm>
            <a:off x="6642579" y="3324150"/>
            <a:ext cx="1069007" cy="907708"/>
            <a:chOff x="7451602" y="3942381"/>
            <a:chExt cx="1199205" cy="1018926"/>
          </a:xfrm>
        </p:grpSpPr>
        <p:grpSp>
          <p:nvGrpSpPr>
            <p:cNvPr id="41" name="组合 40"/>
            <p:cNvGrpSpPr/>
            <p:nvPr/>
          </p:nvGrpSpPr>
          <p:grpSpPr>
            <a:xfrm>
              <a:off x="7486713" y="3942381"/>
              <a:ext cx="1018558" cy="1018926"/>
              <a:chOff x="4345444" y="2542859"/>
              <a:chExt cx="1810550" cy="1811205"/>
            </a:xfrm>
          </p:grpSpPr>
          <p:grpSp>
            <p:nvGrpSpPr>
              <p:cNvPr id="43" name="组合 4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5" name="同心圆 44"/>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1"/>
                    </a:solidFill>
                  </a:endParaRPr>
                </a:p>
              </p:txBody>
            </p:sp>
            <p:sp>
              <p:nvSpPr>
                <p:cNvPr id="46" name="椭圆 45"/>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p>
              </p:txBody>
            </p:sp>
          </p:grpSp>
          <p:sp>
            <p:nvSpPr>
              <p:cNvPr id="44" name="椭圆 43"/>
              <p:cNvSpPr/>
              <p:nvPr/>
            </p:nvSpPr>
            <p:spPr>
              <a:xfrm>
                <a:off x="4466990" y="2664444"/>
                <a:ext cx="1567461" cy="1568026"/>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p>
            </p:txBody>
          </p:sp>
        </p:grpSp>
        <p:sp>
          <p:nvSpPr>
            <p:cNvPr id="42" name="TextBox 125"/>
            <p:cNvSpPr txBox="1"/>
            <p:nvPr/>
          </p:nvSpPr>
          <p:spPr>
            <a:xfrm>
              <a:off x="7451602" y="4199438"/>
              <a:ext cx="1199205" cy="520310"/>
            </a:xfrm>
            <a:prstGeom prst="rect">
              <a:avLst/>
            </a:prstGeom>
            <a:noFill/>
          </p:spPr>
          <p:txBody>
            <a:bodyPr wrap="square" lIns="245675" tIns="122837" rIns="245675" bIns="122837"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10</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47" name="组合 46"/>
          <p:cNvGrpSpPr/>
          <p:nvPr/>
        </p:nvGrpSpPr>
        <p:grpSpPr>
          <a:xfrm>
            <a:off x="7892919" y="3173599"/>
            <a:ext cx="1209164" cy="1208815"/>
            <a:chOff x="8854229" y="3773382"/>
            <a:chExt cx="1356434" cy="1356924"/>
          </a:xfrm>
        </p:grpSpPr>
        <p:grpSp>
          <p:nvGrpSpPr>
            <p:cNvPr id="48" name="组合 47"/>
            <p:cNvGrpSpPr/>
            <p:nvPr/>
          </p:nvGrpSpPr>
          <p:grpSpPr>
            <a:xfrm>
              <a:off x="8854229" y="3773382"/>
              <a:ext cx="1356434" cy="1356924"/>
              <a:chOff x="4345444" y="2542859"/>
              <a:chExt cx="1810550" cy="1811205"/>
            </a:xfrm>
          </p:grpSpPr>
          <p:grpSp>
            <p:nvGrpSpPr>
              <p:cNvPr id="50" name="组合 4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52" name="同心圆 5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1"/>
                    </a:solidFill>
                  </a:endParaRPr>
                </a:p>
              </p:txBody>
            </p:sp>
            <p:sp>
              <p:nvSpPr>
                <p:cNvPr id="53" name="椭圆 5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p>
              </p:txBody>
            </p:sp>
          </p:grpSp>
          <p:sp>
            <p:nvSpPr>
              <p:cNvPr id="51" name="椭圆 50"/>
              <p:cNvSpPr/>
              <p:nvPr/>
            </p:nvSpPr>
            <p:spPr>
              <a:xfrm>
                <a:off x="4464837" y="2666232"/>
                <a:ext cx="1571762" cy="1572325"/>
              </a:xfrm>
              <a:prstGeom prst="ellipse">
                <a:avLst/>
              </a:prstGeom>
              <a:solidFill>
                <a:srgbClr val="FFC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p>
            </p:txBody>
          </p:sp>
        </p:grpSp>
        <p:sp>
          <p:nvSpPr>
            <p:cNvPr id="49" name="TextBox 132"/>
            <p:cNvSpPr txBox="1"/>
            <p:nvPr/>
          </p:nvSpPr>
          <p:spPr>
            <a:xfrm>
              <a:off x="8964047" y="4180594"/>
              <a:ext cx="1228295" cy="600995"/>
            </a:xfrm>
            <a:prstGeom prst="rect">
              <a:avLst/>
            </a:prstGeom>
            <a:noFill/>
          </p:spPr>
          <p:txBody>
            <a:bodyPr wrap="square" lIns="245675" tIns="122837" rIns="245675" bIns="122837" rtlCol="0">
              <a:spAutoFit/>
            </a:bodyPr>
            <a:lstStyle/>
            <a:p>
              <a:r>
                <a:rPr lang="en-US" altLang="zh-CN" sz="1867" dirty="0">
                  <a:solidFill>
                    <a:schemeClr val="bg1"/>
                  </a:solidFill>
                  <a:latin typeface="微软雅黑" panose="020B0503020204020204" pitchFamily="34" charset="-122"/>
                  <a:ea typeface="微软雅黑" panose="020B0503020204020204" pitchFamily="34" charset="-122"/>
                </a:rPr>
                <a:t>11</a:t>
              </a:r>
              <a:r>
                <a:rPr lang="zh-CN" altLang="en-US" sz="1867" dirty="0">
                  <a:solidFill>
                    <a:schemeClr val="bg1"/>
                  </a:solidFill>
                  <a:latin typeface="微软雅黑" panose="020B0503020204020204" pitchFamily="34" charset="-122"/>
                  <a:ea typeface="微软雅黑" panose="020B0503020204020204" pitchFamily="34" charset="-122"/>
                </a:rPr>
                <a:t>月</a:t>
              </a:r>
            </a:p>
          </p:txBody>
        </p:sp>
      </p:grpSp>
      <p:grpSp>
        <p:nvGrpSpPr>
          <p:cNvPr id="54" name="组合 53"/>
          <p:cNvGrpSpPr/>
          <p:nvPr/>
        </p:nvGrpSpPr>
        <p:grpSpPr>
          <a:xfrm>
            <a:off x="9413153" y="2955981"/>
            <a:ext cx="1644523" cy="1644047"/>
            <a:chOff x="10559621" y="3529102"/>
            <a:chExt cx="1844818" cy="1845484"/>
          </a:xfrm>
        </p:grpSpPr>
        <p:grpSp>
          <p:nvGrpSpPr>
            <p:cNvPr id="55" name="组合 54"/>
            <p:cNvGrpSpPr/>
            <p:nvPr/>
          </p:nvGrpSpPr>
          <p:grpSpPr>
            <a:xfrm>
              <a:off x="10559621" y="3529102"/>
              <a:ext cx="1844818" cy="1845484"/>
              <a:chOff x="4345444" y="2542859"/>
              <a:chExt cx="1810550" cy="1811205"/>
            </a:xfrm>
          </p:grpSpPr>
          <p:grpSp>
            <p:nvGrpSpPr>
              <p:cNvPr id="57" name="组合 5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59" name="同心圆 5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1"/>
                    </a:solidFill>
                  </a:endParaRPr>
                </a:p>
              </p:txBody>
            </p:sp>
            <p:sp>
              <p:nvSpPr>
                <p:cNvPr id="60" name="椭圆 59"/>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p>
              </p:txBody>
            </p:sp>
          </p:grpSp>
          <p:sp>
            <p:nvSpPr>
              <p:cNvPr id="58" name="椭圆 57"/>
              <p:cNvSpPr/>
              <p:nvPr/>
            </p:nvSpPr>
            <p:spPr>
              <a:xfrm>
                <a:off x="4422287" y="2619728"/>
                <a:ext cx="1656864" cy="1657461"/>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p>
            </p:txBody>
          </p:sp>
        </p:grpSp>
        <p:sp>
          <p:nvSpPr>
            <p:cNvPr id="56" name="TextBox 139"/>
            <p:cNvSpPr txBox="1"/>
            <p:nvPr/>
          </p:nvSpPr>
          <p:spPr>
            <a:xfrm>
              <a:off x="10931218" y="4180595"/>
              <a:ext cx="1206867" cy="600995"/>
            </a:xfrm>
            <a:prstGeom prst="rect">
              <a:avLst/>
            </a:prstGeom>
            <a:noFill/>
          </p:spPr>
          <p:txBody>
            <a:bodyPr wrap="square" lIns="245675" tIns="122837" rIns="245675" bIns="122837" rtlCol="0">
              <a:spAutoFit/>
            </a:bodyPr>
            <a:lstStyle/>
            <a:p>
              <a:r>
                <a:rPr lang="en-US" altLang="zh-CN" sz="1867" dirty="0">
                  <a:solidFill>
                    <a:schemeClr val="bg1"/>
                  </a:solidFill>
                  <a:latin typeface="微软雅黑" panose="020B0503020204020204" pitchFamily="34" charset="-122"/>
                  <a:ea typeface="微软雅黑" panose="020B0503020204020204" pitchFamily="34" charset="-122"/>
                </a:rPr>
                <a:t>12</a:t>
              </a:r>
              <a:r>
                <a:rPr lang="zh-CN" altLang="en-US" sz="1867" dirty="0">
                  <a:solidFill>
                    <a:schemeClr val="bg1"/>
                  </a:solidFill>
                  <a:latin typeface="微软雅黑" panose="020B0503020204020204" pitchFamily="34" charset="-122"/>
                  <a:ea typeface="微软雅黑" panose="020B0503020204020204" pitchFamily="34" charset="-122"/>
                </a:rPr>
                <a:t>月</a:t>
              </a:r>
            </a:p>
          </p:txBody>
        </p:sp>
      </p:grpSp>
      <p:grpSp>
        <p:nvGrpSpPr>
          <p:cNvPr id="61" name="组合 60"/>
          <p:cNvGrpSpPr/>
          <p:nvPr/>
        </p:nvGrpSpPr>
        <p:grpSpPr>
          <a:xfrm>
            <a:off x="694298" y="1632936"/>
            <a:ext cx="2589135" cy="1481786"/>
            <a:chOff x="689131" y="1318791"/>
            <a:chExt cx="1631535" cy="1055019"/>
          </a:xfrm>
        </p:grpSpPr>
        <p:sp>
          <p:nvSpPr>
            <p:cNvPr id="62" name="TextBox 145"/>
            <p:cNvSpPr txBox="1"/>
            <p:nvPr/>
          </p:nvSpPr>
          <p:spPr>
            <a:xfrm>
              <a:off x="724689" y="1667530"/>
              <a:ext cx="1516141" cy="534766"/>
            </a:xfrm>
            <a:prstGeom prst="rect">
              <a:avLst/>
            </a:prstGeom>
            <a:noFill/>
          </p:spPr>
          <p:txBody>
            <a:bodyPr wrap="square" lIns="162544" tIns="81271" rIns="162544" bIns="81271" rtlCol="0">
              <a:spAutoFit/>
            </a:bodyPr>
            <a:lstStyle/>
            <a:p>
              <a:pPr algn="ctr">
                <a:lnSpc>
                  <a:spcPct val="130000"/>
                </a:lnSpc>
              </a:pPr>
              <a:r>
                <a:rPr lang="zh-CN" altLang="en-US" sz="1467"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63" name="组合 62"/>
            <p:cNvGrpSpPr/>
            <p:nvPr/>
          </p:nvGrpSpPr>
          <p:grpSpPr>
            <a:xfrm>
              <a:off x="689131" y="1318791"/>
              <a:ext cx="1631535" cy="1055019"/>
              <a:chOff x="689131" y="1318791"/>
              <a:chExt cx="1631535" cy="1055019"/>
            </a:xfrm>
          </p:grpSpPr>
          <p:cxnSp>
            <p:nvCxnSpPr>
              <p:cNvPr id="64" name="直接连接符 63"/>
              <p:cNvCxnSpPr/>
              <p:nvPr/>
            </p:nvCxnSpPr>
            <p:spPr>
              <a:xfrm flipV="1">
                <a:off x="1449591" y="2157786"/>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65" name="TextBox 148"/>
              <p:cNvSpPr txBox="1"/>
              <p:nvPr/>
            </p:nvSpPr>
            <p:spPr>
              <a:xfrm>
                <a:off x="689131" y="1318791"/>
                <a:ext cx="1631535" cy="350570"/>
              </a:xfrm>
              <a:prstGeom prst="rect">
                <a:avLst/>
              </a:prstGeom>
              <a:noFill/>
            </p:spPr>
            <p:txBody>
              <a:bodyPr wrap="square" lIns="162544" tIns="0" rIns="162544" bIns="0" rtlCol="0" anchor="t">
                <a:spAutoFit/>
              </a:bodyPr>
              <a:lstStyle/>
              <a:p>
                <a:pPr algn="ctr">
                  <a:lnSpc>
                    <a:spcPct val="150000"/>
                  </a:lnSpc>
                </a:pPr>
                <a:r>
                  <a:rPr lang="zh-CN" altLang="en-US" sz="2133"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66" name="组合 65"/>
          <p:cNvGrpSpPr/>
          <p:nvPr/>
        </p:nvGrpSpPr>
        <p:grpSpPr>
          <a:xfrm>
            <a:off x="3221907" y="1630365"/>
            <a:ext cx="2473175" cy="1487517"/>
            <a:chOff x="770508" y="1462813"/>
            <a:chExt cx="1372987" cy="941123"/>
          </a:xfrm>
        </p:grpSpPr>
        <p:sp>
          <p:nvSpPr>
            <p:cNvPr id="67" name="TextBox 150"/>
            <p:cNvSpPr txBox="1"/>
            <p:nvPr/>
          </p:nvSpPr>
          <p:spPr>
            <a:xfrm>
              <a:off x="770508" y="1767302"/>
              <a:ext cx="1372987" cy="475197"/>
            </a:xfrm>
            <a:prstGeom prst="rect">
              <a:avLst/>
            </a:prstGeom>
            <a:noFill/>
          </p:spPr>
          <p:txBody>
            <a:bodyPr wrap="square" lIns="162544" tIns="81271" rIns="162544" bIns="81271" rtlCol="0">
              <a:spAutoFit/>
            </a:bodyPr>
            <a:lstStyle/>
            <a:p>
              <a:pPr algn="ctr">
                <a:lnSpc>
                  <a:spcPct val="130000"/>
                </a:lnSpc>
              </a:pPr>
              <a:r>
                <a:rPr lang="zh-CN" altLang="en-US" sz="1467"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68" name="组合 67"/>
            <p:cNvGrpSpPr/>
            <p:nvPr/>
          </p:nvGrpSpPr>
          <p:grpSpPr>
            <a:xfrm>
              <a:off x="947384" y="1462813"/>
              <a:ext cx="1008112" cy="941123"/>
              <a:chOff x="947384" y="1462813"/>
              <a:chExt cx="1008112" cy="941123"/>
            </a:xfrm>
          </p:grpSpPr>
          <p:cxnSp>
            <p:nvCxnSpPr>
              <p:cNvPr id="78" name="直接连接符 77"/>
              <p:cNvCxnSpPr/>
              <p:nvPr/>
            </p:nvCxnSpPr>
            <p:spPr>
              <a:xfrm flipV="1">
                <a:off x="1474550" y="218791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79" name="TextBox 153"/>
              <p:cNvSpPr txBox="1"/>
              <p:nvPr/>
            </p:nvSpPr>
            <p:spPr>
              <a:xfrm>
                <a:off x="947384" y="1462813"/>
                <a:ext cx="1008112" cy="311519"/>
              </a:xfrm>
              <a:prstGeom prst="rect">
                <a:avLst/>
              </a:prstGeom>
              <a:noFill/>
            </p:spPr>
            <p:txBody>
              <a:bodyPr wrap="square" lIns="162544" tIns="0" rIns="162544" bIns="0" rtlCol="0" anchor="t">
                <a:spAutoFit/>
              </a:bodyPr>
              <a:lstStyle/>
              <a:p>
                <a:pPr algn="ctr">
                  <a:lnSpc>
                    <a:spcPct val="150000"/>
                  </a:lnSpc>
                </a:pPr>
                <a:r>
                  <a:rPr lang="zh-CN" altLang="en-US" sz="2133"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80" name="组合 79"/>
          <p:cNvGrpSpPr/>
          <p:nvPr/>
        </p:nvGrpSpPr>
        <p:grpSpPr>
          <a:xfrm>
            <a:off x="5813189" y="1632937"/>
            <a:ext cx="2561200" cy="1490421"/>
            <a:chOff x="773829" y="1541325"/>
            <a:chExt cx="1366344" cy="866056"/>
          </a:xfrm>
        </p:grpSpPr>
        <p:sp>
          <p:nvSpPr>
            <p:cNvPr id="81" name="TextBox 155"/>
            <p:cNvSpPr txBox="1"/>
            <p:nvPr/>
          </p:nvSpPr>
          <p:spPr>
            <a:xfrm>
              <a:off x="773829" y="1815540"/>
              <a:ext cx="1366344" cy="436442"/>
            </a:xfrm>
            <a:prstGeom prst="rect">
              <a:avLst/>
            </a:prstGeom>
            <a:noFill/>
          </p:spPr>
          <p:txBody>
            <a:bodyPr wrap="square" lIns="162544" tIns="81271" rIns="162544" bIns="81271" rtlCol="0">
              <a:spAutoFit/>
            </a:bodyPr>
            <a:lstStyle/>
            <a:p>
              <a:pPr algn="ctr">
                <a:lnSpc>
                  <a:spcPct val="130000"/>
                </a:lnSpc>
              </a:pPr>
              <a:r>
                <a:rPr lang="zh-CN" altLang="en-US" sz="1467"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82" name="组合 81"/>
            <p:cNvGrpSpPr/>
            <p:nvPr/>
          </p:nvGrpSpPr>
          <p:grpSpPr>
            <a:xfrm>
              <a:off x="971122" y="1541325"/>
              <a:ext cx="1008112" cy="866056"/>
              <a:chOff x="971122" y="1541325"/>
              <a:chExt cx="1008112" cy="866056"/>
            </a:xfrm>
          </p:grpSpPr>
          <p:cxnSp>
            <p:nvCxnSpPr>
              <p:cNvPr id="83" name="直接连接符 82"/>
              <p:cNvCxnSpPr/>
              <p:nvPr/>
            </p:nvCxnSpPr>
            <p:spPr>
              <a:xfrm flipV="1">
                <a:off x="1457223" y="2191357"/>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84" name="TextBox 158"/>
              <p:cNvSpPr txBox="1"/>
              <p:nvPr/>
            </p:nvSpPr>
            <p:spPr>
              <a:xfrm>
                <a:off x="971122" y="1541325"/>
                <a:ext cx="1008112" cy="286112"/>
              </a:xfrm>
              <a:prstGeom prst="rect">
                <a:avLst/>
              </a:prstGeom>
              <a:noFill/>
            </p:spPr>
            <p:txBody>
              <a:bodyPr wrap="square" lIns="162544" tIns="0" rIns="162544" bIns="0" rtlCol="0" anchor="t">
                <a:spAutoFit/>
              </a:bodyPr>
              <a:lstStyle/>
              <a:p>
                <a:pPr algn="ctr">
                  <a:lnSpc>
                    <a:spcPct val="150000"/>
                  </a:lnSpc>
                </a:pPr>
                <a:r>
                  <a:rPr lang="zh-CN" altLang="en-US" sz="2133"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85" name="组合 84"/>
          <p:cNvGrpSpPr/>
          <p:nvPr/>
        </p:nvGrpSpPr>
        <p:grpSpPr>
          <a:xfrm>
            <a:off x="8857429" y="1604800"/>
            <a:ext cx="2589387" cy="1371080"/>
            <a:chOff x="726816" y="1484176"/>
            <a:chExt cx="1460370" cy="820803"/>
          </a:xfrm>
        </p:grpSpPr>
        <p:sp>
          <p:nvSpPr>
            <p:cNvPr id="86" name="TextBox 160"/>
            <p:cNvSpPr txBox="1"/>
            <p:nvPr/>
          </p:nvSpPr>
          <p:spPr>
            <a:xfrm>
              <a:off x="726816" y="1767301"/>
              <a:ext cx="1460370" cy="449640"/>
            </a:xfrm>
            <a:prstGeom prst="rect">
              <a:avLst/>
            </a:prstGeom>
            <a:noFill/>
          </p:spPr>
          <p:txBody>
            <a:bodyPr wrap="square" lIns="162544" tIns="81271" rIns="162544" bIns="81271" rtlCol="0">
              <a:spAutoFit/>
            </a:bodyPr>
            <a:lstStyle/>
            <a:p>
              <a:pPr algn="ctr">
                <a:lnSpc>
                  <a:spcPct val="130000"/>
                </a:lnSpc>
              </a:pPr>
              <a:r>
                <a:rPr lang="zh-CN" altLang="en-US" sz="1467"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87" name="组合 86"/>
            <p:cNvGrpSpPr/>
            <p:nvPr/>
          </p:nvGrpSpPr>
          <p:grpSpPr>
            <a:xfrm>
              <a:off x="947384" y="1484176"/>
              <a:ext cx="1008112" cy="820803"/>
              <a:chOff x="947384" y="1484176"/>
              <a:chExt cx="1008112" cy="820803"/>
            </a:xfrm>
          </p:grpSpPr>
          <p:cxnSp>
            <p:nvCxnSpPr>
              <p:cNvPr id="88" name="直接连接符 87"/>
              <p:cNvCxnSpPr/>
              <p:nvPr/>
            </p:nvCxnSpPr>
            <p:spPr>
              <a:xfrm flipV="1">
                <a:off x="1481601" y="2146838"/>
                <a:ext cx="0" cy="158141"/>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89" name="TextBox 163"/>
              <p:cNvSpPr txBox="1"/>
              <p:nvPr/>
            </p:nvSpPr>
            <p:spPr>
              <a:xfrm>
                <a:off x="947384" y="1484176"/>
                <a:ext cx="1008112" cy="294765"/>
              </a:xfrm>
              <a:prstGeom prst="rect">
                <a:avLst/>
              </a:prstGeom>
              <a:noFill/>
            </p:spPr>
            <p:txBody>
              <a:bodyPr wrap="square" lIns="162544" tIns="0" rIns="162544" bIns="0" rtlCol="0" anchor="t">
                <a:spAutoFit/>
              </a:bodyPr>
              <a:lstStyle/>
              <a:p>
                <a:pPr algn="ctr">
                  <a:lnSpc>
                    <a:spcPct val="150000"/>
                  </a:lnSpc>
                </a:pPr>
                <a:r>
                  <a:rPr lang="zh-CN" altLang="en-US" sz="2133"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90" name="组合 89"/>
          <p:cNvGrpSpPr/>
          <p:nvPr/>
        </p:nvGrpSpPr>
        <p:grpSpPr>
          <a:xfrm>
            <a:off x="1931533" y="4495238"/>
            <a:ext cx="2463619" cy="1476562"/>
            <a:chOff x="793884" y="1340833"/>
            <a:chExt cx="1326235" cy="1020946"/>
          </a:xfrm>
        </p:grpSpPr>
        <p:sp>
          <p:nvSpPr>
            <p:cNvPr id="91" name="TextBox 165"/>
            <p:cNvSpPr txBox="1"/>
            <p:nvPr/>
          </p:nvSpPr>
          <p:spPr>
            <a:xfrm>
              <a:off x="793884" y="1842453"/>
              <a:ext cx="1326235" cy="519326"/>
            </a:xfrm>
            <a:prstGeom prst="rect">
              <a:avLst/>
            </a:prstGeom>
            <a:noFill/>
          </p:spPr>
          <p:txBody>
            <a:bodyPr wrap="square" lIns="162544" tIns="81271" rIns="162544" bIns="81271" rtlCol="0">
              <a:spAutoFit/>
            </a:bodyPr>
            <a:lstStyle/>
            <a:p>
              <a:pPr algn="ctr">
                <a:lnSpc>
                  <a:spcPct val="130000"/>
                </a:lnSpc>
              </a:pPr>
              <a:r>
                <a:rPr lang="zh-CN" altLang="en-US" sz="1467"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92" name="组合 91"/>
            <p:cNvGrpSpPr/>
            <p:nvPr/>
          </p:nvGrpSpPr>
          <p:grpSpPr>
            <a:xfrm>
              <a:off x="947384" y="1340833"/>
              <a:ext cx="1008112" cy="540940"/>
              <a:chOff x="947384" y="1340833"/>
              <a:chExt cx="1008112" cy="540940"/>
            </a:xfrm>
          </p:grpSpPr>
          <p:cxnSp>
            <p:nvCxnSpPr>
              <p:cNvPr id="93" name="直接连接符 92"/>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94" name="TextBox 168"/>
              <p:cNvSpPr txBox="1"/>
              <p:nvPr/>
            </p:nvSpPr>
            <p:spPr>
              <a:xfrm>
                <a:off x="947384" y="1541325"/>
                <a:ext cx="1008112" cy="340448"/>
              </a:xfrm>
              <a:prstGeom prst="rect">
                <a:avLst/>
              </a:prstGeom>
              <a:noFill/>
            </p:spPr>
            <p:txBody>
              <a:bodyPr wrap="square" lIns="162544" tIns="0" rIns="162544" bIns="0" rtlCol="0" anchor="t">
                <a:spAutoFit/>
              </a:bodyPr>
              <a:lstStyle/>
              <a:p>
                <a:pPr algn="ctr">
                  <a:lnSpc>
                    <a:spcPct val="150000"/>
                  </a:lnSpc>
                </a:pPr>
                <a:r>
                  <a:rPr lang="zh-CN" altLang="en-US" sz="2133"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95" name="组合 94"/>
          <p:cNvGrpSpPr/>
          <p:nvPr/>
        </p:nvGrpSpPr>
        <p:grpSpPr>
          <a:xfrm>
            <a:off x="4585467" y="4495238"/>
            <a:ext cx="2471349" cy="1494252"/>
            <a:chOff x="791804" y="1340833"/>
            <a:chExt cx="1330396" cy="1033177"/>
          </a:xfrm>
        </p:grpSpPr>
        <p:sp>
          <p:nvSpPr>
            <p:cNvPr id="96" name="TextBox 170"/>
            <p:cNvSpPr txBox="1"/>
            <p:nvPr/>
          </p:nvSpPr>
          <p:spPr>
            <a:xfrm>
              <a:off x="791804" y="1854684"/>
              <a:ext cx="1330396" cy="519326"/>
            </a:xfrm>
            <a:prstGeom prst="rect">
              <a:avLst/>
            </a:prstGeom>
            <a:noFill/>
          </p:spPr>
          <p:txBody>
            <a:bodyPr wrap="square" lIns="162544" tIns="81271" rIns="162544" bIns="81271" rtlCol="0">
              <a:spAutoFit/>
            </a:bodyPr>
            <a:lstStyle/>
            <a:p>
              <a:pPr algn="ctr">
                <a:lnSpc>
                  <a:spcPct val="130000"/>
                </a:lnSpc>
              </a:pPr>
              <a:r>
                <a:rPr lang="zh-CN" altLang="en-US" sz="1467"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97" name="组合 96"/>
            <p:cNvGrpSpPr/>
            <p:nvPr/>
          </p:nvGrpSpPr>
          <p:grpSpPr>
            <a:xfrm>
              <a:off x="947384" y="1340833"/>
              <a:ext cx="1008112" cy="540940"/>
              <a:chOff x="947384" y="1340833"/>
              <a:chExt cx="1008112" cy="540940"/>
            </a:xfrm>
          </p:grpSpPr>
          <p:cxnSp>
            <p:nvCxnSpPr>
              <p:cNvPr id="98" name="直接连接符 97"/>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99" name="TextBox 173"/>
              <p:cNvSpPr txBox="1"/>
              <p:nvPr/>
            </p:nvSpPr>
            <p:spPr>
              <a:xfrm>
                <a:off x="947384" y="1541325"/>
                <a:ext cx="1008112" cy="340448"/>
              </a:xfrm>
              <a:prstGeom prst="rect">
                <a:avLst/>
              </a:prstGeom>
              <a:noFill/>
            </p:spPr>
            <p:txBody>
              <a:bodyPr wrap="square" lIns="162544" tIns="0" rIns="162544" bIns="0" rtlCol="0" anchor="t">
                <a:spAutoFit/>
              </a:bodyPr>
              <a:lstStyle/>
              <a:p>
                <a:pPr algn="ctr">
                  <a:lnSpc>
                    <a:spcPct val="150000"/>
                  </a:lnSpc>
                </a:pPr>
                <a:r>
                  <a:rPr lang="zh-CN" altLang="en-US" sz="2133"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100" name="组合 99"/>
          <p:cNvGrpSpPr/>
          <p:nvPr/>
        </p:nvGrpSpPr>
        <p:grpSpPr>
          <a:xfrm>
            <a:off x="7099597" y="4569412"/>
            <a:ext cx="2741723" cy="1420078"/>
            <a:chOff x="719029" y="1340833"/>
            <a:chExt cx="1475946" cy="981891"/>
          </a:xfrm>
        </p:grpSpPr>
        <p:sp>
          <p:nvSpPr>
            <p:cNvPr id="101" name="TextBox 175"/>
            <p:cNvSpPr txBox="1"/>
            <p:nvPr/>
          </p:nvSpPr>
          <p:spPr>
            <a:xfrm>
              <a:off x="719029" y="1803398"/>
              <a:ext cx="1475946" cy="519326"/>
            </a:xfrm>
            <a:prstGeom prst="rect">
              <a:avLst/>
            </a:prstGeom>
            <a:noFill/>
          </p:spPr>
          <p:txBody>
            <a:bodyPr wrap="square" lIns="162544" tIns="81271" rIns="162544" bIns="81271" rtlCol="0">
              <a:spAutoFit/>
            </a:bodyPr>
            <a:lstStyle/>
            <a:p>
              <a:pPr algn="ctr">
                <a:lnSpc>
                  <a:spcPct val="130000"/>
                </a:lnSpc>
              </a:pPr>
              <a:r>
                <a:rPr lang="zh-CN" altLang="en-US" sz="1467"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102" name="组合 101"/>
            <p:cNvGrpSpPr/>
            <p:nvPr/>
          </p:nvGrpSpPr>
          <p:grpSpPr>
            <a:xfrm>
              <a:off x="947384" y="1340833"/>
              <a:ext cx="1008112" cy="540940"/>
              <a:chOff x="947384" y="1340833"/>
              <a:chExt cx="1008112" cy="540940"/>
            </a:xfrm>
          </p:grpSpPr>
          <p:cxnSp>
            <p:nvCxnSpPr>
              <p:cNvPr id="103" name="直接连接符 102"/>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04" name="TextBox 178"/>
              <p:cNvSpPr txBox="1"/>
              <p:nvPr/>
            </p:nvSpPr>
            <p:spPr>
              <a:xfrm>
                <a:off x="947384" y="1541325"/>
                <a:ext cx="1008112" cy="340448"/>
              </a:xfrm>
              <a:prstGeom prst="rect">
                <a:avLst/>
              </a:prstGeom>
              <a:noFill/>
            </p:spPr>
            <p:txBody>
              <a:bodyPr wrap="square" lIns="162544" tIns="0" rIns="162544" bIns="0" rtlCol="0" anchor="t">
                <a:spAutoFit/>
              </a:bodyPr>
              <a:lstStyle/>
              <a:p>
                <a:pPr algn="ctr">
                  <a:lnSpc>
                    <a:spcPct val="150000"/>
                  </a:lnSpc>
                </a:pPr>
                <a:r>
                  <a:rPr lang="zh-CN" altLang="en-US" sz="2133"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spTree>
    <p:extLst>
      <p:ext uri="{BB962C8B-B14F-4D97-AF65-F5344CB8AC3E}">
        <p14:creationId xmlns:p14="http://schemas.microsoft.com/office/powerpoint/2010/main" val="165878524"/>
      </p:ext>
    </p:extLst>
  </p:cSld>
  <p:clrMapOvr>
    <a:masterClrMapping/>
  </p:clrMapOvr>
  <p:transition spd="slow"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wipe(left)">
                                          <p:cBhvr>
                                            <p:cTn id="7" dur="500"/>
                                            <p:tgtEl>
                                              <p:spTgt spid="7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1000"/>
                                            <p:tgtEl>
                                              <p:spTgt spid="11"/>
                                            </p:tgtEl>
                                          </p:cBhvr>
                                        </p:animEffect>
                                      </p:childTnLst>
                                    </p:cTn>
                                  </p:par>
                                </p:childTnLst>
                              </p:cTn>
                            </p:par>
                            <p:par>
                              <p:cTn id="12" fill="hold">
                                <p:stCondLst>
                                  <p:cond delay="1500"/>
                                </p:stCondLst>
                                <p:childTnLst>
                                  <p:par>
                                    <p:cTn id="13" presetID="2" presetClass="entr" presetSubtype="2" accel="58000" fill="hold" nodeType="afterEffect" p14:presetBounceEnd="55000">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14:bounceEnd="55000">
                                          <p:cBhvr additive="base">
                                            <p:cTn id="15" dur="1500" fill="hold"/>
                                            <p:tgtEl>
                                              <p:spTgt spid="12"/>
                                            </p:tgtEl>
                                            <p:attrNameLst>
                                              <p:attrName>ppt_x</p:attrName>
                                            </p:attrNameLst>
                                          </p:cBhvr>
                                          <p:tavLst>
                                            <p:tav tm="0">
                                              <p:val>
                                                <p:strVal val="1+#ppt_w/2"/>
                                              </p:val>
                                            </p:tav>
                                            <p:tav tm="100000">
                                              <p:val>
                                                <p:strVal val="#ppt_x"/>
                                              </p:val>
                                            </p:tav>
                                          </p:tavLst>
                                        </p:anim>
                                        <p:anim calcmode="lin" valueType="num" p14:bounceEnd="55000">
                                          <p:cBhvr additive="base">
                                            <p:cTn id="16" dur="1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14:presetBounceEnd="55000">
                                      <p:stCondLst>
                                        <p:cond delay="200"/>
                                      </p:stCondLst>
                                      <p:childTnLst>
                                        <p:set>
                                          <p:cBhvr>
                                            <p:cTn id="18" dur="1" fill="hold">
                                              <p:stCondLst>
                                                <p:cond delay="0"/>
                                              </p:stCondLst>
                                            </p:cTn>
                                            <p:tgtEl>
                                              <p:spTgt spid="19"/>
                                            </p:tgtEl>
                                            <p:attrNameLst>
                                              <p:attrName>style.visibility</p:attrName>
                                            </p:attrNameLst>
                                          </p:cBhvr>
                                          <p:to>
                                            <p:strVal val="visible"/>
                                          </p:to>
                                        </p:set>
                                        <p:anim calcmode="lin" valueType="num" p14:bounceEnd="55000">
                                          <p:cBhvr additive="base">
                                            <p:cTn id="19" dur="1500" fill="hold"/>
                                            <p:tgtEl>
                                              <p:spTgt spid="19"/>
                                            </p:tgtEl>
                                            <p:attrNameLst>
                                              <p:attrName>ppt_x</p:attrName>
                                            </p:attrNameLst>
                                          </p:cBhvr>
                                          <p:tavLst>
                                            <p:tav tm="0">
                                              <p:val>
                                                <p:strVal val="1+#ppt_w/2"/>
                                              </p:val>
                                            </p:tav>
                                            <p:tav tm="100000">
                                              <p:val>
                                                <p:strVal val="#ppt_x"/>
                                              </p:val>
                                            </p:tav>
                                          </p:tavLst>
                                        </p:anim>
                                        <p:anim calcmode="lin" valueType="num" p14:bounceEnd="55000">
                                          <p:cBhvr additive="base">
                                            <p:cTn id="20" dur="15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14:presetBounceEnd="55000">
                                      <p:stCondLst>
                                        <p:cond delay="400"/>
                                      </p:stCondLst>
                                      <p:childTnLst>
                                        <p:set>
                                          <p:cBhvr>
                                            <p:cTn id="22" dur="1" fill="hold">
                                              <p:stCondLst>
                                                <p:cond delay="0"/>
                                              </p:stCondLst>
                                            </p:cTn>
                                            <p:tgtEl>
                                              <p:spTgt spid="26"/>
                                            </p:tgtEl>
                                            <p:attrNameLst>
                                              <p:attrName>style.visibility</p:attrName>
                                            </p:attrNameLst>
                                          </p:cBhvr>
                                          <p:to>
                                            <p:strVal val="visible"/>
                                          </p:to>
                                        </p:set>
                                        <p:anim calcmode="lin" valueType="num" p14:bounceEnd="55000">
                                          <p:cBhvr additive="base">
                                            <p:cTn id="23" dur="1500" fill="hold"/>
                                            <p:tgtEl>
                                              <p:spTgt spid="26"/>
                                            </p:tgtEl>
                                            <p:attrNameLst>
                                              <p:attrName>ppt_x</p:attrName>
                                            </p:attrNameLst>
                                          </p:cBhvr>
                                          <p:tavLst>
                                            <p:tav tm="0">
                                              <p:val>
                                                <p:strVal val="1+#ppt_w/2"/>
                                              </p:val>
                                            </p:tav>
                                            <p:tav tm="100000">
                                              <p:val>
                                                <p:strVal val="#ppt_x"/>
                                              </p:val>
                                            </p:tav>
                                          </p:tavLst>
                                        </p:anim>
                                        <p:anim calcmode="lin" valueType="num" p14:bounceEnd="55000">
                                          <p:cBhvr additive="base">
                                            <p:cTn id="24" dur="1500" fill="hold"/>
                                            <p:tgtEl>
                                              <p:spTgt spid="26"/>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14:presetBounceEnd="55000">
                                      <p:stCondLst>
                                        <p:cond delay="600"/>
                                      </p:stCondLst>
                                      <p:childTnLst>
                                        <p:set>
                                          <p:cBhvr>
                                            <p:cTn id="26" dur="1" fill="hold">
                                              <p:stCondLst>
                                                <p:cond delay="0"/>
                                              </p:stCondLst>
                                            </p:cTn>
                                            <p:tgtEl>
                                              <p:spTgt spid="33"/>
                                            </p:tgtEl>
                                            <p:attrNameLst>
                                              <p:attrName>style.visibility</p:attrName>
                                            </p:attrNameLst>
                                          </p:cBhvr>
                                          <p:to>
                                            <p:strVal val="visible"/>
                                          </p:to>
                                        </p:set>
                                        <p:anim calcmode="lin" valueType="num" p14:bounceEnd="55000">
                                          <p:cBhvr additive="base">
                                            <p:cTn id="27" dur="1500" fill="hold"/>
                                            <p:tgtEl>
                                              <p:spTgt spid="33"/>
                                            </p:tgtEl>
                                            <p:attrNameLst>
                                              <p:attrName>ppt_x</p:attrName>
                                            </p:attrNameLst>
                                          </p:cBhvr>
                                          <p:tavLst>
                                            <p:tav tm="0">
                                              <p:val>
                                                <p:strVal val="1+#ppt_w/2"/>
                                              </p:val>
                                            </p:tav>
                                            <p:tav tm="100000">
                                              <p:val>
                                                <p:strVal val="#ppt_x"/>
                                              </p:val>
                                            </p:tav>
                                          </p:tavLst>
                                        </p:anim>
                                        <p:anim calcmode="lin" valueType="num" p14:bounceEnd="55000">
                                          <p:cBhvr additive="base">
                                            <p:cTn id="28" dur="1500" fill="hold"/>
                                            <p:tgtEl>
                                              <p:spTgt spid="33"/>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14:presetBounceEnd="55000">
                                      <p:stCondLst>
                                        <p:cond delay="800"/>
                                      </p:stCondLst>
                                      <p:childTnLst>
                                        <p:set>
                                          <p:cBhvr>
                                            <p:cTn id="30" dur="1" fill="hold">
                                              <p:stCondLst>
                                                <p:cond delay="0"/>
                                              </p:stCondLst>
                                            </p:cTn>
                                            <p:tgtEl>
                                              <p:spTgt spid="40"/>
                                            </p:tgtEl>
                                            <p:attrNameLst>
                                              <p:attrName>style.visibility</p:attrName>
                                            </p:attrNameLst>
                                          </p:cBhvr>
                                          <p:to>
                                            <p:strVal val="visible"/>
                                          </p:to>
                                        </p:set>
                                        <p:anim calcmode="lin" valueType="num" p14:bounceEnd="55000">
                                          <p:cBhvr additive="base">
                                            <p:cTn id="31" dur="1500" fill="hold"/>
                                            <p:tgtEl>
                                              <p:spTgt spid="40"/>
                                            </p:tgtEl>
                                            <p:attrNameLst>
                                              <p:attrName>ppt_x</p:attrName>
                                            </p:attrNameLst>
                                          </p:cBhvr>
                                          <p:tavLst>
                                            <p:tav tm="0">
                                              <p:val>
                                                <p:strVal val="1+#ppt_w/2"/>
                                              </p:val>
                                            </p:tav>
                                            <p:tav tm="100000">
                                              <p:val>
                                                <p:strVal val="#ppt_x"/>
                                              </p:val>
                                            </p:tav>
                                          </p:tavLst>
                                        </p:anim>
                                        <p:anim calcmode="lin" valueType="num" p14:bounceEnd="55000">
                                          <p:cBhvr additive="base">
                                            <p:cTn id="32" dur="1500" fill="hold"/>
                                            <p:tgtEl>
                                              <p:spTgt spid="40"/>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14:presetBounceEnd="55000">
                                      <p:stCondLst>
                                        <p:cond delay="1000"/>
                                      </p:stCondLst>
                                      <p:childTnLst>
                                        <p:set>
                                          <p:cBhvr>
                                            <p:cTn id="34" dur="1" fill="hold">
                                              <p:stCondLst>
                                                <p:cond delay="0"/>
                                              </p:stCondLst>
                                            </p:cTn>
                                            <p:tgtEl>
                                              <p:spTgt spid="47"/>
                                            </p:tgtEl>
                                            <p:attrNameLst>
                                              <p:attrName>style.visibility</p:attrName>
                                            </p:attrNameLst>
                                          </p:cBhvr>
                                          <p:to>
                                            <p:strVal val="visible"/>
                                          </p:to>
                                        </p:set>
                                        <p:anim calcmode="lin" valueType="num" p14:bounceEnd="55000">
                                          <p:cBhvr additive="base">
                                            <p:cTn id="35" dur="1500" fill="hold"/>
                                            <p:tgtEl>
                                              <p:spTgt spid="47"/>
                                            </p:tgtEl>
                                            <p:attrNameLst>
                                              <p:attrName>ppt_x</p:attrName>
                                            </p:attrNameLst>
                                          </p:cBhvr>
                                          <p:tavLst>
                                            <p:tav tm="0">
                                              <p:val>
                                                <p:strVal val="1+#ppt_w/2"/>
                                              </p:val>
                                            </p:tav>
                                            <p:tav tm="100000">
                                              <p:val>
                                                <p:strVal val="#ppt_x"/>
                                              </p:val>
                                            </p:tav>
                                          </p:tavLst>
                                        </p:anim>
                                        <p:anim calcmode="lin" valueType="num" p14:bounceEnd="55000">
                                          <p:cBhvr additive="base">
                                            <p:cTn id="36" dur="1500" fill="hold"/>
                                            <p:tgtEl>
                                              <p:spTgt spid="47"/>
                                            </p:tgtEl>
                                            <p:attrNameLst>
                                              <p:attrName>ppt_y</p:attrName>
                                            </p:attrNameLst>
                                          </p:cBhvr>
                                          <p:tavLst>
                                            <p:tav tm="0">
                                              <p:val>
                                                <p:strVal val="#ppt_y"/>
                                              </p:val>
                                            </p:tav>
                                            <p:tav tm="100000">
                                              <p:val>
                                                <p:strVal val="#ppt_y"/>
                                              </p:val>
                                            </p:tav>
                                          </p:tavLst>
                                        </p:anim>
                                      </p:childTnLst>
                                    </p:cTn>
                                  </p:par>
                                  <p:par>
                                    <p:cTn id="37" presetID="2" presetClass="entr" presetSubtype="2" accel="58000" fill="hold" nodeType="withEffect" p14:presetBounceEnd="55000">
                                      <p:stCondLst>
                                        <p:cond delay="1200"/>
                                      </p:stCondLst>
                                      <p:childTnLst>
                                        <p:set>
                                          <p:cBhvr>
                                            <p:cTn id="38" dur="1" fill="hold">
                                              <p:stCondLst>
                                                <p:cond delay="0"/>
                                              </p:stCondLst>
                                            </p:cTn>
                                            <p:tgtEl>
                                              <p:spTgt spid="54"/>
                                            </p:tgtEl>
                                            <p:attrNameLst>
                                              <p:attrName>style.visibility</p:attrName>
                                            </p:attrNameLst>
                                          </p:cBhvr>
                                          <p:to>
                                            <p:strVal val="visible"/>
                                          </p:to>
                                        </p:set>
                                        <p:anim calcmode="lin" valueType="num" p14:bounceEnd="55000">
                                          <p:cBhvr additive="base">
                                            <p:cTn id="39" dur="1500" fill="hold"/>
                                            <p:tgtEl>
                                              <p:spTgt spid="54"/>
                                            </p:tgtEl>
                                            <p:attrNameLst>
                                              <p:attrName>ppt_x</p:attrName>
                                            </p:attrNameLst>
                                          </p:cBhvr>
                                          <p:tavLst>
                                            <p:tav tm="0">
                                              <p:val>
                                                <p:strVal val="1+#ppt_w/2"/>
                                              </p:val>
                                            </p:tav>
                                            <p:tav tm="100000">
                                              <p:val>
                                                <p:strVal val="#ppt_x"/>
                                              </p:val>
                                            </p:tav>
                                          </p:tavLst>
                                        </p:anim>
                                        <p:anim calcmode="lin" valueType="num" p14:bounceEnd="55000">
                                          <p:cBhvr additive="base">
                                            <p:cTn id="40" dur="1500" fill="hold"/>
                                            <p:tgtEl>
                                              <p:spTgt spid="54"/>
                                            </p:tgtEl>
                                            <p:attrNameLst>
                                              <p:attrName>ppt_y</p:attrName>
                                            </p:attrNameLst>
                                          </p:cBhvr>
                                          <p:tavLst>
                                            <p:tav tm="0">
                                              <p:val>
                                                <p:strVal val="#ppt_y"/>
                                              </p:val>
                                            </p:tav>
                                            <p:tav tm="100000">
                                              <p:val>
                                                <p:strVal val="#ppt_y"/>
                                              </p:val>
                                            </p:tav>
                                          </p:tavLst>
                                        </p:anim>
                                      </p:childTnLst>
                                    </p:cTn>
                                  </p:par>
                                </p:childTnLst>
                              </p:cTn>
                            </p:par>
                            <p:par>
                              <p:cTn id="41" fill="hold">
                                <p:stCondLst>
                                  <p:cond delay="4200"/>
                                </p:stCondLst>
                                <p:childTnLst>
                                  <p:par>
                                    <p:cTn id="42" presetID="47" presetClass="entr" presetSubtype="0" fill="hold" nodeType="afterEffect">
                                      <p:stCondLst>
                                        <p:cond delay="0"/>
                                      </p:stCondLst>
                                      <p:childTnLst>
                                        <p:set>
                                          <p:cBhvr>
                                            <p:cTn id="43" dur="1" fill="hold">
                                              <p:stCondLst>
                                                <p:cond delay="0"/>
                                              </p:stCondLst>
                                            </p:cTn>
                                            <p:tgtEl>
                                              <p:spTgt spid="85"/>
                                            </p:tgtEl>
                                            <p:attrNameLst>
                                              <p:attrName>style.visibility</p:attrName>
                                            </p:attrNameLst>
                                          </p:cBhvr>
                                          <p:to>
                                            <p:strVal val="visible"/>
                                          </p:to>
                                        </p:set>
                                        <p:animEffect transition="in" filter="fade">
                                          <p:cBhvr>
                                            <p:cTn id="44" dur="500"/>
                                            <p:tgtEl>
                                              <p:spTgt spid="85"/>
                                            </p:tgtEl>
                                          </p:cBhvr>
                                        </p:animEffect>
                                        <p:anim calcmode="lin" valueType="num">
                                          <p:cBhvr>
                                            <p:cTn id="45" dur="500" fill="hold"/>
                                            <p:tgtEl>
                                              <p:spTgt spid="85"/>
                                            </p:tgtEl>
                                            <p:attrNameLst>
                                              <p:attrName>ppt_x</p:attrName>
                                            </p:attrNameLst>
                                          </p:cBhvr>
                                          <p:tavLst>
                                            <p:tav tm="0">
                                              <p:val>
                                                <p:strVal val="#ppt_x"/>
                                              </p:val>
                                            </p:tav>
                                            <p:tav tm="100000">
                                              <p:val>
                                                <p:strVal val="#ppt_x"/>
                                              </p:val>
                                            </p:tav>
                                          </p:tavLst>
                                        </p:anim>
                                        <p:anim calcmode="lin" valueType="num">
                                          <p:cBhvr>
                                            <p:cTn id="46" dur="500" fill="hold"/>
                                            <p:tgtEl>
                                              <p:spTgt spid="85"/>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300"/>
                                      </p:stCondLst>
                                      <p:childTnLst>
                                        <p:set>
                                          <p:cBhvr>
                                            <p:cTn id="48" dur="1" fill="hold">
                                              <p:stCondLst>
                                                <p:cond delay="0"/>
                                              </p:stCondLst>
                                            </p:cTn>
                                            <p:tgtEl>
                                              <p:spTgt spid="80"/>
                                            </p:tgtEl>
                                            <p:attrNameLst>
                                              <p:attrName>style.visibility</p:attrName>
                                            </p:attrNameLst>
                                          </p:cBhvr>
                                          <p:to>
                                            <p:strVal val="visible"/>
                                          </p:to>
                                        </p:set>
                                        <p:animEffect transition="in" filter="fade">
                                          <p:cBhvr>
                                            <p:cTn id="49" dur="500"/>
                                            <p:tgtEl>
                                              <p:spTgt spid="80"/>
                                            </p:tgtEl>
                                          </p:cBhvr>
                                        </p:animEffect>
                                        <p:anim calcmode="lin" valueType="num">
                                          <p:cBhvr>
                                            <p:cTn id="50" dur="500" fill="hold"/>
                                            <p:tgtEl>
                                              <p:spTgt spid="80"/>
                                            </p:tgtEl>
                                            <p:attrNameLst>
                                              <p:attrName>ppt_x</p:attrName>
                                            </p:attrNameLst>
                                          </p:cBhvr>
                                          <p:tavLst>
                                            <p:tav tm="0">
                                              <p:val>
                                                <p:strVal val="#ppt_x"/>
                                              </p:val>
                                            </p:tav>
                                            <p:tav tm="100000">
                                              <p:val>
                                                <p:strVal val="#ppt_x"/>
                                              </p:val>
                                            </p:tav>
                                          </p:tavLst>
                                        </p:anim>
                                        <p:anim calcmode="lin" valueType="num">
                                          <p:cBhvr>
                                            <p:cTn id="51" dur="500" fill="hold"/>
                                            <p:tgtEl>
                                              <p:spTgt spid="80"/>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600"/>
                                      </p:stCondLst>
                                      <p:childTnLst>
                                        <p:set>
                                          <p:cBhvr>
                                            <p:cTn id="53" dur="1" fill="hold">
                                              <p:stCondLst>
                                                <p:cond delay="0"/>
                                              </p:stCondLst>
                                            </p:cTn>
                                            <p:tgtEl>
                                              <p:spTgt spid="66"/>
                                            </p:tgtEl>
                                            <p:attrNameLst>
                                              <p:attrName>style.visibility</p:attrName>
                                            </p:attrNameLst>
                                          </p:cBhvr>
                                          <p:to>
                                            <p:strVal val="visible"/>
                                          </p:to>
                                        </p:set>
                                        <p:animEffect transition="in" filter="fade">
                                          <p:cBhvr>
                                            <p:cTn id="54" dur="500"/>
                                            <p:tgtEl>
                                              <p:spTgt spid="66"/>
                                            </p:tgtEl>
                                          </p:cBhvr>
                                        </p:animEffect>
                                        <p:anim calcmode="lin" valueType="num">
                                          <p:cBhvr>
                                            <p:cTn id="55" dur="500" fill="hold"/>
                                            <p:tgtEl>
                                              <p:spTgt spid="66"/>
                                            </p:tgtEl>
                                            <p:attrNameLst>
                                              <p:attrName>ppt_x</p:attrName>
                                            </p:attrNameLst>
                                          </p:cBhvr>
                                          <p:tavLst>
                                            <p:tav tm="0">
                                              <p:val>
                                                <p:strVal val="#ppt_x"/>
                                              </p:val>
                                            </p:tav>
                                            <p:tav tm="100000">
                                              <p:val>
                                                <p:strVal val="#ppt_x"/>
                                              </p:val>
                                            </p:tav>
                                          </p:tavLst>
                                        </p:anim>
                                        <p:anim calcmode="lin" valueType="num">
                                          <p:cBhvr>
                                            <p:cTn id="56" dur="500" fill="hold"/>
                                            <p:tgtEl>
                                              <p:spTgt spid="66"/>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800"/>
                                      </p:stCondLst>
                                      <p:childTnLst>
                                        <p:set>
                                          <p:cBhvr>
                                            <p:cTn id="58" dur="1" fill="hold">
                                              <p:stCondLst>
                                                <p:cond delay="0"/>
                                              </p:stCondLst>
                                            </p:cTn>
                                            <p:tgtEl>
                                              <p:spTgt spid="61"/>
                                            </p:tgtEl>
                                            <p:attrNameLst>
                                              <p:attrName>style.visibility</p:attrName>
                                            </p:attrNameLst>
                                          </p:cBhvr>
                                          <p:to>
                                            <p:strVal val="visible"/>
                                          </p:to>
                                        </p:set>
                                        <p:animEffect transition="in" filter="fade">
                                          <p:cBhvr>
                                            <p:cTn id="59" dur="500"/>
                                            <p:tgtEl>
                                              <p:spTgt spid="61"/>
                                            </p:tgtEl>
                                          </p:cBhvr>
                                        </p:animEffect>
                                        <p:anim calcmode="lin" valueType="num">
                                          <p:cBhvr>
                                            <p:cTn id="60" dur="500" fill="hold"/>
                                            <p:tgtEl>
                                              <p:spTgt spid="61"/>
                                            </p:tgtEl>
                                            <p:attrNameLst>
                                              <p:attrName>ppt_x</p:attrName>
                                            </p:attrNameLst>
                                          </p:cBhvr>
                                          <p:tavLst>
                                            <p:tav tm="0">
                                              <p:val>
                                                <p:strVal val="#ppt_x"/>
                                              </p:val>
                                            </p:tav>
                                            <p:tav tm="100000">
                                              <p:val>
                                                <p:strVal val="#ppt_x"/>
                                              </p:val>
                                            </p:tav>
                                          </p:tavLst>
                                        </p:anim>
                                        <p:anim calcmode="lin" valueType="num">
                                          <p:cBhvr>
                                            <p:cTn id="61" dur="500" fill="hold"/>
                                            <p:tgtEl>
                                              <p:spTgt spid="61"/>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90"/>
                                            </p:tgtEl>
                                            <p:attrNameLst>
                                              <p:attrName>style.visibility</p:attrName>
                                            </p:attrNameLst>
                                          </p:cBhvr>
                                          <p:to>
                                            <p:strVal val="visible"/>
                                          </p:to>
                                        </p:set>
                                        <p:animEffect transition="in" filter="fade">
                                          <p:cBhvr>
                                            <p:cTn id="64" dur="500"/>
                                            <p:tgtEl>
                                              <p:spTgt spid="90"/>
                                            </p:tgtEl>
                                          </p:cBhvr>
                                        </p:animEffect>
                                        <p:anim calcmode="lin" valueType="num">
                                          <p:cBhvr>
                                            <p:cTn id="65" dur="500" fill="hold"/>
                                            <p:tgtEl>
                                              <p:spTgt spid="90"/>
                                            </p:tgtEl>
                                            <p:attrNameLst>
                                              <p:attrName>ppt_x</p:attrName>
                                            </p:attrNameLst>
                                          </p:cBhvr>
                                          <p:tavLst>
                                            <p:tav tm="0">
                                              <p:val>
                                                <p:strVal val="#ppt_x"/>
                                              </p:val>
                                            </p:tav>
                                            <p:tav tm="100000">
                                              <p:val>
                                                <p:strVal val="#ppt_x"/>
                                              </p:val>
                                            </p:tav>
                                          </p:tavLst>
                                        </p:anim>
                                        <p:anim calcmode="lin" valueType="num">
                                          <p:cBhvr>
                                            <p:cTn id="66" dur="500" fill="hold"/>
                                            <p:tgtEl>
                                              <p:spTgt spid="90"/>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300"/>
                                      </p:stCondLst>
                                      <p:childTnLst>
                                        <p:set>
                                          <p:cBhvr>
                                            <p:cTn id="68" dur="1" fill="hold">
                                              <p:stCondLst>
                                                <p:cond delay="0"/>
                                              </p:stCondLst>
                                            </p:cTn>
                                            <p:tgtEl>
                                              <p:spTgt spid="95"/>
                                            </p:tgtEl>
                                            <p:attrNameLst>
                                              <p:attrName>style.visibility</p:attrName>
                                            </p:attrNameLst>
                                          </p:cBhvr>
                                          <p:to>
                                            <p:strVal val="visible"/>
                                          </p:to>
                                        </p:set>
                                        <p:animEffect transition="in" filter="fade">
                                          <p:cBhvr>
                                            <p:cTn id="69" dur="500"/>
                                            <p:tgtEl>
                                              <p:spTgt spid="95"/>
                                            </p:tgtEl>
                                          </p:cBhvr>
                                        </p:animEffect>
                                        <p:anim calcmode="lin" valueType="num">
                                          <p:cBhvr>
                                            <p:cTn id="70" dur="500" fill="hold"/>
                                            <p:tgtEl>
                                              <p:spTgt spid="95"/>
                                            </p:tgtEl>
                                            <p:attrNameLst>
                                              <p:attrName>ppt_x</p:attrName>
                                            </p:attrNameLst>
                                          </p:cBhvr>
                                          <p:tavLst>
                                            <p:tav tm="0">
                                              <p:val>
                                                <p:strVal val="#ppt_x"/>
                                              </p:val>
                                            </p:tav>
                                            <p:tav tm="100000">
                                              <p:val>
                                                <p:strVal val="#ppt_x"/>
                                              </p:val>
                                            </p:tav>
                                          </p:tavLst>
                                        </p:anim>
                                        <p:anim calcmode="lin" valueType="num">
                                          <p:cBhvr>
                                            <p:cTn id="71" dur="500" fill="hold"/>
                                            <p:tgtEl>
                                              <p:spTgt spid="95"/>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600"/>
                                      </p:stCondLst>
                                      <p:childTnLst>
                                        <p:set>
                                          <p:cBhvr>
                                            <p:cTn id="73" dur="1" fill="hold">
                                              <p:stCondLst>
                                                <p:cond delay="0"/>
                                              </p:stCondLst>
                                            </p:cTn>
                                            <p:tgtEl>
                                              <p:spTgt spid="100"/>
                                            </p:tgtEl>
                                            <p:attrNameLst>
                                              <p:attrName>style.visibility</p:attrName>
                                            </p:attrNameLst>
                                          </p:cBhvr>
                                          <p:to>
                                            <p:strVal val="visible"/>
                                          </p:to>
                                        </p:set>
                                        <p:animEffect transition="in" filter="fade">
                                          <p:cBhvr>
                                            <p:cTn id="74" dur="500"/>
                                            <p:tgtEl>
                                              <p:spTgt spid="100"/>
                                            </p:tgtEl>
                                          </p:cBhvr>
                                        </p:animEffect>
                                        <p:anim calcmode="lin" valueType="num">
                                          <p:cBhvr>
                                            <p:cTn id="75" dur="500" fill="hold"/>
                                            <p:tgtEl>
                                              <p:spTgt spid="100"/>
                                            </p:tgtEl>
                                            <p:attrNameLst>
                                              <p:attrName>ppt_x</p:attrName>
                                            </p:attrNameLst>
                                          </p:cBhvr>
                                          <p:tavLst>
                                            <p:tav tm="0">
                                              <p:val>
                                                <p:strVal val="#ppt_x"/>
                                              </p:val>
                                            </p:tav>
                                            <p:tav tm="100000">
                                              <p:val>
                                                <p:strVal val="#ppt_x"/>
                                              </p:val>
                                            </p:tav>
                                          </p:tavLst>
                                        </p:anim>
                                        <p:anim calcmode="lin" valueType="num">
                                          <p:cBhvr>
                                            <p:cTn id="76" dur="500" fill="hold"/>
                                            <p:tgtEl>
                                              <p:spTgt spid="1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1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wipe(left)">
                                          <p:cBhvr>
                                            <p:cTn id="7" dur="500"/>
                                            <p:tgtEl>
                                              <p:spTgt spid="7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1000"/>
                                            <p:tgtEl>
                                              <p:spTgt spid="11"/>
                                            </p:tgtEl>
                                          </p:cBhvr>
                                        </p:animEffect>
                                      </p:childTnLst>
                                    </p:cTn>
                                  </p:par>
                                </p:childTnLst>
                              </p:cTn>
                            </p:par>
                            <p:par>
                              <p:cTn id="12" fill="hold">
                                <p:stCondLst>
                                  <p:cond delay="1500"/>
                                </p:stCondLst>
                                <p:childTnLst>
                                  <p:par>
                                    <p:cTn id="13" presetID="2" presetClass="entr" presetSubtype="2" accel="5800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1500" fill="hold"/>
                                            <p:tgtEl>
                                              <p:spTgt spid="12"/>
                                            </p:tgtEl>
                                            <p:attrNameLst>
                                              <p:attrName>ppt_x</p:attrName>
                                            </p:attrNameLst>
                                          </p:cBhvr>
                                          <p:tavLst>
                                            <p:tav tm="0">
                                              <p:val>
                                                <p:strVal val="1+#ppt_w/2"/>
                                              </p:val>
                                            </p:tav>
                                            <p:tav tm="100000">
                                              <p:val>
                                                <p:strVal val="#ppt_x"/>
                                              </p:val>
                                            </p:tav>
                                          </p:tavLst>
                                        </p:anim>
                                        <p:anim calcmode="lin" valueType="num">
                                          <p:cBhvr additive="base">
                                            <p:cTn id="16" dur="1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stCondLst>
                                        <p:cond delay="20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1500" fill="hold"/>
                                            <p:tgtEl>
                                              <p:spTgt spid="19"/>
                                            </p:tgtEl>
                                            <p:attrNameLst>
                                              <p:attrName>ppt_x</p:attrName>
                                            </p:attrNameLst>
                                          </p:cBhvr>
                                          <p:tavLst>
                                            <p:tav tm="0">
                                              <p:val>
                                                <p:strVal val="1+#ppt_w/2"/>
                                              </p:val>
                                            </p:tav>
                                            <p:tav tm="100000">
                                              <p:val>
                                                <p:strVal val="#ppt_x"/>
                                              </p:val>
                                            </p:tav>
                                          </p:tavLst>
                                        </p:anim>
                                        <p:anim calcmode="lin" valueType="num">
                                          <p:cBhvr additive="base">
                                            <p:cTn id="20" dur="15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stCondLst>
                                        <p:cond delay="40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1500" fill="hold"/>
                                            <p:tgtEl>
                                              <p:spTgt spid="26"/>
                                            </p:tgtEl>
                                            <p:attrNameLst>
                                              <p:attrName>ppt_x</p:attrName>
                                            </p:attrNameLst>
                                          </p:cBhvr>
                                          <p:tavLst>
                                            <p:tav tm="0">
                                              <p:val>
                                                <p:strVal val="1+#ppt_w/2"/>
                                              </p:val>
                                            </p:tav>
                                            <p:tav tm="100000">
                                              <p:val>
                                                <p:strVal val="#ppt_x"/>
                                              </p:val>
                                            </p:tav>
                                          </p:tavLst>
                                        </p:anim>
                                        <p:anim calcmode="lin" valueType="num">
                                          <p:cBhvr additive="base">
                                            <p:cTn id="24" dur="1500" fill="hold"/>
                                            <p:tgtEl>
                                              <p:spTgt spid="26"/>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60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1500" fill="hold"/>
                                            <p:tgtEl>
                                              <p:spTgt spid="33"/>
                                            </p:tgtEl>
                                            <p:attrNameLst>
                                              <p:attrName>ppt_x</p:attrName>
                                            </p:attrNameLst>
                                          </p:cBhvr>
                                          <p:tavLst>
                                            <p:tav tm="0">
                                              <p:val>
                                                <p:strVal val="1+#ppt_w/2"/>
                                              </p:val>
                                            </p:tav>
                                            <p:tav tm="100000">
                                              <p:val>
                                                <p:strVal val="#ppt_x"/>
                                              </p:val>
                                            </p:tav>
                                          </p:tavLst>
                                        </p:anim>
                                        <p:anim calcmode="lin" valueType="num">
                                          <p:cBhvr additive="base">
                                            <p:cTn id="28" dur="1500" fill="hold"/>
                                            <p:tgtEl>
                                              <p:spTgt spid="33"/>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80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1500" fill="hold"/>
                                            <p:tgtEl>
                                              <p:spTgt spid="40"/>
                                            </p:tgtEl>
                                            <p:attrNameLst>
                                              <p:attrName>ppt_x</p:attrName>
                                            </p:attrNameLst>
                                          </p:cBhvr>
                                          <p:tavLst>
                                            <p:tav tm="0">
                                              <p:val>
                                                <p:strVal val="1+#ppt_w/2"/>
                                              </p:val>
                                            </p:tav>
                                            <p:tav tm="100000">
                                              <p:val>
                                                <p:strVal val="#ppt_x"/>
                                              </p:val>
                                            </p:tav>
                                          </p:tavLst>
                                        </p:anim>
                                        <p:anim calcmode="lin" valueType="num">
                                          <p:cBhvr additive="base">
                                            <p:cTn id="32" dur="1500" fill="hold"/>
                                            <p:tgtEl>
                                              <p:spTgt spid="40"/>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stCondLst>
                                        <p:cond delay="100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1500" fill="hold"/>
                                            <p:tgtEl>
                                              <p:spTgt spid="47"/>
                                            </p:tgtEl>
                                            <p:attrNameLst>
                                              <p:attrName>ppt_x</p:attrName>
                                            </p:attrNameLst>
                                          </p:cBhvr>
                                          <p:tavLst>
                                            <p:tav tm="0">
                                              <p:val>
                                                <p:strVal val="1+#ppt_w/2"/>
                                              </p:val>
                                            </p:tav>
                                            <p:tav tm="100000">
                                              <p:val>
                                                <p:strVal val="#ppt_x"/>
                                              </p:val>
                                            </p:tav>
                                          </p:tavLst>
                                        </p:anim>
                                        <p:anim calcmode="lin" valueType="num">
                                          <p:cBhvr additive="base">
                                            <p:cTn id="36" dur="1500" fill="hold"/>
                                            <p:tgtEl>
                                              <p:spTgt spid="47"/>
                                            </p:tgtEl>
                                            <p:attrNameLst>
                                              <p:attrName>ppt_y</p:attrName>
                                            </p:attrNameLst>
                                          </p:cBhvr>
                                          <p:tavLst>
                                            <p:tav tm="0">
                                              <p:val>
                                                <p:strVal val="#ppt_y"/>
                                              </p:val>
                                            </p:tav>
                                            <p:tav tm="100000">
                                              <p:val>
                                                <p:strVal val="#ppt_y"/>
                                              </p:val>
                                            </p:tav>
                                          </p:tavLst>
                                        </p:anim>
                                      </p:childTnLst>
                                    </p:cTn>
                                  </p:par>
                                  <p:par>
                                    <p:cTn id="37" presetID="2" presetClass="entr" presetSubtype="2" accel="58000" fill="hold" nodeType="withEffect">
                                      <p:stCondLst>
                                        <p:cond delay="1200"/>
                                      </p:stCondLst>
                                      <p:childTnLst>
                                        <p:set>
                                          <p:cBhvr>
                                            <p:cTn id="38" dur="1" fill="hold">
                                              <p:stCondLst>
                                                <p:cond delay="0"/>
                                              </p:stCondLst>
                                            </p:cTn>
                                            <p:tgtEl>
                                              <p:spTgt spid="54"/>
                                            </p:tgtEl>
                                            <p:attrNameLst>
                                              <p:attrName>style.visibility</p:attrName>
                                            </p:attrNameLst>
                                          </p:cBhvr>
                                          <p:to>
                                            <p:strVal val="visible"/>
                                          </p:to>
                                        </p:set>
                                        <p:anim calcmode="lin" valueType="num">
                                          <p:cBhvr additive="base">
                                            <p:cTn id="39" dur="1500" fill="hold"/>
                                            <p:tgtEl>
                                              <p:spTgt spid="54"/>
                                            </p:tgtEl>
                                            <p:attrNameLst>
                                              <p:attrName>ppt_x</p:attrName>
                                            </p:attrNameLst>
                                          </p:cBhvr>
                                          <p:tavLst>
                                            <p:tav tm="0">
                                              <p:val>
                                                <p:strVal val="1+#ppt_w/2"/>
                                              </p:val>
                                            </p:tav>
                                            <p:tav tm="100000">
                                              <p:val>
                                                <p:strVal val="#ppt_x"/>
                                              </p:val>
                                            </p:tav>
                                          </p:tavLst>
                                        </p:anim>
                                        <p:anim calcmode="lin" valueType="num">
                                          <p:cBhvr additive="base">
                                            <p:cTn id="40" dur="1500" fill="hold"/>
                                            <p:tgtEl>
                                              <p:spTgt spid="54"/>
                                            </p:tgtEl>
                                            <p:attrNameLst>
                                              <p:attrName>ppt_y</p:attrName>
                                            </p:attrNameLst>
                                          </p:cBhvr>
                                          <p:tavLst>
                                            <p:tav tm="0">
                                              <p:val>
                                                <p:strVal val="#ppt_y"/>
                                              </p:val>
                                            </p:tav>
                                            <p:tav tm="100000">
                                              <p:val>
                                                <p:strVal val="#ppt_y"/>
                                              </p:val>
                                            </p:tav>
                                          </p:tavLst>
                                        </p:anim>
                                      </p:childTnLst>
                                    </p:cTn>
                                  </p:par>
                                </p:childTnLst>
                              </p:cTn>
                            </p:par>
                            <p:par>
                              <p:cTn id="41" fill="hold">
                                <p:stCondLst>
                                  <p:cond delay="4200"/>
                                </p:stCondLst>
                                <p:childTnLst>
                                  <p:par>
                                    <p:cTn id="42" presetID="47" presetClass="entr" presetSubtype="0" fill="hold" nodeType="afterEffect">
                                      <p:stCondLst>
                                        <p:cond delay="0"/>
                                      </p:stCondLst>
                                      <p:childTnLst>
                                        <p:set>
                                          <p:cBhvr>
                                            <p:cTn id="43" dur="1" fill="hold">
                                              <p:stCondLst>
                                                <p:cond delay="0"/>
                                              </p:stCondLst>
                                            </p:cTn>
                                            <p:tgtEl>
                                              <p:spTgt spid="85"/>
                                            </p:tgtEl>
                                            <p:attrNameLst>
                                              <p:attrName>style.visibility</p:attrName>
                                            </p:attrNameLst>
                                          </p:cBhvr>
                                          <p:to>
                                            <p:strVal val="visible"/>
                                          </p:to>
                                        </p:set>
                                        <p:animEffect transition="in" filter="fade">
                                          <p:cBhvr>
                                            <p:cTn id="44" dur="500"/>
                                            <p:tgtEl>
                                              <p:spTgt spid="85"/>
                                            </p:tgtEl>
                                          </p:cBhvr>
                                        </p:animEffect>
                                        <p:anim calcmode="lin" valueType="num">
                                          <p:cBhvr>
                                            <p:cTn id="45" dur="500" fill="hold"/>
                                            <p:tgtEl>
                                              <p:spTgt spid="85"/>
                                            </p:tgtEl>
                                            <p:attrNameLst>
                                              <p:attrName>ppt_x</p:attrName>
                                            </p:attrNameLst>
                                          </p:cBhvr>
                                          <p:tavLst>
                                            <p:tav tm="0">
                                              <p:val>
                                                <p:strVal val="#ppt_x"/>
                                              </p:val>
                                            </p:tav>
                                            <p:tav tm="100000">
                                              <p:val>
                                                <p:strVal val="#ppt_x"/>
                                              </p:val>
                                            </p:tav>
                                          </p:tavLst>
                                        </p:anim>
                                        <p:anim calcmode="lin" valueType="num">
                                          <p:cBhvr>
                                            <p:cTn id="46" dur="500" fill="hold"/>
                                            <p:tgtEl>
                                              <p:spTgt spid="85"/>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300"/>
                                      </p:stCondLst>
                                      <p:childTnLst>
                                        <p:set>
                                          <p:cBhvr>
                                            <p:cTn id="48" dur="1" fill="hold">
                                              <p:stCondLst>
                                                <p:cond delay="0"/>
                                              </p:stCondLst>
                                            </p:cTn>
                                            <p:tgtEl>
                                              <p:spTgt spid="80"/>
                                            </p:tgtEl>
                                            <p:attrNameLst>
                                              <p:attrName>style.visibility</p:attrName>
                                            </p:attrNameLst>
                                          </p:cBhvr>
                                          <p:to>
                                            <p:strVal val="visible"/>
                                          </p:to>
                                        </p:set>
                                        <p:animEffect transition="in" filter="fade">
                                          <p:cBhvr>
                                            <p:cTn id="49" dur="500"/>
                                            <p:tgtEl>
                                              <p:spTgt spid="80"/>
                                            </p:tgtEl>
                                          </p:cBhvr>
                                        </p:animEffect>
                                        <p:anim calcmode="lin" valueType="num">
                                          <p:cBhvr>
                                            <p:cTn id="50" dur="500" fill="hold"/>
                                            <p:tgtEl>
                                              <p:spTgt spid="80"/>
                                            </p:tgtEl>
                                            <p:attrNameLst>
                                              <p:attrName>ppt_x</p:attrName>
                                            </p:attrNameLst>
                                          </p:cBhvr>
                                          <p:tavLst>
                                            <p:tav tm="0">
                                              <p:val>
                                                <p:strVal val="#ppt_x"/>
                                              </p:val>
                                            </p:tav>
                                            <p:tav tm="100000">
                                              <p:val>
                                                <p:strVal val="#ppt_x"/>
                                              </p:val>
                                            </p:tav>
                                          </p:tavLst>
                                        </p:anim>
                                        <p:anim calcmode="lin" valueType="num">
                                          <p:cBhvr>
                                            <p:cTn id="51" dur="500" fill="hold"/>
                                            <p:tgtEl>
                                              <p:spTgt spid="80"/>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600"/>
                                      </p:stCondLst>
                                      <p:childTnLst>
                                        <p:set>
                                          <p:cBhvr>
                                            <p:cTn id="53" dur="1" fill="hold">
                                              <p:stCondLst>
                                                <p:cond delay="0"/>
                                              </p:stCondLst>
                                            </p:cTn>
                                            <p:tgtEl>
                                              <p:spTgt spid="66"/>
                                            </p:tgtEl>
                                            <p:attrNameLst>
                                              <p:attrName>style.visibility</p:attrName>
                                            </p:attrNameLst>
                                          </p:cBhvr>
                                          <p:to>
                                            <p:strVal val="visible"/>
                                          </p:to>
                                        </p:set>
                                        <p:animEffect transition="in" filter="fade">
                                          <p:cBhvr>
                                            <p:cTn id="54" dur="500"/>
                                            <p:tgtEl>
                                              <p:spTgt spid="66"/>
                                            </p:tgtEl>
                                          </p:cBhvr>
                                        </p:animEffect>
                                        <p:anim calcmode="lin" valueType="num">
                                          <p:cBhvr>
                                            <p:cTn id="55" dur="500" fill="hold"/>
                                            <p:tgtEl>
                                              <p:spTgt spid="66"/>
                                            </p:tgtEl>
                                            <p:attrNameLst>
                                              <p:attrName>ppt_x</p:attrName>
                                            </p:attrNameLst>
                                          </p:cBhvr>
                                          <p:tavLst>
                                            <p:tav tm="0">
                                              <p:val>
                                                <p:strVal val="#ppt_x"/>
                                              </p:val>
                                            </p:tav>
                                            <p:tav tm="100000">
                                              <p:val>
                                                <p:strVal val="#ppt_x"/>
                                              </p:val>
                                            </p:tav>
                                          </p:tavLst>
                                        </p:anim>
                                        <p:anim calcmode="lin" valueType="num">
                                          <p:cBhvr>
                                            <p:cTn id="56" dur="500" fill="hold"/>
                                            <p:tgtEl>
                                              <p:spTgt spid="66"/>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800"/>
                                      </p:stCondLst>
                                      <p:childTnLst>
                                        <p:set>
                                          <p:cBhvr>
                                            <p:cTn id="58" dur="1" fill="hold">
                                              <p:stCondLst>
                                                <p:cond delay="0"/>
                                              </p:stCondLst>
                                            </p:cTn>
                                            <p:tgtEl>
                                              <p:spTgt spid="61"/>
                                            </p:tgtEl>
                                            <p:attrNameLst>
                                              <p:attrName>style.visibility</p:attrName>
                                            </p:attrNameLst>
                                          </p:cBhvr>
                                          <p:to>
                                            <p:strVal val="visible"/>
                                          </p:to>
                                        </p:set>
                                        <p:animEffect transition="in" filter="fade">
                                          <p:cBhvr>
                                            <p:cTn id="59" dur="500"/>
                                            <p:tgtEl>
                                              <p:spTgt spid="61"/>
                                            </p:tgtEl>
                                          </p:cBhvr>
                                        </p:animEffect>
                                        <p:anim calcmode="lin" valueType="num">
                                          <p:cBhvr>
                                            <p:cTn id="60" dur="500" fill="hold"/>
                                            <p:tgtEl>
                                              <p:spTgt spid="61"/>
                                            </p:tgtEl>
                                            <p:attrNameLst>
                                              <p:attrName>ppt_x</p:attrName>
                                            </p:attrNameLst>
                                          </p:cBhvr>
                                          <p:tavLst>
                                            <p:tav tm="0">
                                              <p:val>
                                                <p:strVal val="#ppt_x"/>
                                              </p:val>
                                            </p:tav>
                                            <p:tav tm="100000">
                                              <p:val>
                                                <p:strVal val="#ppt_x"/>
                                              </p:val>
                                            </p:tav>
                                          </p:tavLst>
                                        </p:anim>
                                        <p:anim calcmode="lin" valueType="num">
                                          <p:cBhvr>
                                            <p:cTn id="61" dur="500" fill="hold"/>
                                            <p:tgtEl>
                                              <p:spTgt spid="61"/>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90"/>
                                            </p:tgtEl>
                                            <p:attrNameLst>
                                              <p:attrName>style.visibility</p:attrName>
                                            </p:attrNameLst>
                                          </p:cBhvr>
                                          <p:to>
                                            <p:strVal val="visible"/>
                                          </p:to>
                                        </p:set>
                                        <p:animEffect transition="in" filter="fade">
                                          <p:cBhvr>
                                            <p:cTn id="64" dur="500"/>
                                            <p:tgtEl>
                                              <p:spTgt spid="90"/>
                                            </p:tgtEl>
                                          </p:cBhvr>
                                        </p:animEffect>
                                        <p:anim calcmode="lin" valueType="num">
                                          <p:cBhvr>
                                            <p:cTn id="65" dur="500" fill="hold"/>
                                            <p:tgtEl>
                                              <p:spTgt spid="90"/>
                                            </p:tgtEl>
                                            <p:attrNameLst>
                                              <p:attrName>ppt_x</p:attrName>
                                            </p:attrNameLst>
                                          </p:cBhvr>
                                          <p:tavLst>
                                            <p:tav tm="0">
                                              <p:val>
                                                <p:strVal val="#ppt_x"/>
                                              </p:val>
                                            </p:tav>
                                            <p:tav tm="100000">
                                              <p:val>
                                                <p:strVal val="#ppt_x"/>
                                              </p:val>
                                            </p:tav>
                                          </p:tavLst>
                                        </p:anim>
                                        <p:anim calcmode="lin" valueType="num">
                                          <p:cBhvr>
                                            <p:cTn id="66" dur="500" fill="hold"/>
                                            <p:tgtEl>
                                              <p:spTgt spid="90"/>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300"/>
                                      </p:stCondLst>
                                      <p:childTnLst>
                                        <p:set>
                                          <p:cBhvr>
                                            <p:cTn id="68" dur="1" fill="hold">
                                              <p:stCondLst>
                                                <p:cond delay="0"/>
                                              </p:stCondLst>
                                            </p:cTn>
                                            <p:tgtEl>
                                              <p:spTgt spid="95"/>
                                            </p:tgtEl>
                                            <p:attrNameLst>
                                              <p:attrName>style.visibility</p:attrName>
                                            </p:attrNameLst>
                                          </p:cBhvr>
                                          <p:to>
                                            <p:strVal val="visible"/>
                                          </p:to>
                                        </p:set>
                                        <p:animEffect transition="in" filter="fade">
                                          <p:cBhvr>
                                            <p:cTn id="69" dur="500"/>
                                            <p:tgtEl>
                                              <p:spTgt spid="95"/>
                                            </p:tgtEl>
                                          </p:cBhvr>
                                        </p:animEffect>
                                        <p:anim calcmode="lin" valueType="num">
                                          <p:cBhvr>
                                            <p:cTn id="70" dur="500" fill="hold"/>
                                            <p:tgtEl>
                                              <p:spTgt spid="95"/>
                                            </p:tgtEl>
                                            <p:attrNameLst>
                                              <p:attrName>ppt_x</p:attrName>
                                            </p:attrNameLst>
                                          </p:cBhvr>
                                          <p:tavLst>
                                            <p:tav tm="0">
                                              <p:val>
                                                <p:strVal val="#ppt_x"/>
                                              </p:val>
                                            </p:tav>
                                            <p:tav tm="100000">
                                              <p:val>
                                                <p:strVal val="#ppt_x"/>
                                              </p:val>
                                            </p:tav>
                                          </p:tavLst>
                                        </p:anim>
                                        <p:anim calcmode="lin" valueType="num">
                                          <p:cBhvr>
                                            <p:cTn id="71" dur="500" fill="hold"/>
                                            <p:tgtEl>
                                              <p:spTgt spid="95"/>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600"/>
                                      </p:stCondLst>
                                      <p:childTnLst>
                                        <p:set>
                                          <p:cBhvr>
                                            <p:cTn id="73" dur="1" fill="hold">
                                              <p:stCondLst>
                                                <p:cond delay="0"/>
                                              </p:stCondLst>
                                            </p:cTn>
                                            <p:tgtEl>
                                              <p:spTgt spid="100"/>
                                            </p:tgtEl>
                                            <p:attrNameLst>
                                              <p:attrName>style.visibility</p:attrName>
                                            </p:attrNameLst>
                                          </p:cBhvr>
                                          <p:to>
                                            <p:strVal val="visible"/>
                                          </p:to>
                                        </p:set>
                                        <p:animEffect transition="in" filter="fade">
                                          <p:cBhvr>
                                            <p:cTn id="74" dur="500"/>
                                            <p:tgtEl>
                                              <p:spTgt spid="100"/>
                                            </p:tgtEl>
                                          </p:cBhvr>
                                        </p:animEffect>
                                        <p:anim calcmode="lin" valueType="num">
                                          <p:cBhvr>
                                            <p:cTn id="75" dur="500" fill="hold"/>
                                            <p:tgtEl>
                                              <p:spTgt spid="100"/>
                                            </p:tgtEl>
                                            <p:attrNameLst>
                                              <p:attrName>ppt_x</p:attrName>
                                            </p:attrNameLst>
                                          </p:cBhvr>
                                          <p:tavLst>
                                            <p:tav tm="0">
                                              <p:val>
                                                <p:strVal val="#ppt_x"/>
                                              </p:val>
                                            </p:tav>
                                            <p:tav tm="100000">
                                              <p:val>
                                                <p:strVal val="#ppt_x"/>
                                              </p:val>
                                            </p:tav>
                                          </p:tavLst>
                                        </p:anim>
                                        <p:anim calcmode="lin" valueType="num">
                                          <p:cBhvr>
                                            <p:cTn id="76" dur="500" fill="hold"/>
                                            <p:tgtEl>
                                              <p:spTgt spid="1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11" grpId="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6" name="文本框 10"/>
          <p:cNvSpPr txBox="1">
            <a:spLocks noChangeArrowheads="1"/>
          </p:cNvSpPr>
          <p:nvPr/>
        </p:nvSpPr>
        <p:spPr bwMode="auto">
          <a:xfrm>
            <a:off x="1295467" y="278222"/>
            <a:ext cx="4680076" cy="461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3" rIns="91428" bIns="45713">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2400" b="1" dirty="0">
                <a:latin typeface="+mn-ea"/>
                <a:ea typeface="+mn-ea"/>
              </a:rPr>
              <a:t>年度工作概述</a:t>
            </a:r>
            <a:r>
              <a:rPr lang="zh-CN" altLang="en-US" sz="1600" b="1" dirty="0">
                <a:latin typeface="+mn-ea"/>
                <a:ea typeface="+mn-ea"/>
              </a:rPr>
              <a:t>（文字可以编辑）</a:t>
            </a:r>
            <a:endParaRPr lang="zh-CN" altLang="en-US" sz="1600" b="1" dirty="0">
              <a:latin typeface="+mn-ea"/>
              <a:ea typeface="+mn-ea"/>
              <a:cs typeface="+mn-ea"/>
              <a:sym typeface="+mn-lt"/>
            </a:endParaRPr>
          </a:p>
        </p:txBody>
      </p:sp>
      <p:sp>
        <p:nvSpPr>
          <p:cNvPr id="29" name="Freeform 6"/>
          <p:cNvSpPr>
            <a:spLocks/>
          </p:cNvSpPr>
          <p:nvPr/>
        </p:nvSpPr>
        <p:spPr bwMode="auto">
          <a:xfrm>
            <a:off x="7915509" y="1648050"/>
            <a:ext cx="2486097" cy="1513561"/>
          </a:xfrm>
          <a:custGeom>
            <a:avLst/>
            <a:gdLst>
              <a:gd name="T0" fmla="*/ 675 w 675"/>
              <a:gd name="T1" fmla="*/ 90 h 411"/>
              <a:gd name="T2" fmla="*/ 505 w 675"/>
              <a:gd name="T3" fmla="*/ 45 h 411"/>
              <a:gd name="T4" fmla="*/ 338 w 675"/>
              <a:gd name="T5" fmla="*/ 0 h 411"/>
              <a:gd name="T6" fmla="*/ 170 w 675"/>
              <a:gd name="T7" fmla="*/ 45 h 411"/>
              <a:gd name="T8" fmla="*/ 0 w 675"/>
              <a:gd name="T9" fmla="*/ 90 h 411"/>
              <a:gd name="T10" fmla="*/ 0 w 675"/>
              <a:gd name="T11" fmla="*/ 90 h 411"/>
              <a:gd name="T12" fmla="*/ 0 w 675"/>
              <a:gd name="T13" fmla="*/ 411 h 411"/>
              <a:gd name="T14" fmla="*/ 675 w 675"/>
              <a:gd name="T15" fmla="*/ 411 h 411"/>
              <a:gd name="T16" fmla="*/ 675 w 675"/>
              <a:gd name="T17" fmla="*/ 90 h 411"/>
              <a:gd name="T18" fmla="*/ 675 w 675"/>
              <a:gd name="T19" fmla="*/ 9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411">
                <a:moveTo>
                  <a:pt x="675" y="90"/>
                </a:moveTo>
                <a:lnTo>
                  <a:pt x="505" y="45"/>
                </a:lnTo>
                <a:lnTo>
                  <a:pt x="338" y="0"/>
                </a:lnTo>
                <a:lnTo>
                  <a:pt x="170" y="45"/>
                </a:lnTo>
                <a:lnTo>
                  <a:pt x="0" y="90"/>
                </a:lnTo>
                <a:lnTo>
                  <a:pt x="0" y="90"/>
                </a:lnTo>
                <a:lnTo>
                  <a:pt x="0" y="411"/>
                </a:lnTo>
                <a:lnTo>
                  <a:pt x="675" y="411"/>
                </a:lnTo>
                <a:lnTo>
                  <a:pt x="675" y="90"/>
                </a:lnTo>
                <a:lnTo>
                  <a:pt x="675" y="90"/>
                </a:lnTo>
                <a:close/>
              </a:path>
            </a:pathLst>
          </a:custGeom>
          <a:solidFill>
            <a:srgbClr val="0070C0"/>
          </a:solidFill>
          <a:ln>
            <a:noFill/>
          </a:ln>
          <a:effectLst/>
        </p:spPr>
        <p:txBody>
          <a:bodyPr vert="horz" wrap="square" lIns="91440" tIns="756000" rIns="91440" bIns="45720" numCol="1" anchor="t" anchorCtr="0" compatLnSpc="1">
            <a:prstTxWarp prst="textNoShape">
              <a:avLst/>
            </a:prstTxWarp>
          </a:bodyPr>
          <a:lstStyle/>
          <a:p>
            <a:pPr algn="ctr" defTabSz="914309">
              <a:lnSpc>
                <a:spcPts val="1500"/>
              </a:lnSpc>
              <a:defRPr/>
            </a:pPr>
            <a:r>
              <a:rPr lang="en-US" altLang="zh-CN" sz="5467" kern="0" dirty="0">
                <a:solidFill>
                  <a:srgbClr val="FFFFFF"/>
                </a:solidFill>
                <a:latin typeface="微软雅黑" panose="020B0503020204020204" pitchFamily="34" charset="-122"/>
                <a:cs typeface="UKIJ Qolyazma" pitchFamily="18" charset="0"/>
              </a:rPr>
              <a:t>72</a:t>
            </a:r>
            <a:r>
              <a:rPr lang="en-US" altLang="zh-CN" sz="2400" kern="0" dirty="0">
                <a:solidFill>
                  <a:srgbClr val="FFFFFF"/>
                </a:solidFill>
                <a:latin typeface="微软雅黑" panose="020B0503020204020204" pitchFamily="34" charset="-122"/>
                <a:cs typeface="UKIJ Qolyazma" pitchFamily="18" charset="0"/>
              </a:rPr>
              <a:t>%</a:t>
            </a:r>
          </a:p>
          <a:p>
            <a:pPr algn="ctr" defTabSz="914309">
              <a:lnSpc>
                <a:spcPts val="1500"/>
              </a:lnSpc>
              <a:defRPr/>
            </a:pPr>
            <a:r>
              <a:rPr lang="zh-CN" altLang="en-US" sz="1200" kern="0" dirty="0">
                <a:solidFill>
                  <a:srgbClr val="FFFFFF"/>
                </a:solidFill>
                <a:latin typeface="微软雅黑" pitchFamily="34" charset="-122"/>
              </a:rPr>
              <a:t>您的内容打在这里，或者通过复制您的文本后，在此框中选择粘贴。</a:t>
            </a:r>
          </a:p>
        </p:txBody>
      </p:sp>
      <p:sp>
        <p:nvSpPr>
          <p:cNvPr id="30" name="Freeform 7"/>
          <p:cNvSpPr>
            <a:spLocks/>
          </p:cNvSpPr>
          <p:nvPr/>
        </p:nvSpPr>
        <p:spPr bwMode="auto">
          <a:xfrm>
            <a:off x="7915509" y="3371520"/>
            <a:ext cx="2486097" cy="931705"/>
          </a:xfrm>
          <a:custGeom>
            <a:avLst/>
            <a:gdLst>
              <a:gd name="T0" fmla="*/ 0 w 675"/>
              <a:gd name="T1" fmla="*/ 0 h 253"/>
              <a:gd name="T2" fmla="*/ 0 w 675"/>
              <a:gd name="T3" fmla="*/ 163 h 253"/>
              <a:gd name="T4" fmla="*/ 0 w 675"/>
              <a:gd name="T5" fmla="*/ 163 h 253"/>
              <a:gd name="T6" fmla="*/ 170 w 675"/>
              <a:gd name="T7" fmla="*/ 208 h 253"/>
              <a:gd name="T8" fmla="*/ 338 w 675"/>
              <a:gd name="T9" fmla="*/ 253 h 253"/>
              <a:gd name="T10" fmla="*/ 505 w 675"/>
              <a:gd name="T11" fmla="*/ 208 h 253"/>
              <a:gd name="T12" fmla="*/ 675 w 675"/>
              <a:gd name="T13" fmla="*/ 163 h 253"/>
              <a:gd name="T14" fmla="*/ 675 w 675"/>
              <a:gd name="T15" fmla="*/ 163 h 253"/>
              <a:gd name="T16" fmla="*/ 675 w 675"/>
              <a:gd name="T17" fmla="*/ 0 h 253"/>
              <a:gd name="T18" fmla="*/ 0 w 675"/>
              <a:gd name="T19"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253">
                <a:moveTo>
                  <a:pt x="0" y="0"/>
                </a:moveTo>
                <a:lnTo>
                  <a:pt x="0" y="163"/>
                </a:lnTo>
                <a:lnTo>
                  <a:pt x="0" y="163"/>
                </a:lnTo>
                <a:lnTo>
                  <a:pt x="170" y="208"/>
                </a:lnTo>
                <a:lnTo>
                  <a:pt x="338" y="253"/>
                </a:lnTo>
                <a:lnTo>
                  <a:pt x="505" y="208"/>
                </a:lnTo>
                <a:lnTo>
                  <a:pt x="675" y="163"/>
                </a:lnTo>
                <a:lnTo>
                  <a:pt x="675" y="163"/>
                </a:lnTo>
                <a:lnTo>
                  <a:pt x="675" y="0"/>
                </a:lnTo>
                <a:lnTo>
                  <a:pt x="0" y="0"/>
                </a:lnTo>
                <a:close/>
              </a:path>
            </a:pathLst>
          </a:custGeom>
          <a:solidFill>
            <a:srgbClr val="FFC000"/>
          </a:solidFill>
          <a:ln>
            <a:noFill/>
          </a:ln>
          <a:effectLst/>
        </p:spPr>
        <p:txBody>
          <a:bodyPr vert="horz" wrap="square" lIns="91440" tIns="612000" rIns="91440" bIns="45720" numCol="1" anchor="t" anchorCtr="0" compatLnSpc="1">
            <a:prstTxWarp prst="textNoShape">
              <a:avLst/>
            </a:prstTxWarp>
          </a:bodyPr>
          <a:lstStyle/>
          <a:p>
            <a:pPr algn="ctr" defTabSz="914309">
              <a:lnSpc>
                <a:spcPts val="1500"/>
              </a:lnSpc>
              <a:defRPr/>
            </a:pPr>
            <a:r>
              <a:rPr lang="en-US" altLang="zh-CN" sz="5467" kern="0">
                <a:solidFill>
                  <a:prstClr val="white"/>
                </a:solidFill>
                <a:latin typeface="微软雅黑" panose="020B0503020204020204" pitchFamily="34" charset="-122"/>
                <a:cs typeface="UKIJ Qolyazma" pitchFamily="18" charset="0"/>
              </a:rPr>
              <a:t>28</a:t>
            </a:r>
            <a:r>
              <a:rPr lang="en-US" altLang="zh-CN" sz="2400" kern="0">
                <a:solidFill>
                  <a:prstClr val="white"/>
                </a:solidFill>
                <a:latin typeface="微软雅黑" panose="020B0503020204020204" pitchFamily="34" charset="-122"/>
                <a:cs typeface="UKIJ Qolyazma" pitchFamily="18" charset="0"/>
              </a:rPr>
              <a:t>%</a:t>
            </a:r>
          </a:p>
          <a:p>
            <a:pPr defTabSz="914309">
              <a:defRPr/>
            </a:pPr>
            <a:endParaRPr lang="zh-CN" altLang="en-US" sz="2400" kern="0">
              <a:solidFill>
                <a:srgbClr val="151515"/>
              </a:solidFill>
              <a:latin typeface="微软雅黑" panose="020B0503020204020204" pitchFamily="34" charset="-122"/>
            </a:endParaRPr>
          </a:p>
        </p:txBody>
      </p:sp>
      <p:cxnSp>
        <p:nvCxnSpPr>
          <p:cNvPr id="31" name="直接连接符 30"/>
          <p:cNvCxnSpPr/>
          <p:nvPr/>
        </p:nvCxnSpPr>
        <p:spPr>
          <a:xfrm flipH="1">
            <a:off x="1686005" y="3148908"/>
            <a:ext cx="6229503" cy="0"/>
          </a:xfrm>
          <a:prstGeom prst="line">
            <a:avLst/>
          </a:prstGeom>
          <a:noFill/>
          <a:ln w="6350" cap="flat" cmpd="sng" algn="ctr">
            <a:solidFill>
              <a:srgbClr val="FFFFFF">
                <a:lumMod val="50000"/>
              </a:srgbClr>
            </a:solidFill>
            <a:prstDash val="solid"/>
            <a:miter lim="800000"/>
          </a:ln>
          <a:effectLst/>
        </p:spPr>
      </p:cxnSp>
      <p:cxnSp>
        <p:nvCxnSpPr>
          <p:cNvPr id="32" name="直接连接符 31"/>
          <p:cNvCxnSpPr>
            <a:stCxn id="30" idx="0"/>
          </p:cNvCxnSpPr>
          <p:nvPr/>
        </p:nvCxnSpPr>
        <p:spPr>
          <a:xfrm flipH="1">
            <a:off x="1686005" y="3371517"/>
            <a:ext cx="6229503" cy="0"/>
          </a:xfrm>
          <a:prstGeom prst="line">
            <a:avLst/>
          </a:prstGeom>
          <a:noFill/>
          <a:ln w="6350" cap="flat" cmpd="sng" algn="ctr">
            <a:solidFill>
              <a:srgbClr val="FFFFFF">
                <a:lumMod val="50000"/>
              </a:srgbClr>
            </a:solidFill>
            <a:prstDash val="solid"/>
            <a:miter lim="800000"/>
          </a:ln>
          <a:effectLst/>
        </p:spPr>
      </p:cxnSp>
      <p:sp>
        <p:nvSpPr>
          <p:cNvPr id="33" name="TextBox 13"/>
          <p:cNvSpPr txBox="1"/>
          <p:nvPr/>
        </p:nvSpPr>
        <p:spPr>
          <a:xfrm flipH="1">
            <a:off x="1686004" y="1604799"/>
            <a:ext cx="2787269" cy="441205"/>
          </a:xfrm>
          <a:prstGeom prst="rect">
            <a:avLst/>
          </a:prstGeom>
          <a:noFill/>
          <a:ln>
            <a:noFill/>
          </a:ln>
        </p:spPr>
        <p:txBody>
          <a:bodyPr wrap="square" lIns="91435" tIns="45717" rIns="91435" bIns="45717">
            <a:spAutoFit/>
          </a:bodyPr>
          <a:lstStyle>
            <a:defPPr>
              <a:defRPr lang="zh-CN"/>
            </a:defPPr>
            <a:lvl1pPr algn="ct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algn="l" defTabSz="914309">
              <a:defRPr/>
            </a:pPr>
            <a:r>
              <a:rPr lang="zh-CN" altLang="en-US" sz="2267" kern="0" dirty="0"/>
              <a:t>点击添加关键字</a:t>
            </a:r>
          </a:p>
        </p:txBody>
      </p:sp>
      <p:sp>
        <p:nvSpPr>
          <p:cNvPr id="34" name="TextBox 14"/>
          <p:cNvSpPr txBox="1"/>
          <p:nvPr/>
        </p:nvSpPr>
        <p:spPr>
          <a:xfrm>
            <a:off x="1686005" y="2015054"/>
            <a:ext cx="5251387" cy="972767"/>
          </a:xfrm>
          <a:prstGeom prst="rect">
            <a:avLst/>
          </a:prstGeom>
          <a:noFill/>
        </p:spPr>
        <p:txBody>
          <a:bodyPr wrap="square" lIns="91440" tIns="45720" rIns="91440" bIns="45720" rtlCol="0">
            <a:spAutoFit/>
          </a:bodyPr>
          <a:lstStyle/>
          <a:p>
            <a:pPr defTabSz="914309">
              <a:lnSpc>
                <a:spcPct val="130000"/>
              </a:lnSpc>
            </a:pPr>
            <a:r>
              <a:rPr lang="zh-CN" altLang="en-US" sz="1467" dirty="0">
                <a:solidFill>
                  <a:srgbClr val="151515">
                    <a:lumMod val="75000"/>
                    <a:lumOff val="25000"/>
                  </a:srgbClr>
                </a:solidFill>
                <a:latin typeface="微软雅黑" pitchFamily="34" charset="-122"/>
              </a:rPr>
              <a:t>您的内容打在这里，或者通过复制您的文本后，在此框中选择粘贴，并选择只保留文字。您的内容打在这里，或者通过复制您的文本后您的内容打在这里。</a:t>
            </a:r>
          </a:p>
        </p:txBody>
      </p:sp>
      <p:sp>
        <p:nvSpPr>
          <p:cNvPr id="35" name="TextBox 15"/>
          <p:cNvSpPr txBox="1"/>
          <p:nvPr/>
        </p:nvSpPr>
        <p:spPr>
          <a:xfrm flipH="1">
            <a:off x="1686004" y="3585416"/>
            <a:ext cx="2787269" cy="441205"/>
          </a:xfrm>
          <a:prstGeom prst="rect">
            <a:avLst/>
          </a:prstGeom>
          <a:noFill/>
          <a:ln>
            <a:noFill/>
          </a:ln>
        </p:spPr>
        <p:txBody>
          <a:bodyPr wrap="square" lIns="91435" tIns="45717" rIns="91435" bIns="45717">
            <a:spAutoFit/>
          </a:bodyPr>
          <a:lstStyle>
            <a:defPPr>
              <a:defRPr lang="zh-CN"/>
            </a:defPPr>
            <a:lvl1pP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defTabSz="914309">
              <a:defRPr/>
            </a:pPr>
            <a:r>
              <a:rPr lang="zh-CN" altLang="en-US" sz="2267" kern="0" dirty="0"/>
              <a:t>点击添加关键字</a:t>
            </a:r>
          </a:p>
        </p:txBody>
      </p:sp>
      <p:sp>
        <p:nvSpPr>
          <p:cNvPr id="36" name="TextBox 16"/>
          <p:cNvSpPr txBox="1"/>
          <p:nvPr/>
        </p:nvSpPr>
        <p:spPr>
          <a:xfrm>
            <a:off x="1686005" y="3995671"/>
            <a:ext cx="5251387" cy="972767"/>
          </a:xfrm>
          <a:prstGeom prst="rect">
            <a:avLst/>
          </a:prstGeom>
          <a:noFill/>
        </p:spPr>
        <p:txBody>
          <a:bodyPr wrap="square" lIns="91440" tIns="45720" rIns="91440" bIns="45720" rtlCol="0">
            <a:spAutoFit/>
          </a:bodyPr>
          <a:lstStyle/>
          <a:p>
            <a:pPr defTabSz="914309">
              <a:lnSpc>
                <a:spcPct val="130000"/>
              </a:lnSpc>
            </a:pPr>
            <a:r>
              <a:rPr lang="zh-CN" altLang="en-US" sz="1467" dirty="0">
                <a:solidFill>
                  <a:srgbClr val="151515">
                    <a:lumMod val="75000"/>
                    <a:lumOff val="25000"/>
                  </a:srgbClr>
                </a:solidFill>
                <a:latin typeface="微软雅黑" pitchFamily="34" charset="-122"/>
              </a:rPr>
              <a:t>您的内容打在这里，或者通过复制您的文本后，在此框中选择粘贴，并选择只保留文字。您的内容打在这里，或者通过复制您的</a:t>
            </a:r>
            <a:r>
              <a:rPr lang="zh-CN" altLang="en-US" sz="1467">
                <a:solidFill>
                  <a:srgbClr val="151515">
                    <a:lumMod val="75000"/>
                    <a:lumOff val="25000"/>
                  </a:srgbClr>
                </a:solidFill>
                <a:latin typeface="微软雅黑" pitchFamily="34" charset="-122"/>
              </a:rPr>
              <a:t>文本后您的内容打在这里。</a:t>
            </a:r>
          </a:p>
        </p:txBody>
      </p:sp>
      <p:sp>
        <p:nvSpPr>
          <p:cNvPr id="37" name="矩形 47"/>
          <p:cNvSpPr>
            <a:spLocks noChangeArrowheads="1"/>
          </p:cNvSpPr>
          <p:nvPr/>
        </p:nvSpPr>
        <p:spPr bwMode="auto">
          <a:xfrm>
            <a:off x="1583501" y="5304747"/>
            <a:ext cx="8940447" cy="634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914309">
              <a:lnSpc>
                <a:spcPct val="120000"/>
              </a:lnSpc>
              <a:spcBef>
                <a:spcPct val="0"/>
              </a:spcBef>
              <a:buNone/>
              <a:defRPr/>
            </a:pPr>
            <a:r>
              <a:rPr lang="zh-CN" altLang="en-US" sz="1467" kern="0" dirty="0">
                <a:solidFill>
                  <a:srgbClr val="151515">
                    <a:lumMod val="75000"/>
                    <a:lumOff val="25000"/>
                  </a:srgbClr>
                </a:solidFill>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Tree>
    <p:extLst>
      <p:ext uri="{BB962C8B-B14F-4D97-AF65-F5344CB8AC3E}">
        <p14:creationId xmlns:p14="http://schemas.microsoft.com/office/powerpoint/2010/main" val="1465029952"/>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wipe(left)">
                                      <p:cBhvr>
                                        <p:cTn id="7" dur="500"/>
                                        <p:tgtEl>
                                          <p:spTgt spid="116"/>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barn(outVertical)">
                                      <p:cBhvr>
                                        <p:cTn id="11" dur="500"/>
                                        <p:tgtEl>
                                          <p:spTgt spid="37"/>
                                        </p:tgtEl>
                                      </p:cBhvr>
                                    </p:animEffect>
                                  </p:childTnLst>
                                </p:cTn>
                              </p:par>
                            </p:childTnLst>
                          </p:cTn>
                        </p:par>
                        <p:par>
                          <p:cTn id="12" fill="hold">
                            <p:stCondLst>
                              <p:cond delay="1000"/>
                            </p:stCondLst>
                            <p:childTnLst>
                              <p:par>
                                <p:cTn id="13" presetID="12" presetClass="entr" presetSubtype="4"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1"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p:tgtEl>
                                          <p:spTgt spid="30"/>
                                        </p:tgtEl>
                                        <p:attrNameLst>
                                          <p:attrName>ppt_y</p:attrName>
                                        </p:attrNameLst>
                                      </p:cBhvr>
                                      <p:tavLst>
                                        <p:tav tm="0">
                                          <p:val>
                                            <p:strVal val="#ppt_y-#ppt_h*1.125000"/>
                                          </p:val>
                                        </p:tav>
                                        <p:tav tm="100000">
                                          <p:val>
                                            <p:strVal val="#ppt_y"/>
                                          </p:val>
                                        </p:tav>
                                      </p:tavLst>
                                    </p:anim>
                                    <p:animEffect transition="in" filter="wipe(down)">
                                      <p:cBhvr>
                                        <p:cTn id="20" dur="500"/>
                                        <p:tgtEl>
                                          <p:spTgt spid="30"/>
                                        </p:tgtEl>
                                      </p:cBhvr>
                                    </p:animEffect>
                                  </p:childTnLst>
                                </p:cTn>
                              </p:par>
                              <p:par>
                                <p:cTn id="21" presetID="22" presetClass="entr" presetSubtype="2" fill="hold" nodeType="withEffect">
                                  <p:stCondLst>
                                    <p:cond delay="400"/>
                                  </p:stCondLst>
                                  <p:childTnLst>
                                    <p:set>
                                      <p:cBhvr>
                                        <p:cTn id="22" dur="1" fill="hold">
                                          <p:stCondLst>
                                            <p:cond delay="0"/>
                                          </p:stCondLst>
                                        </p:cTn>
                                        <p:tgtEl>
                                          <p:spTgt spid="31"/>
                                        </p:tgtEl>
                                        <p:attrNameLst>
                                          <p:attrName>style.visibility</p:attrName>
                                        </p:attrNameLst>
                                      </p:cBhvr>
                                      <p:to>
                                        <p:strVal val="visible"/>
                                      </p:to>
                                    </p:set>
                                    <p:animEffect transition="in" filter="wipe(right)">
                                      <p:cBhvr>
                                        <p:cTn id="23" dur="500"/>
                                        <p:tgtEl>
                                          <p:spTgt spid="31"/>
                                        </p:tgtEl>
                                      </p:cBhvr>
                                    </p:animEffect>
                                  </p:childTnLst>
                                </p:cTn>
                              </p:par>
                              <p:par>
                                <p:cTn id="24" presetID="22" presetClass="entr" presetSubtype="2" fill="hold" nodeType="withEffect">
                                  <p:stCondLst>
                                    <p:cond delay="400"/>
                                  </p:stCondLst>
                                  <p:childTnLst>
                                    <p:set>
                                      <p:cBhvr>
                                        <p:cTn id="25" dur="1" fill="hold">
                                          <p:stCondLst>
                                            <p:cond delay="0"/>
                                          </p:stCondLst>
                                        </p:cTn>
                                        <p:tgtEl>
                                          <p:spTgt spid="32"/>
                                        </p:tgtEl>
                                        <p:attrNameLst>
                                          <p:attrName>style.visibility</p:attrName>
                                        </p:attrNameLst>
                                      </p:cBhvr>
                                      <p:to>
                                        <p:strVal val="visible"/>
                                      </p:to>
                                    </p:set>
                                    <p:animEffect transition="in" filter="wipe(right)">
                                      <p:cBhvr>
                                        <p:cTn id="26" dur="500"/>
                                        <p:tgtEl>
                                          <p:spTgt spid="32"/>
                                        </p:tgtEl>
                                      </p:cBhvr>
                                    </p:animEffect>
                                  </p:childTnLst>
                                </p:cTn>
                              </p:par>
                              <p:par>
                                <p:cTn id="27" presetID="10" presetClass="entr" presetSubtype="0" fill="hold" grpId="0" nodeType="withEffect">
                                  <p:stCondLst>
                                    <p:cond delay="1000"/>
                                  </p:stCondLst>
                                  <p:iterate type="lt">
                                    <p:tmPct val="10000"/>
                                  </p:iterate>
                                  <p:childTnLst>
                                    <p:set>
                                      <p:cBhvr>
                                        <p:cTn id="28" dur="1" fill="hold">
                                          <p:stCondLst>
                                            <p:cond delay="0"/>
                                          </p:stCondLst>
                                        </p:cTn>
                                        <p:tgtEl>
                                          <p:spTgt spid="33"/>
                                        </p:tgtEl>
                                        <p:attrNameLst>
                                          <p:attrName>style.visibility</p:attrName>
                                        </p:attrNameLst>
                                      </p:cBhvr>
                                      <p:to>
                                        <p:strVal val="visible"/>
                                      </p:to>
                                    </p:set>
                                    <p:animEffect transition="in" filter="fade">
                                      <p:cBhvr>
                                        <p:cTn id="29" dur="100"/>
                                        <p:tgtEl>
                                          <p:spTgt spid="33"/>
                                        </p:tgtEl>
                                      </p:cBhvr>
                                    </p:animEffect>
                                  </p:childTnLst>
                                </p:cTn>
                              </p:par>
                              <p:par>
                                <p:cTn id="30" presetID="10" presetClass="entr" presetSubtype="0" fill="hold" grpId="0" nodeType="withEffect">
                                  <p:stCondLst>
                                    <p:cond delay="1000"/>
                                  </p:stCondLst>
                                  <p:iterate type="lt">
                                    <p:tmPct val="10000"/>
                                  </p:iterate>
                                  <p:childTnLst>
                                    <p:set>
                                      <p:cBhvr>
                                        <p:cTn id="31" dur="1" fill="hold">
                                          <p:stCondLst>
                                            <p:cond delay="0"/>
                                          </p:stCondLst>
                                        </p:cTn>
                                        <p:tgtEl>
                                          <p:spTgt spid="34"/>
                                        </p:tgtEl>
                                        <p:attrNameLst>
                                          <p:attrName>style.visibility</p:attrName>
                                        </p:attrNameLst>
                                      </p:cBhvr>
                                      <p:to>
                                        <p:strVal val="visible"/>
                                      </p:to>
                                    </p:set>
                                    <p:animEffect transition="in" filter="fade">
                                      <p:cBhvr>
                                        <p:cTn id="32" dur="100"/>
                                        <p:tgtEl>
                                          <p:spTgt spid="34"/>
                                        </p:tgtEl>
                                      </p:cBhvr>
                                    </p:animEffect>
                                  </p:childTnLst>
                                </p:cTn>
                              </p:par>
                              <p:par>
                                <p:cTn id="33" presetID="10" presetClass="entr" presetSubtype="0" fill="hold" grpId="0" nodeType="withEffect">
                                  <p:stCondLst>
                                    <p:cond delay="1000"/>
                                  </p:stCondLst>
                                  <p:iterate type="lt">
                                    <p:tmPct val="10000"/>
                                  </p:iterate>
                                  <p:childTnLst>
                                    <p:set>
                                      <p:cBhvr>
                                        <p:cTn id="34" dur="1" fill="hold">
                                          <p:stCondLst>
                                            <p:cond delay="0"/>
                                          </p:stCondLst>
                                        </p:cTn>
                                        <p:tgtEl>
                                          <p:spTgt spid="35"/>
                                        </p:tgtEl>
                                        <p:attrNameLst>
                                          <p:attrName>style.visibility</p:attrName>
                                        </p:attrNameLst>
                                      </p:cBhvr>
                                      <p:to>
                                        <p:strVal val="visible"/>
                                      </p:to>
                                    </p:set>
                                    <p:animEffect transition="in" filter="fade">
                                      <p:cBhvr>
                                        <p:cTn id="35" dur="100"/>
                                        <p:tgtEl>
                                          <p:spTgt spid="35"/>
                                        </p:tgtEl>
                                      </p:cBhvr>
                                    </p:animEffect>
                                  </p:childTnLst>
                                </p:cTn>
                              </p:par>
                              <p:par>
                                <p:cTn id="36" presetID="10" presetClass="entr" presetSubtype="0" fill="hold" grpId="0" nodeType="withEffect">
                                  <p:stCondLst>
                                    <p:cond delay="1000"/>
                                  </p:stCondLst>
                                  <p:iterate type="lt">
                                    <p:tmPct val="10000"/>
                                  </p:iterate>
                                  <p:childTnLst>
                                    <p:set>
                                      <p:cBhvr>
                                        <p:cTn id="37" dur="1" fill="hold">
                                          <p:stCondLst>
                                            <p:cond delay="0"/>
                                          </p:stCondLst>
                                        </p:cTn>
                                        <p:tgtEl>
                                          <p:spTgt spid="36"/>
                                        </p:tgtEl>
                                        <p:attrNameLst>
                                          <p:attrName>style.visibility</p:attrName>
                                        </p:attrNameLst>
                                      </p:cBhvr>
                                      <p:to>
                                        <p:strVal val="visible"/>
                                      </p:to>
                                    </p:set>
                                    <p:animEffect transition="in" filter="fade">
                                      <p:cBhvr>
                                        <p:cTn id="38" dur="1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29" grpId="0" animBg="1"/>
      <p:bldP spid="30" grpId="0" animBg="1"/>
      <p:bldP spid="33" grpId="0"/>
      <p:bldP spid="34" grpId="0"/>
      <p:bldP spid="35" grpId="0"/>
      <p:bldP spid="36" grpId="0"/>
      <p:bldP spid="37"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 name="文本框 10"/>
          <p:cNvSpPr txBox="1">
            <a:spLocks noChangeArrowheads="1"/>
          </p:cNvSpPr>
          <p:nvPr/>
        </p:nvSpPr>
        <p:spPr bwMode="auto">
          <a:xfrm>
            <a:off x="1295467" y="278222"/>
            <a:ext cx="4680076" cy="461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3" rIns="91428" bIns="45713">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2400" b="1" dirty="0">
                <a:latin typeface="+mn-ea"/>
                <a:ea typeface="+mn-ea"/>
              </a:rPr>
              <a:t>年度工作概述</a:t>
            </a:r>
            <a:r>
              <a:rPr lang="zh-CN" altLang="en-US" sz="1600" b="1" dirty="0">
                <a:latin typeface="+mn-ea"/>
                <a:ea typeface="+mn-ea"/>
              </a:rPr>
              <a:t>（文字可以编辑）</a:t>
            </a:r>
            <a:endParaRPr lang="zh-CN" altLang="en-US" sz="1600" b="1" dirty="0">
              <a:latin typeface="+mn-ea"/>
              <a:ea typeface="+mn-ea"/>
              <a:cs typeface="+mn-ea"/>
              <a:sym typeface="+mn-lt"/>
            </a:endParaRPr>
          </a:p>
        </p:txBody>
      </p:sp>
      <p:grpSp>
        <p:nvGrpSpPr>
          <p:cNvPr id="82" name="组合 81"/>
          <p:cNvGrpSpPr/>
          <p:nvPr/>
        </p:nvGrpSpPr>
        <p:grpSpPr>
          <a:xfrm>
            <a:off x="4620466" y="2113215"/>
            <a:ext cx="1716281" cy="2632740"/>
            <a:chOff x="4620464" y="2113215"/>
            <a:chExt cx="1716281" cy="2632740"/>
          </a:xfrm>
          <a:solidFill>
            <a:srgbClr val="0070C0"/>
          </a:solidFill>
        </p:grpSpPr>
        <p:sp>
          <p:nvSpPr>
            <p:cNvPr id="83" name="梯形 82"/>
            <p:cNvSpPr/>
            <p:nvPr/>
          </p:nvSpPr>
          <p:spPr>
            <a:xfrm rot="5400000">
              <a:off x="4072040" y="3142553"/>
              <a:ext cx="1669739" cy="572892"/>
            </a:xfrm>
            <a:prstGeom prst="trapezoid">
              <a:avLst>
                <a:gd name="adj" fmla="val 5764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4" name="梯形 83"/>
            <p:cNvSpPr/>
            <p:nvPr/>
          </p:nvSpPr>
          <p:spPr>
            <a:xfrm rot="8993242">
              <a:off x="4664982" y="2113215"/>
              <a:ext cx="1669739" cy="572892"/>
            </a:xfrm>
            <a:prstGeom prst="trapezoid">
              <a:avLst>
                <a:gd name="adj" fmla="val 5764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5" name="梯形 84"/>
            <p:cNvSpPr/>
            <p:nvPr/>
          </p:nvSpPr>
          <p:spPr>
            <a:xfrm rot="1800000">
              <a:off x="4667006" y="4173063"/>
              <a:ext cx="1669739" cy="572892"/>
            </a:xfrm>
            <a:prstGeom prst="trapezoid">
              <a:avLst>
                <a:gd name="adj" fmla="val 5764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86" name="组合 85"/>
          <p:cNvGrpSpPr/>
          <p:nvPr/>
        </p:nvGrpSpPr>
        <p:grpSpPr>
          <a:xfrm>
            <a:off x="5856935" y="2112051"/>
            <a:ext cx="1716277" cy="2632728"/>
            <a:chOff x="5856933" y="2112051"/>
            <a:chExt cx="1716277" cy="2632728"/>
          </a:xfrm>
          <a:solidFill>
            <a:srgbClr val="0070C0"/>
          </a:solidFill>
        </p:grpSpPr>
        <p:sp>
          <p:nvSpPr>
            <p:cNvPr id="87" name="梯形 86"/>
            <p:cNvSpPr/>
            <p:nvPr/>
          </p:nvSpPr>
          <p:spPr>
            <a:xfrm rot="16200000" flipH="1">
              <a:off x="6451894" y="3142555"/>
              <a:ext cx="1669739" cy="572892"/>
            </a:xfrm>
            <a:prstGeom prst="trapezoid">
              <a:avLst>
                <a:gd name="adj" fmla="val 5764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8" name="梯形 87"/>
            <p:cNvSpPr/>
            <p:nvPr/>
          </p:nvSpPr>
          <p:spPr>
            <a:xfrm rot="19793242" flipH="1">
              <a:off x="5858956" y="4171887"/>
              <a:ext cx="1669739" cy="572892"/>
            </a:xfrm>
            <a:prstGeom prst="trapezoid">
              <a:avLst>
                <a:gd name="adj" fmla="val 5764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9" name="梯形 88"/>
            <p:cNvSpPr/>
            <p:nvPr/>
          </p:nvSpPr>
          <p:spPr>
            <a:xfrm rot="12600000" flipH="1">
              <a:off x="5856933" y="2112051"/>
              <a:ext cx="1669739" cy="572892"/>
            </a:xfrm>
            <a:prstGeom prst="trapezoid">
              <a:avLst>
                <a:gd name="adj" fmla="val 5764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cxnSp>
        <p:nvCxnSpPr>
          <p:cNvPr id="90" name="直接连接符 89"/>
          <p:cNvCxnSpPr/>
          <p:nvPr/>
        </p:nvCxnSpPr>
        <p:spPr>
          <a:xfrm flipV="1">
            <a:off x="735707" y="3426083"/>
            <a:ext cx="3666516" cy="1"/>
          </a:xfrm>
          <a:prstGeom prst="line">
            <a:avLst/>
          </a:prstGeom>
          <a:ln w="12700">
            <a:solidFill>
              <a:srgbClr val="0070C0"/>
            </a:solidFill>
            <a:tailEnd type="oval"/>
          </a:ln>
        </p:spPr>
        <p:style>
          <a:lnRef idx="1">
            <a:schemeClr val="accent1"/>
          </a:lnRef>
          <a:fillRef idx="0">
            <a:schemeClr val="accent1"/>
          </a:fillRef>
          <a:effectRef idx="0">
            <a:schemeClr val="accent1"/>
          </a:effectRef>
          <a:fontRef idx="minor">
            <a:schemeClr val="tx1"/>
          </a:fontRef>
        </p:style>
      </p:cxnSp>
      <p:sp>
        <p:nvSpPr>
          <p:cNvPr id="91" name="任意多边形 90"/>
          <p:cNvSpPr/>
          <p:nvPr/>
        </p:nvSpPr>
        <p:spPr>
          <a:xfrm>
            <a:off x="735710" y="1689081"/>
            <a:ext cx="4299209" cy="432087"/>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rgbClr val="0070C0"/>
            </a:solidFill>
            <a:tailEnd type="oval"/>
          </a:ln>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algn="ctr"/>
            <a:endParaRPr lang="zh-CN" altLang="en-US" sz="2400"/>
          </a:p>
        </p:txBody>
      </p:sp>
      <p:sp>
        <p:nvSpPr>
          <p:cNvPr id="92" name="任意多边形 91"/>
          <p:cNvSpPr/>
          <p:nvPr/>
        </p:nvSpPr>
        <p:spPr>
          <a:xfrm flipV="1">
            <a:off x="731841" y="4730996"/>
            <a:ext cx="4299209" cy="432087"/>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rgbClr val="0070C0"/>
            </a:solidFill>
            <a:tailEnd type="oval"/>
          </a:ln>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algn="ctr"/>
            <a:endParaRPr lang="zh-CN" altLang="en-US" sz="2400"/>
          </a:p>
        </p:txBody>
      </p:sp>
      <p:cxnSp>
        <p:nvCxnSpPr>
          <p:cNvPr id="93" name="直接连接符 92"/>
          <p:cNvCxnSpPr/>
          <p:nvPr/>
        </p:nvCxnSpPr>
        <p:spPr>
          <a:xfrm flipH="1">
            <a:off x="7791452" y="3426083"/>
            <a:ext cx="3664845" cy="2921"/>
          </a:xfrm>
          <a:prstGeom prst="line">
            <a:avLst/>
          </a:prstGeom>
          <a:ln w="12700">
            <a:solidFill>
              <a:srgbClr val="0070C0"/>
            </a:solidFill>
            <a:tailEnd type="oval"/>
          </a:ln>
        </p:spPr>
        <p:style>
          <a:lnRef idx="1">
            <a:schemeClr val="accent1"/>
          </a:lnRef>
          <a:fillRef idx="0">
            <a:schemeClr val="accent1"/>
          </a:fillRef>
          <a:effectRef idx="0">
            <a:schemeClr val="accent1"/>
          </a:effectRef>
          <a:fontRef idx="minor">
            <a:schemeClr val="tx1"/>
          </a:fontRef>
        </p:style>
      </p:cxnSp>
      <p:sp>
        <p:nvSpPr>
          <p:cNvPr id="94" name="任意多边形 93"/>
          <p:cNvSpPr/>
          <p:nvPr/>
        </p:nvSpPr>
        <p:spPr>
          <a:xfrm flipH="1">
            <a:off x="7158765" y="1689081"/>
            <a:ext cx="4297531" cy="432087"/>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rgbClr val="0070C0"/>
            </a:solidFill>
            <a:tailEnd type="oval"/>
          </a:ln>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algn="ctr"/>
            <a:endParaRPr lang="zh-CN" altLang="en-US" sz="2400"/>
          </a:p>
        </p:txBody>
      </p:sp>
      <p:sp>
        <p:nvSpPr>
          <p:cNvPr id="95" name="任意多边形 94"/>
          <p:cNvSpPr/>
          <p:nvPr/>
        </p:nvSpPr>
        <p:spPr>
          <a:xfrm flipH="1" flipV="1">
            <a:off x="7162633" y="4730996"/>
            <a:ext cx="4297531" cy="432087"/>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rgbClr val="0070C0"/>
            </a:solidFill>
            <a:tailEnd type="oval"/>
          </a:ln>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algn="ctr"/>
            <a:endParaRPr lang="zh-CN" altLang="en-US" sz="2400"/>
          </a:p>
        </p:txBody>
      </p:sp>
      <p:pic>
        <p:nvPicPr>
          <p:cNvPr id="96" name="图片 9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95253" y="4835442"/>
            <a:ext cx="255827" cy="255827"/>
          </a:xfrm>
          <a:prstGeom prst="rect">
            <a:avLst/>
          </a:prstGeom>
        </p:spPr>
      </p:pic>
      <p:pic>
        <p:nvPicPr>
          <p:cNvPr id="97" name="图片 9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106497" y="1391475"/>
            <a:ext cx="233339" cy="233339"/>
          </a:xfrm>
          <a:prstGeom prst="rect">
            <a:avLst/>
          </a:prstGeom>
        </p:spPr>
      </p:pic>
      <p:pic>
        <p:nvPicPr>
          <p:cNvPr id="98" name="图片 9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876923" y="4874565"/>
            <a:ext cx="203116" cy="203116"/>
          </a:xfrm>
          <a:prstGeom prst="rect">
            <a:avLst/>
          </a:prstGeom>
        </p:spPr>
      </p:pic>
      <p:pic>
        <p:nvPicPr>
          <p:cNvPr id="99" name="图片 98"/>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874996" y="3158771"/>
            <a:ext cx="206968" cy="185257"/>
          </a:xfrm>
          <a:prstGeom prst="rect">
            <a:avLst/>
          </a:prstGeom>
        </p:spPr>
      </p:pic>
      <p:pic>
        <p:nvPicPr>
          <p:cNvPr id="100" name="图片 99"/>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836484" y="1320866"/>
            <a:ext cx="283995" cy="283995"/>
          </a:xfrm>
          <a:prstGeom prst="rect">
            <a:avLst/>
          </a:prstGeom>
        </p:spPr>
      </p:pic>
      <p:pic>
        <p:nvPicPr>
          <p:cNvPr id="101" name="图片 100"/>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112917" y="3139318"/>
            <a:ext cx="220499" cy="220499"/>
          </a:xfrm>
          <a:prstGeom prst="rect">
            <a:avLst/>
          </a:prstGeom>
        </p:spPr>
      </p:pic>
      <p:grpSp>
        <p:nvGrpSpPr>
          <p:cNvPr id="102" name="组合 101"/>
          <p:cNvGrpSpPr/>
          <p:nvPr/>
        </p:nvGrpSpPr>
        <p:grpSpPr>
          <a:xfrm>
            <a:off x="774835" y="1286449"/>
            <a:ext cx="3401031" cy="1429497"/>
            <a:chOff x="774833" y="1286447"/>
            <a:chExt cx="3401031" cy="1429496"/>
          </a:xfrm>
        </p:grpSpPr>
        <p:sp>
          <p:nvSpPr>
            <p:cNvPr id="103" name="文本框 45"/>
            <p:cNvSpPr txBox="1"/>
            <p:nvPr/>
          </p:nvSpPr>
          <p:spPr>
            <a:xfrm>
              <a:off x="774833" y="1286447"/>
              <a:ext cx="3063474" cy="424732"/>
            </a:xfrm>
            <a:prstGeom prst="rect">
              <a:avLst/>
            </a:prstGeom>
            <a:noFill/>
          </p:spPr>
          <p:txBody>
            <a:bodyPr wrap="square" rtlCol="0">
              <a:spAutoFit/>
            </a:bodyPr>
            <a:lstStyle/>
            <a:p>
              <a:pPr algn="r">
                <a:lnSpc>
                  <a:spcPct val="90000"/>
                </a:lnSpc>
                <a:spcBef>
                  <a:spcPts val="1000"/>
                </a:spcBef>
              </a:pP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04" name="文本框 48"/>
            <p:cNvSpPr txBox="1"/>
            <p:nvPr/>
          </p:nvSpPr>
          <p:spPr>
            <a:xfrm>
              <a:off x="812802" y="1743177"/>
              <a:ext cx="3363062" cy="972766"/>
            </a:xfrm>
            <a:prstGeom prst="rect">
              <a:avLst/>
            </a:prstGeom>
            <a:noFill/>
          </p:spPr>
          <p:txBody>
            <a:bodyPr wrap="square" rtlCol="0">
              <a:spAutoFit/>
            </a:bodyPr>
            <a:lstStyle/>
            <a:p>
              <a:pPr algn="r">
                <a:lnSpc>
                  <a:spcPct val="130000"/>
                </a:lnSpc>
              </a:pPr>
              <a:r>
                <a:rPr lang="zh-CN" altLang="en-US" sz="1467"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endParaRPr lang="en-US" altLang="zh-CN" sz="1467"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05" name="组合 104"/>
          <p:cNvGrpSpPr/>
          <p:nvPr/>
        </p:nvGrpSpPr>
        <p:grpSpPr>
          <a:xfrm>
            <a:off x="774834" y="3017166"/>
            <a:ext cx="3401039" cy="1445243"/>
            <a:chOff x="774833" y="3017162"/>
            <a:chExt cx="3401038" cy="1445243"/>
          </a:xfrm>
        </p:grpSpPr>
        <p:sp>
          <p:nvSpPr>
            <p:cNvPr id="106" name="文本框 46"/>
            <p:cNvSpPr txBox="1"/>
            <p:nvPr/>
          </p:nvSpPr>
          <p:spPr>
            <a:xfrm>
              <a:off x="774833" y="3017162"/>
              <a:ext cx="3063473" cy="424732"/>
            </a:xfrm>
            <a:prstGeom prst="rect">
              <a:avLst/>
            </a:prstGeom>
            <a:noFill/>
          </p:spPr>
          <p:txBody>
            <a:bodyPr wrap="square" rtlCol="0">
              <a:spAutoFit/>
            </a:bodyPr>
            <a:lstStyle/>
            <a:p>
              <a:pPr algn="r">
                <a:lnSpc>
                  <a:spcPct val="90000"/>
                </a:lnSpc>
                <a:spcBef>
                  <a:spcPts val="1000"/>
                </a:spcBef>
              </a:pP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07" name="文本框 49"/>
            <p:cNvSpPr txBox="1"/>
            <p:nvPr/>
          </p:nvSpPr>
          <p:spPr>
            <a:xfrm>
              <a:off x="812809" y="3489638"/>
              <a:ext cx="3363062" cy="972767"/>
            </a:xfrm>
            <a:prstGeom prst="rect">
              <a:avLst/>
            </a:prstGeom>
            <a:noFill/>
          </p:spPr>
          <p:txBody>
            <a:bodyPr wrap="square" rtlCol="0">
              <a:spAutoFit/>
            </a:bodyPr>
            <a:lstStyle/>
            <a:p>
              <a:pPr algn="r">
                <a:lnSpc>
                  <a:spcPct val="130000"/>
                </a:lnSpc>
              </a:pPr>
              <a:r>
                <a:rPr lang="zh-CN" altLang="en-US" sz="1467"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endParaRPr lang="en-US" altLang="zh-CN" sz="1467"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08" name="组合 107"/>
          <p:cNvGrpSpPr/>
          <p:nvPr/>
        </p:nvGrpSpPr>
        <p:grpSpPr>
          <a:xfrm>
            <a:off x="774835" y="4740550"/>
            <a:ext cx="3405791" cy="1453472"/>
            <a:chOff x="774833" y="4740545"/>
            <a:chExt cx="3405791" cy="1453471"/>
          </a:xfrm>
        </p:grpSpPr>
        <p:sp>
          <p:nvSpPr>
            <p:cNvPr id="109" name="文本框 47"/>
            <p:cNvSpPr txBox="1"/>
            <p:nvPr/>
          </p:nvSpPr>
          <p:spPr>
            <a:xfrm>
              <a:off x="774833" y="4740545"/>
              <a:ext cx="3063474" cy="424732"/>
            </a:xfrm>
            <a:prstGeom prst="rect">
              <a:avLst/>
            </a:prstGeom>
            <a:noFill/>
          </p:spPr>
          <p:txBody>
            <a:bodyPr wrap="square" rtlCol="0">
              <a:spAutoFit/>
            </a:bodyPr>
            <a:lstStyle/>
            <a:p>
              <a:pPr algn="r">
                <a:lnSpc>
                  <a:spcPct val="90000"/>
                </a:lnSpc>
                <a:spcBef>
                  <a:spcPts val="1000"/>
                </a:spcBef>
              </a:pP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10" name="文本框 50"/>
            <p:cNvSpPr txBox="1"/>
            <p:nvPr/>
          </p:nvSpPr>
          <p:spPr>
            <a:xfrm>
              <a:off x="817562" y="5221250"/>
              <a:ext cx="3363062" cy="972766"/>
            </a:xfrm>
            <a:prstGeom prst="rect">
              <a:avLst/>
            </a:prstGeom>
            <a:noFill/>
          </p:spPr>
          <p:txBody>
            <a:bodyPr wrap="square" rtlCol="0">
              <a:spAutoFit/>
            </a:bodyPr>
            <a:lstStyle/>
            <a:p>
              <a:pPr algn="r">
                <a:lnSpc>
                  <a:spcPct val="130000"/>
                </a:lnSpc>
              </a:pPr>
              <a:r>
                <a:rPr lang="zh-CN" altLang="en-US" sz="1467"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a:t>
              </a:r>
              <a:endParaRPr lang="en-US" altLang="zh-CN" sz="1467"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11" name="组合 110"/>
          <p:cNvGrpSpPr/>
          <p:nvPr/>
        </p:nvGrpSpPr>
        <p:grpSpPr>
          <a:xfrm>
            <a:off x="8018257" y="1271835"/>
            <a:ext cx="3363063" cy="1444111"/>
            <a:chOff x="7985918" y="1271833"/>
            <a:chExt cx="3363062" cy="1444111"/>
          </a:xfrm>
        </p:grpSpPr>
        <p:sp>
          <p:nvSpPr>
            <p:cNvPr id="112" name="文本框 51"/>
            <p:cNvSpPr txBox="1"/>
            <p:nvPr/>
          </p:nvSpPr>
          <p:spPr>
            <a:xfrm>
              <a:off x="8266457" y="1271833"/>
              <a:ext cx="3063473" cy="424732"/>
            </a:xfrm>
            <a:prstGeom prst="rect">
              <a:avLst/>
            </a:prstGeom>
            <a:noFill/>
          </p:spPr>
          <p:txBody>
            <a:bodyPr wrap="square" rtlCol="0">
              <a:spAutoFit/>
            </a:bodyPr>
            <a:lstStyle/>
            <a:p>
              <a:pPr>
                <a:lnSpc>
                  <a:spcPct val="90000"/>
                </a:lnSpc>
                <a:spcBef>
                  <a:spcPts val="1000"/>
                </a:spcBef>
              </a:pP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13" name="文本框 54"/>
            <p:cNvSpPr txBox="1"/>
            <p:nvPr/>
          </p:nvSpPr>
          <p:spPr>
            <a:xfrm>
              <a:off x="7985918" y="1743177"/>
              <a:ext cx="3363062" cy="972767"/>
            </a:xfrm>
            <a:prstGeom prst="rect">
              <a:avLst/>
            </a:prstGeom>
            <a:noFill/>
          </p:spPr>
          <p:txBody>
            <a:bodyPr wrap="square" rtlCol="0">
              <a:spAutoFit/>
            </a:bodyPr>
            <a:lstStyle/>
            <a:p>
              <a:pPr algn="just">
                <a:lnSpc>
                  <a:spcPct val="130000"/>
                </a:lnSpc>
              </a:pPr>
              <a:r>
                <a:rPr lang="zh-CN" altLang="en-US" sz="1467"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a:t>
              </a:r>
              <a:endParaRPr lang="en-US" altLang="zh-CN" sz="1467"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14" name="组合 113"/>
          <p:cNvGrpSpPr/>
          <p:nvPr/>
        </p:nvGrpSpPr>
        <p:grpSpPr>
          <a:xfrm>
            <a:off x="8015082" y="3002546"/>
            <a:ext cx="3363063" cy="1459858"/>
            <a:chOff x="7982743" y="3002548"/>
            <a:chExt cx="3363062" cy="1459858"/>
          </a:xfrm>
        </p:grpSpPr>
        <p:sp>
          <p:nvSpPr>
            <p:cNvPr id="115" name="文本框 52"/>
            <p:cNvSpPr txBox="1"/>
            <p:nvPr/>
          </p:nvSpPr>
          <p:spPr>
            <a:xfrm>
              <a:off x="8266458" y="3002548"/>
              <a:ext cx="3063473" cy="424732"/>
            </a:xfrm>
            <a:prstGeom prst="rect">
              <a:avLst/>
            </a:prstGeom>
            <a:noFill/>
          </p:spPr>
          <p:txBody>
            <a:bodyPr wrap="square" rtlCol="0">
              <a:spAutoFit/>
            </a:bodyPr>
            <a:lstStyle/>
            <a:p>
              <a:pPr>
                <a:lnSpc>
                  <a:spcPct val="90000"/>
                </a:lnSpc>
                <a:spcBef>
                  <a:spcPts val="1000"/>
                </a:spcBef>
              </a:pP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16" name="文本框 55"/>
            <p:cNvSpPr txBox="1"/>
            <p:nvPr/>
          </p:nvSpPr>
          <p:spPr>
            <a:xfrm>
              <a:off x="7982743" y="3489639"/>
              <a:ext cx="3363062" cy="972767"/>
            </a:xfrm>
            <a:prstGeom prst="rect">
              <a:avLst/>
            </a:prstGeom>
            <a:noFill/>
          </p:spPr>
          <p:txBody>
            <a:bodyPr wrap="square" rtlCol="0">
              <a:spAutoFit/>
            </a:bodyPr>
            <a:lstStyle/>
            <a:p>
              <a:pPr algn="just">
                <a:lnSpc>
                  <a:spcPct val="130000"/>
                </a:lnSpc>
              </a:pPr>
              <a:r>
                <a:rPr lang="zh-CN" altLang="en-US" sz="1467"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a:t>
              </a:r>
              <a:endParaRPr lang="en-US" altLang="zh-CN" sz="1467"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17" name="组合 116"/>
          <p:cNvGrpSpPr/>
          <p:nvPr/>
        </p:nvGrpSpPr>
        <p:grpSpPr>
          <a:xfrm>
            <a:off x="8018257" y="4751332"/>
            <a:ext cx="3363063" cy="1442686"/>
            <a:chOff x="7985918" y="4751331"/>
            <a:chExt cx="3363062" cy="1442687"/>
          </a:xfrm>
        </p:grpSpPr>
        <p:sp>
          <p:nvSpPr>
            <p:cNvPr id="118" name="文本框 53"/>
            <p:cNvSpPr txBox="1"/>
            <p:nvPr/>
          </p:nvSpPr>
          <p:spPr>
            <a:xfrm>
              <a:off x="8266457" y="4751331"/>
              <a:ext cx="3063473" cy="424732"/>
            </a:xfrm>
            <a:prstGeom prst="rect">
              <a:avLst/>
            </a:prstGeom>
            <a:noFill/>
          </p:spPr>
          <p:txBody>
            <a:bodyPr wrap="square" rtlCol="0">
              <a:spAutoFit/>
            </a:bodyPr>
            <a:lstStyle/>
            <a:p>
              <a:pPr>
                <a:lnSpc>
                  <a:spcPct val="90000"/>
                </a:lnSpc>
                <a:spcBef>
                  <a:spcPts val="1000"/>
                </a:spcBef>
              </a:pP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19" name="文本框 56"/>
            <p:cNvSpPr txBox="1"/>
            <p:nvPr/>
          </p:nvSpPr>
          <p:spPr>
            <a:xfrm>
              <a:off x="7985918" y="5221250"/>
              <a:ext cx="3363062" cy="972768"/>
            </a:xfrm>
            <a:prstGeom prst="rect">
              <a:avLst/>
            </a:prstGeom>
            <a:noFill/>
          </p:spPr>
          <p:txBody>
            <a:bodyPr wrap="square" rtlCol="0">
              <a:spAutoFit/>
            </a:bodyPr>
            <a:lstStyle/>
            <a:p>
              <a:pPr algn="just">
                <a:lnSpc>
                  <a:spcPct val="130000"/>
                </a:lnSpc>
              </a:pPr>
              <a:r>
                <a:rPr lang="zh-CN" altLang="en-US" sz="1467"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a:t>
              </a:r>
              <a:endParaRPr lang="en-US" altLang="zh-CN" sz="1467"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120" name="文本框 57"/>
          <p:cNvSpPr txBox="1"/>
          <p:nvPr/>
        </p:nvSpPr>
        <p:spPr>
          <a:xfrm>
            <a:off x="5197435" y="3176953"/>
            <a:ext cx="1797135" cy="517129"/>
          </a:xfrm>
          <a:prstGeom prst="rect">
            <a:avLst/>
          </a:prstGeom>
          <a:noFill/>
        </p:spPr>
        <p:txBody>
          <a:bodyPr wrap="square" lIns="91440" tIns="45720" rIns="91440" bIns="45720" rtlCol="0">
            <a:spAutoFit/>
          </a:bodyPr>
          <a:lstStyle/>
          <a:p>
            <a:pPr algn="ctr">
              <a:lnSpc>
                <a:spcPct val="90000"/>
              </a:lnSpc>
              <a:spcBef>
                <a:spcPts val="1000"/>
              </a:spcBef>
            </a:pPr>
            <a:r>
              <a:rPr lang="zh-CN" altLang="en-US" sz="3067"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Tree>
    <p:extLst>
      <p:ext uri="{BB962C8B-B14F-4D97-AF65-F5344CB8AC3E}">
        <p14:creationId xmlns:p14="http://schemas.microsoft.com/office/powerpoint/2010/main" val="4180784726"/>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wipe(left)">
                                      <p:cBhvr>
                                        <p:cTn id="7" dur="500"/>
                                        <p:tgtEl>
                                          <p:spTgt spid="81"/>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82"/>
                                        </p:tgtEl>
                                        <p:attrNameLst>
                                          <p:attrName>style.visibility</p:attrName>
                                        </p:attrNameLst>
                                      </p:cBhvr>
                                      <p:to>
                                        <p:strVal val="visible"/>
                                      </p:to>
                                    </p:set>
                                    <p:anim calcmode="lin" valueType="num">
                                      <p:cBhvr additive="base">
                                        <p:cTn id="11" dur="250" fill="hold"/>
                                        <p:tgtEl>
                                          <p:spTgt spid="82"/>
                                        </p:tgtEl>
                                        <p:attrNameLst>
                                          <p:attrName>ppt_x</p:attrName>
                                        </p:attrNameLst>
                                      </p:cBhvr>
                                      <p:tavLst>
                                        <p:tav tm="0">
                                          <p:val>
                                            <p:strVal val="1+#ppt_w/2"/>
                                          </p:val>
                                        </p:tav>
                                        <p:tav tm="100000">
                                          <p:val>
                                            <p:strVal val="#ppt_x"/>
                                          </p:val>
                                        </p:tav>
                                      </p:tavLst>
                                    </p:anim>
                                    <p:anim calcmode="lin" valueType="num">
                                      <p:cBhvr additive="base">
                                        <p:cTn id="12" dur="250" fill="hold"/>
                                        <p:tgtEl>
                                          <p:spTgt spid="82"/>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86"/>
                                        </p:tgtEl>
                                        <p:attrNameLst>
                                          <p:attrName>style.visibility</p:attrName>
                                        </p:attrNameLst>
                                      </p:cBhvr>
                                      <p:to>
                                        <p:strVal val="visible"/>
                                      </p:to>
                                    </p:set>
                                    <p:anim calcmode="lin" valueType="num">
                                      <p:cBhvr additive="base">
                                        <p:cTn id="15" dur="250" fill="hold"/>
                                        <p:tgtEl>
                                          <p:spTgt spid="86"/>
                                        </p:tgtEl>
                                        <p:attrNameLst>
                                          <p:attrName>ppt_x</p:attrName>
                                        </p:attrNameLst>
                                      </p:cBhvr>
                                      <p:tavLst>
                                        <p:tav tm="0">
                                          <p:val>
                                            <p:strVal val="0-#ppt_w/2"/>
                                          </p:val>
                                        </p:tav>
                                        <p:tav tm="100000">
                                          <p:val>
                                            <p:strVal val="#ppt_x"/>
                                          </p:val>
                                        </p:tav>
                                      </p:tavLst>
                                    </p:anim>
                                    <p:anim calcmode="lin" valueType="num">
                                      <p:cBhvr additive="base">
                                        <p:cTn id="16" dur="250" fill="hold"/>
                                        <p:tgtEl>
                                          <p:spTgt spid="86"/>
                                        </p:tgtEl>
                                        <p:attrNameLst>
                                          <p:attrName>ppt_y</p:attrName>
                                        </p:attrNameLst>
                                      </p:cBhvr>
                                      <p:tavLst>
                                        <p:tav tm="0">
                                          <p:val>
                                            <p:strVal val="#ppt_y"/>
                                          </p:val>
                                        </p:tav>
                                        <p:tav tm="100000">
                                          <p:val>
                                            <p:strVal val="#ppt_y"/>
                                          </p:val>
                                        </p:tav>
                                      </p:tavLst>
                                    </p:anim>
                                  </p:childTnLst>
                                </p:cTn>
                              </p:par>
                            </p:childTnLst>
                          </p:cTn>
                        </p:par>
                        <p:par>
                          <p:cTn id="17" fill="hold">
                            <p:stCondLst>
                              <p:cond delay="750"/>
                            </p:stCondLst>
                            <p:childTnLst>
                              <p:par>
                                <p:cTn id="18" presetID="53" presetClass="entr" presetSubtype="16" fill="hold" grpId="0" nodeType="afterEffect">
                                  <p:stCondLst>
                                    <p:cond delay="0"/>
                                  </p:stCondLst>
                                  <p:childTnLst>
                                    <p:set>
                                      <p:cBhvr>
                                        <p:cTn id="19" dur="1" fill="hold">
                                          <p:stCondLst>
                                            <p:cond delay="0"/>
                                          </p:stCondLst>
                                        </p:cTn>
                                        <p:tgtEl>
                                          <p:spTgt spid="120"/>
                                        </p:tgtEl>
                                        <p:attrNameLst>
                                          <p:attrName>style.visibility</p:attrName>
                                        </p:attrNameLst>
                                      </p:cBhvr>
                                      <p:to>
                                        <p:strVal val="visible"/>
                                      </p:to>
                                    </p:set>
                                    <p:anim calcmode="lin" valueType="num">
                                      <p:cBhvr>
                                        <p:cTn id="20" dur="500" fill="hold"/>
                                        <p:tgtEl>
                                          <p:spTgt spid="120"/>
                                        </p:tgtEl>
                                        <p:attrNameLst>
                                          <p:attrName>ppt_w</p:attrName>
                                        </p:attrNameLst>
                                      </p:cBhvr>
                                      <p:tavLst>
                                        <p:tav tm="0">
                                          <p:val>
                                            <p:fltVal val="0"/>
                                          </p:val>
                                        </p:tav>
                                        <p:tav tm="100000">
                                          <p:val>
                                            <p:strVal val="#ppt_w"/>
                                          </p:val>
                                        </p:tav>
                                      </p:tavLst>
                                    </p:anim>
                                    <p:anim calcmode="lin" valueType="num">
                                      <p:cBhvr>
                                        <p:cTn id="21" dur="500" fill="hold"/>
                                        <p:tgtEl>
                                          <p:spTgt spid="120"/>
                                        </p:tgtEl>
                                        <p:attrNameLst>
                                          <p:attrName>ppt_h</p:attrName>
                                        </p:attrNameLst>
                                      </p:cBhvr>
                                      <p:tavLst>
                                        <p:tav tm="0">
                                          <p:val>
                                            <p:fltVal val="0"/>
                                          </p:val>
                                        </p:tav>
                                        <p:tav tm="100000">
                                          <p:val>
                                            <p:strVal val="#ppt_h"/>
                                          </p:val>
                                        </p:tav>
                                      </p:tavLst>
                                    </p:anim>
                                    <p:animEffect transition="in" filter="fade">
                                      <p:cBhvr>
                                        <p:cTn id="22" dur="500"/>
                                        <p:tgtEl>
                                          <p:spTgt spid="120"/>
                                        </p:tgtEl>
                                      </p:cBhvr>
                                    </p:animEffect>
                                  </p:childTnLst>
                                </p:cTn>
                              </p:par>
                            </p:childTnLst>
                          </p:cTn>
                        </p:par>
                        <p:par>
                          <p:cTn id="23" fill="hold">
                            <p:stCondLst>
                              <p:cond delay="1250"/>
                            </p:stCondLst>
                            <p:childTnLst>
                              <p:par>
                                <p:cTn id="24" presetID="22" presetClass="entr" presetSubtype="2" fill="hold" grpId="0" nodeType="afterEffect">
                                  <p:stCondLst>
                                    <p:cond delay="0"/>
                                  </p:stCondLst>
                                  <p:childTnLst>
                                    <p:set>
                                      <p:cBhvr>
                                        <p:cTn id="25" dur="1" fill="hold">
                                          <p:stCondLst>
                                            <p:cond delay="0"/>
                                          </p:stCondLst>
                                        </p:cTn>
                                        <p:tgtEl>
                                          <p:spTgt spid="91"/>
                                        </p:tgtEl>
                                        <p:attrNameLst>
                                          <p:attrName>style.visibility</p:attrName>
                                        </p:attrNameLst>
                                      </p:cBhvr>
                                      <p:to>
                                        <p:strVal val="visible"/>
                                      </p:to>
                                    </p:set>
                                    <p:animEffect transition="in" filter="wipe(right)">
                                      <p:cBhvr>
                                        <p:cTn id="26" dur="500"/>
                                        <p:tgtEl>
                                          <p:spTgt spid="91"/>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94"/>
                                        </p:tgtEl>
                                        <p:attrNameLst>
                                          <p:attrName>style.visibility</p:attrName>
                                        </p:attrNameLst>
                                      </p:cBhvr>
                                      <p:to>
                                        <p:strVal val="visible"/>
                                      </p:to>
                                    </p:set>
                                    <p:animEffect transition="in" filter="wipe(left)">
                                      <p:cBhvr>
                                        <p:cTn id="29" dur="500"/>
                                        <p:tgtEl>
                                          <p:spTgt spid="94"/>
                                        </p:tgtEl>
                                      </p:cBhvr>
                                    </p:animEffect>
                                  </p:childTnLst>
                                </p:cTn>
                              </p:par>
                              <p:par>
                                <p:cTn id="30" presetID="10" presetClass="entr" presetSubtype="0" fill="hold" nodeType="withEffect">
                                  <p:stCondLst>
                                    <p:cond delay="0"/>
                                  </p:stCondLst>
                                  <p:childTnLst>
                                    <p:set>
                                      <p:cBhvr>
                                        <p:cTn id="31" dur="1" fill="hold">
                                          <p:stCondLst>
                                            <p:cond delay="0"/>
                                          </p:stCondLst>
                                        </p:cTn>
                                        <p:tgtEl>
                                          <p:spTgt spid="100"/>
                                        </p:tgtEl>
                                        <p:attrNameLst>
                                          <p:attrName>style.visibility</p:attrName>
                                        </p:attrNameLst>
                                      </p:cBhvr>
                                      <p:to>
                                        <p:strVal val="visible"/>
                                      </p:to>
                                    </p:set>
                                    <p:animEffect transition="in" filter="fade">
                                      <p:cBhvr>
                                        <p:cTn id="32" dur="500"/>
                                        <p:tgtEl>
                                          <p:spTgt spid="100"/>
                                        </p:tgtEl>
                                      </p:cBhvr>
                                    </p:animEffect>
                                  </p:childTnLst>
                                </p:cTn>
                              </p:par>
                              <p:par>
                                <p:cTn id="33" presetID="10" presetClass="entr" presetSubtype="0" fill="hold" nodeType="withEffect">
                                  <p:stCondLst>
                                    <p:cond delay="0"/>
                                  </p:stCondLst>
                                  <p:childTnLst>
                                    <p:set>
                                      <p:cBhvr>
                                        <p:cTn id="34" dur="1" fill="hold">
                                          <p:stCondLst>
                                            <p:cond delay="0"/>
                                          </p:stCondLst>
                                        </p:cTn>
                                        <p:tgtEl>
                                          <p:spTgt spid="97"/>
                                        </p:tgtEl>
                                        <p:attrNameLst>
                                          <p:attrName>style.visibility</p:attrName>
                                        </p:attrNameLst>
                                      </p:cBhvr>
                                      <p:to>
                                        <p:strVal val="visible"/>
                                      </p:to>
                                    </p:set>
                                    <p:animEffect transition="in" filter="fade">
                                      <p:cBhvr>
                                        <p:cTn id="35" dur="500"/>
                                        <p:tgtEl>
                                          <p:spTgt spid="97"/>
                                        </p:tgtEl>
                                      </p:cBhvr>
                                    </p:animEffect>
                                  </p:childTnLst>
                                </p:cTn>
                              </p:par>
                              <p:par>
                                <p:cTn id="36" presetID="1" presetClass="entr" presetSubtype="0" fill="hold" nodeType="withEffect">
                                  <p:stCondLst>
                                    <p:cond delay="250"/>
                                  </p:stCondLst>
                                  <p:childTnLst>
                                    <p:set>
                                      <p:cBhvr>
                                        <p:cTn id="37" dur="1" fill="hold">
                                          <p:stCondLst>
                                            <p:cond delay="0"/>
                                          </p:stCondLst>
                                        </p:cTn>
                                        <p:tgtEl>
                                          <p:spTgt spid="102"/>
                                        </p:tgtEl>
                                        <p:attrNameLst>
                                          <p:attrName>style.visibility</p:attrName>
                                        </p:attrNameLst>
                                      </p:cBhvr>
                                      <p:to>
                                        <p:strVal val="visible"/>
                                      </p:to>
                                    </p:set>
                                  </p:childTnLst>
                                </p:cTn>
                              </p:par>
                              <p:par>
                                <p:cTn id="38" presetID="26" presetClass="emph" presetSubtype="0" fill="hold" nodeType="withEffect">
                                  <p:stCondLst>
                                    <p:cond delay="250"/>
                                  </p:stCondLst>
                                  <p:childTnLst>
                                    <p:animEffect transition="out" filter="fade">
                                      <p:cBhvr>
                                        <p:cTn id="39" dur="500" tmFilter="0, 0; .2, .5; .8, .5; 1, 0"/>
                                        <p:tgtEl>
                                          <p:spTgt spid="102"/>
                                        </p:tgtEl>
                                      </p:cBhvr>
                                    </p:animEffect>
                                    <p:animScale>
                                      <p:cBhvr>
                                        <p:cTn id="40" dur="250" autoRev="1" fill="hold"/>
                                        <p:tgtEl>
                                          <p:spTgt spid="102"/>
                                        </p:tgtEl>
                                      </p:cBhvr>
                                      <p:by x="105000" y="105000"/>
                                    </p:animScale>
                                  </p:childTnLst>
                                </p:cTn>
                              </p:par>
                              <p:par>
                                <p:cTn id="41" presetID="1" presetClass="entr" presetSubtype="0" fill="hold" nodeType="withEffect">
                                  <p:stCondLst>
                                    <p:cond delay="250"/>
                                  </p:stCondLst>
                                  <p:childTnLst>
                                    <p:set>
                                      <p:cBhvr>
                                        <p:cTn id="42" dur="1" fill="hold">
                                          <p:stCondLst>
                                            <p:cond delay="0"/>
                                          </p:stCondLst>
                                        </p:cTn>
                                        <p:tgtEl>
                                          <p:spTgt spid="111"/>
                                        </p:tgtEl>
                                        <p:attrNameLst>
                                          <p:attrName>style.visibility</p:attrName>
                                        </p:attrNameLst>
                                      </p:cBhvr>
                                      <p:to>
                                        <p:strVal val="visible"/>
                                      </p:to>
                                    </p:set>
                                  </p:childTnLst>
                                </p:cTn>
                              </p:par>
                              <p:par>
                                <p:cTn id="43" presetID="26" presetClass="emph" presetSubtype="0" fill="hold" nodeType="withEffect">
                                  <p:stCondLst>
                                    <p:cond delay="250"/>
                                  </p:stCondLst>
                                  <p:childTnLst>
                                    <p:animEffect transition="out" filter="fade">
                                      <p:cBhvr>
                                        <p:cTn id="44" dur="500" tmFilter="0, 0; .2, .5; .8, .5; 1, 0"/>
                                        <p:tgtEl>
                                          <p:spTgt spid="111"/>
                                        </p:tgtEl>
                                      </p:cBhvr>
                                    </p:animEffect>
                                    <p:animScale>
                                      <p:cBhvr>
                                        <p:cTn id="45" dur="250" autoRev="1" fill="hold"/>
                                        <p:tgtEl>
                                          <p:spTgt spid="111"/>
                                        </p:tgtEl>
                                      </p:cBhvr>
                                      <p:by x="105000" y="105000"/>
                                    </p:animScale>
                                  </p:childTnLst>
                                </p:cTn>
                              </p:par>
                            </p:childTnLst>
                          </p:cTn>
                        </p:par>
                        <p:par>
                          <p:cTn id="46" fill="hold">
                            <p:stCondLst>
                              <p:cond delay="2000"/>
                            </p:stCondLst>
                            <p:childTnLst>
                              <p:par>
                                <p:cTn id="47" presetID="22" presetClass="entr" presetSubtype="2" fill="hold" nodeType="afterEffect">
                                  <p:stCondLst>
                                    <p:cond delay="0"/>
                                  </p:stCondLst>
                                  <p:childTnLst>
                                    <p:set>
                                      <p:cBhvr>
                                        <p:cTn id="48" dur="1" fill="hold">
                                          <p:stCondLst>
                                            <p:cond delay="0"/>
                                          </p:stCondLst>
                                        </p:cTn>
                                        <p:tgtEl>
                                          <p:spTgt spid="90"/>
                                        </p:tgtEl>
                                        <p:attrNameLst>
                                          <p:attrName>style.visibility</p:attrName>
                                        </p:attrNameLst>
                                      </p:cBhvr>
                                      <p:to>
                                        <p:strVal val="visible"/>
                                      </p:to>
                                    </p:set>
                                    <p:animEffect transition="in" filter="wipe(right)">
                                      <p:cBhvr>
                                        <p:cTn id="49" dur="500"/>
                                        <p:tgtEl>
                                          <p:spTgt spid="90"/>
                                        </p:tgtEl>
                                      </p:cBhvr>
                                    </p:animEffect>
                                  </p:childTnLst>
                                </p:cTn>
                              </p:par>
                              <p:par>
                                <p:cTn id="50" presetID="22" presetClass="entr" presetSubtype="8" fill="hold" nodeType="withEffect">
                                  <p:stCondLst>
                                    <p:cond delay="0"/>
                                  </p:stCondLst>
                                  <p:childTnLst>
                                    <p:set>
                                      <p:cBhvr>
                                        <p:cTn id="51" dur="1" fill="hold">
                                          <p:stCondLst>
                                            <p:cond delay="0"/>
                                          </p:stCondLst>
                                        </p:cTn>
                                        <p:tgtEl>
                                          <p:spTgt spid="93"/>
                                        </p:tgtEl>
                                        <p:attrNameLst>
                                          <p:attrName>style.visibility</p:attrName>
                                        </p:attrNameLst>
                                      </p:cBhvr>
                                      <p:to>
                                        <p:strVal val="visible"/>
                                      </p:to>
                                    </p:set>
                                    <p:animEffect transition="in" filter="wipe(left)">
                                      <p:cBhvr>
                                        <p:cTn id="52" dur="500"/>
                                        <p:tgtEl>
                                          <p:spTgt spid="93"/>
                                        </p:tgtEl>
                                      </p:cBhvr>
                                    </p:animEffect>
                                  </p:childTnLst>
                                </p:cTn>
                              </p:par>
                              <p:par>
                                <p:cTn id="53" presetID="10" presetClass="entr" presetSubtype="0" fill="hold" nodeType="withEffect">
                                  <p:stCondLst>
                                    <p:cond delay="0"/>
                                  </p:stCondLst>
                                  <p:childTnLst>
                                    <p:set>
                                      <p:cBhvr>
                                        <p:cTn id="54" dur="1" fill="hold">
                                          <p:stCondLst>
                                            <p:cond delay="0"/>
                                          </p:stCondLst>
                                        </p:cTn>
                                        <p:tgtEl>
                                          <p:spTgt spid="99"/>
                                        </p:tgtEl>
                                        <p:attrNameLst>
                                          <p:attrName>style.visibility</p:attrName>
                                        </p:attrNameLst>
                                      </p:cBhvr>
                                      <p:to>
                                        <p:strVal val="visible"/>
                                      </p:to>
                                    </p:set>
                                    <p:animEffect transition="in" filter="fade">
                                      <p:cBhvr>
                                        <p:cTn id="55" dur="500"/>
                                        <p:tgtEl>
                                          <p:spTgt spid="99"/>
                                        </p:tgtEl>
                                      </p:cBhvr>
                                    </p:animEffect>
                                  </p:childTnLst>
                                </p:cTn>
                              </p:par>
                              <p:par>
                                <p:cTn id="56" presetID="10" presetClass="entr" presetSubtype="0" fill="hold" nodeType="withEffect">
                                  <p:stCondLst>
                                    <p:cond delay="0"/>
                                  </p:stCondLst>
                                  <p:childTnLst>
                                    <p:set>
                                      <p:cBhvr>
                                        <p:cTn id="57" dur="1" fill="hold">
                                          <p:stCondLst>
                                            <p:cond delay="0"/>
                                          </p:stCondLst>
                                        </p:cTn>
                                        <p:tgtEl>
                                          <p:spTgt spid="101"/>
                                        </p:tgtEl>
                                        <p:attrNameLst>
                                          <p:attrName>style.visibility</p:attrName>
                                        </p:attrNameLst>
                                      </p:cBhvr>
                                      <p:to>
                                        <p:strVal val="visible"/>
                                      </p:to>
                                    </p:set>
                                    <p:animEffect transition="in" filter="fade">
                                      <p:cBhvr>
                                        <p:cTn id="58" dur="500"/>
                                        <p:tgtEl>
                                          <p:spTgt spid="101"/>
                                        </p:tgtEl>
                                      </p:cBhvr>
                                    </p:animEffect>
                                  </p:childTnLst>
                                </p:cTn>
                              </p:par>
                              <p:par>
                                <p:cTn id="59" presetID="1" presetClass="entr" presetSubtype="0" fill="hold" nodeType="withEffect">
                                  <p:stCondLst>
                                    <p:cond delay="250"/>
                                  </p:stCondLst>
                                  <p:childTnLst>
                                    <p:set>
                                      <p:cBhvr>
                                        <p:cTn id="60" dur="1" fill="hold">
                                          <p:stCondLst>
                                            <p:cond delay="0"/>
                                          </p:stCondLst>
                                        </p:cTn>
                                        <p:tgtEl>
                                          <p:spTgt spid="105"/>
                                        </p:tgtEl>
                                        <p:attrNameLst>
                                          <p:attrName>style.visibility</p:attrName>
                                        </p:attrNameLst>
                                      </p:cBhvr>
                                      <p:to>
                                        <p:strVal val="visible"/>
                                      </p:to>
                                    </p:set>
                                  </p:childTnLst>
                                </p:cTn>
                              </p:par>
                              <p:par>
                                <p:cTn id="61" presetID="26" presetClass="emph" presetSubtype="0" fill="hold" nodeType="withEffect">
                                  <p:stCondLst>
                                    <p:cond delay="250"/>
                                  </p:stCondLst>
                                  <p:childTnLst>
                                    <p:animEffect transition="out" filter="fade">
                                      <p:cBhvr>
                                        <p:cTn id="62" dur="500" tmFilter="0, 0; .2, .5; .8, .5; 1, 0"/>
                                        <p:tgtEl>
                                          <p:spTgt spid="105"/>
                                        </p:tgtEl>
                                      </p:cBhvr>
                                    </p:animEffect>
                                    <p:animScale>
                                      <p:cBhvr>
                                        <p:cTn id="63" dur="250" autoRev="1" fill="hold"/>
                                        <p:tgtEl>
                                          <p:spTgt spid="105"/>
                                        </p:tgtEl>
                                      </p:cBhvr>
                                      <p:by x="105000" y="105000"/>
                                    </p:animScale>
                                  </p:childTnLst>
                                </p:cTn>
                              </p:par>
                              <p:par>
                                <p:cTn id="64" presetID="1" presetClass="entr" presetSubtype="0" fill="hold" nodeType="withEffect">
                                  <p:stCondLst>
                                    <p:cond delay="250"/>
                                  </p:stCondLst>
                                  <p:childTnLst>
                                    <p:set>
                                      <p:cBhvr>
                                        <p:cTn id="65" dur="1" fill="hold">
                                          <p:stCondLst>
                                            <p:cond delay="0"/>
                                          </p:stCondLst>
                                        </p:cTn>
                                        <p:tgtEl>
                                          <p:spTgt spid="114"/>
                                        </p:tgtEl>
                                        <p:attrNameLst>
                                          <p:attrName>style.visibility</p:attrName>
                                        </p:attrNameLst>
                                      </p:cBhvr>
                                      <p:to>
                                        <p:strVal val="visible"/>
                                      </p:to>
                                    </p:set>
                                  </p:childTnLst>
                                </p:cTn>
                              </p:par>
                              <p:par>
                                <p:cTn id="66" presetID="26" presetClass="emph" presetSubtype="0" fill="hold" nodeType="withEffect">
                                  <p:stCondLst>
                                    <p:cond delay="250"/>
                                  </p:stCondLst>
                                  <p:childTnLst>
                                    <p:animEffect transition="out" filter="fade">
                                      <p:cBhvr>
                                        <p:cTn id="67" dur="500" tmFilter="0, 0; .2, .5; .8, .5; 1, 0"/>
                                        <p:tgtEl>
                                          <p:spTgt spid="114"/>
                                        </p:tgtEl>
                                      </p:cBhvr>
                                    </p:animEffect>
                                    <p:animScale>
                                      <p:cBhvr>
                                        <p:cTn id="68" dur="250" autoRev="1" fill="hold"/>
                                        <p:tgtEl>
                                          <p:spTgt spid="114"/>
                                        </p:tgtEl>
                                      </p:cBhvr>
                                      <p:by x="105000" y="105000"/>
                                    </p:animScale>
                                  </p:childTnLst>
                                </p:cTn>
                              </p:par>
                            </p:childTnLst>
                          </p:cTn>
                        </p:par>
                        <p:par>
                          <p:cTn id="69" fill="hold">
                            <p:stCondLst>
                              <p:cond delay="2750"/>
                            </p:stCondLst>
                            <p:childTnLst>
                              <p:par>
                                <p:cTn id="70" presetID="22" presetClass="entr" presetSubtype="2" fill="hold" grpId="0" nodeType="afterEffect">
                                  <p:stCondLst>
                                    <p:cond delay="0"/>
                                  </p:stCondLst>
                                  <p:childTnLst>
                                    <p:set>
                                      <p:cBhvr>
                                        <p:cTn id="71" dur="1" fill="hold">
                                          <p:stCondLst>
                                            <p:cond delay="0"/>
                                          </p:stCondLst>
                                        </p:cTn>
                                        <p:tgtEl>
                                          <p:spTgt spid="92"/>
                                        </p:tgtEl>
                                        <p:attrNameLst>
                                          <p:attrName>style.visibility</p:attrName>
                                        </p:attrNameLst>
                                      </p:cBhvr>
                                      <p:to>
                                        <p:strVal val="visible"/>
                                      </p:to>
                                    </p:set>
                                    <p:animEffect transition="in" filter="wipe(right)">
                                      <p:cBhvr>
                                        <p:cTn id="72" dur="500"/>
                                        <p:tgtEl>
                                          <p:spTgt spid="92"/>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95"/>
                                        </p:tgtEl>
                                        <p:attrNameLst>
                                          <p:attrName>style.visibility</p:attrName>
                                        </p:attrNameLst>
                                      </p:cBhvr>
                                      <p:to>
                                        <p:strVal val="visible"/>
                                      </p:to>
                                    </p:set>
                                    <p:animEffect transition="in" filter="wipe(left)">
                                      <p:cBhvr>
                                        <p:cTn id="75" dur="500"/>
                                        <p:tgtEl>
                                          <p:spTgt spid="95"/>
                                        </p:tgtEl>
                                      </p:cBhvr>
                                    </p:animEffect>
                                  </p:childTnLst>
                                </p:cTn>
                              </p:par>
                              <p:par>
                                <p:cTn id="76" presetID="10" presetClass="entr" presetSubtype="0" fill="hold" nodeType="withEffect">
                                  <p:stCondLst>
                                    <p:cond delay="0"/>
                                  </p:stCondLst>
                                  <p:childTnLst>
                                    <p:set>
                                      <p:cBhvr>
                                        <p:cTn id="77" dur="1" fill="hold">
                                          <p:stCondLst>
                                            <p:cond delay="0"/>
                                          </p:stCondLst>
                                        </p:cTn>
                                        <p:tgtEl>
                                          <p:spTgt spid="98"/>
                                        </p:tgtEl>
                                        <p:attrNameLst>
                                          <p:attrName>style.visibility</p:attrName>
                                        </p:attrNameLst>
                                      </p:cBhvr>
                                      <p:to>
                                        <p:strVal val="visible"/>
                                      </p:to>
                                    </p:set>
                                    <p:animEffect transition="in" filter="fade">
                                      <p:cBhvr>
                                        <p:cTn id="78" dur="500"/>
                                        <p:tgtEl>
                                          <p:spTgt spid="98"/>
                                        </p:tgtEl>
                                      </p:cBhvr>
                                    </p:animEffect>
                                  </p:childTnLst>
                                </p:cTn>
                              </p:par>
                              <p:par>
                                <p:cTn id="79" presetID="10" presetClass="entr" presetSubtype="0" fill="hold" nodeType="withEffect">
                                  <p:stCondLst>
                                    <p:cond delay="0"/>
                                  </p:stCondLst>
                                  <p:childTnLst>
                                    <p:set>
                                      <p:cBhvr>
                                        <p:cTn id="80" dur="1" fill="hold">
                                          <p:stCondLst>
                                            <p:cond delay="0"/>
                                          </p:stCondLst>
                                        </p:cTn>
                                        <p:tgtEl>
                                          <p:spTgt spid="96"/>
                                        </p:tgtEl>
                                        <p:attrNameLst>
                                          <p:attrName>style.visibility</p:attrName>
                                        </p:attrNameLst>
                                      </p:cBhvr>
                                      <p:to>
                                        <p:strVal val="visible"/>
                                      </p:to>
                                    </p:set>
                                    <p:animEffect transition="in" filter="fade">
                                      <p:cBhvr>
                                        <p:cTn id="81" dur="500"/>
                                        <p:tgtEl>
                                          <p:spTgt spid="96"/>
                                        </p:tgtEl>
                                      </p:cBhvr>
                                    </p:animEffect>
                                  </p:childTnLst>
                                </p:cTn>
                              </p:par>
                              <p:par>
                                <p:cTn id="82" presetID="1" presetClass="entr" presetSubtype="0" fill="hold" nodeType="withEffect">
                                  <p:stCondLst>
                                    <p:cond delay="250"/>
                                  </p:stCondLst>
                                  <p:childTnLst>
                                    <p:set>
                                      <p:cBhvr>
                                        <p:cTn id="83" dur="1" fill="hold">
                                          <p:stCondLst>
                                            <p:cond delay="0"/>
                                          </p:stCondLst>
                                        </p:cTn>
                                        <p:tgtEl>
                                          <p:spTgt spid="108"/>
                                        </p:tgtEl>
                                        <p:attrNameLst>
                                          <p:attrName>style.visibility</p:attrName>
                                        </p:attrNameLst>
                                      </p:cBhvr>
                                      <p:to>
                                        <p:strVal val="visible"/>
                                      </p:to>
                                    </p:set>
                                  </p:childTnLst>
                                </p:cTn>
                              </p:par>
                              <p:par>
                                <p:cTn id="84" presetID="26" presetClass="emph" presetSubtype="0" fill="hold" nodeType="withEffect">
                                  <p:stCondLst>
                                    <p:cond delay="250"/>
                                  </p:stCondLst>
                                  <p:childTnLst>
                                    <p:animEffect transition="out" filter="fade">
                                      <p:cBhvr>
                                        <p:cTn id="85" dur="500" tmFilter="0, 0; .2, .5; .8, .5; 1, 0"/>
                                        <p:tgtEl>
                                          <p:spTgt spid="108"/>
                                        </p:tgtEl>
                                      </p:cBhvr>
                                    </p:animEffect>
                                    <p:animScale>
                                      <p:cBhvr>
                                        <p:cTn id="86" dur="250" autoRev="1" fill="hold"/>
                                        <p:tgtEl>
                                          <p:spTgt spid="108"/>
                                        </p:tgtEl>
                                      </p:cBhvr>
                                      <p:by x="105000" y="105000"/>
                                    </p:animScale>
                                  </p:childTnLst>
                                </p:cTn>
                              </p:par>
                              <p:par>
                                <p:cTn id="87" presetID="1" presetClass="entr" presetSubtype="0" fill="hold" nodeType="withEffect">
                                  <p:stCondLst>
                                    <p:cond delay="250"/>
                                  </p:stCondLst>
                                  <p:childTnLst>
                                    <p:set>
                                      <p:cBhvr>
                                        <p:cTn id="88" dur="1" fill="hold">
                                          <p:stCondLst>
                                            <p:cond delay="0"/>
                                          </p:stCondLst>
                                        </p:cTn>
                                        <p:tgtEl>
                                          <p:spTgt spid="117"/>
                                        </p:tgtEl>
                                        <p:attrNameLst>
                                          <p:attrName>style.visibility</p:attrName>
                                        </p:attrNameLst>
                                      </p:cBhvr>
                                      <p:to>
                                        <p:strVal val="visible"/>
                                      </p:to>
                                    </p:set>
                                  </p:childTnLst>
                                </p:cTn>
                              </p:par>
                              <p:par>
                                <p:cTn id="89" presetID="26" presetClass="emph" presetSubtype="0" fill="hold" nodeType="withEffect">
                                  <p:stCondLst>
                                    <p:cond delay="250"/>
                                  </p:stCondLst>
                                  <p:childTnLst>
                                    <p:animEffect transition="out" filter="fade">
                                      <p:cBhvr>
                                        <p:cTn id="90" dur="500" tmFilter="0, 0; .2, .5; .8, .5; 1, 0"/>
                                        <p:tgtEl>
                                          <p:spTgt spid="117"/>
                                        </p:tgtEl>
                                      </p:cBhvr>
                                    </p:animEffect>
                                    <p:animScale>
                                      <p:cBhvr>
                                        <p:cTn id="91" dur="250" autoRev="1" fill="hold"/>
                                        <p:tgtEl>
                                          <p:spTgt spid="11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91" grpId="0" animBg="1"/>
      <p:bldP spid="92" grpId="0" animBg="1"/>
      <p:bldP spid="94" grpId="0" animBg="1"/>
      <p:bldP spid="95" grpId="0" animBg="1"/>
      <p:bldP spid="120"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 name="文本框 10"/>
          <p:cNvSpPr txBox="1">
            <a:spLocks noChangeArrowheads="1"/>
          </p:cNvSpPr>
          <p:nvPr/>
        </p:nvSpPr>
        <p:spPr bwMode="auto">
          <a:xfrm>
            <a:off x="1295467" y="278222"/>
            <a:ext cx="4680076" cy="461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3" rIns="91428" bIns="45713">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2400" b="1" dirty="0">
                <a:latin typeface="+mn-ea"/>
                <a:ea typeface="+mn-ea"/>
              </a:rPr>
              <a:t>年度工作概述</a:t>
            </a:r>
            <a:r>
              <a:rPr lang="zh-CN" altLang="en-US" sz="1600" b="1" dirty="0">
                <a:latin typeface="+mn-ea"/>
                <a:ea typeface="+mn-ea"/>
              </a:rPr>
              <a:t>（文字可以编辑）</a:t>
            </a:r>
            <a:endParaRPr lang="zh-CN" altLang="en-US" sz="1600" b="1" dirty="0">
              <a:latin typeface="+mn-ea"/>
              <a:ea typeface="+mn-ea"/>
              <a:cs typeface="+mn-ea"/>
              <a:sym typeface="+mn-lt"/>
            </a:endParaRPr>
          </a:p>
        </p:txBody>
      </p:sp>
      <p:sp>
        <p:nvSpPr>
          <p:cNvPr id="31" name="六边形 30"/>
          <p:cNvSpPr/>
          <p:nvPr/>
        </p:nvSpPr>
        <p:spPr>
          <a:xfrm rot="16200000">
            <a:off x="5588982" y="3711290"/>
            <a:ext cx="1523765" cy="1434131"/>
          </a:xfrm>
          <a:prstGeom prst="hexagon">
            <a:avLst/>
          </a:prstGeom>
          <a:solidFill>
            <a:srgbClr val="0070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latin typeface="微软雅黑" pitchFamily="34" charset="-122"/>
              <a:ea typeface="微软雅黑" pitchFamily="34" charset="-122"/>
            </a:endParaRPr>
          </a:p>
        </p:txBody>
      </p:sp>
      <p:pic>
        <p:nvPicPr>
          <p:cNvPr id="32" name="图片 31"/>
          <p:cNvPicPr>
            <a:picLocks noChangeAspect="1"/>
          </p:cNvPicPr>
          <p:nvPr/>
        </p:nvPicPr>
        <p:blipFill>
          <a:blip r:embed="rId3" cstate="screen">
            <a:lum bright="70000" contrast="-70000"/>
            <a:extLst>
              <a:ext uri="{28A0092B-C50C-407E-A947-70E740481C1C}">
                <a14:useLocalDpi xmlns:a14="http://schemas.microsoft.com/office/drawing/2010/main"/>
              </a:ext>
            </a:extLst>
          </a:blip>
          <a:stretch>
            <a:fillRect/>
          </a:stretch>
        </p:blipFill>
        <p:spPr>
          <a:xfrm>
            <a:off x="6057992" y="4111415"/>
            <a:ext cx="603448" cy="603448"/>
          </a:xfrm>
          <a:prstGeom prst="rect">
            <a:avLst/>
          </a:prstGeom>
        </p:spPr>
      </p:pic>
      <p:sp>
        <p:nvSpPr>
          <p:cNvPr id="33" name="六边形 32"/>
          <p:cNvSpPr/>
          <p:nvPr/>
        </p:nvSpPr>
        <p:spPr>
          <a:xfrm rot="16200000">
            <a:off x="4820014" y="2442512"/>
            <a:ext cx="1523765" cy="1434131"/>
          </a:xfrm>
          <a:prstGeom prst="hexagon">
            <a:avLst/>
          </a:prstGeom>
          <a:solidFill>
            <a:srgbClr val="FFC000"/>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latin typeface="微软雅黑" pitchFamily="34" charset="-122"/>
              <a:ea typeface="微软雅黑" pitchFamily="34" charset="-122"/>
            </a:endParaRPr>
          </a:p>
        </p:txBody>
      </p:sp>
      <p:pic>
        <p:nvPicPr>
          <p:cNvPr id="34" name="图片 33"/>
          <p:cNvPicPr>
            <a:picLocks noChangeAspect="1"/>
          </p:cNvPicPr>
          <p:nvPr/>
        </p:nvPicPr>
        <p:blipFill>
          <a:blip r:embed="rId4" cstate="screen">
            <a:biLevel thresh="50000"/>
            <a:extLst>
              <a:ext uri="{28A0092B-C50C-407E-A947-70E740481C1C}">
                <a14:useLocalDpi xmlns:a14="http://schemas.microsoft.com/office/drawing/2010/main"/>
              </a:ext>
            </a:extLst>
          </a:blip>
          <a:stretch>
            <a:fillRect/>
          </a:stretch>
        </p:blipFill>
        <p:spPr>
          <a:xfrm>
            <a:off x="5289024" y="2842635"/>
            <a:ext cx="603448" cy="603448"/>
          </a:xfrm>
          <a:prstGeom prst="rect">
            <a:avLst/>
          </a:prstGeom>
        </p:spPr>
      </p:pic>
      <p:sp>
        <p:nvSpPr>
          <p:cNvPr id="35" name="六边形 34"/>
          <p:cNvSpPr/>
          <p:nvPr/>
        </p:nvSpPr>
        <p:spPr>
          <a:xfrm rot="16200000">
            <a:off x="4045900" y="3711289"/>
            <a:ext cx="1523765" cy="1434131"/>
          </a:xfrm>
          <a:prstGeom prst="hexagon">
            <a:avLst/>
          </a:prstGeom>
          <a:solidFill>
            <a:schemeClr val="bg1">
              <a:lumMod val="50000"/>
            </a:schemeClr>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latin typeface="微软雅黑" pitchFamily="34" charset="-122"/>
              <a:ea typeface="微软雅黑" pitchFamily="34" charset="-122"/>
            </a:endParaRPr>
          </a:p>
        </p:txBody>
      </p:sp>
      <p:pic>
        <p:nvPicPr>
          <p:cNvPr id="36" name="图片 35"/>
          <p:cNvPicPr>
            <a:picLocks noChangeAspect="1"/>
          </p:cNvPicPr>
          <p:nvPr/>
        </p:nvPicPr>
        <p:blipFill>
          <a:blip r:embed="rId5" cstate="screen">
            <a:biLevel thresh="50000"/>
            <a:extLst>
              <a:ext uri="{28A0092B-C50C-407E-A947-70E740481C1C}">
                <a14:useLocalDpi xmlns:a14="http://schemas.microsoft.com/office/drawing/2010/main"/>
              </a:ext>
            </a:extLst>
          </a:blip>
          <a:stretch>
            <a:fillRect/>
          </a:stretch>
        </p:blipFill>
        <p:spPr>
          <a:xfrm>
            <a:off x="4514911" y="4111413"/>
            <a:ext cx="603448" cy="603448"/>
          </a:xfrm>
          <a:prstGeom prst="rect">
            <a:avLst/>
          </a:prstGeom>
        </p:spPr>
      </p:pic>
      <p:sp>
        <p:nvSpPr>
          <p:cNvPr id="37" name="六边形 36"/>
          <p:cNvSpPr/>
          <p:nvPr/>
        </p:nvSpPr>
        <p:spPr>
          <a:xfrm rot="16200000">
            <a:off x="4820014" y="5022394"/>
            <a:ext cx="1523765" cy="1434131"/>
          </a:xfrm>
          <a:prstGeom prst="hexagon">
            <a:avLst/>
          </a:prstGeom>
          <a:solidFill>
            <a:srgbClr val="FFC000"/>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latin typeface="微软雅黑" pitchFamily="34" charset="-122"/>
              <a:ea typeface="微软雅黑" pitchFamily="34" charset="-122"/>
            </a:endParaRPr>
          </a:p>
        </p:txBody>
      </p:sp>
      <p:pic>
        <p:nvPicPr>
          <p:cNvPr id="38" name="图片 37"/>
          <p:cNvPicPr>
            <a:picLocks noChangeAspect="1"/>
          </p:cNvPicPr>
          <p:nvPr/>
        </p:nvPicPr>
        <p:blipFill>
          <a:blip r:embed="rId6">
            <a:biLevel thresh="50000"/>
            <a:extLst>
              <a:ext uri="{28A0092B-C50C-407E-A947-70E740481C1C}">
                <a14:useLocalDpi xmlns:a14="http://schemas.microsoft.com/office/drawing/2010/main"/>
              </a:ext>
            </a:extLst>
          </a:blip>
          <a:stretch>
            <a:fillRect/>
          </a:stretch>
        </p:blipFill>
        <p:spPr>
          <a:xfrm>
            <a:off x="5289024" y="5422519"/>
            <a:ext cx="603448" cy="603448"/>
          </a:xfrm>
          <a:prstGeom prst="rect">
            <a:avLst/>
          </a:prstGeom>
        </p:spPr>
      </p:pic>
      <p:sp>
        <p:nvSpPr>
          <p:cNvPr id="39" name="六边形 38"/>
          <p:cNvSpPr/>
          <p:nvPr/>
        </p:nvSpPr>
        <p:spPr>
          <a:xfrm rot="16200000">
            <a:off x="6419318" y="4956806"/>
            <a:ext cx="1523765" cy="1434131"/>
          </a:xfrm>
          <a:prstGeom prst="hexagon">
            <a:avLst/>
          </a:prstGeom>
          <a:solidFill>
            <a:schemeClr val="bg1">
              <a:lumMod val="50000"/>
            </a:schemeClr>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latin typeface="微软雅黑" pitchFamily="34" charset="-122"/>
              <a:ea typeface="微软雅黑" pitchFamily="34" charset="-122"/>
            </a:endParaRPr>
          </a:p>
        </p:txBody>
      </p:sp>
      <p:pic>
        <p:nvPicPr>
          <p:cNvPr id="40" name="图片 39"/>
          <p:cNvPicPr>
            <a:picLocks noChangeAspect="1"/>
          </p:cNvPicPr>
          <p:nvPr/>
        </p:nvPicPr>
        <p:blipFill>
          <a:blip r:embed="rId7" cstate="screen">
            <a:biLevel thresh="50000"/>
            <a:extLst>
              <a:ext uri="{28A0092B-C50C-407E-A947-70E740481C1C}">
                <a14:useLocalDpi xmlns:a14="http://schemas.microsoft.com/office/drawing/2010/main"/>
              </a:ext>
            </a:extLst>
          </a:blip>
          <a:stretch>
            <a:fillRect/>
          </a:stretch>
        </p:blipFill>
        <p:spPr>
          <a:xfrm>
            <a:off x="6888328" y="5351015"/>
            <a:ext cx="603448" cy="645712"/>
          </a:xfrm>
          <a:prstGeom prst="rect">
            <a:avLst/>
          </a:prstGeom>
        </p:spPr>
      </p:pic>
      <p:sp>
        <p:nvSpPr>
          <p:cNvPr id="41" name="六边形 40"/>
          <p:cNvSpPr/>
          <p:nvPr/>
        </p:nvSpPr>
        <p:spPr>
          <a:xfrm rot="16200000">
            <a:off x="7127530" y="3677553"/>
            <a:ext cx="1523765" cy="1434131"/>
          </a:xfrm>
          <a:prstGeom prst="hexagon">
            <a:avLst/>
          </a:prstGeom>
          <a:solidFill>
            <a:srgbClr val="FFC000"/>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latin typeface="微软雅黑" pitchFamily="34" charset="-122"/>
              <a:ea typeface="微软雅黑" pitchFamily="34" charset="-122"/>
            </a:endParaRPr>
          </a:p>
        </p:txBody>
      </p:sp>
      <p:pic>
        <p:nvPicPr>
          <p:cNvPr id="42" name="图片 41"/>
          <p:cNvPicPr>
            <a:picLocks noChangeAspect="1"/>
          </p:cNvPicPr>
          <p:nvPr/>
        </p:nvPicPr>
        <p:blipFill>
          <a:blip r:embed="rId8" cstate="screen">
            <a:biLevel thresh="50000"/>
            <a:extLst>
              <a:ext uri="{28A0092B-C50C-407E-A947-70E740481C1C}">
                <a14:useLocalDpi xmlns:a14="http://schemas.microsoft.com/office/drawing/2010/main"/>
              </a:ext>
            </a:extLst>
          </a:blip>
          <a:stretch>
            <a:fillRect/>
          </a:stretch>
        </p:blipFill>
        <p:spPr>
          <a:xfrm>
            <a:off x="7587788" y="4242768"/>
            <a:ext cx="631387" cy="350769"/>
          </a:xfrm>
          <a:prstGeom prst="rect">
            <a:avLst/>
          </a:prstGeom>
        </p:spPr>
      </p:pic>
      <p:sp>
        <p:nvSpPr>
          <p:cNvPr id="43" name="六边形 42"/>
          <p:cNvSpPr/>
          <p:nvPr/>
        </p:nvSpPr>
        <p:spPr>
          <a:xfrm rot="16200000">
            <a:off x="6392708" y="2402098"/>
            <a:ext cx="1523765" cy="1434131"/>
          </a:xfrm>
          <a:prstGeom prst="hexagon">
            <a:avLst/>
          </a:prstGeom>
          <a:solidFill>
            <a:schemeClr val="bg1">
              <a:lumMod val="50000"/>
            </a:schemeClr>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latin typeface="微软雅黑" pitchFamily="34" charset="-122"/>
              <a:ea typeface="微软雅黑" pitchFamily="34" charset="-122"/>
            </a:endParaRPr>
          </a:p>
        </p:txBody>
      </p:sp>
      <p:pic>
        <p:nvPicPr>
          <p:cNvPr id="44" name="图片 43"/>
          <p:cNvPicPr>
            <a:picLocks noChangeAspect="1"/>
          </p:cNvPicPr>
          <p:nvPr/>
        </p:nvPicPr>
        <p:blipFill>
          <a:blip r:embed="rId9">
            <a:biLevel thresh="50000"/>
            <a:extLst>
              <a:ext uri="{28A0092B-C50C-407E-A947-70E740481C1C}">
                <a14:useLocalDpi xmlns:a14="http://schemas.microsoft.com/office/drawing/2010/main"/>
              </a:ext>
            </a:extLst>
          </a:blip>
          <a:stretch>
            <a:fillRect/>
          </a:stretch>
        </p:blipFill>
        <p:spPr>
          <a:xfrm>
            <a:off x="6733649" y="2680464"/>
            <a:ext cx="877401" cy="877401"/>
          </a:xfrm>
          <a:prstGeom prst="rect">
            <a:avLst/>
          </a:prstGeom>
        </p:spPr>
      </p:pic>
      <p:sp>
        <p:nvSpPr>
          <p:cNvPr id="45" name="矩形 44"/>
          <p:cNvSpPr/>
          <p:nvPr/>
        </p:nvSpPr>
        <p:spPr>
          <a:xfrm flipH="1">
            <a:off x="8123167" y="2851101"/>
            <a:ext cx="3499695" cy="615643"/>
          </a:xfrm>
          <a:prstGeom prst="rect">
            <a:avLst/>
          </a:prstGeom>
          <a:effectLst/>
        </p:spPr>
        <p:txBody>
          <a:bodyPr wrap="square" lIns="162524" tIns="81261" rIns="162524" bIns="81261">
            <a:spAutoFit/>
          </a:bodyPr>
          <a:lstStyle/>
          <a:p>
            <a:r>
              <a:rPr lang="zh-CN" altLang="en-US" sz="1467" dirty="0">
                <a:solidFill>
                  <a:schemeClr val="tx1">
                    <a:lumMod val="95000"/>
                    <a:lumOff val="5000"/>
                  </a:schemeClr>
                </a:solidFill>
                <a:latin typeface="微软雅黑" pitchFamily="34" charset="-122"/>
                <a:ea typeface="微软雅黑" pitchFamily="34" charset="-122"/>
              </a:rPr>
              <a:t>您的内容打在这里，或者通过复制您的文本后，在此框中选择粘贴</a:t>
            </a:r>
            <a:endParaRPr lang="en-US" altLang="zh-CN" sz="1467" dirty="0">
              <a:solidFill>
                <a:schemeClr val="tx1">
                  <a:lumMod val="75000"/>
                  <a:lumOff val="25000"/>
                </a:schemeClr>
              </a:solidFill>
              <a:latin typeface="微软雅黑" pitchFamily="34" charset="-122"/>
              <a:ea typeface="微软雅黑" pitchFamily="34" charset="-122"/>
            </a:endParaRPr>
          </a:p>
        </p:txBody>
      </p:sp>
      <p:sp>
        <p:nvSpPr>
          <p:cNvPr id="46" name="矩形 45"/>
          <p:cNvSpPr/>
          <p:nvPr/>
        </p:nvSpPr>
        <p:spPr>
          <a:xfrm>
            <a:off x="8136987" y="2523666"/>
            <a:ext cx="3117556" cy="433414"/>
          </a:xfrm>
          <a:prstGeom prst="rect">
            <a:avLst/>
          </a:prstGeom>
        </p:spPr>
        <p:txBody>
          <a:bodyPr wrap="square" lIns="162524" tIns="81261" rIns="162524" bIns="81261">
            <a:spAutoFit/>
          </a:bodyPr>
          <a:lstStyle/>
          <a:p>
            <a:pPr algn="just" defTabSz="1625159" fontAlgn="base">
              <a:lnSpc>
                <a:spcPts val="2133"/>
              </a:lnSpc>
              <a:spcBef>
                <a:spcPct val="0"/>
              </a:spcBef>
              <a:spcAft>
                <a:spcPct val="0"/>
              </a:spcAft>
            </a:pPr>
            <a:r>
              <a:rPr lang="zh-CN" altLang="en-US" sz="1867" b="1" dirty="0">
                <a:solidFill>
                  <a:schemeClr val="tx1">
                    <a:lumMod val="75000"/>
                    <a:lumOff val="25000"/>
                  </a:schemeClr>
                </a:solidFill>
                <a:latin typeface="微软雅黑" pitchFamily="34" charset="-122"/>
                <a:ea typeface="微软雅黑" pitchFamily="34" charset="-122"/>
              </a:rPr>
              <a:t>这里填写标题</a:t>
            </a:r>
            <a:endParaRPr lang="en-US" altLang="zh-CN" sz="1867" b="1" dirty="0">
              <a:solidFill>
                <a:schemeClr val="tx1">
                  <a:lumMod val="75000"/>
                  <a:lumOff val="25000"/>
                </a:schemeClr>
              </a:solidFill>
              <a:latin typeface="微软雅黑" pitchFamily="34" charset="-122"/>
              <a:ea typeface="微软雅黑" pitchFamily="34" charset="-122"/>
            </a:endParaRPr>
          </a:p>
        </p:txBody>
      </p:sp>
      <p:sp>
        <p:nvSpPr>
          <p:cNvPr id="47" name="矩形 46"/>
          <p:cNvSpPr/>
          <p:nvPr/>
        </p:nvSpPr>
        <p:spPr>
          <a:xfrm flipH="1">
            <a:off x="8933010" y="4194754"/>
            <a:ext cx="3258991" cy="615643"/>
          </a:xfrm>
          <a:prstGeom prst="rect">
            <a:avLst/>
          </a:prstGeom>
          <a:effectLst/>
        </p:spPr>
        <p:txBody>
          <a:bodyPr wrap="square" lIns="162524" tIns="81261" rIns="162524" bIns="81261">
            <a:spAutoFit/>
          </a:bodyPr>
          <a:lstStyle/>
          <a:p>
            <a:r>
              <a:rPr lang="zh-CN" altLang="en-US" sz="1467" dirty="0">
                <a:solidFill>
                  <a:schemeClr val="tx1">
                    <a:lumMod val="95000"/>
                    <a:lumOff val="5000"/>
                  </a:schemeClr>
                </a:solidFill>
                <a:latin typeface="微软雅黑" pitchFamily="34" charset="-122"/>
                <a:ea typeface="微软雅黑" pitchFamily="34" charset="-122"/>
              </a:rPr>
              <a:t>您的内容打在这里，或者通过复制您的文本后，在此框中选择粘贴</a:t>
            </a:r>
            <a:endParaRPr lang="en-US" altLang="zh-CN" sz="1467" dirty="0">
              <a:solidFill>
                <a:schemeClr val="tx1">
                  <a:lumMod val="75000"/>
                  <a:lumOff val="25000"/>
                </a:schemeClr>
              </a:solidFill>
              <a:latin typeface="微软雅黑" pitchFamily="34" charset="-122"/>
              <a:ea typeface="微软雅黑" pitchFamily="34" charset="-122"/>
            </a:endParaRPr>
          </a:p>
        </p:txBody>
      </p:sp>
      <p:sp>
        <p:nvSpPr>
          <p:cNvPr id="48" name="矩形 47"/>
          <p:cNvSpPr/>
          <p:nvPr/>
        </p:nvSpPr>
        <p:spPr>
          <a:xfrm>
            <a:off x="8946831" y="3867319"/>
            <a:ext cx="3117556" cy="433414"/>
          </a:xfrm>
          <a:prstGeom prst="rect">
            <a:avLst/>
          </a:prstGeom>
        </p:spPr>
        <p:txBody>
          <a:bodyPr wrap="square" lIns="162524" tIns="81261" rIns="162524" bIns="81261">
            <a:spAutoFit/>
          </a:bodyPr>
          <a:lstStyle/>
          <a:p>
            <a:pPr algn="just" defTabSz="1625159" fontAlgn="base">
              <a:lnSpc>
                <a:spcPts val="2133"/>
              </a:lnSpc>
              <a:spcBef>
                <a:spcPct val="0"/>
              </a:spcBef>
              <a:spcAft>
                <a:spcPct val="0"/>
              </a:spcAft>
            </a:pPr>
            <a:r>
              <a:rPr lang="zh-CN" altLang="en-US" sz="1867" b="1" dirty="0">
                <a:solidFill>
                  <a:schemeClr val="tx1">
                    <a:lumMod val="75000"/>
                    <a:lumOff val="25000"/>
                  </a:schemeClr>
                </a:solidFill>
                <a:latin typeface="微软雅黑" pitchFamily="34" charset="-122"/>
                <a:ea typeface="微软雅黑" pitchFamily="34" charset="-122"/>
              </a:rPr>
              <a:t>这里填写标题</a:t>
            </a:r>
            <a:endParaRPr lang="en-US" altLang="zh-CN" sz="1867" b="1" dirty="0">
              <a:solidFill>
                <a:schemeClr val="tx1">
                  <a:lumMod val="75000"/>
                  <a:lumOff val="25000"/>
                </a:schemeClr>
              </a:solidFill>
              <a:latin typeface="微软雅黑" pitchFamily="34" charset="-122"/>
              <a:ea typeface="微软雅黑" pitchFamily="34" charset="-122"/>
            </a:endParaRPr>
          </a:p>
        </p:txBody>
      </p:sp>
      <p:sp>
        <p:nvSpPr>
          <p:cNvPr id="49" name="矩形 48"/>
          <p:cNvSpPr/>
          <p:nvPr/>
        </p:nvSpPr>
        <p:spPr>
          <a:xfrm flipH="1">
            <a:off x="8170950" y="5648913"/>
            <a:ext cx="3499695" cy="615643"/>
          </a:xfrm>
          <a:prstGeom prst="rect">
            <a:avLst/>
          </a:prstGeom>
          <a:effectLst/>
        </p:spPr>
        <p:txBody>
          <a:bodyPr wrap="square" lIns="162524" tIns="81261" rIns="162524" bIns="81261">
            <a:spAutoFit/>
          </a:bodyPr>
          <a:lstStyle/>
          <a:p>
            <a:r>
              <a:rPr lang="zh-CN" altLang="en-US" sz="1467" dirty="0">
                <a:solidFill>
                  <a:schemeClr val="tx1">
                    <a:lumMod val="95000"/>
                    <a:lumOff val="5000"/>
                  </a:schemeClr>
                </a:solidFill>
                <a:latin typeface="微软雅黑" pitchFamily="34" charset="-122"/>
                <a:ea typeface="微软雅黑" pitchFamily="34" charset="-122"/>
              </a:rPr>
              <a:t>您的内容打在这里，或者通过复制您的文本后，在此框中选择粘贴</a:t>
            </a:r>
            <a:endParaRPr lang="en-US" altLang="zh-CN" sz="1467" dirty="0">
              <a:solidFill>
                <a:schemeClr val="tx1">
                  <a:lumMod val="75000"/>
                  <a:lumOff val="25000"/>
                </a:schemeClr>
              </a:solidFill>
              <a:latin typeface="微软雅黑" pitchFamily="34" charset="-122"/>
              <a:ea typeface="微软雅黑" pitchFamily="34" charset="-122"/>
            </a:endParaRPr>
          </a:p>
        </p:txBody>
      </p:sp>
      <p:sp>
        <p:nvSpPr>
          <p:cNvPr id="50" name="矩形 49"/>
          <p:cNvSpPr/>
          <p:nvPr/>
        </p:nvSpPr>
        <p:spPr>
          <a:xfrm>
            <a:off x="8184771" y="5321478"/>
            <a:ext cx="3117556" cy="433414"/>
          </a:xfrm>
          <a:prstGeom prst="rect">
            <a:avLst/>
          </a:prstGeom>
        </p:spPr>
        <p:txBody>
          <a:bodyPr wrap="square" lIns="162524" tIns="81261" rIns="162524" bIns="81261">
            <a:spAutoFit/>
          </a:bodyPr>
          <a:lstStyle/>
          <a:p>
            <a:pPr algn="just" defTabSz="1625159" fontAlgn="base">
              <a:lnSpc>
                <a:spcPts val="2133"/>
              </a:lnSpc>
              <a:spcBef>
                <a:spcPct val="0"/>
              </a:spcBef>
              <a:spcAft>
                <a:spcPct val="0"/>
              </a:spcAft>
            </a:pPr>
            <a:r>
              <a:rPr lang="zh-CN" altLang="en-US" sz="1867" b="1" dirty="0">
                <a:solidFill>
                  <a:schemeClr val="tx1">
                    <a:lumMod val="75000"/>
                    <a:lumOff val="25000"/>
                  </a:schemeClr>
                </a:solidFill>
                <a:latin typeface="微软雅黑" pitchFamily="34" charset="-122"/>
                <a:ea typeface="微软雅黑" pitchFamily="34" charset="-122"/>
              </a:rPr>
              <a:t>这里填写标题</a:t>
            </a:r>
            <a:endParaRPr lang="en-US" altLang="zh-CN" sz="1867" b="1" dirty="0">
              <a:solidFill>
                <a:schemeClr val="tx1">
                  <a:lumMod val="75000"/>
                  <a:lumOff val="25000"/>
                </a:schemeClr>
              </a:solidFill>
              <a:latin typeface="微软雅黑" pitchFamily="34" charset="-122"/>
              <a:ea typeface="微软雅黑" pitchFamily="34" charset="-122"/>
            </a:endParaRPr>
          </a:p>
        </p:txBody>
      </p:sp>
      <p:sp>
        <p:nvSpPr>
          <p:cNvPr id="51" name="矩形 50"/>
          <p:cNvSpPr/>
          <p:nvPr/>
        </p:nvSpPr>
        <p:spPr>
          <a:xfrm flipH="1">
            <a:off x="959339" y="5735001"/>
            <a:ext cx="3499695" cy="615643"/>
          </a:xfrm>
          <a:prstGeom prst="rect">
            <a:avLst/>
          </a:prstGeom>
          <a:effectLst/>
        </p:spPr>
        <p:txBody>
          <a:bodyPr wrap="square" lIns="162524" tIns="81261" rIns="162524" bIns="81261">
            <a:spAutoFit/>
          </a:bodyPr>
          <a:lstStyle/>
          <a:p>
            <a:r>
              <a:rPr lang="zh-CN" altLang="en-US" sz="1467" dirty="0">
                <a:solidFill>
                  <a:schemeClr val="tx1">
                    <a:lumMod val="95000"/>
                    <a:lumOff val="5000"/>
                  </a:schemeClr>
                </a:solidFill>
                <a:latin typeface="微软雅黑" pitchFamily="34" charset="-122"/>
                <a:ea typeface="微软雅黑" pitchFamily="34" charset="-122"/>
              </a:rPr>
              <a:t>您的内容打在这里，或者通过复制您的文本后，在此框中选择粘贴</a:t>
            </a:r>
            <a:endParaRPr lang="en-US" altLang="zh-CN" sz="1467" dirty="0">
              <a:solidFill>
                <a:schemeClr val="tx1">
                  <a:lumMod val="75000"/>
                  <a:lumOff val="25000"/>
                </a:schemeClr>
              </a:solidFill>
              <a:latin typeface="微软雅黑" pitchFamily="34" charset="-122"/>
              <a:ea typeface="微软雅黑" pitchFamily="34" charset="-122"/>
            </a:endParaRPr>
          </a:p>
        </p:txBody>
      </p:sp>
      <p:sp>
        <p:nvSpPr>
          <p:cNvPr id="52" name="矩形 51"/>
          <p:cNvSpPr/>
          <p:nvPr/>
        </p:nvSpPr>
        <p:spPr>
          <a:xfrm>
            <a:off x="2125289" y="5361622"/>
            <a:ext cx="2253459" cy="433414"/>
          </a:xfrm>
          <a:prstGeom prst="rect">
            <a:avLst/>
          </a:prstGeom>
        </p:spPr>
        <p:txBody>
          <a:bodyPr wrap="square" lIns="162524" tIns="81261" rIns="162524" bIns="81261">
            <a:spAutoFit/>
          </a:bodyPr>
          <a:lstStyle/>
          <a:p>
            <a:pPr algn="just" defTabSz="1625159" fontAlgn="base">
              <a:lnSpc>
                <a:spcPts val="2133"/>
              </a:lnSpc>
              <a:spcBef>
                <a:spcPct val="0"/>
              </a:spcBef>
              <a:spcAft>
                <a:spcPct val="0"/>
              </a:spcAft>
            </a:pPr>
            <a:r>
              <a:rPr lang="zh-CN" altLang="en-US" sz="1867" b="1" dirty="0">
                <a:solidFill>
                  <a:schemeClr val="tx1">
                    <a:lumMod val="75000"/>
                    <a:lumOff val="25000"/>
                  </a:schemeClr>
                </a:solidFill>
                <a:latin typeface="微软雅黑" pitchFamily="34" charset="-122"/>
                <a:ea typeface="微软雅黑" pitchFamily="34" charset="-122"/>
              </a:rPr>
              <a:t>这里填写标题</a:t>
            </a:r>
            <a:endParaRPr lang="en-US" altLang="zh-CN" sz="1867" b="1" dirty="0">
              <a:solidFill>
                <a:schemeClr val="tx1">
                  <a:lumMod val="75000"/>
                  <a:lumOff val="25000"/>
                </a:schemeClr>
              </a:solidFill>
              <a:latin typeface="微软雅黑" pitchFamily="34" charset="-122"/>
              <a:ea typeface="微软雅黑" pitchFamily="34" charset="-122"/>
            </a:endParaRPr>
          </a:p>
        </p:txBody>
      </p:sp>
      <p:sp>
        <p:nvSpPr>
          <p:cNvPr id="53" name="矩形 52"/>
          <p:cNvSpPr/>
          <p:nvPr/>
        </p:nvSpPr>
        <p:spPr>
          <a:xfrm flipH="1">
            <a:off x="591025" y="4254428"/>
            <a:ext cx="3499695" cy="615643"/>
          </a:xfrm>
          <a:prstGeom prst="rect">
            <a:avLst/>
          </a:prstGeom>
          <a:effectLst/>
        </p:spPr>
        <p:txBody>
          <a:bodyPr wrap="square" lIns="162524" tIns="81261" rIns="162524" bIns="81261">
            <a:spAutoFit/>
          </a:bodyPr>
          <a:lstStyle/>
          <a:p>
            <a:r>
              <a:rPr lang="zh-CN" altLang="en-US" sz="1467" dirty="0">
                <a:solidFill>
                  <a:schemeClr val="tx1">
                    <a:lumMod val="95000"/>
                    <a:lumOff val="5000"/>
                  </a:schemeClr>
                </a:solidFill>
                <a:latin typeface="微软雅黑" pitchFamily="34" charset="-122"/>
                <a:ea typeface="微软雅黑" pitchFamily="34" charset="-122"/>
              </a:rPr>
              <a:t>您的内容打在这里，或者通过复制您的文本后，在此框中选择粘贴</a:t>
            </a:r>
            <a:endParaRPr lang="en-US" altLang="zh-CN" sz="1467" dirty="0">
              <a:solidFill>
                <a:schemeClr val="tx1">
                  <a:lumMod val="75000"/>
                  <a:lumOff val="25000"/>
                </a:schemeClr>
              </a:solidFill>
              <a:latin typeface="微软雅黑" pitchFamily="34" charset="-122"/>
              <a:ea typeface="微软雅黑" pitchFamily="34" charset="-122"/>
            </a:endParaRPr>
          </a:p>
        </p:txBody>
      </p:sp>
      <p:sp>
        <p:nvSpPr>
          <p:cNvPr id="54" name="矩形 53"/>
          <p:cNvSpPr/>
          <p:nvPr/>
        </p:nvSpPr>
        <p:spPr>
          <a:xfrm>
            <a:off x="1756972" y="3881049"/>
            <a:ext cx="2253459" cy="433414"/>
          </a:xfrm>
          <a:prstGeom prst="rect">
            <a:avLst/>
          </a:prstGeom>
        </p:spPr>
        <p:txBody>
          <a:bodyPr wrap="square" lIns="162524" tIns="81261" rIns="162524" bIns="81261">
            <a:spAutoFit/>
          </a:bodyPr>
          <a:lstStyle/>
          <a:p>
            <a:pPr algn="just" defTabSz="1625159" fontAlgn="base">
              <a:lnSpc>
                <a:spcPts val="2133"/>
              </a:lnSpc>
              <a:spcBef>
                <a:spcPct val="0"/>
              </a:spcBef>
              <a:spcAft>
                <a:spcPct val="0"/>
              </a:spcAft>
            </a:pPr>
            <a:r>
              <a:rPr lang="zh-CN" altLang="en-US" sz="1867" b="1" dirty="0">
                <a:solidFill>
                  <a:schemeClr val="tx1">
                    <a:lumMod val="75000"/>
                    <a:lumOff val="25000"/>
                  </a:schemeClr>
                </a:solidFill>
                <a:latin typeface="微软雅黑" pitchFamily="34" charset="-122"/>
                <a:ea typeface="微软雅黑" pitchFamily="34" charset="-122"/>
              </a:rPr>
              <a:t>这里填写标题</a:t>
            </a:r>
            <a:endParaRPr lang="en-US" altLang="zh-CN" sz="1867" b="1" dirty="0">
              <a:solidFill>
                <a:schemeClr val="tx1">
                  <a:lumMod val="75000"/>
                  <a:lumOff val="25000"/>
                </a:schemeClr>
              </a:solidFill>
              <a:latin typeface="微软雅黑" pitchFamily="34" charset="-122"/>
              <a:ea typeface="微软雅黑" pitchFamily="34" charset="-122"/>
            </a:endParaRPr>
          </a:p>
        </p:txBody>
      </p:sp>
      <p:sp>
        <p:nvSpPr>
          <p:cNvPr id="55" name="矩形 54"/>
          <p:cNvSpPr/>
          <p:nvPr/>
        </p:nvSpPr>
        <p:spPr>
          <a:xfrm flipH="1">
            <a:off x="815411" y="2897046"/>
            <a:ext cx="3775775" cy="615643"/>
          </a:xfrm>
          <a:prstGeom prst="rect">
            <a:avLst/>
          </a:prstGeom>
          <a:effectLst/>
        </p:spPr>
        <p:txBody>
          <a:bodyPr wrap="square" lIns="162524" tIns="81261" rIns="162524" bIns="81261">
            <a:spAutoFit/>
          </a:bodyPr>
          <a:lstStyle/>
          <a:p>
            <a:r>
              <a:rPr lang="zh-CN" altLang="en-US" sz="1467" dirty="0">
                <a:solidFill>
                  <a:schemeClr val="tx1">
                    <a:lumMod val="95000"/>
                    <a:lumOff val="5000"/>
                  </a:schemeClr>
                </a:solidFill>
                <a:latin typeface="微软雅黑" pitchFamily="34" charset="-122"/>
                <a:ea typeface="微软雅黑" pitchFamily="34" charset="-122"/>
              </a:rPr>
              <a:t>您的内容打在这里，或者通过复制您的文本后，在此框中选择粘贴</a:t>
            </a:r>
            <a:endParaRPr lang="en-US" altLang="zh-CN" sz="1467" dirty="0">
              <a:solidFill>
                <a:schemeClr val="tx1">
                  <a:lumMod val="75000"/>
                  <a:lumOff val="25000"/>
                </a:schemeClr>
              </a:solidFill>
              <a:latin typeface="微软雅黑" pitchFamily="34" charset="-122"/>
              <a:ea typeface="微软雅黑" pitchFamily="34" charset="-122"/>
            </a:endParaRPr>
          </a:p>
        </p:txBody>
      </p:sp>
      <p:sp>
        <p:nvSpPr>
          <p:cNvPr id="56" name="矩形 55"/>
          <p:cNvSpPr/>
          <p:nvPr/>
        </p:nvSpPr>
        <p:spPr>
          <a:xfrm>
            <a:off x="2257440" y="2523666"/>
            <a:ext cx="2253459" cy="433414"/>
          </a:xfrm>
          <a:prstGeom prst="rect">
            <a:avLst/>
          </a:prstGeom>
        </p:spPr>
        <p:txBody>
          <a:bodyPr wrap="square" lIns="162524" tIns="81261" rIns="162524" bIns="81261">
            <a:spAutoFit/>
          </a:bodyPr>
          <a:lstStyle/>
          <a:p>
            <a:pPr algn="just" defTabSz="1625159" fontAlgn="base">
              <a:lnSpc>
                <a:spcPts val="2133"/>
              </a:lnSpc>
              <a:spcBef>
                <a:spcPct val="0"/>
              </a:spcBef>
              <a:spcAft>
                <a:spcPct val="0"/>
              </a:spcAft>
            </a:pPr>
            <a:r>
              <a:rPr lang="zh-CN" altLang="en-US" sz="1867" b="1" dirty="0">
                <a:solidFill>
                  <a:schemeClr val="tx1">
                    <a:lumMod val="75000"/>
                    <a:lumOff val="25000"/>
                  </a:schemeClr>
                </a:solidFill>
                <a:latin typeface="微软雅黑" pitchFamily="34" charset="-122"/>
                <a:ea typeface="微软雅黑" pitchFamily="34" charset="-122"/>
              </a:rPr>
              <a:t>这里填写标题</a:t>
            </a:r>
            <a:endParaRPr lang="en-US" altLang="zh-CN" sz="1867" b="1" dirty="0">
              <a:solidFill>
                <a:schemeClr val="tx1">
                  <a:lumMod val="75000"/>
                  <a:lumOff val="25000"/>
                </a:schemeClr>
              </a:solidFill>
              <a:latin typeface="微软雅黑" pitchFamily="34" charset="-122"/>
              <a:ea typeface="微软雅黑" pitchFamily="34" charset="-122"/>
            </a:endParaRPr>
          </a:p>
        </p:txBody>
      </p:sp>
      <p:sp>
        <p:nvSpPr>
          <p:cNvPr id="57" name="TextBox 30"/>
          <p:cNvSpPr txBox="1"/>
          <p:nvPr/>
        </p:nvSpPr>
        <p:spPr>
          <a:xfrm>
            <a:off x="562719" y="1057381"/>
            <a:ext cx="1140056" cy="379656"/>
          </a:xfrm>
          <a:prstGeom prst="rect">
            <a:avLst/>
          </a:prstGeom>
          <a:noFill/>
        </p:spPr>
        <p:txBody>
          <a:bodyPr wrap="none" rtlCol="0">
            <a:spAutoFit/>
          </a:bodyPr>
          <a:lstStyle/>
          <a:p>
            <a:r>
              <a:rPr lang="zh-CN" altLang="en-US" sz="1867" dirty="0">
                <a:solidFill>
                  <a:schemeClr val="tx1">
                    <a:lumMod val="85000"/>
                    <a:lumOff val="15000"/>
                  </a:schemeClr>
                </a:solidFill>
                <a:latin typeface="微软雅黑" pitchFamily="34" charset="-122"/>
                <a:ea typeface="微软雅黑" pitchFamily="34" charset="-122"/>
              </a:rPr>
              <a:t>添加标题</a:t>
            </a:r>
          </a:p>
        </p:txBody>
      </p:sp>
      <p:sp>
        <p:nvSpPr>
          <p:cNvPr id="58" name="TextBox 29"/>
          <p:cNvSpPr txBox="1"/>
          <p:nvPr/>
        </p:nvSpPr>
        <p:spPr>
          <a:xfrm>
            <a:off x="562721" y="1438195"/>
            <a:ext cx="10717855" cy="732508"/>
          </a:xfrm>
          <a:prstGeom prst="rect">
            <a:avLst/>
          </a:prstGeom>
          <a:noFill/>
        </p:spPr>
        <p:txBody>
          <a:bodyPr wrap="square" rtlCol="0">
            <a:spAutoFit/>
          </a:bodyPr>
          <a:lstStyle/>
          <a:p>
            <a:pPr>
              <a:lnSpc>
                <a:spcPct val="130000"/>
              </a:lnSpc>
            </a:pPr>
            <a:r>
              <a:rPr lang="zh-CN" altLang="en-US" sz="1600" dirty="0">
                <a:solidFill>
                  <a:schemeClr val="tx1">
                    <a:lumMod val="95000"/>
                    <a:lumOff val="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chemeClr val="tx1">
                  <a:lumMod val="95000"/>
                  <a:lumOff val="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829279139"/>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400" fill="hold"/>
                                        <p:tgtEl>
                                          <p:spTgt spid="57"/>
                                        </p:tgtEl>
                                        <p:attrNameLst>
                                          <p:attrName>ppt_x</p:attrName>
                                        </p:attrNameLst>
                                      </p:cBhvr>
                                      <p:tavLst>
                                        <p:tav tm="0">
                                          <p:val>
                                            <p:strVal val="0-#ppt_w/2"/>
                                          </p:val>
                                        </p:tav>
                                        <p:tav tm="100000">
                                          <p:val>
                                            <p:strVal val="#ppt_x"/>
                                          </p:val>
                                        </p:tav>
                                      </p:tavLst>
                                    </p:anim>
                                    <p:anim calcmode="lin" valueType="num">
                                      <p:cBhvr additive="base">
                                        <p:cTn id="13" dur="400" fill="hold"/>
                                        <p:tgtEl>
                                          <p:spTgt spid="57"/>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58"/>
                                        </p:tgtEl>
                                        <p:attrNameLst>
                                          <p:attrName>style.visibility</p:attrName>
                                        </p:attrNameLst>
                                      </p:cBhvr>
                                      <p:to>
                                        <p:strVal val="visible"/>
                                      </p:to>
                                    </p:set>
                                    <p:animEffect transition="in" filter="wipe(left)">
                                      <p:cBhvr>
                                        <p:cTn id="18" dur="500"/>
                                        <p:tgtEl>
                                          <p:spTgt spid="58"/>
                                        </p:tgtEl>
                                      </p:cBhvr>
                                    </p:animEffect>
                                  </p:childTnLst>
                                </p:cTn>
                              </p:par>
                            </p:childTnLst>
                          </p:cTn>
                        </p:par>
                        <p:par>
                          <p:cTn id="19" fill="hold">
                            <p:stCondLst>
                              <p:cond delay="500"/>
                            </p:stCondLst>
                            <p:childTnLst>
                              <p:par>
                                <p:cTn id="20" presetID="53" presetClass="entr" presetSubtype="16" fill="hold" nodeType="after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p:cTn id="22" dur="500" fill="hold"/>
                                        <p:tgtEl>
                                          <p:spTgt spid="32"/>
                                        </p:tgtEl>
                                        <p:attrNameLst>
                                          <p:attrName>ppt_w</p:attrName>
                                        </p:attrNameLst>
                                      </p:cBhvr>
                                      <p:tavLst>
                                        <p:tav tm="0">
                                          <p:val>
                                            <p:fltVal val="0"/>
                                          </p:val>
                                        </p:tav>
                                        <p:tav tm="100000">
                                          <p:val>
                                            <p:strVal val="#ppt_w"/>
                                          </p:val>
                                        </p:tav>
                                      </p:tavLst>
                                    </p:anim>
                                    <p:anim calcmode="lin" valueType="num">
                                      <p:cBhvr>
                                        <p:cTn id="23" dur="500" fill="hold"/>
                                        <p:tgtEl>
                                          <p:spTgt spid="32"/>
                                        </p:tgtEl>
                                        <p:attrNameLst>
                                          <p:attrName>ppt_h</p:attrName>
                                        </p:attrNameLst>
                                      </p:cBhvr>
                                      <p:tavLst>
                                        <p:tav tm="0">
                                          <p:val>
                                            <p:fltVal val="0"/>
                                          </p:val>
                                        </p:tav>
                                        <p:tav tm="100000">
                                          <p:val>
                                            <p:strVal val="#ppt_h"/>
                                          </p:val>
                                        </p:tav>
                                      </p:tavLst>
                                    </p:anim>
                                    <p:animEffect transition="in" filter="fade">
                                      <p:cBhvr>
                                        <p:cTn id="24" dur="500"/>
                                        <p:tgtEl>
                                          <p:spTgt spid="3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p:cTn id="27" dur="500" fill="hold"/>
                                        <p:tgtEl>
                                          <p:spTgt spid="31"/>
                                        </p:tgtEl>
                                        <p:attrNameLst>
                                          <p:attrName>ppt_w</p:attrName>
                                        </p:attrNameLst>
                                      </p:cBhvr>
                                      <p:tavLst>
                                        <p:tav tm="0">
                                          <p:val>
                                            <p:fltVal val="0"/>
                                          </p:val>
                                        </p:tav>
                                        <p:tav tm="100000">
                                          <p:val>
                                            <p:strVal val="#ppt_w"/>
                                          </p:val>
                                        </p:tav>
                                      </p:tavLst>
                                    </p:anim>
                                    <p:anim calcmode="lin" valueType="num">
                                      <p:cBhvr>
                                        <p:cTn id="28" dur="500" fill="hold"/>
                                        <p:tgtEl>
                                          <p:spTgt spid="31"/>
                                        </p:tgtEl>
                                        <p:attrNameLst>
                                          <p:attrName>ppt_h</p:attrName>
                                        </p:attrNameLst>
                                      </p:cBhvr>
                                      <p:tavLst>
                                        <p:tav tm="0">
                                          <p:val>
                                            <p:fltVal val="0"/>
                                          </p:val>
                                        </p:tav>
                                        <p:tav tm="100000">
                                          <p:val>
                                            <p:strVal val="#ppt_h"/>
                                          </p:val>
                                        </p:tav>
                                      </p:tavLst>
                                    </p:anim>
                                    <p:animEffect transition="in" filter="fade">
                                      <p:cBhvr>
                                        <p:cTn id="29" dur="500"/>
                                        <p:tgtEl>
                                          <p:spTgt spid="31"/>
                                        </p:tgtEl>
                                      </p:cBhvr>
                                    </p:animEffect>
                                  </p:childTnLst>
                                </p:cTn>
                              </p:par>
                            </p:childTnLst>
                          </p:cTn>
                        </p:par>
                        <p:par>
                          <p:cTn id="30" fill="hold">
                            <p:stCondLst>
                              <p:cond delay="1000"/>
                            </p:stCondLst>
                            <p:childTnLst>
                              <p:par>
                                <p:cTn id="31" presetID="10" presetClass="entr" presetSubtype="0" fill="hold" nodeType="after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500"/>
                                        <p:tgtEl>
                                          <p:spTgt spid="3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fade">
                                      <p:cBhvr>
                                        <p:cTn id="36" dur="500"/>
                                        <p:tgtEl>
                                          <p:spTgt spid="33"/>
                                        </p:tgtEl>
                                      </p:cBhvr>
                                    </p:animEffect>
                                  </p:childTnLst>
                                </p:cTn>
                              </p:par>
                            </p:childTnLst>
                          </p:cTn>
                        </p:par>
                        <p:par>
                          <p:cTn id="37" fill="hold">
                            <p:stCondLst>
                              <p:cond delay="1500"/>
                            </p:stCondLst>
                            <p:childTnLst>
                              <p:par>
                                <p:cTn id="38" presetID="10" presetClass="entr" presetSubtype="0" fill="hold" grpId="0" nodeType="afterEffect">
                                  <p:stCondLst>
                                    <p:cond delay="0"/>
                                  </p:stCondLst>
                                  <p:childTnLst>
                                    <p:set>
                                      <p:cBhvr>
                                        <p:cTn id="39" dur="1" fill="hold">
                                          <p:stCondLst>
                                            <p:cond delay="0"/>
                                          </p:stCondLst>
                                        </p:cTn>
                                        <p:tgtEl>
                                          <p:spTgt spid="43"/>
                                        </p:tgtEl>
                                        <p:attrNameLst>
                                          <p:attrName>style.visibility</p:attrName>
                                        </p:attrNameLst>
                                      </p:cBhvr>
                                      <p:to>
                                        <p:strVal val="visible"/>
                                      </p:to>
                                    </p:set>
                                    <p:animEffect transition="in" filter="fade">
                                      <p:cBhvr>
                                        <p:cTn id="40" dur="500"/>
                                        <p:tgtEl>
                                          <p:spTgt spid="43"/>
                                        </p:tgtEl>
                                      </p:cBhvr>
                                    </p:animEffect>
                                  </p:childTnLst>
                                </p:cTn>
                              </p:par>
                              <p:par>
                                <p:cTn id="41" presetID="10" presetClass="entr" presetSubtype="0" fill="hold" nodeType="with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fade">
                                      <p:cBhvr>
                                        <p:cTn id="43" dur="500"/>
                                        <p:tgtEl>
                                          <p:spTgt spid="44"/>
                                        </p:tgtEl>
                                      </p:cBhvr>
                                    </p:animEffect>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fade">
                                      <p:cBhvr>
                                        <p:cTn id="47" dur="500"/>
                                        <p:tgtEl>
                                          <p:spTgt spid="41"/>
                                        </p:tgtEl>
                                      </p:cBhvr>
                                    </p:animEffect>
                                  </p:childTnLst>
                                </p:cTn>
                              </p:par>
                              <p:par>
                                <p:cTn id="48" presetID="10" presetClass="entr" presetSubtype="0" fill="hold" nodeType="with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fade">
                                      <p:cBhvr>
                                        <p:cTn id="50" dur="500"/>
                                        <p:tgtEl>
                                          <p:spTgt spid="42"/>
                                        </p:tgtEl>
                                      </p:cBhvr>
                                    </p:animEffect>
                                  </p:childTnLst>
                                </p:cTn>
                              </p:par>
                            </p:childTnLst>
                          </p:cTn>
                        </p:par>
                        <p:par>
                          <p:cTn id="51" fill="hold">
                            <p:stCondLst>
                              <p:cond delay="2500"/>
                            </p:stCondLst>
                            <p:childTnLst>
                              <p:par>
                                <p:cTn id="52" presetID="10" presetClass="entr" presetSubtype="0" fill="hold" grpId="0" nodeType="after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fade">
                                      <p:cBhvr>
                                        <p:cTn id="54" dur="500"/>
                                        <p:tgtEl>
                                          <p:spTgt spid="39"/>
                                        </p:tgtEl>
                                      </p:cBhvr>
                                    </p:animEffect>
                                  </p:childTnLst>
                                </p:cTn>
                              </p:par>
                              <p:par>
                                <p:cTn id="55" presetID="10" presetClass="entr" presetSubtype="0" fill="hold" nodeType="with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fade">
                                      <p:cBhvr>
                                        <p:cTn id="57" dur="500"/>
                                        <p:tgtEl>
                                          <p:spTgt spid="40"/>
                                        </p:tgtEl>
                                      </p:cBhvr>
                                    </p:animEffect>
                                  </p:childTnLst>
                                </p:cTn>
                              </p:par>
                            </p:childTnLst>
                          </p:cTn>
                        </p:par>
                        <p:par>
                          <p:cTn id="58" fill="hold">
                            <p:stCondLst>
                              <p:cond delay="3000"/>
                            </p:stCondLst>
                            <p:childTnLst>
                              <p:par>
                                <p:cTn id="59" presetID="10" presetClass="entr" presetSubtype="0" fill="hold" grpId="0" nodeType="afterEffect">
                                  <p:stCondLst>
                                    <p:cond delay="0"/>
                                  </p:stCondLst>
                                  <p:childTnLst>
                                    <p:set>
                                      <p:cBhvr>
                                        <p:cTn id="60" dur="1" fill="hold">
                                          <p:stCondLst>
                                            <p:cond delay="0"/>
                                          </p:stCondLst>
                                        </p:cTn>
                                        <p:tgtEl>
                                          <p:spTgt spid="37"/>
                                        </p:tgtEl>
                                        <p:attrNameLst>
                                          <p:attrName>style.visibility</p:attrName>
                                        </p:attrNameLst>
                                      </p:cBhvr>
                                      <p:to>
                                        <p:strVal val="visible"/>
                                      </p:to>
                                    </p:set>
                                    <p:animEffect transition="in" filter="fade">
                                      <p:cBhvr>
                                        <p:cTn id="61" dur="500"/>
                                        <p:tgtEl>
                                          <p:spTgt spid="37"/>
                                        </p:tgtEl>
                                      </p:cBhvr>
                                    </p:animEffect>
                                  </p:childTnLst>
                                </p:cTn>
                              </p:par>
                              <p:par>
                                <p:cTn id="62" presetID="10" presetClass="entr" presetSubtype="0" fill="hold" nodeType="withEffect">
                                  <p:stCondLst>
                                    <p:cond delay="0"/>
                                  </p:stCondLst>
                                  <p:childTnLst>
                                    <p:set>
                                      <p:cBhvr>
                                        <p:cTn id="63" dur="1" fill="hold">
                                          <p:stCondLst>
                                            <p:cond delay="0"/>
                                          </p:stCondLst>
                                        </p:cTn>
                                        <p:tgtEl>
                                          <p:spTgt spid="38"/>
                                        </p:tgtEl>
                                        <p:attrNameLst>
                                          <p:attrName>style.visibility</p:attrName>
                                        </p:attrNameLst>
                                      </p:cBhvr>
                                      <p:to>
                                        <p:strVal val="visible"/>
                                      </p:to>
                                    </p:set>
                                    <p:animEffect transition="in" filter="fade">
                                      <p:cBhvr>
                                        <p:cTn id="64" dur="500"/>
                                        <p:tgtEl>
                                          <p:spTgt spid="38"/>
                                        </p:tgtEl>
                                      </p:cBhvr>
                                    </p:animEffect>
                                  </p:childTnLst>
                                </p:cTn>
                              </p:par>
                            </p:childTnLst>
                          </p:cTn>
                        </p:par>
                        <p:par>
                          <p:cTn id="65" fill="hold">
                            <p:stCondLst>
                              <p:cond delay="3500"/>
                            </p:stCondLst>
                            <p:childTnLst>
                              <p:par>
                                <p:cTn id="66" presetID="10" presetClass="entr" presetSubtype="0" fill="hold" grpId="0" nodeType="afterEffect">
                                  <p:stCondLst>
                                    <p:cond delay="0"/>
                                  </p:stCondLst>
                                  <p:childTnLst>
                                    <p:set>
                                      <p:cBhvr>
                                        <p:cTn id="67" dur="1" fill="hold">
                                          <p:stCondLst>
                                            <p:cond delay="0"/>
                                          </p:stCondLst>
                                        </p:cTn>
                                        <p:tgtEl>
                                          <p:spTgt spid="35"/>
                                        </p:tgtEl>
                                        <p:attrNameLst>
                                          <p:attrName>style.visibility</p:attrName>
                                        </p:attrNameLst>
                                      </p:cBhvr>
                                      <p:to>
                                        <p:strVal val="visible"/>
                                      </p:to>
                                    </p:set>
                                    <p:animEffect transition="in" filter="fade">
                                      <p:cBhvr>
                                        <p:cTn id="68" dur="500"/>
                                        <p:tgtEl>
                                          <p:spTgt spid="35"/>
                                        </p:tgtEl>
                                      </p:cBhvr>
                                    </p:animEffect>
                                  </p:childTnLst>
                                </p:cTn>
                              </p:par>
                              <p:par>
                                <p:cTn id="69" presetID="10" presetClass="entr" presetSubtype="0" fill="hold" nodeType="with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fade">
                                      <p:cBhvr>
                                        <p:cTn id="71" dur="500"/>
                                        <p:tgtEl>
                                          <p:spTgt spid="36"/>
                                        </p:tgtEl>
                                      </p:cBhvr>
                                    </p:animEffect>
                                  </p:childTnLst>
                                </p:cTn>
                              </p:par>
                            </p:childTnLst>
                          </p:cTn>
                        </p:par>
                        <p:par>
                          <p:cTn id="72" fill="hold">
                            <p:stCondLst>
                              <p:cond delay="4000"/>
                            </p:stCondLst>
                            <p:childTnLst>
                              <p:par>
                                <p:cTn id="73" presetID="10" presetClass="entr" presetSubtype="0" fill="hold" grpId="0" nodeType="afterEffect">
                                  <p:stCondLst>
                                    <p:cond delay="0"/>
                                  </p:stCondLst>
                                  <p:childTnLst>
                                    <p:set>
                                      <p:cBhvr>
                                        <p:cTn id="74" dur="1" fill="hold">
                                          <p:stCondLst>
                                            <p:cond delay="0"/>
                                          </p:stCondLst>
                                        </p:cTn>
                                        <p:tgtEl>
                                          <p:spTgt spid="46"/>
                                        </p:tgtEl>
                                        <p:attrNameLst>
                                          <p:attrName>style.visibility</p:attrName>
                                        </p:attrNameLst>
                                      </p:cBhvr>
                                      <p:to>
                                        <p:strVal val="visible"/>
                                      </p:to>
                                    </p:set>
                                    <p:animEffect transition="in" filter="fade">
                                      <p:cBhvr>
                                        <p:cTn id="75" dur="350"/>
                                        <p:tgtEl>
                                          <p:spTgt spid="46"/>
                                        </p:tgtEl>
                                      </p:cBhvr>
                                    </p:animEffect>
                                  </p:childTnLst>
                                </p:cTn>
                              </p:par>
                              <p:par>
                                <p:cTn id="76" presetID="26" presetClass="emph" presetSubtype="0" fill="hold" grpId="1" nodeType="withEffect">
                                  <p:stCondLst>
                                    <p:cond delay="0"/>
                                  </p:stCondLst>
                                  <p:childTnLst>
                                    <p:animEffect transition="out" filter="fade">
                                      <p:cBhvr>
                                        <p:cTn id="77" dur="400" tmFilter="0, 0; .2, .5; .8, .5; 1, 0"/>
                                        <p:tgtEl>
                                          <p:spTgt spid="46"/>
                                        </p:tgtEl>
                                      </p:cBhvr>
                                    </p:animEffect>
                                    <p:animScale>
                                      <p:cBhvr>
                                        <p:cTn id="78" dur="200" autoRev="1" fill="hold"/>
                                        <p:tgtEl>
                                          <p:spTgt spid="46"/>
                                        </p:tgtEl>
                                      </p:cBhvr>
                                      <p:by x="105000" y="105000"/>
                                    </p:animScale>
                                  </p:childTnLst>
                                </p:cTn>
                              </p:par>
                            </p:childTnLst>
                          </p:cTn>
                        </p:par>
                        <p:par>
                          <p:cTn id="79" fill="hold">
                            <p:stCondLst>
                              <p:cond delay="4400"/>
                            </p:stCondLst>
                            <p:childTnLst>
                              <p:par>
                                <p:cTn id="80" presetID="10" presetClass="entr" presetSubtype="0" fill="hold" grpId="0" nodeType="afterEffect">
                                  <p:stCondLst>
                                    <p:cond delay="0"/>
                                  </p:stCondLst>
                                  <p:childTnLst>
                                    <p:set>
                                      <p:cBhvr>
                                        <p:cTn id="81" dur="1" fill="hold">
                                          <p:stCondLst>
                                            <p:cond delay="0"/>
                                          </p:stCondLst>
                                        </p:cTn>
                                        <p:tgtEl>
                                          <p:spTgt spid="45"/>
                                        </p:tgtEl>
                                        <p:attrNameLst>
                                          <p:attrName>style.visibility</p:attrName>
                                        </p:attrNameLst>
                                      </p:cBhvr>
                                      <p:to>
                                        <p:strVal val="visible"/>
                                      </p:to>
                                    </p:set>
                                    <p:animEffect transition="in" filter="fade">
                                      <p:cBhvr>
                                        <p:cTn id="82" dur="500"/>
                                        <p:tgtEl>
                                          <p:spTgt spid="45"/>
                                        </p:tgtEl>
                                      </p:cBhvr>
                                    </p:animEffect>
                                  </p:childTnLst>
                                </p:cTn>
                              </p:par>
                            </p:childTnLst>
                          </p:cTn>
                        </p:par>
                        <p:par>
                          <p:cTn id="83" fill="hold">
                            <p:stCondLst>
                              <p:cond delay="4900"/>
                            </p:stCondLst>
                            <p:childTnLst>
                              <p:par>
                                <p:cTn id="84" presetID="10" presetClass="entr" presetSubtype="0" fill="hold" grpId="0" nodeType="afterEffect">
                                  <p:stCondLst>
                                    <p:cond delay="0"/>
                                  </p:stCondLst>
                                  <p:childTnLst>
                                    <p:set>
                                      <p:cBhvr>
                                        <p:cTn id="85" dur="1" fill="hold">
                                          <p:stCondLst>
                                            <p:cond delay="0"/>
                                          </p:stCondLst>
                                        </p:cTn>
                                        <p:tgtEl>
                                          <p:spTgt spid="48"/>
                                        </p:tgtEl>
                                        <p:attrNameLst>
                                          <p:attrName>style.visibility</p:attrName>
                                        </p:attrNameLst>
                                      </p:cBhvr>
                                      <p:to>
                                        <p:strVal val="visible"/>
                                      </p:to>
                                    </p:set>
                                    <p:animEffect transition="in" filter="fade">
                                      <p:cBhvr>
                                        <p:cTn id="86" dur="350"/>
                                        <p:tgtEl>
                                          <p:spTgt spid="48"/>
                                        </p:tgtEl>
                                      </p:cBhvr>
                                    </p:animEffect>
                                  </p:childTnLst>
                                </p:cTn>
                              </p:par>
                              <p:par>
                                <p:cTn id="87" presetID="26" presetClass="emph" presetSubtype="0" fill="hold" grpId="1" nodeType="withEffect">
                                  <p:stCondLst>
                                    <p:cond delay="0"/>
                                  </p:stCondLst>
                                  <p:childTnLst>
                                    <p:animEffect transition="out" filter="fade">
                                      <p:cBhvr>
                                        <p:cTn id="88" dur="400" tmFilter="0, 0; .2, .5; .8, .5; 1, 0"/>
                                        <p:tgtEl>
                                          <p:spTgt spid="48"/>
                                        </p:tgtEl>
                                      </p:cBhvr>
                                    </p:animEffect>
                                    <p:animScale>
                                      <p:cBhvr>
                                        <p:cTn id="89" dur="200" autoRev="1" fill="hold"/>
                                        <p:tgtEl>
                                          <p:spTgt spid="48"/>
                                        </p:tgtEl>
                                      </p:cBhvr>
                                      <p:by x="105000" y="105000"/>
                                    </p:animScale>
                                  </p:childTnLst>
                                </p:cTn>
                              </p:par>
                            </p:childTnLst>
                          </p:cTn>
                        </p:par>
                        <p:par>
                          <p:cTn id="90" fill="hold">
                            <p:stCondLst>
                              <p:cond delay="5300"/>
                            </p:stCondLst>
                            <p:childTnLst>
                              <p:par>
                                <p:cTn id="91" presetID="10" presetClass="entr" presetSubtype="0" fill="hold" grpId="0" nodeType="afterEffect">
                                  <p:stCondLst>
                                    <p:cond delay="0"/>
                                  </p:stCondLst>
                                  <p:childTnLst>
                                    <p:set>
                                      <p:cBhvr>
                                        <p:cTn id="92" dur="1" fill="hold">
                                          <p:stCondLst>
                                            <p:cond delay="0"/>
                                          </p:stCondLst>
                                        </p:cTn>
                                        <p:tgtEl>
                                          <p:spTgt spid="47"/>
                                        </p:tgtEl>
                                        <p:attrNameLst>
                                          <p:attrName>style.visibility</p:attrName>
                                        </p:attrNameLst>
                                      </p:cBhvr>
                                      <p:to>
                                        <p:strVal val="visible"/>
                                      </p:to>
                                    </p:set>
                                    <p:animEffect transition="in" filter="fade">
                                      <p:cBhvr>
                                        <p:cTn id="93" dur="500"/>
                                        <p:tgtEl>
                                          <p:spTgt spid="47"/>
                                        </p:tgtEl>
                                      </p:cBhvr>
                                    </p:animEffect>
                                  </p:childTnLst>
                                </p:cTn>
                              </p:par>
                            </p:childTnLst>
                          </p:cTn>
                        </p:par>
                        <p:par>
                          <p:cTn id="94" fill="hold">
                            <p:stCondLst>
                              <p:cond delay="5800"/>
                            </p:stCondLst>
                            <p:childTnLst>
                              <p:par>
                                <p:cTn id="95" presetID="10" presetClass="entr" presetSubtype="0" fill="hold" grpId="0" nodeType="afterEffect">
                                  <p:stCondLst>
                                    <p:cond delay="0"/>
                                  </p:stCondLst>
                                  <p:childTnLst>
                                    <p:set>
                                      <p:cBhvr>
                                        <p:cTn id="96" dur="1" fill="hold">
                                          <p:stCondLst>
                                            <p:cond delay="0"/>
                                          </p:stCondLst>
                                        </p:cTn>
                                        <p:tgtEl>
                                          <p:spTgt spid="50"/>
                                        </p:tgtEl>
                                        <p:attrNameLst>
                                          <p:attrName>style.visibility</p:attrName>
                                        </p:attrNameLst>
                                      </p:cBhvr>
                                      <p:to>
                                        <p:strVal val="visible"/>
                                      </p:to>
                                    </p:set>
                                    <p:animEffect transition="in" filter="fade">
                                      <p:cBhvr>
                                        <p:cTn id="97" dur="350"/>
                                        <p:tgtEl>
                                          <p:spTgt spid="50"/>
                                        </p:tgtEl>
                                      </p:cBhvr>
                                    </p:animEffect>
                                  </p:childTnLst>
                                </p:cTn>
                              </p:par>
                              <p:par>
                                <p:cTn id="98" presetID="26" presetClass="emph" presetSubtype="0" fill="hold" grpId="1" nodeType="withEffect">
                                  <p:stCondLst>
                                    <p:cond delay="0"/>
                                  </p:stCondLst>
                                  <p:childTnLst>
                                    <p:animEffect transition="out" filter="fade">
                                      <p:cBhvr>
                                        <p:cTn id="99" dur="400" tmFilter="0, 0; .2, .5; .8, .5; 1, 0"/>
                                        <p:tgtEl>
                                          <p:spTgt spid="50"/>
                                        </p:tgtEl>
                                      </p:cBhvr>
                                    </p:animEffect>
                                    <p:animScale>
                                      <p:cBhvr>
                                        <p:cTn id="100" dur="200" autoRev="1" fill="hold"/>
                                        <p:tgtEl>
                                          <p:spTgt spid="50"/>
                                        </p:tgtEl>
                                      </p:cBhvr>
                                      <p:by x="105000" y="105000"/>
                                    </p:animScale>
                                  </p:childTnLst>
                                </p:cTn>
                              </p:par>
                            </p:childTnLst>
                          </p:cTn>
                        </p:par>
                        <p:par>
                          <p:cTn id="101" fill="hold">
                            <p:stCondLst>
                              <p:cond delay="6200"/>
                            </p:stCondLst>
                            <p:childTnLst>
                              <p:par>
                                <p:cTn id="102" presetID="10" presetClass="entr" presetSubtype="0" fill="hold" grpId="0" nodeType="afterEffect">
                                  <p:stCondLst>
                                    <p:cond delay="0"/>
                                  </p:stCondLst>
                                  <p:childTnLst>
                                    <p:set>
                                      <p:cBhvr>
                                        <p:cTn id="103" dur="1" fill="hold">
                                          <p:stCondLst>
                                            <p:cond delay="0"/>
                                          </p:stCondLst>
                                        </p:cTn>
                                        <p:tgtEl>
                                          <p:spTgt spid="49"/>
                                        </p:tgtEl>
                                        <p:attrNameLst>
                                          <p:attrName>style.visibility</p:attrName>
                                        </p:attrNameLst>
                                      </p:cBhvr>
                                      <p:to>
                                        <p:strVal val="visible"/>
                                      </p:to>
                                    </p:set>
                                    <p:animEffect transition="in" filter="fade">
                                      <p:cBhvr>
                                        <p:cTn id="104" dur="500"/>
                                        <p:tgtEl>
                                          <p:spTgt spid="49"/>
                                        </p:tgtEl>
                                      </p:cBhvr>
                                    </p:animEffect>
                                  </p:childTnLst>
                                </p:cTn>
                              </p:par>
                            </p:childTnLst>
                          </p:cTn>
                        </p:par>
                        <p:par>
                          <p:cTn id="105" fill="hold">
                            <p:stCondLst>
                              <p:cond delay="6700"/>
                            </p:stCondLst>
                            <p:childTnLst>
                              <p:par>
                                <p:cTn id="106" presetID="10" presetClass="entr" presetSubtype="0" fill="hold" grpId="0" nodeType="afterEffect">
                                  <p:stCondLst>
                                    <p:cond delay="0"/>
                                  </p:stCondLst>
                                  <p:childTnLst>
                                    <p:set>
                                      <p:cBhvr>
                                        <p:cTn id="107" dur="1" fill="hold">
                                          <p:stCondLst>
                                            <p:cond delay="0"/>
                                          </p:stCondLst>
                                        </p:cTn>
                                        <p:tgtEl>
                                          <p:spTgt spid="52"/>
                                        </p:tgtEl>
                                        <p:attrNameLst>
                                          <p:attrName>style.visibility</p:attrName>
                                        </p:attrNameLst>
                                      </p:cBhvr>
                                      <p:to>
                                        <p:strVal val="visible"/>
                                      </p:to>
                                    </p:set>
                                    <p:animEffect transition="in" filter="fade">
                                      <p:cBhvr>
                                        <p:cTn id="108" dur="350"/>
                                        <p:tgtEl>
                                          <p:spTgt spid="52"/>
                                        </p:tgtEl>
                                      </p:cBhvr>
                                    </p:animEffect>
                                  </p:childTnLst>
                                </p:cTn>
                              </p:par>
                              <p:par>
                                <p:cTn id="109" presetID="26" presetClass="emph" presetSubtype="0" fill="hold" grpId="1" nodeType="withEffect">
                                  <p:stCondLst>
                                    <p:cond delay="0"/>
                                  </p:stCondLst>
                                  <p:childTnLst>
                                    <p:animEffect transition="out" filter="fade">
                                      <p:cBhvr>
                                        <p:cTn id="110" dur="400" tmFilter="0, 0; .2, .5; .8, .5; 1, 0"/>
                                        <p:tgtEl>
                                          <p:spTgt spid="52"/>
                                        </p:tgtEl>
                                      </p:cBhvr>
                                    </p:animEffect>
                                    <p:animScale>
                                      <p:cBhvr>
                                        <p:cTn id="111" dur="200" autoRev="1" fill="hold"/>
                                        <p:tgtEl>
                                          <p:spTgt spid="52"/>
                                        </p:tgtEl>
                                      </p:cBhvr>
                                      <p:by x="105000" y="105000"/>
                                    </p:animScale>
                                  </p:childTnLst>
                                </p:cTn>
                              </p:par>
                            </p:childTnLst>
                          </p:cTn>
                        </p:par>
                        <p:par>
                          <p:cTn id="112" fill="hold">
                            <p:stCondLst>
                              <p:cond delay="7100"/>
                            </p:stCondLst>
                            <p:childTnLst>
                              <p:par>
                                <p:cTn id="113" presetID="10" presetClass="entr" presetSubtype="0" fill="hold" grpId="0" nodeType="afterEffect">
                                  <p:stCondLst>
                                    <p:cond delay="0"/>
                                  </p:stCondLst>
                                  <p:childTnLst>
                                    <p:set>
                                      <p:cBhvr>
                                        <p:cTn id="114" dur="1" fill="hold">
                                          <p:stCondLst>
                                            <p:cond delay="0"/>
                                          </p:stCondLst>
                                        </p:cTn>
                                        <p:tgtEl>
                                          <p:spTgt spid="51"/>
                                        </p:tgtEl>
                                        <p:attrNameLst>
                                          <p:attrName>style.visibility</p:attrName>
                                        </p:attrNameLst>
                                      </p:cBhvr>
                                      <p:to>
                                        <p:strVal val="visible"/>
                                      </p:to>
                                    </p:set>
                                    <p:animEffect transition="in" filter="fade">
                                      <p:cBhvr>
                                        <p:cTn id="115" dur="500"/>
                                        <p:tgtEl>
                                          <p:spTgt spid="51"/>
                                        </p:tgtEl>
                                      </p:cBhvr>
                                    </p:animEffect>
                                  </p:childTnLst>
                                </p:cTn>
                              </p:par>
                            </p:childTnLst>
                          </p:cTn>
                        </p:par>
                        <p:par>
                          <p:cTn id="116" fill="hold">
                            <p:stCondLst>
                              <p:cond delay="7600"/>
                            </p:stCondLst>
                            <p:childTnLst>
                              <p:par>
                                <p:cTn id="117" presetID="10" presetClass="entr" presetSubtype="0" fill="hold" grpId="0" nodeType="afterEffect">
                                  <p:stCondLst>
                                    <p:cond delay="0"/>
                                  </p:stCondLst>
                                  <p:childTnLst>
                                    <p:set>
                                      <p:cBhvr>
                                        <p:cTn id="118" dur="1" fill="hold">
                                          <p:stCondLst>
                                            <p:cond delay="0"/>
                                          </p:stCondLst>
                                        </p:cTn>
                                        <p:tgtEl>
                                          <p:spTgt spid="54"/>
                                        </p:tgtEl>
                                        <p:attrNameLst>
                                          <p:attrName>style.visibility</p:attrName>
                                        </p:attrNameLst>
                                      </p:cBhvr>
                                      <p:to>
                                        <p:strVal val="visible"/>
                                      </p:to>
                                    </p:set>
                                    <p:animEffect transition="in" filter="fade">
                                      <p:cBhvr>
                                        <p:cTn id="119" dur="350"/>
                                        <p:tgtEl>
                                          <p:spTgt spid="54"/>
                                        </p:tgtEl>
                                      </p:cBhvr>
                                    </p:animEffect>
                                  </p:childTnLst>
                                </p:cTn>
                              </p:par>
                              <p:par>
                                <p:cTn id="120" presetID="26" presetClass="emph" presetSubtype="0" fill="hold" grpId="1" nodeType="withEffect">
                                  <p:stCondLst>
                                    <p:cond delay="0"/>
                                  </p:stCondLst>
                                  <p:childTnLst>
                                    <p:animEffect transition="out" filter="fade">
                                      <p:cBhvr>
                                        <p:cTn id="121" dur="400" tmFilter="0, 0; .2, .5; .8, .5; 1, 0"/>
                                        <p:tgtEl>
                                          <p:spTgt spid="54"/>
                                        </p:tgtEl>
                                      </p:cBhvr>
                                    </p:animEffect>
                                    <p:animScale>
                                      <p:cBhvr>
                                        <p:cTn id="122" dur="200" autoRev="1" fill="hold"/>
                                        <p:tgtEl>
                                          <p:spTgt spid="54"/>
                                        </p:tgtEl>
                                      </p:cBhvr>
                                      <p:by x="105000" y="105000"/>
                                    </p:animScale>
                                  </p:childTnLst>
                                </p:cTn>
                              </p:par>
                            </p:childTnLst>
                          </p:cTn>
                        </p:par>
                        <p:par>
                          <p:cTn id="123" fill="hold">
                            <p:stCondLst>
                              <p:cond delay="8000"/>
                            </p:stCondLst>
                            <p:childTnLst>
                              <p:par>
                                <p:cTn id="124" presetID="10" presetClass="entr" presetSubtype="0" fill="hold" grpId="0" nodeType="afterEffect">
                                  <p:stCondLst>
                                    <p:cond delay="0"/>
                                  </p:stCondLst>
                                  <p:childTnLst>
                                    <p:set>
                                      <p:cBhvr>
                                        <p:cTn id="125" dur="1" fill="hold">
                                          <p:stCondLst>
                                            <p:cond delay="0"/>
                                          </p:stCondLst>
                                        </p:cTn>
                                        <p:tgtEl>
                                          <p:spTgt spid="53"/>
                                        </p:tgtEl>
                                        <p:attrNameLst>
                                          <p:attrName>style.visibility</p:attrName>
                                        </p:attrNameLst>
                                      </p:cBhvr>
                                      <p:to>
                                        <p:strVal val="visible"/>
                                      </p:to>
                                    </p:set>
                                    <p:animEffect transition="in" filter="fade">
                                      <p:cBhvr>
                                        <p:cTn id="126" dur="500"/>
                                        <p:tgtEl>
                                          <p:spTgt spid="53"/>
                                        </p:tgtEl>
                                      </p:cBhvr>
                                    </p:animEffect>
                                  </p:childTnLst>
                                </p:cTn>
                              </p:par>
                            </p:childTnLst>
                          </p:cTn>
                        </p:par>
                        <p:par>
                          <p:cTn id="127" fill="hold">
                            <p:stCondLst>
                              <p:cond delay="8500"/>
                            </p:stCondLst>
                            <p:childTnLst>
                              <p:par>
                                <p:cTn id="128" presetID="10" presetClass="entr" presetSubtype="0" fill="hold" grpId="0" nodeType="afterEffect">
                                  <p:stCondLst>
                                    <p:cond delay="0"/>
                                  </p:stCondLst>
                                  <p:childTnLst>
                                    <p:set>
                                      <p:cBhvr>
                                        <p:cTn id="129" dur="1" fill="hold">
                                          <p:stCondLst>
                                            <p:cond delay="0"/>
                                          </p:stCondLst>
                                        </p:cTn>
                                        <p:tgtEl>
                                          <p:spTgt spid="56"/>
                                        </p:tgtEl>
                                        <p:attrNameLst>
                                          <p:attrName>style.visibility</p:attrName>
                                        </p:attrNameLst>
                                      </p:cBhvr>
                                      <p:to>
                                        <p:strVal val="visible"/>
                                      </p:to>
                                    </p:set>
                                    <p:animEffect transition="in" filter="fade">
                                      <p:cBhvr>
                                        <p:cTn id="130" dur="350"/>
                                        <p:tgtEl>
                                          <p:spTgt spid="56"/>
                                        </p:tgtEl>
                                      </p:cBhvr>
                                    </p:animEffect>
                                  </p:childTnLst>
                                </p:cTn>
                              </p:par>
                              <p:par>
                                <p:cTn id="131" presetID="26" presetClass="emph" presetSubtype="0" fill="hold" grpId="1" nodeType="withEffect">
                                  <p:stCondLst>
                                    <p:cond delay="0"/>
                                  </p:stCondLst>
                                  <p:childTnLst>
                                    <p:animEffect transition="out" filter="fade">
                                      <p:cBhvr>
                                        <p:cTn id="132" dur="400" tmFilter="0, 0; .2, .5; .8, .5; 1, 0"/>
                                        <p:tgtEl>
                                          <p:spTgt spid="56"/>
                                        </p:tgtEl>
                                      </p:cBhvr>
                                    </p:animEffect>
                                    <p:animScale>
                                      <p:cBhvr>
                                        <p:cTn id="133" dur="200" autoRev="1" fill="hold"/>
                                        <p:tgtEl>
                                          <p:spTgt spid="56"/>
                                        </p:tgtEl>
                                      </p:cBhvr>
                                      <p:by x="105000" y="105000"/>
                                    </p:animScale>
                                  </p:childTnLst>
                                </p:cTn>
                              </p:par>
                            </p:childTnLst>
                          </p:cTn>
                        </p:par>
                        <p:par>
                          <p:cTn id="134" fill="hold">
                            <p:stCondLst>
                              <p:cond delay="8900"/>
                            </p:stCondLst>
                            <p:childTnLst>
                              <p:par>
                                <p:cTn id="135" presetID="10" presetClass="entr" presetSubtype="0" fill="hold" grpId="0" nodeType="afterEffect">
                                  <p:stCondLst>
                                    <p:cond delay="0"/>
                                  </p:stCondLst>
                                  <p:childTnLst>
                                    <p:set>
                                      <p:cBhvr>
                                        <p:cTn id="136" dur="1" fill="hold">
                                          <p:stCondLst>
                                            <p:cond delay="0"/>
                                          </p:stCondLst>
                                        </p:cTn>
                                        <p:tgtEl>
                                          <p:spTgt spid="55"/>
                                        </p:tgtEl>
                                        <p:attrNameLst>
                                          <p:attrName>style.visibility</p:attrName>
                                        </p:attrNameLst>
                                      </p:cBhvr>
                                      <p:to>
                                        <p:strVal val="visible"/>
                                      </p:to>
                                    </p:set>
                                    <p:animEffect transition="in" filter="fade">
                                      <p:cBhvr>
                                        <p:cTn id="137"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3" grpId="0" animBg="1"/>
      <p:bldP spid="35" grpId="0" animBg="1"/>
      <p:bldP spid="37" grpId="0" animBg="1"/>
      <p:bldP spid="39" grpId="0" animBg="1"/>
      <p:bldP spid="41" grpId="0" animBg="1"/>
      <p:bldP spid="43" grpId="0" animBg="1"/>
      <p:bldP spid="45" grpId="0"/>
      <p:bldP spid="46" grpId="0"/>
      <p:bldP spid="46" grpId="1"/>
      <p:bldP spid="47" grpId="0"/>
      <p:bldP spid="48" grpId="0"/>
      <p:bldP spid="48" grpId="1"/>
      <p:bldP spid="49" grpId="0"/>
      <p:bldP spid="50" grpId="0"/>
      <p:bldP spid="50" grpId="1"/>
      <p:bldP spid="51" grpId="0"/>
      <p:bldP spid="52" grpId="0"/>
      <p:bldP spid="52" grpId="1"/>
      <p:bldP spid="53" grpId="0"/>
      <p:bldP spid="54" grpId="0"/>
      <p:bldP spid="54" grpId="1"/>
      <p:bldP spid="55" grpId="0"/>
      <p:bldP spid="56" grpId="0"/>
      <p:bldP spid="56" grpId="1"/>
      <p:bldP spid="57" grpId="0"/>
      <p:bldP spid="58"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5077820" y="1459964"/>
            <a:ext cx="1944216" cy="1944216"/>
            <a:chOff x="4840752" y="1682588"/>
            <a:chExt cx="1944216" cy="1944216"/>
          </a:xfrm>
        </p:grpSpPr>
        <p:sp>
          <p:nvSpPr>
            <p:cNvPr id="2" name="圆角矩形 1"/>
            <p:cNvSpPr/>
            <p:nvPr/>
          </p:nvSpPr>
          <p:spPr>
            <a:xfrm rot="19460361">
              <a:off x="4840752" y="1682588"/>
              <a:ext cx="1944216" cy="1944216"/>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Freeform 15"/>
            <p:cNvSpPr>
              <a:spLocks noEditPoints="1"/>
            </p:cNvSpPr>
            <p:nvPr/>
          </p:nvSpPr>
          <p:spPr bwMode="auto">
            <a:xfrm>
              <a:off x="5272466" y="2111480"/>
              <a:ext cx="1080788" cy="1086432"/>
            </a:xfrm>
            <a:custGeom>
              <a:avLst/>
              <a:gdLst>
                <a:gd name="T0" fmla="*/ 192 w 383"/>
                <a:gd name="T1" fmla="*/ 64 h 385"/>
                <a:gd name="T2" fmla="*/ 336 w 383"/>
                <a:gd name="T3" fmla="*/ 224 h 385"/>
                <a:gd name="T4" fmla="*/ 336 w 383"/>
                <a:gd name="T5" fmla="*/ 385 h 385"/>
                <a:gd name="T6" fmla="*/ 239 w 383"/>
                <a:gd name="T7" fmla="*/ 385 h 385"/>
                <a:gd name="T8" fmla="*/ 239 w 383"/>
                <a:gd name="T9" fmla="*/ 264 h 385"/>
                <a:gd name="T10" fmla="*/ 236 w 383"/>
                <a:gd name="T11" fmla="*/ 253 h 385"/>
                <a:gd name="T12" fmla="*/ 227 w 383"/>
                <a:gd name="T13" fmla="*/ 244 h 385"/>
                <a:gd name="T14" fmla="*/ 215 w 383"/>
                <a:gd name="T15" fmla="*/ 241 h 385"/>
                <a:gd name="T16" fmla="*/ 168 w 383"/>
                <a:gd name="T17" fmla="*/ 241 h 385"/>
                <a:gd name="T18" fmla="*/ 156 w 383"/>
                <a:gd name="T19" fmla="*/ 244 h 385"/>
                <a:gd name="T20" fmla="*/ 146 w 383"/>
                <a:gd name="T21" fmla="*/ 253 h 385"/>
                <a:gd name="T22" fmla="*/ 144 w 383"/>
                <a:gd name="T23" fmla="*/ 264 h 385"/>
                <a:gd name="T24" fmla="*/ 144 w 383"/>
                <a:gd name="T25" fmla="*/ 385 h 385"/>
                <a:gd name="T26" fmla="*/ 48 w 383"/>
                <a:gd name="T27" fmla="*/ 385 h 385"/>
                <a:gd name="T28" fmla="*/ 48 w 383"/>
                <a:gd name="T29" fmla="*/ 224 h 385"/>
                <a:gd name="T30" fmla="*/ 192 w 383"/>
                <a:gd name="T31" fmla="*/ 64 h 385"/>
                <a:gd name="T32" fmla="*/ 312 w 383"/>
                <a:gd name="T33" fmla="*/ 24 h 385"/>
                <a:gd name="T34" fmla="*/ 360 w 383"/>
                <a:gd name="T35" fmla="*/ 24 h 385"/>
                <a:gd name="T36" fmla="*/ 360 w 383"/>
                <a:gd name="T37" fmla="*/ 129 h 385"/>
                <a:gd name="T38" fmla="*/ 312 w 383"/>
                <a:gd name="T39" fmla="*/ 74 h 385"/>
                <a:gd name="T40" fmla="*/ 312 w 383"/>
                <a:gd name="T41" fmla="*/ 24 h 385"/>
                <a:gd name="T42" fmla="*/ 168 w 383"/>
                <a:gd name="T43" fmla="*/ 0 h 385"/>
                <a:gd name="T44" fmla="*/ 215 w 383"/>
                <a:gd name="T45" fmla="*/ 0 h 385"/>
                <a:gd name="T46" fmla="*/ 383 w 383"/>
                <a:gd name="T47" fmla="*/ 193 h 385"/>
                <a:gd name="T48" fmla="*/ 336 w 383"/>
                <a:gd name="T49" fmla="*/ 193 h 385"/>
                <a:gd name="T50" fmla="*/ 192 w 383"/>
                <a:gd name="T51" fmla="*/ 27 h 385"/>
                <a:gd name="T52" fmla="*/ 48 w 383"/>
                <a:gd name="T53" fmla="*/ 193 h 385"/>
                <a:gd name="T54" fmla="*/ 0 w 383"/>
                <a:gd name="T55" fmla="*/ 193 h 385"/>
                <a:gd name="T56" fmla="*/ 168 w 383"/>
                <a:gd name="T57" fmla="*/ 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3" h="385">
                  <a:moveTo>
                    <a:pt x="192" y="64"/>
                  </a:moveTo>
                  <a:lnTo>
                    <a:pt x="336" y="224"/>
                  </a:lnTo>
                  <a:lnTo>
                    <a:pt x="336" y="385"/>
                  </a:lnTo>
                  <a:lnTo>
                    <a:pt x="239" y="385"/>
                  </a:lnTo>
                  <a:lnTo>
                    <a:pt x="239" y="264"/>
                  </a:lnTo>
                  <a:lnTo>
                    <a:pt x="236" y="253"/>
                  </a:lnTo>
                  <a:lnTo>
                    <a:pt x="227" y="244"/>
                  </a:lnTo>
                  <a:lnTo>
                    <a:pt x="215" y="241"/>
                  </a:lnTo>
                  <a:lnTo>
                    <a:pt x="168" y="241"/>
                  </a:lnTo>
                  <a:lnTo>
                    <a:pt x="156" y="244"/>
                  </a:lnTo>
                  <a:lnTo>
                    <a:pt x="146" y="253"/>
                  </a:lnTo>
                  <a:lnTo>
                    <a:pt x="144" y="264"/>
                  </a:lnTo>
                  <a:lnTo>
                    <a:pt x="144" y="385"/>
                  </a:lnTo>
                  <a:lnTo>
                    <a:pt x="48" y="385"/>
                  </a:lnTo>
                  <a:lnTo>
                    <a:pt x="48" y="224"/>
                  </a:lnTo>
                  <a:lnTo>
                    <a:pt x="192" y="64"/>
                  </a:lnTo>
                  <a:close/>
                  <a:moveTo>
                    <a:pt x="312" y="24"/>
                  </a:moveTo>
                  <a:lnTo>
                    <a:pt x="360" y="24"/>
                  </a:lnTo>
                  <a:lnTo>
                    <a:pt x="360" y="129"/>
                  </a:lnTo>
                  <a:lnTo>
                    <a:pt x="312" y="74"/>
                  </a:lnTo>
                  <a:lnTo>
                    <a:pt x="312" y="24"/>
                  </a:lnTo>
                  <a:close/>
                  <a:moveTo>
                    <a:pt x="168" y="0"/>
                  </a:moveTo>
                  <a:lnTo>
                    <a:pt x="215" y="0"/>
                  </a:lnTo>
                  <a:lnTo>
                    <a:pt x="383" y="193"/>
                  </a:lnTo>
                  <a:lnTo>
                    <a:pt x="336" y="193"/>
                  </a:lnTo>
                  <a:lnTo>
                    <a:pt x="192" y="27"/>
                  </a:lnTo>
                  <a:lnTo>
                    <a:pt x="48" y="193"/>
                  </a:lnTo>
                  <a:lnTo>
                    <a:pt x="0" y="193"/>
                  </a:lnTo>
                  <a:lnTo>
                    <a:pt x="168" y="0"/>
                  </a:lnTo>
                  <a:close/>
                </a:path>
              </a:pathLst>
            </a:custGeom>
            <a:solidFill>
              <a:schemeClr val="tx1"/>
            </a:solidFill>
            <a:ln w="3175">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sp>
        <p:nvSpPr>
          <p:cNvPr id="4" name="TextBox 4"/>
          <p:cNvSpPr txBox="1"/>
          <p:nvPr/>
        </p:nvSpPr>
        <p:spPr>
          <a:xfrm>
            <a:off x="1091393" y="4269621"/>
            <a:ext cx="4968552" cy="461665"/>
          </a:xfrm>
          <a:prstGeom prst="rect">
            <a:avLst/>
          </a:prstGeom>
          <a:noFill/>
        </p:spPr>
        <p:txBody>
          <a:bodyPr wrap="square" rtlCol="0">
            <a:spAutoFit/>
          </a:bodyPr>
          <a:lstStyle/>
          <a:p>
            <a:pPr algn="ctr"/>
            <a:r>
              <a:rPr lang="en-US" altLang="zh-CN" sz="2400" b="1" dirty="0" smtClean="0">
                <a:solidFill>
                  <a:srgbClr val="C00000"/>
                </a:solidFill>
                <a:latin typeface="微软雅黑" panose="020B0503020204020204" pitchFamily="34" charset="-122"/>
                <a:ea typeface="微软雅黑" panose="020B0503020204020204" pitchFamily="34" charset="-122"/>
              </a:rPr>
              <a:t>02.</a:t>
            </a:r>
            <a:r>
              <a:rPr lang="zh-CN" altLang="en-US" sz="2400" b="1" dirty="0">
                <a:solidFill>
                  <a:srgbClr val="C00000"/>
                </a:solidFill>
                <a:latin typeface="微软雅黑" panose="020B0503020204020204" pitchFamily="34" charset="-122"/>
                <a:ea typeface="微软雅黑" panose="020B0503020204020204" pitchFamily="34" charset="-122"/>
              </a:rPr>
              <a:t>项目介绍</a:t>
            </a:r>
          </a:p>
        </p:txBody>
      </p:sp>
      <p:sp>
        <p:nvSpPr>
          <p:cNvPr id="5" name="TextBox 5"/>
          <p:cNvSpPr txBox="1"/>
          <p:nvPr/>
        </p:nvSpPr>
        <p:spPr>
          <a:xfrm>
            <a:off x="5073563" y="4031165"/>
            <a:ext cx="5562389" cy="369332"/>
          </a:xfrm>
          <a:prstGeom prst="rect">
            <a:avLst/>
          </a:prstGeom>
          <a:noFill/>
        </p:spPr>
        <p:txBody>
          <a:bodyPr wrap="square" rtlCol="0">
            <a:spAutoFit/>
          </a:bodyPr>
          <a:lstStyle/>
          <a:p>
            <a:pPr marL="171450" lvl="1" indent="-171450">
              <a:buFont typeface="Wingdings" pitchFamily="2" charset="2"/>
              <a:buChar char="l"/>
            </a:pPr>
            <a:r>
              <a:rPr lang="zh-CN" altLang="en-US" dirty="0">
                <a:latin typeface="微软雅黑" pitchFamily="34" charset="-122"/>
                <a:ea typeface="微软雅黑" pitchFamily="34" charset="-122"/>
              </a:rPr>
              <a:t>项目来源</a:t>
            </a:r>
          </a:p>
        </p:txBody>
      </p:sp>
      <p:sp>
        <p:nvSpPr>
          <p:cNvPr id="7" name="文本框 9"/>
          <p:cNvSpPr txBox="1"/>
          <p:nvPr/>
        </p:nvSpPr>
        <p:spPr>
          <a:xfrm>
            <a:off x="6617217" y="4077333"/>
            <a:ext cx="2007940" cy="276999"/>
          </a:xfrm>
          <a:prstGeom prst="rect">
            <a:avLst/>
          </a:prstGeom>
          <a:noFill/>
        </p:spPr>
        <p:txBody>
          <a:bodyPr wrap="square" lIns="0" tIns="0" rIns="0" bIns="0" rtlCol="0">
            <a:spAutoFit/>
          </a:bodyPr>
          <a:lstStyle/>
          <a:p>
            <a:pPr marL="171450" lvl="1" indent="-171450">
              <a:buFont typeface="Wingdings" pitchFamily="2" charset="2"/>
              <a:buChar char="l"/>
            </a:pPr>
            <a:r>
              <a:rPr lang="zh-CN" altLang="en-US" dirty="0">
                <a:latin typeface="微软雅黑" pitchFamily="34" charset="-122"/>
                <a:ea typeface="微软雅黑" pitchFamily="34" charset="-122"/>
              </a:rPr>
              <a:t>需求分析</a:t>
            </a:r>
          </a:p>
        </p:txBody>
      </p:sp>
      <p:sp>
        <p:nvSpPr>
          <p:cNvPr id="8" name="文本框 7"/>
          <p:cNvSpPr txBox="1"/>
          <p:nvPr/>
        </p:nvSpPr>
        <p:spPr>
          <a:xfrm>
            <a:off x="7982643" y="4091163"/>
            <a:ext cx="2007940" cy="276999"/>
          </a:xfrm>
          <a:prstGeom prst="rect">
            <a:avLst/>
          </a:prstGeom>
          <a:noFill/>
        </p:spPr>
        <p:txBody>
          <a:bodyPr wrap="square" lIns="0" tIns="0" rIns="0" bIns="0" rtlCol="0">
            <a:spAutoFit/>
          </a:bodyPr>
          <a:lstStyle/>
          <a:p>
            <a:pPr marL="171450" lvl="1" indent="-171450">
              <a:buFont typeface="Wingdings" pitchFamily="2" charset="2"/>
              <a:buChar char="l"/>
            </a:pPr>
            <a:r>
              <a:rPr lang="zh-CN" altLang="en-US" dirty="0">
                <a:latin typeface="微软雅黑" pitchFamily="34" charset="-122"/>
                <a:ea typeface="微软雅黑" pitchFamily="34" charset="-122"/>
              </a:rPr>
              <a:t>需要解决问题</a:t>
            </a:r>
          </a:p>
        </p:txBody>
      </p:sp>
      <p:sp>
        <p:nvSpPr>
          <p:cNvPr id="9" name="文本框 9"/>
          <p:cNvSpPr txBox="1"/>
          <p:nvPr/>
        </p:nvSpPr>
        <p:spPr>
          <a:xfrm>
            <a:off x="9826682" y="4091365"/>
            <a:ext cx="2007940" cy="276999"/>
          </a:xfrm>
          <a:prstGeom prst="rect">
            <a:avLst/>
          </a:prstGeom>
          <a:noFill/>
        </p:spPr>
        <p:txBody>
          <a:bodyPr wrap="square" lIns="0" tIns="0" rIns="0" bIns="0" rtlCol="0">
            <a:spAutoFit/>
          </a:bodyPr>
          <a:lstStyle/>
          <a:p>
            <a:pPr marL="171450" lvl="1" indent="-171450">
              <a:buFont typeface="Wingdings" pitchFamily="2" charset="2"/>
              <a:buChar char="l"/>
            </a:pPr>
            <a:r>
              <a:rPr lang="zh-CN" altLang="en-US" dirty="0">
                <a:latin typeface="微软雅黑" pitchFamily="34" charset="-122"/>
                <a:ea typeface="微软雅黑" pitchFamily="34" charset="-122"/>
              </a:rPr>
              <a:t>行业前景</a:t>
            </a:r>
          </a:p>
        </p:txBody>
      </p:sp>
      <p:sp>
        <p:nvSpPr>
          <p:cNvPr id="10" name="文本框 9"/>
          <p:cNvSpPr txBox="1"/>
          <p:nvPr/>
        </p:nvSpPr>
        <p:spPr>
          <a:xfrm>
            <a:off x="5144215" y="4906686"/>
            <a:ext cx="2007940" cy="276999"/>
          </a:xfrm>
          <a:prstGeom prst="rect">
            <a:avLst/>
          </a:prstGeom>
          <a:noFill/>
        </p:spPr>
        <p:txBody>
          <a:bodyPr wrap="square" lIns="0" tIns="0" rIns="0" bIns="0" rtlCol="0">
            <a:spAutoFit/>
          </a:bodyPr>
          <a:lstStyle/>
          <a:p>
            <a:pPr marL="171450" lvl="1" indent="-171450">
              <a:buFont typeface="Wingdings" pitchFamily="2" charset="2"/>
              <a:buChar char="l"/>
            </a:pPr>
            <a:r>
              <a:rPr lang="zh-CN" altLang="en-US" dirty="0">
                <a:latin typeface="微软雅黑" pitchFamily="34" charset="-122"/>
                <a:ea typeface="微软雅黑" pitchFamily="34" charset="-122"/>
              </a:rPr>
              <a:t>竞争对手分析</a:t>
            </a:r>
          </a:p>
        </p:txBody>
      </p:sp>
      <p:sp>
        <p:nvSpPr>
          <p:cNvPr id="11" name="文本框 9"/>
          <p:cNvSpPr txBox="1"/>
          <p:nvPr/>
        </p:nvSpPr>
        <p:spPr>
          <a:xfrm>
            <a:off x="7069679" y="4916000"/>
            <a:ext cx="2007940" cy="276999"/>
          </a:xfrm>
          <a:prstGeom prst="rect">
            <a:avLst/>
          </a:prstGeom>
          <a:noFill/>
        </p:spPr>
        <p:txBody>
          <a:bodyPr wrap="square" lIns="0" tIns="0" rIns="0" bIns="0" rtlCol="0">
            <a:spAutoFit/>
          </a:bodyPr>
          <a:lstStyle/>
          <a:p>
            <a:pPr marL="171450" lvl="1" indent="-171450">
              <a:buFont typeface="Wingdings" pitchFamily="2" charset="2"/>
              <a:buChar char="l"/>
            </a:pPr>
            <a:r>
              <a:rPr lang="zh-CN" altLang="en-US" dirty="0">
                <a:latin typeface="微软雅黑" pitchFamily="34" charset="-122"/>
                <a:ea typeface="微软雅黑" pitchFamily="34" charset="-122"/>
              </a:rPr>
              <a:t>我们的优势</a:t>
            </a:r>
          </a:p>
        </p:txBody>
      </p:sp>
      <p:sp>
        <p:nvSpPr>
          <p:cNvPr id="12" name="文本框 9"/>
          <p:cNvSpPr txBox="1"/>
          <p:nvPr/>
        </p:nvSpPr>
        <p:spPr>
          <a:xfrm>
            <a:off x="8822711" y="4916000"/>
            <a:ext cx="2007940" cy="276999"/>
          </a:xfrm>
          <a:prstGeom prst="rect">
            <a:avLst/>
          </a:prstGeom>
          <a:noFill/>
        </p:spPr>
        <p:txBody>
          <a:bodyPr wrap="square" lIns="0" tIns="0" rIns="0" bIns="0" rtlCol="0">
            <a:spAutoFit/>
          </a:bodyPr>
          <a:lstStyle/>
          <a:p>
            <a:pPr marL="171450" lvl="1" indent="-171450">
              <a:buFont typeface="Wingdings" pitchFamily="2" charset="2"/>
              <a:buChar char="l"/>
            </a:pPr>
            <a:r>
              <a:rPr lang="zh-CN" altLang="en-US" dirty="0">
                <a:latin typeface="微软雅黑" pitchFamily="34" charset="-122"/>
                <a:ea typeface="微软雅黑" pitchFamily="34" charset="-122"/>
              </a:rPr>
              <a:t>可行性分析</a:t>
            </a:r>
          </a:p>
        </p:txBody>
      </p:sp>
      <p:cxnSp>
        <p:nvCxnSpPr>
          <p:cNvPr id="15" name="直接连接符 14"/>
          <p:cNvCxnSpPr/>
          <p:nvPr/>
        </p:nvCxnSpPr>
        <p:spPr>
          <a:xfrm flipV="1">
            <a:off x="4858129" y="3793890"/>
            <a:ext cx="0" cy="1734943"/>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3819417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down)">
                                      <p:cBhvr>
                                        <p:cTn id="14" dur="500"/>
                                        <p:tgtEl>
                                          <p:spTgt spid="15"/>
                                        </p:tgtEl>
                                      </p:cBhvr>
                                    </p:animEffect>
                                  </p:childTnLst>
                                </p:cTn>
                              </p:par>
                            </p:childTnLst>
                          </p:cTn>
                        </p:par>
                        <p:par>
                          <p:cTn id="15" fill="hold">
                            <p:stCondLst>
                              <p:cond delay="1000"/>
                            </p:stCondLst>
                            <p:childTnLst>
                              <p:par>
                                <p:cTn id="16" presetID="2" presetClass="entr" presetSubtype="2"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0-#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0-#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0-#ppt_w/2"/>
                                          </p:val>
                                        </p:tav>
                                        <p:tav tm="100000">
                                          <p:val>
                                            <p:strVal val="#ppt_x"/>
                                          </p:val>
                                        </p:tav>
                                      </p:tavLst>
                                    </p:anim>
                                    <p:anim calcmode="lin" valueType="num">
                                      <p:cBhvr additive="base">
                                        <p:cTn id="31" dur="500" fill="hold"/>
                                        <p:tgtEl>
                                          <p:spTgt spid="9"/>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0-#ppt_w/2"/>
                                          </p:val>
                                        </p:tav>
                                        <p:tav tm="100000">
                                          <p:val>
                                            <p:strVal val="#ppt_x"/>
                                          </p:val>
                                        </p:tav>
                                      </p:tavLst>
                                    </p:anim>
                                    <p:anim calcmode="lin" valueType="num">
                                      <p:cBhvr additive="base">
                                        <p:cTn id="35" dur="500" fill="hold"/>
                                        <p:tgtEl>
                                          <p:spTgt spid="10"/>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0-#ppt_w/2"/>
                                          </p:val>
                                        </p:tav>
                                        <p:tav tm="100000">
                                          <p:val>
                                            <p:strVal val="#ppt_x"/>
                                          </p:val>
                                        </p:tav>
                                      </p:tavLst>
                                    </p:anim>
                                    <p:anim calcmode="lin" valueType="num">
                                      <p:cBhvr additive="base">
                                        <p:cTn id="39" dur="500" fill="hold"/>
                                        <p:tgtEl>
                                          <p:spTgt spid="11"/>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0-#ppt_w/2"/>
                                          </p:val>
                                        </p:tav>
                                        <p:tav tm="100000">
                                          <p:val>
                                            <p:strVal val="#ppt_x"/>
                                          </p:val>
                                        </p:tav>
                                      </p:tavLst>
                                    </p:anim>
                                    <p:anim calcmode="lin" valueType="num">
                                      <p:cBhvr additive="base">
                                        <p:cTn id="43" dur="500" fill="hold"/>
                                        <p:tgtEl>
                                          <p:spTgt spid="12"/>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additive="base">
                                        <p:cTn id="46" dur="500" fill="hold"/>
                                        <p:tgtEl>
                                          <p:spTgt spid="5"/>
                                        </p:tgtEl>
                                        <p:attrNameLst>
                                          <p:attrName>ppt_x</p:attrName>
                                        </p:attrNameLst>
                                      </p:cBhvr>
                                      <p:tavLst>
                                        <p:tav tm="0">
                                          <p:val>
                                            <p:strVal val="0-#ppt_w/2"/>
                                          </p:val>
                                        </p:tav>
                                        <p:tav tm="100000">
                                          <p:val>
                                            <p:strVal val="#ppt_x"/>
                                          </p:val>
                                        </p:tav>
                                      </p:tavLst>
                                    </p:anim>
                                    <p:anim calcmode="lin" valueType="num">
                                      <p:cBhvr additive="base">
                                        <p:cTn id="47"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p:bldP spid="9" grpId="0"/>
      <p:bldP spid="10" grpId="0"/>
      <p:bldP spid="11" grpId="0"/>
      <p:bldP spid="1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31579cb0f416b3fd3b69983085c12074da40d5cf"/>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自定义 2">
      <a:dk1>
        <a:sysClr val="windowText" lastClr="000000"/>
      </a:dk1>
      <a:lt1>
        <a:sysClr val="window" lastClr="FFFFFF"/>
      </a:lt1>
      <a:dk2>
        <a:srgbClr val="FFFFFF"/>
      </a:dk2>
      <a:lt2>
        <a:srgbClr val="FFFFFF"/>
      </a:lt2>
      <a:accent1>
        <a:srgbClr val="0E647C"/>
      </a:accent1>
      <a:accent2>
        <a:srgbClr val="2DB2A4"/>
      </a:accent2>
      <a:accent3>
        <a:srgbClr val="74AF47"/>
      </a:accent3>
      <a:accent4>
        <a:srgbClr val="755DA1"/>
      </a:accent4>
      <a:accent5>
        <a:srgbClr val="4BACC6"/>
      </a:accent5>
      <a:accent6>
        <a:srgbClr val="F87A08"/>
      </a:accent6>
      <a:hlink>
        <a:srgbClr val="FFFFFF"/>
      </a:hlink>
      <a:folHlink>
        <a:srgbClr val="FFFF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itchFamily="34" charset="-122"/>
            <a:ea typeface="微软雅黑" pitchFamily="34" charset="-122"/>
          </a:defRPr>
        </a:defPPr>
      </a:lstStyle>
    </a:txDef>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822</TotalTime>
  <Words>5457</Words>
  <Application>Microsoft Office PowerPoint</Application>
  <PresentationFormat>宽屏</PresentationFormat>
  <Paragraphs>332</Paragraphs>
  <Slides>31</Slides>
  <Notes>30</Notes>
  <HiddenSlides>0</HiddenSlides>
  <MMClips>0</MMClips>
  <ScaleCrop>false</ScaleCrop>
  <HeadingPairs>
    <vt:vector size="6" baseType="variant">
      <vt:variant>
        <vt:lpstr>已用的字体</vt:lpstr>
      </vt:variant>
      <vt:variant>
        <vt:i4>14</vt:i4>
      </vt:variant>
      <vt:variant>
        <vt:lpstr>主题</vt:lpstr>
      </vt:variant>
      <vt:variant>
        <vt:i4>3</vt:i4>
      </vt:variant>
      <vt:variant>
        <vt:lpstr>幻灯片标题</vt:lpstr>
      </vt:variant>
      <vt:variant>
        <vt:i4>31</vt:i4>
      </vt:variant>
    </vt:vector>
  </HeadingPairs>
  <TitlesOfParts>
    <vt:vector size="48" baseType="lpstr">
      <vt:lpstr>Adobe Myungjo Std M</vt:lpstr>
      <vt:lpstr>Roboto condensed</vt:lpstr>
      <vt:lpstr>UKIJ Qolyazma</vt:lpstr>
      <vt:lpstr>方正超粗黑简体</vt:lpstr>
      <vt:lpstr>华文黑体</vt:lpstr>
      <vt:lpstr>宋体</vt:lpstr>
      <vt:lpstr>微软雅黑</vt:lpstr>
      <vt:lpstr>造字工房劲黑（非商用）常规体</vt:lpstr>
      <vt:lpstr>Arial</vt:lpstr>
      <vt:lpstr>Calibri</vt:lpstr>
      <vt:lpstr>Calibri Light</vt:lpstr>
      <vt:lpstr>Century Gothic</vt:lpstr>
      <vt:lpstr>Segoe UI</vt:lpstr>
      <vt:lpstr>Wingdings</vt:lpstr>
      <vt:lpstr>第一PPT，www.1ppt.com</vt:lpstr>
      <vt:lpstr>1_Office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Hewlett-Packard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创业融资</dc:title>
  <dc:creator>user</dc:creator>
  <cp:keywords>user</cp:keywords>
  <cp:lastModifiedBy>YANGS</cp:lastModifiedBy>
  <cp:revision>94</cp:revision>
  <dcterms:created xsi:type="dcterms:W3CDTF">2015-09-23T05:29:23Z</dcterms:created>
  <dcterms:modified xsi:type="dcterms:W3CDTF">2017-07-30T15:15:42Z</dcterms:modified>
</cp:coreProperties>
</file>