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73" r:id="rId6"/>
    <p:sldId id="263" r:id="rId7"/>
    <p:sldId id="261" r:id="rId8"/>
    <p:sldId id="260" r:id="rId9"/>
    <p:sldId id="270" r:id="rId10"/>
    <p:sldId id="265" r:id="rId11"/>
    <p:sldId id="262" r:id="rId12"/>
    <p:sldId id="266" r:id="rId13"/>
    <p:sldId id="272" r:id="rId14"/>
    <p:sldId id="269" r:id="rId15"/>
    <p:sldId id="274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275"/>
    <a:srgbClr val="999999"/>
    <a:srgbClr val="0095A2"/>
    <a:srgbClr val="DCDCDE"/>
    <a:srgbClr val="242E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17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3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2.2000000000000002</c:v>
                </c:pt>
                <c:pt idx="2">
                  <c:v>2.2000000000000002</c:v>
                </c:pt>
                <c:pt idx="3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2.2000000000000002</c:v>
                </c:pt>
                <c:pt idx="2">
                  <c:v>2.2000000000000002</c:v>
                </c:pt>
                <c:pt idx="3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323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146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C4CB997-3AAE-4D9E-8D4A-DFF6AC4A5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F8A2705-18AA-4E17-AC9F-C764B971E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F04D8B8-35EB-45F7-B358-8EC93977A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1A0B3-3C27-4890-899F-DF61793E0D58}" type="datetimeFigureOut">
              <a:rPr lang="zh-CN" altLang="en-US" smtClean="0"/>
              <a:t>2017/7/30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332B19F-936C-4934-9680-E2D8828961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7C47938-8085-4A9C-A8E3-5DAD849CFD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1234E5-1531-4244-BA9D-36433E5708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544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hyperlink" Target="https://creativecommons.org/licenses/by-nc-sa/3.0/cn/" TargetMode="External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20.sv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107543"/>
            <a:ext cx="12192000" cy="2750457"/>
          </a:xfrm>
          <a:prstGeom prst="rect">
            <a:avLst/>
          </a:prstGeom>
          <a:solidFill>
            <a:srgbClr val="009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Freeform 72"/>
          <p:cNvSpPr>
            <a:spLocks noEditPoints="1"/>
          </p:cNvSpPr>
          <p:nvPr/>
        </p:nvSpPr>
        <p:spPr bwMode="auto">
          <a:xfrm>
            <a:off x="654051" y="2052638"/>
            <a:ext cx="898525" cy="900112"/>
          </a:xfrm>
          <a:custGeom>
            <a:avLst/>
            <a:gdLst>
              <a:gd name="T0" fmla="*/ 228 w 448"/>
              <a:gd name="T1" fmla="*/ 0 h 449"/>
              <a:gd name="T2" fmla="*/ 204 w 448"/>
              <a:gd name="T3" fmla="*/ 64 h 449"/>
              <a:gd name="T4" fmla="*/ 448 w 448"/>
              <a:gd name="T5" fmla="*/ 64 h 449"/>
              <a:gd name="T6" fmla="*/ 448 w 448"/>
              <a:gd name="T7" fmla="*/ 100 h 449"/>
              <a:gd name="T8" fmla="*/ 191 w 448"/>
              <a:gd name="T9" fmla="*/ 100 h 449"/>
              <a:gd name="T10" fmla="*/ 169 w 448"/>
              <a:gd name="T11" fmla="*/ 158 h 449"/>
              <a:gd name="T12" fmla="*/ 421 w 448"/>
              <a:gd name="T13" fmla="*/ 158 h 449"/>
              <a:gd name="T14" fmla="*/ 421 w 448"/>
              <a:gd name="T15" fmla="*/ 404 h 449"/>
              <a:gd name="T16" fmla="*/ 377 w 448"/>
              <a:gd name="T17" fmla="*/ 449 h 449"/>
              <a:gd name="T18" fmla="*/ 275 w 448"/>
              <a:gd name="T19" fmla="*/ 449 h 449"/>
              <a:gd name="T20" fmla="*/ 275 w 448"/>
              <a:gd name="T21" fmla="*/ 413 h 449"/>
              <a:gd name="T22" fmla="*/ 294 w 448"/>
              <a:gd name="T23" fmla="*/ 413 h 449"/>
              <a:gd name="T24" fmla="*/ 308 w 448"/>
              <a:gd name="T25" fmla="*/ 400 h 449"/>
              <a:gd name="T26" fmla="*/ 308 w 448"/>
              <a:gd name="T27" fmla="*/ 364 h 449"/>
              <a:gd name="T28" fmla="*/ 176 w 448"/>
              <a:gd name="T29" fmla="*/ 364 h 449"/>
              <a:gd name="T30" fmla="*/ 176 w 448"/>
              <a:gd name="T31" fmla="*/ 449 h 449"/>
              <a:gd name="T32" fmla="*/ 65 w 448"/>
              <a:gd name="T33" fmla="*/ 449 h 449"/>
              <a:gd name="T34" fmla="*/ 65 w 448"/>
              <a:gd name="T35" fmla="*/ 305 h 449"/>
              <a:gd name="T36" fmla="*/ 0 w 448"/>
              <a:gd name="T37" fmla="*/ 305 h 449"/>
              <a:gd name="T38" fmla="*/ 76 w 448"/>
              <a:gd name="T39" fmla="*/ 100 h 449"/>
              <a:gd name="T40" fmla="*/ 0 w 448"/>
              <a:gd name="T41" fmla="*/ 100 h 449"/>
              <a:gd name="T42" fmla="*/ 0 w 448"/>
              <a:gd name="T43" fmla="*/ 64 h 449"/>
              <a:gd name="T44" fmla="*/ 89 w 448"/>
              <a:gd name="T45" fmla="*/ 64 h 449"/>
              <a:gd name="T46" fmla="*/ 113 w 448"/>
              <a:gd name="T47" fmla="*/ 0 h 449"/>
              <a:gd name="T48" fmla="*/ 228 w 448"/>
              <a:gd name="T49" fmla="*/ 0 h 449"/>
              <a:gd name="T50" fmla="*/ 176 w 448"/>
              <a:gd name="T51" fmla="*/ 244 h 449"/>
              <a:gd name="T52" fmla="*/ 308 w 448"/>
              <a:gd name="T53" fmla="*/ 244 h 449"/>
              <a:gd name="T54" fmla="*/ 308 w 448"/>
              <a:gd name="T55" fmla="*/ 194 h 449"/>
              <a:gd name="T56" fmla="*/ 176 w 448"/>
              <a:gd name="T57" fmla="*/ 194 h 449"/>
              <a:gd name="T58" fmla="*/ 176 w 448"/>
              <a:gd name="T59" fmla="*/ 244 h 449"/>
              <a:gd name="T60" fmla="*/ 176 w 448"/>
              <a:gd name="T61" fmla="*/ 328 h 449"/>
              <a:gd name="T62" fmla="*/ 308 w 448"/>
              <a:gd name="T63" fmla="*/ 328 h 449"/>
              <a:gd name="T64" fmla="*/ 308 w 448"/>
              <a:gd name="T65" fmla="*/ 280 h 449"/>
              <a:gd name="T66" fmla="*/ 176 w 448"/>
              <a:gd name="T67" fmla="*/ 280 h 449"/>
              <a:gd name="T68" fmla="*/ 176 w 448"/>
              <a:gd name="T69" fmla="*/ 328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48" h="449">
                <a:moveTo>
                  <a:pt x="228" y="0"/>
                </a:moveTo>
                <a:cubicBezTo>
                  <a:pt x="204" y="64"/>
                  <a:pt x="204" y="64"/>
                  <a:pt x="204" y="64"/>
                </a:cubicBezTo>
                <a:cubicBezTo>
                  <a:pt x="448" y="64"/>
                  <a:pt x="448" y="64"/>
                  <a:pt x="448" y="64"/>
                </a:cubicBezTo>
                <a:cubicBezTo>
                  <a:pt x="448" y="100"/>
                  <a:pt x="448" y="100"/>
                  <a:pt x="448" y="100"/>
                </a:cubicBezTo>
                <a:cubicBezTo>
                  <a:pt x="191" y="100"/>
                  <a:pt x="191" y="100"/>
                  <a:pt x="191" y="100"/>
                </a:cubicBezTo>
                <a:cubicBezTo>
                  <a:pt x="169" y="158"/>
                  <a:pt x="169" y="158"/>
                  <a:pt x="169" y="158"/>
                </a:cubicBezTo>
                <a:cubicBezTo>
                  <a:pt x="421" y="158"/>
                  <a:pt x="421" y="158"/>
                  <a:pt x="421" y="158"/>
                </a:cubicBezTo>
                <a:cubicBezTo>
                  <a:pt x="421" y="404"/>
                  <a:pt x="421" y="404"/>
                  <a:pt x="421" y="404"/>
                </a:cubicBezTo>
                <a:cubicBezTo>
                  <a:pt x="421" y="428"/>
                  <a:pt x="401" y="449"/>
                  <a:pt x="377" y="449"/>
                </a:cubicBezTo>
                <a:cubicBezTo>
                  <a:pt x="275" y="449"/>
                  <a:pt x="275" y="449"/>
                  <a:pt x="275" y="449"/>
                </a:cubicBezTo>
                <a:cubicBezTo>
                  <a:pt x="275" y="413"/>
                  <a:pt x="275" y="413"/>
                  <a:pt x="275" y="413"/>
                </a:cubicBezTo>
                <a:cubicBezTo>
                  <a:pt x="294" y="413"/>
                  <a:pt x="294" y="413"/>
                  <a:pt x="294" y="413"/>
                </a:cubicBezTo>
                <a:cubicBezTo>
                  <a:pt x="302" y="413"/>
                  <a:pt x="308" y="407"/>
                  <a:pt x="308" y="400"/>
                </a:cubicBezTo>
                <a:cubicBezTo>
                  <a:pt x="308" y="364"/>
                  <a:pt x="308" y="364"/>
                  <a:pt x="308" y="364"/>
                </a:cubicBezTo>
                <a:cubicBezTo>
                  <a:pt x="176" y="364"/>
                  <a:pt x="176" y="364"/>
                  <a:pt x="176" y="364"/>
                </a:cubicBezTo>
                <a:cubicBezTo>
                  <a:pt x="176" y="449"/>
                  <a:pt x="176" y="449"/>
                  <a:pt x="176" y="449"/>
                </a:cubicBezTo>
                <a:cubicBezTo>
                  <a:pt x="65" y="449"/>
                  <a:pt x="65" y="449"/>
                  <a:pt x="65" y="449"/>
                </a:cubicBezTo>
                <a:cubicBezTo>
                  <a:pt x="65" y="305"/>
                  <a:pt x="65" y="305"/>
                  <a:pt x="65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76" y="100"/>
                  <a:pt x="76" y="100"/>
                  <a:pt x="76" y="100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64"/>
                  <a:pt x="0" y="64"/>
                  <a:pt x="0" y="64"/>
                </a:cubicBezTo>
                <a:cubicBezTo>
                  <a:pt x="89" y="64"/>
                  <a:pt x="89" y="64"/>
                  <a:pt x="89" y="64"/>
                </a:cubicBezTo>
                <a:cubicBezTo>
                  <a:pt x="113" y="0"/>
                  <a:pt x="113" y="0"/>
                  <a:pt x="113" y="0"/>
                </a:cubicBezTo>
                <a:cubicBezTo>
                  <a:pt x="228" y="0"/>
                  <a:pt x="228" y="0"/>
                  <a:pt x="228" y="0"/>
                </a:cubicBezTo>
                <a:moveTo>
                  <a:pt x="176" y="244"/>
                </a:moveTo>
                <a:cubicBezTo>
                  <a:pt x="308" y="244"/>
                  <a:pt x="308" y="244"/>
                  <a:pt x="308" y="244"/>
                </a:cubicBezTo>
                <a:cubicBezTo>
                  <a:pt x="308" y="194"/>
                  <a:pt x="308" y="194"/>
                  <a:pt x="308" y="194"/>
                </a:cubicBezTo>
                <a:cubicBezTo>
                  <a:pt x="176" y="194"/>
                  <a:pt x="176" y="194"/>
                  <a:pt x="176" y="194"/>
                </a:cubicBezTo>
                <a:cubicBezTo>
                  <a:pt x="176" y="244"/>
                  <a:pt x="176" y="244"/>
                  <a:pt x="176" y="244"/>
                </a:cubicBezTo>
                <a:moveTo>
                  <a:pt x="176" y="328"/>
                </a:moveTo>
                <a:cubicBezTo>
                  <a:pt x="308" y="328"/>
                  <a:pt x="308" y="328"/>
                  <a:pt x="308" y="328"/>
                </a:cubicBezTo>
                <a:cubicBezTo>
                  <a:pt x="308" y="280"/>
                  <a:pt x="308" y="280"/>
                  <a:pt x="308" y="280"/>
                </a:cubicBezTo>
                <a:cubicBezTo>
                  <a:pt x="176" y="280"/>
                  <a:pt x="176" y="280"/>
                  <a:pt x="176" y="280"/>
                </a:cubicBezTo>
                <a:cubicBezTo>
                  <a:pt x="176" y="328"/>
                  <a:pt x="176" y="328"/>
                  <a:pt x="176" y="328"/>
                </a:cubicBezTo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3"/>
          <p:cNvSpPr>
            <a:spLocks noEditPoints="1"/>
          </p:cNvSpPr>
          <p:nvPr/>
        </p:nvSpPr>
        <p:spPr bwMode="auto">
          <a:xfrm>
            <a:off x="1636713" y="1423988"/>
            <a:ext cx="1385888" cy="1374775"/>
          </a:xfrm>
          <a:custGeom>
            <a:avLst/>
            <a:gdLst>
              <a:gd name="T0" fmla="*/ 0 w 692"/>
              <a:gd name="T1" fmla="*/ 123 h 686"/>
              <a:gd name="T2" fmla="*/ 576 w 692"/>
              <a:gd name="T3" fmla="*/ 0 h 686"/>
              <a:gd name="T4" fmla="*/ 686 w 692"/>
              <a:gd name="T5" fmla="*/ 515 h 686"/>
              <a:gd name="T6" fmla="*/ 649 w 692"/>
              <a:gd name="T7" fmla="*/ 573 h 686"/>
              <a:gd name="T8" fmla="*/ 120 w 692"/>
              <a:gd name="T9" fmla="*/ 686 h 686"/>
              <a:gd name="T10" fmla="*/ 0 w 692"/>
              <a:gd name="T11" fmla="*/ 123 h 686"/>
              <a:gd name="T12" fmla="*/ 410 w 692"/>
              <a:gd name="T13" fmla="*/ 295 h 686"/>
              <a:gd name="T14" fmla="*/ 532 w 692"/>
              <a:gd name="T15" fmla="*/ 376 h 686"/>
              <a:gd name="T16" fmla="*/ 395 w 692"/>
              <a:gd name="T17" fmla="*/ 405 h 686"/>
              <a:gd name="T18" fmla="*/ 357 w 692"/>
              <a:gd name="T19" fmla="*/ 379 h 686"/>
              <a:gd name="T20" fmla="*/ 332 w 692"/>
              <a:gd name="T21" fmla="*/ 419 h 686"/>
              <a:gd name="T22" fmla="*/ 195 w 692"/>
              <a:gd name="T23" fmla="*/ 448 h 686"/>
              <a:gd name="T24" fmla="*/ 273 w 692"/>
              <a:gd name="T25" fmla="*/ 323 h 686"/>
              <a:gd name="T26" fmla="*/ 239 w 692"/>
              <a:gd name="T27" fmla="*/ 299 h 686"/>
              <a:gd name="T28" fmla="*/ 161 w 692"/>
              <a:gd name="T29" fmla="*/ 316 h 686"/>
              <a:gd name="T30" fmla="*/ 225 w 692"/>
              <a:gd name="T31" fmla="*/ 617 h 686"/>
              <a:gd name="T32" fmla="*/ 558 w 692"/>
              <a:gd name="T33" fmla="*/ 546 h 686"/>
              <a:gd name="T34" fmla="*/ 569 w 692"/>
              <a:gd name="T35" fmla="*/ 529 h 686"/>
              <a:gd name="T36" fmla="*/ 471 w 692"/>
              <a:gd name="T37" fmla="*/ 68 h 686"/>
              <a:gd name="T38" fmla="*/ 124 w 692"/>
              <a:gd name="T39" fmla="*/ 142 h 686"/>
              <a:gd name="T40" fmla="*/ 154 w 692"/>
              <a:gd name="T41" fmla="*/ 285 h 686"/>
              <a:gd name="T42" fmla="*/ 206 w 692"/>
              <a:gd name="T43" fmla="*/ 137 h 686"/>
              <a:gd name="T44" fmla="*/ 318 w 692"/>
              <a:gd name="T45" fmla="*/ 113 h 686"/>
              <a:gd name="T46" fmla="*/ 299 w 692"/>
              <a:gd name="T47" fmla="*/ 161 h 686"/>
              <a:gd name="T48" fmla="*/ 459 w 692"/>
              <a:gd name="T49" fmla="*/ 127 h 686"/>
              <a:gd name="T50" fmla="*/ 473 w 692"/>
              <a:gd name="T51" fmla="*/ 194 h 686"/>
              <a:gd name="T52" fmla="*/ 410 w 692"/>
              <a:gd name="T53" fmla="*/ 295 h 686"/>
              <a:gd name="T54" fmla="*/ 223 w 692"/>
              <a:gd name="T55" fmla="*/ 526 h 686"/>
              <a:gd name="T56" fmla="*/ 541 w 692"/>
              <a:gd name="T57" fmla="*/ 483 h 686"/>
              <a:gd name="T58" fmla="*/ 550 w 692"/>
              <a:gd name="T59" fmla="*/ 521 h 686"/>
              <a:gd name="T60" fmla="*/ 232 w 692"/>
              <a:gd name="T61" fmla="*/ 565 h 686"/>
              <a:gd name="T62" fmla="*/ 223 w 692"/>
              <a:gd name="T63" fmla="*/ 526 h 686"/>
              <a:gd name="T64" fmla="*/ 231 w 692"/>
              <a:gd name="T65" fmla="*/ 456 h 686"/>
              <a:gd name="T66" fmla="*/ 506 w 692"/>
              <a:gd name="T67" fmla="*/ 421 h 686"/>
              <a:gd name="T68" fmla="*/ 514 w 692"/>
              <a:gd name="T69" fmla="*/ 460 h 686"/>
              <a:gd name="T70" fmla="*/ 239 w 692"/>
              <a:gd name="T71" fmla="*/ 495 h 686"/>
              <a:gd name="T72" fmla="*/ 231 w 692"/>
              <a:gd name="T73" fmla="*/ 456 h 686"/>
              <a:gd name="T74" fmla="*/ 287 w 692"/>
              <a:gd name="T75" fmla="*/ 212 h 686"/>
              <a:gd name="T76" fmla="*/ 327 w 692"/>
              <a:gd name="T77" fmla="*/ 239 h 686"/>
              <a:gd name="T78" fmla="*/ 352 w 692"/>
              <a:gd name="T79" fmla="*/ 198 h 686"/>
              <a:gd name="T80" fmla="*/ 287 w 692"/>
              <a:gd name="T81" fmla="*/ 212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92" h="686">
                <a:moveTo>
                  <a:pt x="0" y="123"/>
                </a:moveTo>
                <a:cubicBezTo>
                  <a:pt x="576" y="0"/>
                  <a:pt x="576" y="0"/>
                  <a:pt x="576" y="0"/>
                </a:cubicBezTo>
                <a:cubicBezTo>
                  <a:pt x="686" y="515"/>
                  <a:pt x="686" y="515"/>
                  <a:pt x="686" y="515"/>
                </a:cubicBezTo>
                <a:cubicBezTo>
                  <a:pt x="692" y="542"/>
                  <a:pt x="675" y="568"/>
                  <a:pt x="649" y="573"/>
                </a:cubicBezTo>
                <a:cubicBezTo>
                  <a:pt x="120" y="686"/>
                  <a:pt x="120" y="686"/>
                  <a:pt x="120" y="686"/>
                </a:cubicBezTo>
                <a:cubicBezTo>
                  <a:pt x="0" y="123"/>
                  <a:pt x="0" y="123"/>
                  <a:pt x="0" y="123"/>
                </a:cubicBezTo>
                <a:moveTo>
                  <a:pt x="410" y="295"/>
                </a:moveTo>
                <a:cubicBezTo>
                  <a:pt x="532" y="376"/>
                  <a:pt x="532" y="376"/>
                  <a:pt x="532" y="376"/>
                </a:cubicBezTo>
                <a:cubicBezTo>
                  <a:pt x="395" y="405"/>
                  <a:pt x="395" y="405"/>
                  <a:pt x="395" y="405"/>
                </a:cubicBezTo>
                <a:cubicBezTo>
                  <a:pt x="357" y="379"/>
                  <a:pt x="357" y="379"/>
                  <a:pt x="357" y="379"/>
                </a:cubicBezTo>
                <a:cubicBezTo>
                  <a:pt x="332" y="419"/>
                  <a:pt x="332" y="419"/>
                  <a:pt x="332" y="419"/>
                </a:cubicBezTo>
                <a:cubicBezTo>
                  <a:pt x="195" y="448"/>
                  <a:pt x="195" y="448"/>
                  <a:pt x="195" y="448"/>
                </a:cubicBezTo>
                <a:cubicBezTo>
                  <a:pt x="273" y="323"/>
                  <a:pt x="273" y="323"/>
                  <a:pt x="273" y="323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161" y="316"/>
                  <a:pt x="161" y="316"/>
                  <a:pt x="161" y="316"/>
                </a:cubicBezTo>
                <a:cubicBezTo>
                  <a:pt x="225" y="617"/>
                  <a:pt x="225" y="617"/>
                  <a:pt x="225" y="617"/>
                </a:cubicBezTo>
                <a:cubicBezTo>
                  <a:pt x="558" y="546"/>
                  <a:pt x="558" y="546"/>
                  <a:pt x="558" y="546"/>
                </a:cubicBezTo>
                <a:cubicBezTo>
                  <a:pt x="565" y="545"/>
                  <a:pt x="571" y="538"/>
                  <a:pt x="569" y="529"/>
                </a:cubicBezTo>
                <a:cubicBezTo>
                  <a:pt x="471" y="68"/>
                  <a:pt x="471" y="68"/>
                  <a:pt x="471" y="68"/>
                </a:cubicBezTo>
                <a:cubicBezTo>
                  <a:pt x="124" y="142"/>
                  <a:pt x="124" y="142"/>
                  <a:pt x="124" y="142"/>
                </a:cubicBezTo>
                <a:cubicBezTo>
                  <a:pt x="154" y="285"/>
                  <a:pt x="154" y="285"/>
                  <a:pt x="154" y="285"/>
                </a:cubicBezTo>
                <a:cubicBezTo>
                  <a:pt x="206" y="137"/>
                  <a:pt x="206" y="137"/>
                  <a:pt x="206" y="137"/>
                </a:cubicBezTo>
                <a:cubicBezTo>
                  <a:pt x="318" y="113"/>
                  <a:pt x="318" y="113"/>
                  <a:pt x="318" y="113"/>
                </a:cubicBezTo>
                <a:cubicBezTo>
                  <a:pt x="299" y="161"/>
                  <a:pt x="299" y="161"/>
                  <a:pt x="299" y="161"/>
                </a:cubicBezTo>
                <a:cubicBezTo>
                  <a:pt x="459" y="127"/>
                  <a:pt x="459" y="127"/>
                  <a:pt x="459" y="127"/>
                </a:cubicBezTo>
                <a:cubicBezTo>
                  <a:pt x="473" y="194"/>
                  <a:pt x="473" y="194"/>
                  <a:pt x="473" y="194"/>
                </a:cubicBezTo>
                <a:cubicBezTo>
                  <a:pt x="410" y="295"/>
                  <a:pt x="410" y="295"/>
                  <a:pt x="410" y="295"/>
                </a:cubicBezTo>
                <a:moveTo>
                  <a:pt x="223" y="526"/>
                </a:moveTo>
                <a:cubicBezTo>
                  <a:pt x="541" y="483"/>
                  <a:pt x="541" y="483"/>
                  <a:pt x="541" y="483"/>
                </a:cubicBezTo>
                <a:cubicBezTo>
                  <a:pt x="550" y="521"/>
                  <a:pt x="550" y="521"/>
                  <a:pt x="550" y="521"/>
                </a:cubicBezTo>
                <a:cubicBezTo>
                  <a:pt x="232" y="565"/>
                  <a:pt x="232" y="565"/>
                  <a:pt x="232" y="565"/>
                </a:cubicBezTo>
                <a:cubicBezTo>
                  <a:pt x="223" y="526"/>
                  <a:pt x="223" y="526"/>
                  <a:pt x="223" y="526"/>
                </a:cubicBezTo>
                <a:moveTo>
                  <a:pt x="231" y="456"/>
                </a:moveTo>
                <a:cubicBezTo>
                  <a:pt x="506" y="421"/>
                  <a:pt x="506" y="421"/>
                  <a:pt x="506" y="421"/>
                </a:cubicBezTo>
                <a:cubicBezTo>
                  <a:pt x="514" y="460"/>
                  <a:pt x="514" y="460"/>
                  <a:pt x="514" y="460"/>
                </a:cubicBezTo>
                <a:cubicBezTo>
                  <a:pt x="239" y="495"/>
                  <a:pt x="239" y="495"/>
                  <a:pt x="239" y="495"/>
                </a:cubicBezTo>
                <a:cubicBezTo>
                  <a:pt x="231" y="456"/>
                  <a:pt x="231" y="456"/>
                  <a:pt x="231" y="456"/>
                </a:cubicBezTo>
                <a:moveTo>
                  <a:pt x="287" y="212"/>
                </a:moveTo>
                <a:cubicBezTo>
                  <a:pt x="327" y="239"/>
                  <a:pt x="327" y="239"/>
                  <a:pt x="327" y="239"/>
                </a:cubicBezTo>
                <a:cubicBezTo>
                  <a:pt x="352" y="198"/>
                  <a:pt x="352" y="198"/>
                  <a:pt x="352" y="198"/>
                </a:cubicBezTo>
                <a:cubicBezTo>
                  <a:pt x="287" y="212"/>
                  <a:pt x="287" y="212"/>
                  <a:pt x="287" y="212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4"/>
          <p:cNvSpPr>
            <a:spLocks/>
          </p:cNvSpPr>
          <p:nvPr/>
        </p:nvSpPr>
        <p:spPr bwMode="auto">
          <a:xfrm>
            <a:off x="3340101" y="1524000"/>
            <a:ext cx="677863" cy="727075"/>
          </a:xfrm>
          <a:custGeom>
            <a:avLst/>
            <a:gdLst>
              <a:gd name="T0" fmla="*/ 335 w 338"/>
              <a:gd name="T1" fmla="*/ 56 h 363"/>
              <a:gd name="T2" fmla="*/ 279 w 338"/>
              <a:gd name="T3" fmla="*/ 62 h 363"/>
              <a:gd name="T4" fmla="*/ 272 w 338"/>
              <a:gd name="T5" fmla="*/ 0 h 363"/>
              <a:gd name="T6" fmla="*/ 188 w 338"/>
              <a:gd name="T7" fmla="*/ 9 h 363"/>
              <a:gd name="T8" fmla="*/ 195 w 338"/>
              <a:gd name="T9" fmla="*/ 72 h 363"/>
              <a:gd name="T10" fmla="*/ 0 w 338"/>
              <a:gd name="T11" fmla="*/ 94 h 363"/>
              <a:gd name="T12" fmla="*/ 3 w 338"/>
              <a:gd name="T13" fmla="*/ 121 h 363"/>
              <a:gd name="T14" fmla="*/ 78 w 338"/>
              <a:gd name="T15" fmla="*/ 113 h 363"/>
              <a:gd name="T16" fmla="*/ 48 w 338"/>
              <a:gd name="T17" fmla="*/ 363 h 363"/>
              <a:gd name="T18" fmla="*/ 129 w 338"/>
              <a:gd name="T19" fmla="*/ 354 h 363"/>
              <a:gd name="T20" fmla="*/ 158 w 338"/>
              <a:gd name="T21" fmla="*/ 103 h 363"/>
              <a:gd name="T22" fmla="*/ 198 w 338"/>
              <a:gd name="T23" fmla="*/ 99 h 363"/>
              <a:gd name="T24" fmla="*/ 221 w 338"/>
              <a:gd name="T25" fmla="*/ 308 h 363"/>
              <a:gd name="T26" fmla="*/ 212 w 338"/>
              <a:gd name="T27" fmla="*/ 319 h 363"/>
              <a:gd name="T28" fmla="*/ 188 w 338"/>
              <a:gd name="T29" fmla="*/ 322 h 363"/>
              <a:gd name="T30" fmla="*/ 191 w 338"/>
              <a:gd name="T31" fmla="*/ 348 h 363"/>
              <a:gd name="T32" fmla="*/ 276 w 338"/>
              <a:gd name="T33" fmla="*/ 339 h 363"/>
              <a:gd name="T34" fmla="*/ 306 w 338"/>
              <a:gd name="T35" fmla="*/ 302 h 363"/>
              <a:gd name="T36" fmla="*/ 282 w 338"/>
              <a:gd name="T37" fmla="*/ 90 h 363"/>
              <a:gd name="T38" fmla="*/ 338 w 338"/>
              <a:gd name="T39" fmla="*/ 83 h 363"/>
              <a:gd name="T40" fmla="*/ 335 w 338"/>
              <a:gd name="T41" fmla="*/ 56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38" h="363">
                <a:moveTo>
                  <a:pt x="335" y="56"/>
                </a:moveTo>
                <a:cubicBezTo>
                  <a:pt x="279" y="62"/>
                  <a:pt x="279" y="62"/>
                  <a:pt x="279" y="62"/>
                </a:cubicBezTo>
                <a:cubicBezTo>
                  <a:pt x="272" y="0"/>
                  <a:pt x="272" y="0"/>
                  <a:pt x="272" y="0"/>
                </a:cubicBezTo>
                <a:cubicBezTo>
                  <a:pt x="188" y="9"/>
                  <a:pt x="188" y="9"/>
                  <a:pt x="188" y="9"/>
                </a:cubicBezTo>
                <a:cubicBezTo>
                  <a:pt x="195" y="72"/>
                  <a:pt x="195" y="72"/>
                  <a:pt x="195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121"/>
                  <a:pt x="3" y="121"/>
                  <a:pt x="3" y="121"/>
                </a:cubicBezTo>
                <a:cubicBezTo>
                  <a:pt x="78" y="113"/>
                  <a:pt x="78" y="113"/>
                  <a:pt x="78" y="113"/>
                </a:cubicBezTo>
                <a:cubicBezTo>
                  <a:pt x="48" y="363"/>
                  <a:pt x="48" y="363"/>
                  <a:pt x="48" y="363"/>
                </a:cubicBezTo>
                <a:cubicBezTo>
                  <a:pt x="129" y="354"/>
                  <a:pt x="129" y="354"/>
                  <a:pt x="129" y="354"/>
                </a:cubicBezTo>
                <a:cubicBezTo>
                  <a:pt x="158" y="103"/>
                  <a:pt x="158" y="103"/>
                  <a:pt x="158" y="103"/>
                </a:cubicBezTo>
                <a:cubicBezTo>
                  <a:pt x="198" y="99"/>
                  <a:pt x="198" y="99"/>
                  <a:pt x="198" y="99"/>
                </a:cubicBezTo>
                <a:cubicBezTo>
                  <a:pt x="221" y="308"/>
                  <a:pt x="221" y="308"/>
                  <a:pt x="221" y="308"/>
                </a:cubicBezTo>
                <a:cubicBezTo>
                  <a:pt x="222" y="313"/>
                  <a:pt x="218" y="318"/>
                  <a:pt x="212" y="319"/>
                </a:cubicBezTo>
                <a:cubicBezTo>
                  <a:pt x="188" y="322"/>
                  <a:pt x="188" y="322"/>
                  <a:pt x="188" y="322"/>
                </a:cubicBezTo>
                <a:cubicBezTo>
                  <a:pt x="191" y="348"/>
                  <a:pt x="191" y="348"/>
                  <a:pt x="191" y="348"/>
                </a:cubicBezTo>
                <a:cubicBezTo>
                  <a:pt x="276" y="339"/>
                  <a:pt x="276" y="339"/>
                  <a:pt x="276" y="339"/>
                </a:cubicBezTo>
                <a:cubicBezTo>
                  <a:pt x="295" y="337"/>
                  <a:pt x="308" y="320"/>
                  <a:pt x="306" y="302"/>
                </a:cubicBezTo>
                <a:cubicBezTo>
                  <a:pt x="282" y="90"/>
                  <a:pt x="282" y="90"/>
                  <a:pt x="282" y="90"/>
                </a:cubicBezTo>
                <a:cubicBezTo>
                  <a:pt x="338" y="83"/>
                  <a:pt x="338" y="83"/>
                  <a:pt x="338" y="83"/>
                </a:cubicBezTo>
                <a:lnTo>
                  <a:pt x="335" y="56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75"/>
          <p:cNvSpPr>
            <a:spLocks noEditPoints="1"/>
          </p:cNvSpPr>
          <p:nvPr/>
        </p:nvSpPr>
        <p:spPr bwMode="auto">
          <a:xfrm>
            <a:off x="4048126" y="1468438"/>
            <a:ext cx="695325" cy="703262"/>
          </a:xfrm>
          <a:custGeom>
            <a:avLst/>
            <a:gdLst>
              <a:gd name="T0" fmla="*/ 324 w 347"/>
              <a:gd name="T1" fmla="*/ 102 h 351"/>
              <a:gd name="T2" fmla="*/ 135 w 347"/>
              <a:gd name="T3" fmla="*/ 124 h 351"/>
              <a:gd name="T4" fmla="*/ 146 w 347"/>
              <a:gd name="T5" fmla="*/ 78 h 351"/>
              <a:gd name="T6" fmla="*/ 340 w 347"/>
              <a:gd name="T7" fmla="*/ 56 h 351"/>
              <a:gd name="T8" fmla="*/ 337 w 347"/>
              <a:gd name="T9" fmla="*/ 29 h 351"/>
              <a:gd name="T10" fmla="*/ 154 w 347"/>
              <a:gd name="T11" fmla="*/ 50 h 351"/>
              <a:gd name="T12" fmla="*/ 166 w 347"/>
              <a:gd name="T13" fmla="*/ 0 h 351"/>
              <a:gd name="T14" fmla="*/ 80 w 347"/>
              <a:gd name="T15" fmla="*/ 10 h 351"/>
              <a:gd name="T16" fmla="*/ 67 w 347"/>
              <a:gd name="T17" fmla="*/ 60 h 351"/>
              <a:gd name="T18" fmla="*/ 0 w 347"/>
              <a:gd name="T19" fmla="*/ 67 h 351"/>
              <a:gd name="T20" fmla="*/ 3 w 347"/>
              <a:gd name="T21" fmla="*/ 94 h 351"/>
              <a:gd name="T22" fmla="*/ 60 w 347"/>
              <a:gd name="T23" fmla="*/ 88 h 351"/>
              <a:gd name="T24" fmla="*/ 20 w 347"/>
              <a:gd name="T25" fmla="*/ 248 h 351"/>
              <a:gd name="T26" fmla="*/ 69 w 347"/>
              <a:gd name="T27" fmla="*/ 243 h 351"/>
              <a:gd name="T28" fmla="*/ 81 w 347"/>
              <a:gd name="T29" fmla="*/ 351 h 351"/>
              <a:gd name="T30" fmla="*/ 165 w 347"/>
              <a:gd name="T31" fmla="*/ 342 h 351"/>
              <a:gd name="T32" fmla="*/ 158 w 347"/>
              <a:gd name="T33" fmla="*/ 278 h 351"/>
              <a:gd name="T34" fmla="*/ 257 w 347"/>
              <a:gd name="T35" fmla="*/ 267 h 351"/>
              <a:gd name="T36" fmla="*/ 260 w 347"/>
              <a:gd name="T37" fmla="*/ 293 h 351"/>
              <a:gd name="T38" fmla="*/ 251 w 347"/>
              <a:gd name="T39" fmla="*/ 305 h 351"/>
              <a:gd name="T40" fmla="*/ 236 w 347"/>
              <a:gd name="T41" fmla="*/ 306 h 351"/>
              <a:gd name="T42" fmla="*/ 239 w 347"/>
              <a:gd name="T43" fmla="*/ 333 h 351"/>
              <a:gd name="T44" fmla="*/ 316 w 347"/>
              <a:gd name="T45" fmla="*/ 325 h 351"/>
              <a:gd name="T46" fmla="*/ 345 w 347"/>
              <a:gd name="T47" fmla="*/ 287 h 351"/>
              <a:gd name="T48" fmla="*/ 324 w 347"/>
              <a:gd name="T49" fmla="*/ 102 h 351"/>
              <a:gd name="T50" fmla="*/ 143 w 347"/>
              <a:gd name="T51" fmla="*/ 150 h 351"/>
              <a:gd name="T52" fmla="*/ 243 w 347"/>
              <a:gd name="T53" fmla="*/ 139 h 351"/>
              <a:gd name="T54" fmla="*/ 247 w 347"/>
              <a:gd name="T55" fmla="*/ 176 h 351"/>
              <a:gd name="T56" fmla="*/ 148 w 347"/>
              <a:gd name="T57" fmla="*/ 188 h 351"/>
              <a:gd name="T58" fmla="*/ 143 w 347"/>
              <a:gd name="T59" fmla="*/ 150 h 351"/>
              <a:gd name="T60" fmla="*/ 155 w 347"/>
              <a:gd name="T61" fmla="*/ 251 h 351"/>
              <a:gd name="T62" fmla="*/ 151 w 347"/>
              <a:gd name="T63" fmla="*/ 215 h 351"/>
              <a:gd name="T64" fmla="*/ 250 w 347"/>
              <a:gd name="T65" fmla="*/ 203 h 351"/>
              <a:gd name="T66" fmla="*/ 254 w 347"/>
              <a:gd name="T67" fmla="*/ 240 h 351"/>
              <a:gd name="T68" fmla="*/ 155 w 347"/>
              <a:gd name="T69" fmla="*/ 251 h 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47" h="351">
                <a:moveTo>
                  <a:pt x="324" y="102"/>
                </a:moveTo>
                <a:cubicBezTo>
                  <a:pt x="135" y="124"/>
                  <a:pt x="135" y="124"/>
                  <a:pt x="135" y="124"/>
                </a:cubicBezTo>
                <a:cubicBezTo>
                  <a:pt x="146" y="78"/>
                  <a:pt x="146" y="78"/>
                  <a:pt x="146" y="78"/>
                </a:cubicBezTo>
                <a:cubicBezTo>
                  <a:pt x="340" y="56"/>
                  <a:pt x="340" y="56"/>
                  <a:pt x="340" y="56"/>
                </a:cubicBezTo>
                <a:cubicBezTo>
                  <a:pt x="337" y="29"/>
                  <a:pt x="337" y="29"/>
                  <a:pt x="337" y="29"/>
                </a:cubicBezTo>
                <a:cubicBezTo>
                  <a:pt x="154" y="50"/>
                  <a:pt x="154" y="50"/>
                  <a:pt x="154" y="50"/>
                </a:cubicBezTo>
                <a:cubicBezTo>
                  <a:pt x="166" y="0"/>
                  <a:pt x="166" y="0"/>
                  <a:pt x="166" y="0"/>
                </a:cubicBezTo>
                <a:cubicBezTo>
                  <a:pt x="80" y="10"/>
                  <a:pt x="80" y="10"/>
                  <a:pt x="80" y="10"/>
                </a:cubicBezTo>
                <a:cubicBezTo>
                  <a:pt x="67" y="60"/>
                  <a:pt x="67" y="60"/>
                  <a:pt x="67" y="60"/>
                </a:cubicBezTo>
                <a:cubicBezTo>
                  <a:pt x="0" y="67"/>
                  <a:pt x="0" y="67"/>
                  <a:pt x="0" y="67"/>
                </a:cubicBezTo>
                <a:cubicBezTo>
                  <a:pt x="3" y="94"/>
                  <a:pt x="3" y="94"/>
                  <a:pt x="3" y="94"/>
                </a:cubicBezTo>
                <a:cubicBezTo>
                  <a:pt x="60" y="88"/>
                  <a:pt x="60" y="88"/>
                  <a:pt x="60" y="88"/>
                </a:cubicBezTo>
                <a:cubicBezTo>
                  <a:pt x="20" y="248"/>
                  <a:pt x="20" y="248"/>
                  <a:pt x="20" y="248"/>
                </a:cubicBezTo>
                <a:cubicBezTo>
                  <a:pt x="69" y="243"/>
                  <a:pt x="69" y="243"/>
                  <a:pt x="69" y="243"/>
                </a:cubicBezTo>
                <a:cubicBezTo>
                  <a:pt x="81" y="351"/>
                  <a:pt x="81" y="351"/>
                  <a:pt x="81" y="351"/>
                </a:cubicBezTo>
                <a:cubicBezTo>
                  <a:pt x="165" y="342"/>
                  <a:pt x="165" y="342"/>
                  <a:pt x="165" y="342"/>
                </a:cubicBezTo>
                <a:cubicBezTo>
                  <a:pt x="158" y="278"/>
                  <a:pt x="158" y="278"/>
                  <a:pt x="158" y="278"/>
                </a:cubicBezTo>
                <a:cubicBezTo>
                  <a:pt x="257" y="267"/>
                  <a:pt x="257" y="267"/>
                  <a:pt x="257" y="267"/>
                </a:cubicBezTo>
                <a:cubicBezTo>
                  <a:pt x="260" y="293"/>
                  <a:pt x="260" y="293"/>
                  <a:pt x="260" y="293"/>
                </a:cubicBezTo>
                <a:cubicBezTo>
                  <a:pt x="261" y="299"/>
                  <a:pt x="256" y="304"/>
                  <a:pt x="251" y="305"/>
                </a:cubicBezTo>
                <a:cubicBezTo>
                  <a:pt x="236" y="306"/>
                  <a:pt x="236" y="306"/>
                  <a:pt x="236" y="306"/>
                </a:cubicBezTo>
                <a:cubicBezTo>
                  <a:pt x="239" y="333"/>
                  <a:pt x="239" y="333"/>
                  <a:pt x="239" y="333"/>
                </a:cubicBezTo>
                <a:cubicBezTo>
                  <a:pt x="316" y="325"/>
                  <a:pt x="316" y="325"/>
                  <a:pt x="316" y="325"/>
                </a:cubicBezTo>
                <a:cubicBezTo>
                  <a:pt x="334" y="323"/>
                  <a:pt x="347" y="306"/>
                  <a:pt x="345" y="287"/>
                </a:cubicBezTo>
                <a:lnTo>
                  <a:pt x="324" y="102"/>
                </a:lnTo>
                <a:close/>
                <a:moveTo>
                  <a:pt x="143" y="150"/>
                </a:moveTo>
                <a:cubicBezTo>
                  <a:pt x="243" y="139"/>
                  <a:pt x="243" y="139"/>
                  <a:pt x="243" y="139"/>
                </a:cubicBezTo>
                <a:cubicBezTo>
                  <a:pt x="247" y="176"/>
                  <a:pt x="247" y="176"/>
                  <a:pt x="247" y="176"/>
                </a:cubicBezTo>
                <a:cubicBezTo>
                  <a:pt x="148" y="188"/>
                  <a:pt x="148" y="188"/>
                  <a:pt x="148" y="188"/>
                </a:cubicBezTo>
                <a:lnTo>
                  <a:pt x="143" y="150"/>
                </a:lnTo>
                <a:close/>
                <a:moveTo>
                  <a:pt x="155" y="251"/>
                </a:moveTo>
                <a:cubicBezTo>
                  <a:pt x="151" y="215"/>
                  <a:pt x="151" y="215"/>
                  <a:pt x="151" y="215"/>
                </a:cubicBezTo>
                <a:cubicBezTo>
                  <a:pt x="250" y="203"/>
                  <a:pt x="250" y="203"/>
                  <a:pt x="250" y="203"/>
                </a:cubicBezTo>
                <a:cubicBezTo>
                  <a:pt x="254" y="240"/>
                  <a:pt x="254" y="240"/>
                  <a:pt x="254" y="240"/>
                </a:cubicBezTo>
                <a:lnTo>
                  <a:pt x="155" y="251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76"/>
          <p:cNvSpPr>
            <a:spLocks/>
          </p:cNvSpPr>
          <p:nvPr/>
        </p:nvSpPr>
        <p:spPr bwMode="auto">
          <a:xfrm>
            <a:off x="5227638" y="1919288"/>
            <a:ext cx="268288" cy="123825"/>
          </a:xfrm>
          <a:custGeom>
            <a:avLst/>
            <a:gdLst>
              <a:gd name="T0" fmla="*/ 0 w 169"/>
              <a:gd name="T1" fmla="*/ 12 h 78"/>
              <a:gd name="T2" fmla="*/ 56 w 169"/>
              <a:gd name="T3" fmla="*/ 78 h 78"/>
              <a:gd name="T4" fmla="*/ 169 w 169"/>
              <a:gd name="T5" fmla="*/ 65 h 78"/>
              <a:gd name="T6" fmla="*/ 113 w 169"/>
              <a:gd name="T7" fmla="*/ 0 h 78"/>
              <a:gd name="T8" fmla="*/ 0 w 169"/>
              <a:gd name="T9" fmla="*/ 1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9" h="78">
                <a:moveTo>
                  <a:pt x="0" y="12"/>
                </a:moveTo>
                <a:lnTo>
                  <a:pt x="56" y="78"/>
                </a:lnTo>
                <a:lnTo>
                  <a:pt x="169" y="65"/>
                </a:lnTo>
                <a:lnTo>
                  <a:pt x="113" y="0"/>
                </a:lnTo>
                <a:lnTo>
                  <a:pt x="0" y="12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77"/>
          <p:cNvSpPr>
            <a:spLocks/>
          </p:cNvSpPr>
          <p:nvPr/>
        </p:nvSpPr>
        <p:spPr bwMode="auto">
          <a:xfrm>
            <a:off x="4830763" y="1957388"/>
            <a:ext cx="238125" cy="141287"/>
          </a:xfrm>
          <a:custGeom>
            <a:avLst/>
            <a:gdLst>
              <a:gd name="T0" fmla="*/ 0 w 150"/>
              <a:gd name="T1" fmla="*/ 89 h 89"/>
              <a:gd name="T2" fmla="*/ 113 w 150"/>
              <a:gd name="T3" fmla="*/ 77 h 89"/>
              <a:gd name="T4" fmla="*/ 150 w 150"/>
              <a:gd name="T5" fmla="*/ 0 h 89"/>
              <a:gd name="T6" fmla="*/ 38 w 150"/>
              <a:gd name="T7" fmla="*/ 12 h 89"/>
              <a:gd name="T8" fmla="*/ 0 w 150"/>
              <a:gd name="T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" h="89">
                <a:moveTo>
                  <a:pt x="0" y="89"/>
                </a:moveTo>
                <a:lnTo>
                  <a:pt x="113" y="77"/>
                </a:lnTo>
                <a:lnTo>
                  <a:pt x="150" y="0"/>
                </a:lnTo>
                <a:lnTo>
                  <a:pt x="38" y="12"/>
                </a:lnTo>
                <a:lnTo>
                  <a:pt x="0" y="89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78"/>
          <p:cNvSpPr>
            <a:spLocks noEditPoints="1"/>
          </p:cNvSpPr>
          <p:nvPr/>
        </p:nvSpPr>
        <p:spPr bwMode="auto">
          <a:xfrm>
            <a:off x="4752976" y="1379538"/>
            <a:ext cx="733425" cy="587375"/>
          </a:xfrm>
          <a:custGeom>
            <a:avLst/>
            <a:gdLst>
              <a:gd name="T0" fmla="*/ 458 w 462"/>
              <a:gd name="T1" fmla="*/ 288 h 370"/>
              <a:gd name="T2" fmla="*/ 433 w 462"/>
              <a:gd name="T3" fmla="*/ 291 h 370"/>
              <a:gd name="T4" fmla="*/ 407 w 462"/>
              <a:gd name="T5" fmla="*/ 61 h 370"/>
              <a:gd name="T6" fmla="*/ 273 w 462"/>
              <a:gd name="T7" fmla="*/ 76 h 370"/>
              <a:gd name="T8" fmla="*/ 270 w 462"/>
              <a:gd name="T9" fmla="*/ 53 h 370"/>
              <a:gd name="T10" fmla="*/ 429 w 462"/>
              <a:gd name="T11" fmla="*/ 35 h 370"/>
              <a:gd name="T12" fmla="*/ 426 w 462"/>
              <a:gd name="T13" fmla="*/ 0 h 370"/>
              <a:gd name="T14" fmla="*/ 266 w 462"/>
              <a:gd name="T15" fmla="*/ 19 h 370"/>
              <a:gd name="T16" fmla="*/ 264 w 462"/>
              <a:gd name="T17" fmla="*/ 0 h 370"/>
              <a:gd name="T18" fmla="*/ 158 w 462"/>
              <a:gd name="T19" fmla="*/ 13 h 370"/>
              <a:gd name="T20" fmla="*/ 159 w 462"/>
              <a:gd name="T21" fmla="*/ 30 h 370"/>
              <a:gd name="T22" fmla="*/ 0 w 462"/>
              <a:gd name="T23" fmla="*/ 49 h 370"/>
              <a:gd name="T24" fmla="*/ 4 w 462"/>
              <a:gd name="T25" fmla="*/ 83 h 370"/>
              <a:gd name="T26" fmla="*/ 163 w 462"/>
              <a:gd name="T27" fmla="*/ 64 h 370"/>
              <a:gd name="T28" fmla="*/ 165 w 462"/>
              <a:gd name="T29" fmla="*/ 87 h 370"/>
              <a:gd name="T30" fmla="*/ 32 w 462"/>
              <a:gd name="T31" fmla="*/ 102 h 370"/>
              <a:gd name="T32" fmla="*/ 58 w 462"/>
              <a:gd name="T33" fmla="*/ 333 h 370"/>
              <a:gd name="T34" fmla="*/ 33 w 462"/>
              <a:gd name="T35" fmla="*/ 336 h 370"/>
              <a:gd name="T36" fmla="*/ 37 w 462"/>
              <a:gd name="T37" fmla="*/ 370 h 370"/>
              <a:gd name="T38" fmla="*/ 462 w 462"/>
              <a:gd name="T39" fmla="*/ 322 h 370"/>
              <a:gd name="T40" fmla="*/ 458 w 462"/>
              <a:gd name="T41" fmla="*/ 288 h 370"/>
              <a:gd name="T42" fmla="*/ 141 w 462"/>
              <a:gd name="T43" fmla="*/ 124 h 370"/>
              <a:gd name="T44" fmla="*/ 304 w 462"/>
              <a:gd name="T45" fmla="*/ 106 h 370"/>
              <a:gd name="T46" fmla="*/ 307 w 462"/>
              <a:gd name="T47" fmla="*/ 130 h 370"/>
              <a:gd name="T48" fmla="*/ 144 w 462"/>
              <a:gd name="T49" fmla="*/ 148 h 370"/>
              <a:gd name="T50" fmla="*/ 141 w 462"/>
              <a:gd name="T51" fmla="*/ 124 h 370"/>
              <a:gd name="T52" fmla="*/ 149 w 462"/>
              <a:gd name="T53" fmla="*/ 183 h 370"/>
              <a:gd name="T54" fmla="*/ 311 w 462"/>
              <a:gd name="T55" fmla="*/ 164 h 370"/>
              <a:gd name="T56" fmla="*/ 313 w 462"/>
              <a:gd name="T57" fmla="*/ 187 h 370"/>
              <a:gd name="T58" fmla="*/ 152 w 462"/>
              <a:gd name="T59" fmla="*/ 206 h 370"/>
              <a:gd name="T60" fmla="*/ 149 w 462"/>
              <a:gd name="T61" fmla="*/ 183 h 370"/>
              <a:gd name="T62" fmla="*/ 155 w 462"/>
              <a:gd name="T63" fmla="*/ 240 h 370"/>
              <a:gd name="T64" fmla="*/ 317 w 462"/>
              <a:gd name="T65" fmla="*/ 221 h 370"/>
              <a:gd name="T66" fmla="*/ 319 w 462"/>
              <a:gd name="T67" fmla="*/ 245 h 370"/>
              <a:gd name="T68" fmla="*/ 158 w 462"/>
              <a:gd name="T69" fmla="*/ 264 h 370"/>
              <a:gd name="T70" fmla="*/ 155 w 462"/>
              <a:gd name="T71" fmla="*/ 240 h 370"/>
              <a:gd name="T72" fmla="*/ 164 w 462"/>
              <a:gd name="T73" fmla="*/ 321 h 370"/>
              <a:gd name="T74" fmla="*/ 162 w 462"/>
              <a:gd name="T75" fmla="*/ 298 h 370"/>
              <a:gd name="T76" fmla="*/ 323 w 462"/>
              <a:gd name="T77" fmla="*/ 279 h 370"/>
              <a:gd name="T78" fmla="*/ 326 w 462"/>
              <a:gd name="T79" fmla="*/ 303 h 370"/>
              <a:gd name="T80" fmla="*/ 164 w 462"/>
              <a:gd name="T81" fmla="*/ 321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62" h="370">
                <a:moveTo>
                  <a:pt x="458" y="288"/>
                </a:moveTo>
                <a:lnTo>
                  <a:pt x="433" y="291"/>
                </a:lnTo>
                <a:lnTo>
                  <a:pt x="407" y="61"/>
                </a:lnTo>
                <a:lnTo>
                  <a:pt x="273" y="76"/>
                </a:lnTo>
                <a:lnTo>
                  <a:pt x="270" y="53"/>
                </a:lnTo>
                <a:lnTo>
                  <a:pt x="429" y="35"/>
                </a:lnTo>
                <a:lnTo>
                  <a:pt x="426" y="0"/>
                </a:lnTo>
                <a:lnTo>
                  <a:pt x="266" y="19"/>
                </a:lnTo>
                <a:lnTo>
                  <a:pt x="264" y="0"/>
                </a:lnTo>
                <a:lnTo>
                  <a:pt x="158" y="13"/>
                </a:lnTo>
                <a:lnTo>
                  <a:pt x="159" y="30"/>
                </a:lnTo>
                <a:lnTo>
                  <a:pt x="0" y="49"/>
                </a:lnTo>
                <a:lnTo>
                  <a:pt x="4" y="83"/>
                </a:lnTo>
                <a:lnTo>
                  <a:pt x="163" y="64"/>
                </a:lnTo>
                <a:lnTo>
                  <a:pt x="165" y="87"/>
                </a:lnTo>
                <a:lnTo>
                  <a:pt x="32" y="102"/>
                </a:lnTo>
                <a:lnTo>
                  <a:pt x="58" y="333"/>
                </a:lnTo>
                <a:lnTo>
                  <a:pt x="33" y="336"/>
                </a:lnTo>
                <a:lnTo>
                  <a:pt x="37" y="370"/>
                </a:lnTo>
                <a:lnTo>
                  <a:pt x="462" y="322"/>
                </a:lnTo>
                <a:lnTo>
                  <a:pt x="458" y="288"/>
                </a:lnTo>
                <a:close/>
                <a:moveTo>
                  <a:pt x="141" y="124"/>
                </a:moveTo>
                <a:lnTo>
                  <a:pt x="304" y="106"/>
                </a:lnTo>
                <a:lnTo>
                  <a:pt x="307" y="130"/>
                </a:lnTo>
                <a:lnTo>
                  <a:pt x="144" y="148"/>
                </a:lnTo>
                <a:lnTo>
                  <a:pt x="141" y="124"/>
                </a:lnTo>
                <a:close/>
                <a:moveTo>
                  <a:pt x="149" y="183"/>
                </a:moveTo>
                <a:lnTo>
                  <a:pt x="311" y="164"/>
                </a:lnTo>
                <a:lnTo>
                  <a:pt x="313" y="187"/>
                </a:lnTo>
                <a:lnTo>
                  <a:pt x="152" y="206"/>
                </a:lnTo>
                <a:lnTo>
                  <a:pt x="149" y="183"/>
                </a:lnTo>
                <a:close/>
                <a:moveTo>
                  <a:pt x="155" y="240"/>
                </a:moveTo>
                <a:lnTo>
                  <a:pt x="317" y="221"/>
                </a:lnTo>
                <a:lnTo>
                  <a:pt x="319" y="245"/>
                </a:lnTo>
                <a:lnTo>
                  <a:pt x="158" y="264"/>
                </a:lnTo>
                <a:lnTo>
                  <a:pt x="155" y="240"/>
                </a:lnTo>
                <a:close/>
                <a:moveTo>
                  <a:pt x="164" y="321"/>
                </a:moveTo>
                <a:lnTo>
                  <a:pt x="162" y="298"/>
                </a:lnTo>
                <a:lnTo>
                  <a:pt x="323" y="279"/>
                </a:lnTo>
                <a:lnTo>
                  <a:pt x="326" y="303"/>
                </a:lnTo>
                <a:lnTo>
                  <a:pt x="164" y="321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79"/>
          <p:cNvSpPr>
            <a:spLocks noEditPoints="1"/>
          </p:cNvSpPr>
          <p:nvPr/>
        </p:nvSpPr>
        <p:spPr bwMode="auto">
          <a:xfrm>
            <a:off x="5792788" y="1281113"/>
            <a:ext cx="415925" cy="700087"/>
          </a:xfrm>
          <a:custGeom>
            <a:avLst/>
            <a:gdLst>
              <a:gd name="T0" fmla="*/ 172 w 207"/>
              <a:gd name="T1" fmla="*/ 0 h 349"/>
              <a:gd name="T2" fmla="*/ 0 w 207"/>
              <a:gd name="T3" fmla="*/ 20 h 349"/>
              <a:gd name="T4" fmla="*/ 37 w 207"/>
              <a:gd name="T5" fmla="*/ 349 h 349"/>
              <a:gd name="T6" fmla="*/ 177 w 207"/>
              <a:gd name="T7" fmla="*/ 334 h 349"/>
              <a:gd name="T8" fmla="*/ 205 w 207"/>
              <a:gd name="T9" fmla="*/ 296 h 349"/>
              <a:gd name="T10" fmla="*/ 172 w 207"/>
              <a:gd name="T11" fmla="*/ 0 h 349"/>
              <a:gd name="T12" fmla="*/ 74 w 207"/>
              <a:gd name="T13" fmla="*/ 38 h 349"/>
              <a:gd name="T14" fmla="*/ 105 w 207"/>
              <a:gd name="T15" fmla="*/ 35 h 349"/>
              <a:gd name="T16" fmla="*/ 113 w 207"/>
              <a:gd name="T17" fmla="*/ 110 h 349"/>
              <a:gd name="T18" fmla="*/ 82 w 207"/>
              <a:gd name="T19" fmla="*/ 113 h 349"/>
              <a:gd name="T20" fmla="*/ 74 w 207"/>
              <a:gd name="T21" fmla="*/ 38 h 349"/>
              <a:gd name="T22" fmla="*/ 85 w 207"/>
              <a:gd name="T23" fmla="*/ 140 h 349"/>
              <a:gd name="T24" fmla="*/ 116 w 207"/>
              <a:gd name="T25" fmla="*/ 137 h 349"/>
              <a:gd name="T26" fmla="*/ 125 w 207"/>
              <a:gd name="T27" fmla="*/ 209 h 349"/>
              <a:gd name="T28" fmla="*/ 93 w 207"/>
              <a:gd name="T29" fmla="*/ 213 h 349"/>
              <a:gd name="T30" fmla="*/ 85 w 207"/>
              <a:gd name="T31" fmla="*/ 140 h 349"/>
              <a:gd name="T32" fmla="*/ 126 w 207"/>
              <a:gd name="T33" fmla="*/ 312 h 349"/>
              <a:gd name="T34" fmla="*/ 105 w 207"/>
              <a:gd name="T35" fmla="*/ 314 h 349"/>
              <a:gd name="T36" fmla="*/ 96 w 207"/>
              <a:gd name="T37" fmla="*/ 240 h 349"/>
              <a:gd name="T38" fmla="*/ 128 w 207"/>
              <a:gd name="T39" fmla="*/ 236 h 349"/>
              <a:gd name="T40" fmla="*/ 135 w 207"/>
              <a:gd name="T41" fmla="*/ 301 h 349"/>
              <a:gd name="T42" fmla="*/ 126 w 207"/>
              <a:gd name="T43" fmla="*/ 312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7" h="349">
                <a:moveTo>
                  <a:pt x="172" y="0"/>
                </a:moveTo>
                <a:cubicBezTo>
                  <a:pt x="0" y="20"/>
                  <a:pt x="0" y="20"/>
                  <a:pt x="0" y="20"/>
                </a:cubicBezTo>
                <a:cubicBezTo>
                  <a:pt x="37" y="349"/>
                  <a:pt x="37" y="349"/>
                  <a:pt x="37" y="349"/>
                </a:cubicBezTo>
                <a:cubicBezTo>
                  <a:pt x="177" y="334"/>
                  <a:pt x="177" y="334"/>
                  <a:pt x="177" y="334"/>
                </a:cubicBezTo>
                <a:cubicBezTo>
                  <a:pt x="195" y="332"/>
                  <a:pt x="207" y="315"/>
                  <a:pt x="205" y="296"/>
                </a:cubicBezTo>
                <a:lnTo>
                  <a:pt x="172" y="0"/>
                </a:lnTo>
                <a:close/>
                <a:moveTo>
                  <a:pt x="74" y="38"/>
                </a:moveTo>
                <a:cubicBezTo>
                  <a:pt x="105" y="35"/>
                  <a:pt x="105" y="35"/>
                  <a:pt x="105" y="35"/>
                </a:cubicBezTo>
                <a:cubicBezTo>
                  <a:pt x="113" y="110"/>
                  <a:pt x="113" y="110"/>
                  <a:pt x="113" y="110"/>
                </a:cubicBezTo>
                <a:cubicBezTo>
                  <a:pt x="82" y="113"/>
                  <a:pt x="82" y="113"/>
                  <a:pt x="82" y="113"/>
                </a:cubicBezTo>
                <a:lnTo>
                  <a:pt x="74" y="38"/>
                </a:lnTo>
                <a:close/>
                <a:moveTo>
                  <a:pt x="85" y="140"/>
                </a:moveTo>
                <a:cubicBezTo>
                  <a:pt x="116" y="137"/>
                  <a:pt x="116" y="137"/>
                  <a:pt x="116" y="137"/>
                </a:cubicBezTo>
                <a:cubicBezTo>
                  <a:pt x="125" y="209"/>
                  <a:pt x="125" y="209"/>
                  <a:pt x="125" y="209"/>
                </a:cubicBezTo>
                <a:cubicBezTo>
                  <a:pt x="93" y="213"/>
                  <a:pt x="93" y="213"/>
                  <a:pt x="93" y="213"/>
                </a:cubicBezTo>
                <a:lnTo>
                  <a:pt x="85" y="140"/>
                </a:lnTo>
                <a:close/>
                <a:moveTo>
                  <a:pt x="126" y="312"/>
                </a:moveTo>
                <a:cubicBezTo>
                  <a:pt x="105" y="314"/>
                  <a:pt x="105" y="314"/>
                  <a:pt x="105" y="314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128" y="236"/>
                  <a:pt x="128" y="236"/>
                  <a:pt x="128" y="236"/>
                </a:cubicBezTo>
                <a:cubicBezTo>
                  <a:pt x="135" y="301"/>
                  <a:pt x="135" y="301"/>
                  <a:pt x="135" y="301"/>
                </a:cubicBezTo>
                <a:cubicBezTo>
                  <a:pt x="136" y="307"/>
                  <a:pt x="132" y="311"/>
                  <a:pt x="126" y="312"/>
                </a:cubicBez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80"/>
          <p:cNvSpPr>
            <a:spLocks/>
          </p:cNvSpPr>
          <p:nvPr/>
        </p:nvSpPr>
        <p:spPr bwMode="auto">
          <a:xfrm>
            <a:off x="5713413" y="1477963"/>
            <a:ext cx="136525" cy="512762"/>
          </a:xfrm>
          <a:custGeom>
            <a:avLst/>
            <a:gdLst>
              <a:gd name="T0" fmla="*/ 0 w 86"/>
              <a:gd name="T1" fmla="*/ 5 h 323"/>
              <a:gd name="T2" fmla="*/ 43 w 86"/>
              <a:gd name="T3" fmla="*/ 323 h 323"/>
              <a:gd name="T4" fmla="*/ 86 w 86"/>
              <a:gd name="T5" fmla="*/ 318 h 323"/>
              <a:gd name="T6" fmla="*/ 43 w 86"/>
              <a:gd name="T7" fmla="*/ 0 h 323"/>
              <a:gd name="T8" fmla="*/ 0 w 86"/>
              <a:gd name="T9" fmla="*/ 5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323">
                <a:moveTo>
                  <a:pt x="0" y="5"/>
                </a:moveTo>
                <a:lnTo>
                  <a:pt x="43" y="323"/>
                </a:lnTo>
                <a:lnTo>
                  <a:pt x="86" y="318"/>
                </a:lnTo>
                <a:lnTo>
                  <a:pt x="43" y="0"/>
                </a:lnTo>
                <a:lnTo>
                  <a:pt x="0" y="5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81"/>
          <p:cNvSpPr>
            <a:spLocks/>
          </p:cNvSpPr>
          <p:nvPr/>
        </p:nvSpPr>
        <p:spPr bwMode="auto">
          <a:xfrm>
            <a:off x="5472113" y="1319213"/>
            <a:ext cx="317500" cy="690562"/>
          </a:xfrm>
          <a:custGeom>
            <a:avLst/>
            <a:gdLst>
              <a:gd name="T0" fmla="*/ 200 w 200"/>
              <a:gd name="T1" fmla="*/ 82 h 435"/>
              <a:gd name="T2" fmla="*/ 196 w 200"/>
              <a:gd name="T3" fmla="*/ 48 h 435"/>
              <a:gd name="T4" fmla="*/ 140 w 200"/>
              <a:gd name="T5" fmla="*/ 54 h 435"/>
              <a:gd name="T6" fmla="*/ 134 w 200"/>
              <a:gd name="T7" fmla="*/ 0 h 435"/>
              <a:gd name="T8" fmla="*/ 48 w 200"/>
              <a:gd name="T9" fmla="*/ 9 h 435"/>
              <a:gd name="T10" fmla="*/ 55 w 200"/>
              <a:gd name="T11" fmla="*/ 65 h 435"/>
              <a:gd name="T12" fmla="*/ 0 w 200"/>
              <a:gd name="T13" fmla="*/ 71 h 435"/>
              <a:gd name="T14" fmla="*/ 4 w 200"/>
              <a:gd name="T15" fmla="*/ 105 h 435"/>
              <a:gd name="T16" fmla="*/ 58 w 200"/>
              <a:gd name="T17" fmla="*/ 99 h 435"/>
              <a:gd name="T18" fmla="*/ 96 w 200"/>
              <a:gd name="T19" fmla="*/ 435 h 435"/>
              <a:gd name="T20" fmla="*/ 182 w 200"/>
              <a:gd name="T21" fmla="*/ 425 h 435"/>
              <a:gd name="T22" fmla="*/ 144 w 200"/>
              <a:gd name="T23" fmla="*/ 89 h 435"/>
              <a:gd name="T24" fmla="*/ 200 w 200"/>
              <a:gd name="T25" fmla="*/ 82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0" h="435">
                <a:moveTo>
                  <a:pt x="200" y="82"/>
                </a:moveTo>
                <a:lnTo>
                  <a:pt x="196" y="48"/>
                </a:lnTo>
                <a:lnTo>
                  <a:pt x="140" y="54"/>
                </a:lnTo>
                <a:lnTo>
                  <a:pt x="134" y="0"/>
                </a:lnTo>
                <a:lnTo>
                  <a:pt x="48" y="9"/>
                </a:lnTo>
                <a:lnTo>
                  <a:pt x="55" y="65"/>
                </a:lnTo>
                <a:lnTo>
                  <a:pt x="0" y="71"/>
                </a:lnTo>
                <a:lnTo>
                  <a:pt x="4" y="105"/>
                </a:lnTo>
                <a:lnTo>
                  <a:pt x="58" y="99"/>
                </a:lnTo>
                <a:lnTo>
                  <a:pt x="96" y="435"/>
                </a:lnTo>
                <a:lnTo>
                  <a:pt x="182" y="425"/>
                </a:lnTo>
                <a:lnTo>
                  <a:pt x="144" y="89"/>
                </a:lnTo>
                <a:lnTo>
                  <a:pt x="200" y="82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82"/>
          <p:cNvSpPr>
            <a:spLocks/>
          </p:cNvSpPr>
          <p:nvPr/>
        </p:nvSpPr>
        <p:spPr bwMode="auto">
          <a:xfrm>
            <a:off x="5492751" y="1503363"/>
            <a:ext cx="114300" cy="515937"/>
          </a:xfrm>
          <a:custGeom>
            <a:avLst/>
            <a:gdLst>
              <a:gd name="T0" fmla="*/ 0 w 72"/>
              <a:gd name="T1" fmla="*/ 5 h 325"/>
              <a:gd name="T2" fmla="*/ 29 w 72"/>
              <a:gd name="T3" fmla="*/ 325 h 325"/>
              <a:gd name="T4" fmla="*/ 72 w 72"/>
              <a:gd name="T5" fmla="*/ 320 h 325"/>
              <a:gd name="T6" fmla="*/ 43 w 72"/>
              <a:gd name="T7" fmla="*/ 0 h 325"/>
              <a:gd name="T8" fmla="*/ 0 w 72"/>
              <a:gd name="T9" fmla="*/ 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325">
                <a:moveTo>
                  <a:pt x="0" y="5"/>
                </a:moveTo>
                <a:lnTo>
                  <a:pt x="29" y="325"/>
                </a:lnTo>
                <a:lnTo>
                  <a:pt x="72" y="320"/>
                </a:lnTo>
                <a:lnTo>
                  <a:pt x="43" y="0"/>
                </a:lnTo>
                <a:lnTo>
                  <a:pt x="0" y="5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83"/>
          <p:cNvSpPr>
            <a:spLocks/>
          </p:cNvSpPr>
          <p:nvPr/>
        </p:nvSpPr>
        <p:spPr bwMode="auto">
          <a:xfrm>
            <a:off x="6508751" y="1211263"/>
            <a:ext cx="414338" cy="676275"/>
          </a:xfrm>
          <a:custGeom>
            <a:avLst/>
            <a:gdLst>
              <a:gd name="T0" fmla="*/ 174 w 207"/>
              <a:gd name="T1" fmla="*/ 13 h 337"/>
              <a:gd name="T2" fmla="*/ 68 w 207"/>
              <a:gd name="T3" fmla="*/ 25 h 337"/>
              <a:gd name="T4" fmla="*/ 70 w 207"/>
              <a:gd name="T5" fmla="*/ 0 h 337"/>
              <a:gd name="T6" fmla="*/ 5 w 207"/>
              <a:gd name="T7" fmla="*/ 7 h 337"/>
              <a:gd name="T8" fmla="*/ 0 w 207"/>
              <a:gd name="T9" fmla="*/ 125 h 337"/>
              <a:gd name="T10" fmla="*/ 64 w 207"/>
              <a:gd name="T11" fmla="*/ 118 h 337"/>
              <a:gd name="T12" fmla="*/ 67 w 207"/>
              <a:gd name="T13" fmla="*/ 52 h 337"/>
              <a:gd name="T14" fmla="*/ 107 w 207"/>
              <a:gd name="T15" fmla="*/ 48 h 337"/>
              <a:gd name="T16" fmla="*/ 135 w 207"/>
              <a:gd name="T17" fmla="*/ 296 h 337"/>
              <a:gd name="T18" fmla="*/ 126 w 207"/>
              <a:gd name="T19" fmla="*/ 306 h 337"/>
              <a:gd name="T20" fmla="*/ 96 w 207"/>
              <a:gd name="T21" fmla="*/ 310 h 337"/>
              <a:gd name="T22" fmla="*/ 99 w 207"/>
              <a:gd name="T23" fmla="*/ 337 h 337"/>
              <a:gd name="T24" fmla="*/ 167 w 207"/>
              <a:gd name="T25" fmla="*/ 329 h 337"/>
              <a:gd name="T26" fmla="*/ 204 w 207"/>
              <a:gd name="T27" fmla="*/ 284 h 337"/>
              <a:gd name="T28" fmla="*/ 174 w 207"/>
              <a:gd name="T29" fmla="*/ 13 h 3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07" h="337">
                <a:moveTo>
                  <a:pt x="174" y="13"/>
                </a:moveTo>
                <a:cubicBezTo>
                  <a:pt x="68" y="25"/>
                  <a:pt x="68" y="25"/>
                  <a:pt x="68" y="25"/>
                </a:cubicBezTo>
                <a:cubicBezTo>
                  <a:pt x="70" y="0"/>
                  <a:pt x="70" y="0"/>
                  <a:pt x="70" y="0"/>
                </a:cubicBezTo>
                <a:cubicBezTo>
                  <a:pt x="5" y="7"/>
                  <a:pt x="5" y="7"/>
                  <a:pt x="5" y="7"/>
                </a:cubicBezTo>
                <a:cubicBezTo>
                  <a:pt x="0" y="125"/>
                  <a:pt x="0" y="125"/>
                  <a:pt x="0" y="125"/>
                </a:cubicBezTo>
                <a:cubicBezTo>
                  <a:pt x="64" y="118"/>
                  <a:pt x="64" y="118"/>
                  <a:pt x="64" y="118"/>
                </a:cubicBezTo>
                <a:cubicBezTo>
                  <a:pt x="67" y="52"/>
                  <a:pt x="67" y="52"/>
                  <a:pt x="67" y="52"/>
                </a:cubicBezTo>
                <a:cubicBezTo>
                  <a:pt x="107" y="48"/>
                  <a:pt x="107" y="48"/>
                  <a:pt x="107" y="48"/>
                </a:cubicBezTo>
                <a:cubicBezTo>
                  <a:pt x="135" y="296"/>
                  <a:pt x="135" y="296"/>
                  <a:pt x="135" y="296"/>
                </a:cubicBezTo>
                <a:cubicBezTo>
                  <a:pt x="136" y="301"/>
                  <a:pt x="132" y="306"/>
                  <a:pt x="126" y="306"/>
                </a:cubicBezTo>
                <a:cubicBezTo>
                  <a:pt x="96" y="310"/>
                  <a:pt x="96" y="310"/>
                  <a:pt x="96" y="310"/>
                </a:cubicBezTo>
                <a:cubicBezTo>
                  <a:pt x="99" y="337"/>
                  <a:pt x="99" y="337"/>
                  <a:pt x="99" y="337"/>
                </a:cubicBezTo>
                <a:cubicBezTo>
                  <a:pt x="167" y="329"/>
                  <a:pt x="167" y="329"/>
                  <a:pt x="167" y="329"/>
                </a:cubicBezTo>
                <a:cubicBezTo>
                  <a:pt x="190" y="327"/>
                  <a:pt x="207" y="306"/>
                  <a:pt x="204" y="284"/>
                </a:cubicBezTo>
                <a:lnTo>
                  <a:pt x="174" y="13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84"/>
          <p:cNvSpPr>
            <a:spLocks noEditPoints="1"/>
          </p:cNvSpPr>
          <p:nvPr/>
        </p:nvSpPr>
        <p:spPr bwMode="auto">
          <a:xfrm>
            <a:off x="6194426" y="1241425"/>
            <a:ext cx="349250" cy="695325"/>
          </a:xfrm>
          <a:custGeom>
            <a:avLst/>
            <a:gdLst>
              <a:gd name="T0" fmla="*/ 143 w 174"/>
              <a:gd name="T1" fmla="*/ 48 h 347"/>
              <a:gd name="T2" fmla="*/ 89 w 174"/>
              <a:gd name="T3" fmla="*/ 54 h 347"/>
              <a:gd name="T4" fmla="*/ 94 w 174"/>
              <a:gd name="T5" fmla="*/ 0 h 347"/>
              <a:gd name="T6" fmla="*/ 27 w 174"/>
              <a:gd name="T7" fmla="*/ 7 h 347"/>
              <a:gd name="T8" fmla="*/ 22 w 174"/>
              <a:gd name="T9" fmla="*/ 62 h 347"/>
              <a:gd name="T10" fmla="*/ 0 w 174"/>
              <a:gd name="T11" fmla="*/ 64 h 347"/>
              <a:gd name="T12" fmla="*/ 32 w 174"/>
              <a:gd name="T13" fmla="*/ 347 h 347"/>
              <a:gd name="T14" fmla="*/ 146 w 174"/>
              <a:gd name="T15" fmla="*/ 334 h 347"/>
              <a:gd name="T16" fmla="*/ 172 w 174"/>
              <a:gd name="T17" fmla="*/ 304 h 347"/>
              <a:gd name="T18" fmla="*/ 143 w 174"/>
              <a:gd name="T19" fmla="*/ 48 h 347"/>
              <a:gd name="T20" fmla="*/ 64 w 174"/>
              <a:gd name="T21" fmla="*/ 84 h 347"/>
              <a:gd name="T22" fmla="*/ 85 w 174"/>
              <a:gd name="T23" fmla="*/ 82 h 347"/>
              <a:gd name="T24" fmla="*/ 97 w 174"/>
              <a:gd name="T25" fmla="*/ 186 h 347"/>
              <a:gd name="T26" fmla="*/ 76 w 174"/>
              <a:gd name="T27" fmla="*/ 188 h 347"/>
              <a:gd name="T28" fmla="*/ 64 w 174"/>
              <a:gd name="T29" fmla="*/ 84 h 347"/>
              <a:gd name="T30" fmla="*/ 101 w 174"/>
              <a:gd name="T31" fmla="*/ 312 h 347"/>
              <a:gd name="T32" fmla="*/ 90 w 174"/>
              <a:gd name="T33" fmla="*/ 313 h 347"/>
              <a:gd name="T34" fmla="*/ 79 w 174"/>
              <a:gd name="T35" fmla="*/ 215 h 347"/>
              <a:gd name="T36" fmla="*/ 100 w 174"/>
              <a:gd name="T37" fmla="*/ 213 h 347"/>
              <a:gd name="T38" fmla="*/ 110 w 174"/>
              <a:gd name="T39" fmla="*/ 301 h 347"/>
              <a:gd name="T40" fmla="*/ 101 w 174"/>
              <a:gd name="T41" fmla="*/ 312 h 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74" h="347">
                <a:moveTo>
                  <a:pt x="143" y="48"/>
                </a:moveTo>
                <a:cubicBezTo>
                  <a:pt x="89" y="54"/>
                  <a:pt x="89" y="54"/>
                  <a:pt x="89" y="54"/>
                </a:cubicBezTo>
                <a:cubicBezTo>
                  <a:pt x="94" y="0"/>
                  <a:pt x="94" y="0"/>
                  <a:pt x="94" y="0"/>
                </a:cubicBezTo>
                <a:cubicBezTo>
                  <a:pt x="27" y="7"/>
                  <a:pt x="27" y="7"/>
                  <a:pt x="27" y="7"/>
                </a:cubicBezTo>
                <a:cubicBezTo>
                  <a:pt x="22" y="62"/>
                  <a:pt x="22" y="62"/>
                  <a:pt x="22" y="62"/>
                </a:cubicBezTo>
                <a:cubicBezTo>
                  <a:pt x="0" y="64"/>
                  <a:pt x="0" y="64"/>
                  <a:pt x="0" y="64"/>
                </a:cubicBezTo>
                <a:cubicBezTo>
                  <a:pt x="32" y="347"/>
                  <a:pt x="32" y="347"/>
                  <a:pt x="32" y="347"/>
                </a:cubicBezTo>
                <a:cubicBezTo>
                  <a:pt x="146" y="334"/>
                  <a:pt x="146" y="334"/>
                  <a:pt x="146" y="334"/>
                </a:cubicBezTo>
                <a:cubicBezTo>
                  <a:pt x="162" y="332"/>
                  <a:pt x="174" y="319"/>
                  <a:pt x="172" y="304"/>
                </a:cubicBezTo>
                <a:lnTo>
                  <a:pt x="143" y="48"/>
                </a:lnTo>
                <a:close/>
                <a:moveTo>
                  <a:pt x="64" y="84"/>
                </a:moveTo>
                <a:cubicBezTo>
                  <a:pt x="85" y="82"/>
                  <a:pt x="85" y="82"/>
                  <a:pt x="85" y="82"/>
                </a:cubicBezTo>
                <a:cubicBezTo>
                  <a:pt x="97" y="186"/>
                  <a:pt x="97" y="186"/>
                  <a:pt x="97" y="186"/>
                </a:cubicBezTo>
                <a:cubicBezTo>
                  <a:pt x="76" y="188"/>
                  <a:pt x="76" y="188"/>
                  <a:pt x="76" y="188"/>
                </a:cubicBezTo>
                <a:lnTo>
                  <a:pt x="64" y="84"/>
                </a:lnTo>
                <a:close/>
                <a:moveTo>
                  <a:pt x="101" y="312"/>
                </a:moveTo>
                <a:cubicBezTo>
                  <a:pt x="90" y="313"/>
                  <a:pt x="90" y="313"/>
                  <a:pt x="90" y="313"/>
                </a:cubicBezTo>
                <a:cubicBezTo>
                  <a:pt x="79" y="215"/>
                  <a:pt x="79" y="215"/>
                  <a:pt x="79" y="215"/>
                </a:cubicBezTo>
                <a:cubicBezTo>
                  <a:pt x="100" y="213"/>
                  <a:pt x="100" y="213"/>
                  <a:pt x="100" y="213"/>
                </a:cubicBezTo>
                <a:cubicBezTo>
                  <a:pt x="110" y="301"/>
                  <a:pt x="110" y="301"/>
                  <a:pt x="110" y="301"/>
                </a:cubicBezTo>
                <a:cubicBezTo>
                  <a:pt x="110" y="306"/>
                  <a:pt x="106" y="311"/>
                  <a:pt x="101" y="312"/>
                </a:cubicBez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85"/>
          <p:cNvSpPr>
            <a:spLocks/>
          </p:cNvSpPr>
          <p:nvPr/>
        </p:nvSpPr>
        <p:spPr bwMode="auto">
          <a:xfrm>
            <a:off x="6524626" y="1489075"/>
            <a:ext cx="195263" cy="263525"/>
          </a:xfrm>
          <a:custGeom>
            <a:avLst/>
            <a:gdLst>
              <a:gd name="T0" fmla="*/ 81 w 123"/>
              <a:gd name="T1" fmla="*/ 0 h 166"/>
              <a:gd name="T2" fmla="*/ 0 w 123"/>
              <a:gd name="T3" fmla="*/ 9 h 166"/>
              <a:gd name="T4" fmla="*/ 41 w 123"/>
              <a:gd name="T5" fmla="*/ 166 h 166"/>
              <a:gd name="T6" fmla="*/ 123 w 123"/>
              <a:gd name="T7" fmla="*/ 156 h 166"/>
              <a:gd name="T8" fmla="*/ 81 w 123"/>
              <a:gd name="T9" fmla="*/ 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3" h="166">
                <a:moveTo>
                  <a:pt x="81" y="0"/>
                </a:moveTo>
                <a:lnTo>
                  <a:pt x="0" y="9"/>
                </a:lnTo>
                <a:lnTo>
                  <a:pt x="41" y="166"/>
                </a:lnTo>
                <a:lnTo>
                  <a:pt x="123" y="156"/>
                </a:lnTo>
                <a:lnTo>
                  <a:pt x="81" y="0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86"/>
          <p:cNvSpPr>
            <a:spLocks noEditPoints="1"/>
          </p:cNvSpPr>
          <p:nvPr/>
        </p:nvSpPr>
        <p:spPr bwMode="auto">
          <a:xfrm>
            <a:off x="6934201" y="1157288"/>
            <a:ext cx="690563" cy="669925"/>
          </a:xfrm>
          <a:custGeom>
            <a:avLst/>
            <a:gdLst>
              <a:gd name="T0" fmla="*/ 432 w 435"/>
              <a:gd name="T1" fmla="*/ 280 h 422"/>
              <a:gd name="T2" fmla="*/ 301 w 435"/>
              <a:gd name="T3" fmla="*/ 294 h 422"/>
              <a:gd name="T4" fmla="*/ 290 w 435"/>
              <a:gd name="T5" fmla="*/ 184 h 422"/>
              <a:gd name="T6" fmla="*/ 397 w 435"/>
              <a:gd name="T7" fmla="*/ 172 h 422"/>
              <a:gd name="T8" fmla="*/ 394 w 435"/>
              <a:gd name="T9" fmla="*/ 137 h 422"/>
              <a:gd name="T10" fmla="*/ 285 w 435"/>
              <a:gd name="T11" fmla="*/ 150 h 422"/>
              <a:gd name="T12" fmla="*/ 276 w 435"/>
              <a:gd name="T13" fmla="*/ 68 h 422"/>
              <a:gd name="T14" fmla="*/ 396 w 435"/>
              <a:gd name="T15" fmla="*/ 54 h 422"/>
              <a:gd name="T16" fmla="*/ 392 w 435"/>
              <a:gd name="T17" fmla="*/ 20 h 422"/>
              <a:gd name="T18" fmla="*/ 112 w 435"/>
              <a:gd name="T19" fmla="*/ 52 h 422"/>
              <a:gd name="T20" fmla="*/ 121 w 435"/>
              <a:gd name="T21" fmla="*/ 0 h 422"/>
              <a:gd name="T22" fmla="*/ 25 w 435"/>
              <a:gd name="T23" fmla="*/ 11 h 422"/>
              <a:gd name="T24" fmla="*/ 0 w 435"/>
              <a:gd name="T25" fmla="*/ 159 h 422"/>
              <a:gd name="T26" fmla="*/ 97 w 435"/>
              <a:gd name="T27" fmla="*/ 148 h 422"/>
              <a:gd name="T28" fmla="*/ 107 w 435"/>
              <a:gd name="T29" fmla="*/ 87 h 422"/>
              <a:gd name="T30" fmla="*/ 170 w 435"/>
              <a:gd name="T31" fmla="*/ 81 h 422"/>
              <a:gd name="T32" fmla="*/ 179 w 435"/>
              <a:gd name="T33" fmla="*/ 161 h 422"/>
              <a:gd name="T34" fmla="*/ 17 w 435"/>
              <a:gd name="T35" fmla="*/ 180 h 422"/>
              <a:gd name="T36" fmla="*/ 34 w 435"/>
              <a:gd name="T37" fmla="*/ 324 h 422"/>
              <a:gd name="T38" fmla="*/ 7 w 435"/>
              <a:gd name="T39" fmla="*/ 328 h 422"/>
              <a:gd name="T40" fmla="*/ 11 w 435"/>
              <a:gd name="T41" fmla="*/ 362 h 422"/>
              <a:gd name="T42" fmla="*/ 199 w 435"/>
              <a:gd name="T43" fmla="*/ 341 h 422"/>
              <a:gd name="T44" fmla="*/ 208 w 435"/>
              <a:gd name="T45" fmla="*/ 422 h 422"/>
              <a:gd name="T46" fmla="*/ 315 w 435"/>
              <a:gd name="T47" fmla="*/ 409 h 422"/>
              <a:gd name="T48" fmla="*/ 305 w 435"/>
              <a:gd name="T49" fmla="*/ 328 h 422"/>
              <a:gd name="T50" fmla="*/ 435 w 435"/>
              <a:gd name="T51" fmla="*/ 314 h 422"/>
              <a:gd name="T52" fmla="*/ 432 w 435"/>
              <a:gd name="T53" fmla="*/ 280 h 422"/>
              <a:gd name="T54" fmla="*/ 136 w 435"/>
              <a:gd name="T55" fmla="*/ 313 h 422"/>
              <a:gd name="T56" fmla="*/ 125 w 435"/>
              <a:gd name="T57" fmla="*/ 203 h 422"/>
              <a:gd name="T58" fmla="*/ 183 w 435"/>
              <a:gd name="T59" fmla="*/ 196 h 422"/>
              <a:gd name="T60" fmla="*/ 195 w 435"/>
              <a:gd name="T61" fmla="*/ 307 h 422"/>
              <a:gd name="T62" fmla="*/ 136 w 435"/>
              <a:gd name="T63" fmla="*/ 313 h 4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35" h="422">
                <a:moveTo>
                  <a:pt x="432" y="280"/>
                </a:moveTo>
                <a:lnTo>
                  <a:pt x="301" y="294"/>
                </a:lnTo>
                <a:lnTo>
                  <a:pt x="290" y="184"/>
                </a:lnTo>
                <a:lnTo>
                  <a:pt x="397" y="172"/>
                </a:lnTo>
                <a:lnTo>
                  <a:pt x="394" y="137"/>
                </a:lnTo>
                <a:lnTo>
                  <a:pt x="285" y="150"/>
                </a:lnTo>
                <a:lnTo>
                  <a:pt x="276" y="68"/>
                </a:lnTo>
                <a:lnTo>
                  <a:pt x="396" y="54"/>
                </a:lnTo>
                <a:lnTo>
                  <a:pt x="392" y="20"/>
                </a:lnTo>
                <a:lnTo>
                  <a:pt x="112" y="52"/>
                </a:lnTo>
                <a:lnTo>
                  <a:pt x="121" y="0"/>
                </a:lnTo>
                <a:lnTo>
                  <a:pt x="25" y="11"/>
                </a:lnTo>
                <a:lnTo>
                  <a:pt x="0" y="159"/>
                </a:lnTo>
                <a:lnTo>
                  <a:pt x="97" y="148"/>
                </a:lnTo>
                <a:lnTo>
                  <a:pt x="107" y="87"/>
                </a:lnTo>
                <a:lnTo>
                  <a:pt x="170" y="81"/>
                </a:lnTo>
                <a:lnTo>
                  <a:pt x="179" y="161"/>
                </a:lnTo>
                <a:lnTo>
                  <a:pt x="17" y="180"/>
                </a:lnTo>
                <a:lnTo>
                  <a:pt x="34" y="324"/>
                </a:lnTo>
                <a:lnTo>
                  <a:pt x="7" y="328"/>
                </a:lnTo>
                <a:lnTo>
                  <a:pt x="11" y="362"/>
                </a:lnTo>
                <a:lnTo>
                  <a:pt x="199" y="341"/>
                </a:lnTo>
                <a:lnTo>
                  <a:pt x="208" y="422"/>
                </a:lnTo>
                <a:lnTo>
                  <a:pt x="315" y="409"/>
                </a:lnTo>
                <a:lnTo>
                  <a:pt x="305" y="328"/>
                </a:lnTo>
                <a:lnTo>
                  <a:pt x="435" y="314"/>
                </a:lnTo>
                <a:lnTo>
                  <a:pt x="432" y="280"/>
                </a:lnTo>
                <a:close/>
                <a:moveTo>
                  <a:pt x="136" y="313"/>
                </a:moveTo>
                <a:lnTo>
                  <a:pt x="125" y="203"/>
                </a:lnTo>
                <a:lnTo>
                  <a:pt x="183" y="196"/>
                </a:lnTo>
                <a:lnTo>
                  <a:pt x="195" y="307"/>
                </a:lnTo>
                <a:lnTo>
                  <a:pt x="136" y="313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87"/>
          <p:cNvSpPr>
            <a:spLocks/>
          </p:cNvSpPr>
          <p:nvPr/>
        </p:nvSpPr>
        <p:spPr bwMode="auto">
          <a:xfrm>
            <a:off x="8121651" y="1050925"/>
            <a:ext cx="174625" cy="169862"/>
          </a:xfrm>
          <a:custGeom>
            <a:avLst/>
            <a:gdLst>
              <a:gd name="T0" fmla="*/ 110 w 110"/>
              <a:gd name="T1" fmla="*/ 98 h 107"/>
              <a:gd name="T2" fmla="*/ 77 w 110"/>
              <a:gd name="T3" fmla="*/ 0 h 107"/>
              <a:gd name="T4" fmla="*/ 0 w 110"/>
              <a:gd name="T5" fmla="*/ 9 h 107"/>
              <a:gd name="T6" fmla="*/ 33 w 110"/>
              <a:gd name="T7" fmla="*/ 107 h 107"/>
              <a:gd name="T8" fmla="*/ 110 w 110"/>
              <a:gd name="T9" fmla="*/ 9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0" h="107">
                <a:moveTo>
                  <a:pt x="110" y="98"/>
                </a:moveTo>
                <a:lnTo>
                  <a:pt x="77" y="0"/>
                </a:lnTo>
                <a:lnTo>
                  <a:pt x="0" y="9"/>
                </a:lnTo>
                <a:lnTo>
                  <a:pt x="33" y="107"/>
                </a:lnTo>
                <a:lnTo>
                  <a:pt x="110" y="98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88"/>
          <p:cNvSpPr>
            <a:spLocks/>
          </p:cNvSpPr>
          <p:nvPr/>
        </p:nvSpPr>
        <p:spPr bwMode="auto">
          <a:xfrm>
            <a:off x="7877176" y="1049338"/>
            <a:ext cx="476250" cy="674687"/>
          </a:xfrm>
          <a:custGeom>
            <a:avLst/>
            <a:gdLst>
              <a:gd name="T0" fmla="*/ 296 w 300"/>
              <a:gd name="T1" fmla="*/ 377 h 425"/>
              <a:gd name="T2" fmla="*/ 268 w 300"/>
              <a:gd name="T3" fmla="*/ 381 h 425"/>
              <a:gd name="T4" fmla="*/ 194 w 300"/>
              <a:gd name="T5" fmla="*/ 170 h 425"/>
              <a:gd name="T6" fmla="*/ 273 w 300"/>
              <a:gd name="T7" fmla="*/ 161 h 425"/>
              <a:gd name="T8" fmla="*/ 268 w 300"/>
              <a:gd name="T9" fmla="*/ 127 h 425"/>
              <a:gd name="T10" fmla="*/ 182 w 300"/>
              <a:gd name="T11" fmla="*/ 136 h 425"/>
              <a:gd name="T12" fmla="*/ 134 w 300"/>
              <a:gd name="T13" fmla="*/ 0 h 425"/>
              <a:gd name="T14" fmla="*/ 27 w 300"/>
              <a:gd name="T15" fmla="*/ 12 h 425"/>
              <a:gd name="T16" fmla="*/ 74 w 300"/>
              <a:gd name="T17" fmla="*/ 149 h 425"/>
              <a:gd name="T18" fmla="*/ 0 w 300"/>
              <a:gd name="T19" fmla="*/ 158 h 425"/>
              <a:gd name="T20" fmla="*/ 4 w 300"/>
              <a:gd name="T21" fmla="*/ 192 h 425"/>
              <a:gd name="T22" fmla="*/ 86 w 300"/>
              <a:gd name="T23" fmla="*/ 182 h 425"/>
              <a:gd name="T24" fmla="*/ 171 w 300"/>
              <a:gd name="T25" fmla="*/ 425 h 425"/>
              <a:gd name="T26" fmla="*/ 300 w 300"/>
              <a:gd name="T27" fmla="*/ 411 h 425"/>
              <a:gd name="T28" fmla="*/ 296 w 300"/>
              <a:gd name="T29" fmla="*/ 377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00" h="425">
                <a:moveTo>
                  <a:pt x="296" y="377"/>
                </a:moveTo>
                <a:lnTo>
                  <a:pt x="268" y="381"/>
                </a:lnTo>
                <a:lnTo>
                  <a:pt x="194" y="170"/>
                </a:lnTo>
                <a:lnTo>
                  <a:pt x="273" y="161"/>
                </a:lnTo>
                <a:lnTo>
                  <a:pt x="268" y="127"/>
                </a:lnTo>
                <a:lnTo>
                  <a:pt x="182" y="136"/>
                </a:lnTo>
                <a:lnTo>
                  <a:pt x="134" y="0"/>
                </a:lnTo>
                <a:lnTo>
                  <a:pt x="27" y="12"/>
                </a:lnTo>
                <a:lnTo>
                  <a:pt x="74" y="149"/>
                </a:lnTo>
                <a:lnTo>
                  <a:pt x="0" y="158"/>
                </a:lnTo>
                <a:lnTo>
                  <a:pt x="4" y="192"/>
                </a:lnTo>
                <a:lnTo>
                  <a:pt x="86" y="182"/>
                </a:lnTo>
                <a:lnTo>
                  <a:pt x="171" y="425"/>
                </a:lnTo>
                <a:lnTo>
                  <a:pt x="300" y="411"/>
                </a:lnTo>
                <a:lnTo>
                  <a:pt x="296" y="377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89"/>
          <p:cNvSpPr>
            <a:spLocks/>
          </p:cNvSpPr>
          <p:nvPr/>
        </p:nvSpPr>
        <p:spPr bwMode="auto">
          <a:xfrm>
            <a:off x="7637463" y="1079500"/>
            <a:ext cx="252413" cy="690562"/>
          </a:xfrm>
          <a:custGeom>
            <a:avLst/>
            <a:gdLst>
              <a:gd name="T0" fmla="*/ 107 w 159"/>
              <a:gd name="T1" fmla="*/ 108 h 435"/>
              <a:gd name="T2" fmla="*/ 119 w 159"/>
              <a:gd name="T3" fmla="*/ 0 h 435"/>
              <a:gd name="T4" fmla="*/ 19 w 159"/>
              <a:gd name="T5" fmla="*/ 11 h 435"/>
              <a:gd name="T6" fmla="*/ 0 w 159"/>
              <a:gd name="T7" fmla="*/ 216 h 435"/>
              <a:gd name="T8" fmla="*/ 35 w 159"/>
              <a:gd name="T9" fmla="*/ 212 h 435"/>
              <a:gd name="T10" fmla="*/ 61 w 159"/>
              <a:gd name="T11" fmla="*/ 435 h 435"/>
              <a:gd name="T12" fmla="*/ 159 w 159"/>
              <a:gd name="T13" fmla="*/ 425 h 435"/>
              <a:gd name="T14" fmla="*/ 124 w 159"/>
              <a:gd name="T15" fmla="*/ 107 h 435"/>
              <a:gd name="T16" fmla="*/ 107 w 159"/>
              <a:gd name="T17" fmla="*/ 108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9" h="435">
                <a:moveTo>
                  <a:pt x="107" y="108"/>
                </a:moveTo>
                <a:lnTo>
                  <a:pt x="119" y="0"/>
                </a:lnTo>
                <a:lnTo>
                  <a:pt x="19" y="11"/>
                </a:lnTo>
                <a:lnTo>
                  <a:pt x="0" y="216"/>
                </a:lnTo>
                <a:lnTo>
                  <a:pt x="35" y="212"/>
                </a:lnTo>
                <a:lnTo>
                  <a:pt x="61" y="435"/>
                </a:lnTo>
                <a:lnTo>
                  <a:pt x="159" y="425"/>
                </a:lnTo>
                <a:lnTo>
                  <a:pt x="124" y="107"/>
                </a:lnTo>
                <a:lnTo>
                  <a:pt x="107" y="108"/>
                </a:lnTo>
                <a:close/>
              </a:path>
            </a:pathLst>
          </a:custGeom>
          <a:solidFill>
            <a:srgbClr val="5EC0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90"/>
          <p:cNvSpPr>
            <a:spLocks/>
          </p:cNvSpPr>
          <p:nvPr/>
        </p:nvSpPr>
        <p:spPr bwMode="auto">
          <a:xfrm>
            <a:off x="8410576" y="5451475"/>
            <a:ext cx="1350963" cy="911225"/>
          </a:xfrm>
          <a:custGeom>
            <a:avLst/>
            <a:gdLst>
              <a:gd name="T0" fmla="*/ 851 w 851"/>
              <a:gd name="T1" fmla="*/ 574 h 574"/>
              <a:gd name="T2" fmla="*/ 0 w 851"/>
              <a:gd name="T3" fmla="*/ 574 h 574"/>
              <a:gd name="T4" fmla="*/ 123 w 851"/>
              <a:gd name="T5" fmla="*/ 0 h 574"/>
              <a:gd name="T6" fmla="*/ 728 w 851"/>
              <a:gd name="T7" fmla="*/ 0 h 574"/>
              <a:gd name="T8" fmla="*/ 851 w 851"/>
              <a:gd name="T9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1" h="574">
                <a:moveTo>
                  <a:pt x="851" y="574"/>
                </a:moveTo>
                <a:lnTo>
                  <a:pt x="0" y="574"/>
                </a:lnTo>
                <a:lnTo>
                  <a:pt x="123" y="0"/>
                </a:lnTo>
                <a:lnTo>
                  <a:pt x="728" y="0"/>
                </a:lnTo>
                <a:lnTo>
                  <a:pt x="851" y="574"/>
                </a:lnTo>
                <a:close/>
              </a:path>
            </a:pathLst>
          </a:custGeom>
          <a:solidFill>
            <a:srgbClr val="D0D2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91"/>
          <p:cNvSpPr>
            <a:spLocks/>
          </p:cNvSpPr>
          <p:nvPr/>
        </p:nvSpPr>
        <p:spPr bwMode="auto">
          <a:xfrm>
            <a:off x="8494713" y="5451475"/>
            <a:ext cx="1181100" cy="515937"/>
          </a:xfrm>
          <a:custGeom>
            <a:avLst/>
            <a:gdLst>
              <a:gd name="T0" fmla="*/ 744 w 744"/>
              <a:gd name="T1" fmla="*/ 325 h 325"/>
              <a:gd name="T2" fmla="*/ 675 w 744"/>
              <a:gd name="T3" fmla="*/ 0 h 325"/>
              <a:gd name="T4" fmla="*/ 70 w 744"/>
              <a:gd name="T5" fmla="*/ 0 h 325"/>
              <a:gd name="T6" fmla="*/ 0 w 744"/>
              <a:gd name="T7" fmla="*/ 325 h 325"/>
              <a:gd name="T8" fmla="*/ 744 w 744"/>
              <a:gd name="T9" fmla="*/ 325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4" h="325">
                <a:moveTo>
                  <a:pt x="744" y="325"/>
                </a:moveTo>
                <a:lnTo>
                  <a:pt x="675" y="0"/>
                </a:lnTo>
                <a:lnTo>
                  <a:pt x="70" y="0"/>
                </a:lnTo>
                <a:lnTo>
                  <a:pt x="0" y="325"/>
                </a:lnTo>
                <a:lnTo>
                  <a:pt x="744" y="325"/>
                </a:lnTo>
                <a:close/>
              </a:path>
            </a:pathLst>
          </a:custGeom>
          <a:solidFill>
            <a:srgbClr val="BBBD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92"/>
          <p:cNvSpPr>
            <a:spLocks/>
          </p:cNvSpPr>
          <p:nvPr/>
        </p:nvSpPr>
        <p:spPr bwMode="auto">
          <a:xfrm>
            <a:off x="8010526" y="6332538"/>
            <a:ext cx="2152650" cy="133350"/>
          </a:xfrm>
          <a:custGeom>
            <a:avLst/>
            <a:gdLst>
              <a:gd name="T0" fmla="*/ 1015 w 1074"/>
              <a:gd name="T1" fmla="*/ 67 h 67"/>
              <a:gd name="T2" fmla="*/ 59 w 1074"/>
              <a:gd name="T3" fmla="*/ 67 h 67"/>
              <a:gd name="T4" fmla="*/ 0 w 1074"/>
              <a:gd name="T5" fmla="*/ 0 h 67"/>
              <a:gd name="T6" fmla="*/ 1074 w 1074"/>
              <a:gd name="T7" fmla="*/ 0 h 67"/>
              <a:gd name="T8" fmla="*/ 1015 w 1074"/>
              <a:gd name="T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4" h="67">
                <a:moveTo>
                  <a:pt x="1015" y="67"/>
                </a:moveTo>
                <a:cubicBezTo>
                  <a:pt x="59" y="67"/>
                  <a:pt x="59" y="67"/>
                  <a:pt x="59" y="67"/>
                </a:cubicBezTo>
                <a:cubicBezTo>
                  <a:pt x="8" y="67"/>
                  <a:pt x="0" y="0"/>
                  <a:pt x="0" y="0"/>
                </a:cubicBezTo>
                <a:cubicBezTo>
                  <a:pt x="1074" y="0"/>
                  <a:pt x="1074" y="0"/>
                  <a:pt x="1074" y="0"/>
                </a:cubicBezTo>
                <a:cubicBezTo>
                  <a:pt x="1074" y="0"/>
                  <a:pt x="1066" y="67"/>
                  <a:pt x="1015" y="67"/>
                </a:cubicBezTo>
                <a:close/>
              </a:path>
            </a:pathLst>
          </a:custGeom>
          <a:solidFill>
            <a:srgbClr val="E6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93"/>
          <p:cNvSpPr>
            <a:spLocks/>
          </p:cNvSpPr>
          <p:nvPr/>
        </p:nvSpPr>
        <p:spPr bwMode="auto">
          <a:xfrm>
            <a:off x="6551613" y="2357438"/>
            <a:ext cx="5068888" cy="3133725"/>
          </a:xfrm>
          <a:custGeom>
            <a:avLst/>
            <a:gdLst>
              <a:gd name="T0" fmla="*/ 2529 w 2529"/>
              <a:gd name="T1" fmla="*/ 1452 h 1563"/>
              <a:gd name="T2" fmla="*/ 2418 w 2529"/>
              <a:gd name="T3" fmla="*/ 1563 h 1563"/>
              <a:gd name="T4" fmla="*/ 112 w 2529"/>
              <a:gd name="T5" fmla="*/ 1563 h 1563"/>
              <a:gd name="T6" fmla="*/ 0 w 2529"/>
              <a:gd name="T7" fmla="*/ 1452 h 1563"/>
              <a:gd name="T8" fmla="*/ 0 w 2529"/>
              <a:gd name="T9" fmla="*/ 112 h 1563"/>
              <a:gd name="T10" fmla="*/ 112 w 2529"/>
              <a:gd name="T11" fmla="*/ 0 h 1563"/>
              <a:gd name="T12" fmla="*/ 2418 w 2529"/>
              <a:gd name="T13" fmla="*/ 0 h 1563"/>
              <a:gd name="T14" fmla="*/ 2529 w 2529"/>
              <a:gd name="T15" fmla="*/ 112 h 1563"/>
              <a:gd name="T16" fmla="*/ 2529 w 2529"/>
              <a:gd name="T17" fmla="*/ 1452 h 1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29" h="1563">
                <a:moveTo>
                  <a:pt x="2529" y="1452"/>
                </a:moveTo>
                <a:cubicBezTo>
                  <a:pt x="2529" y="1513"/>
                  <a:pt x="2479" y="1563"/>
                  <a:pt x="2418" y="1563"/>
                </a:cubicBezTo>
                <a:cubicBezTo>
                  <a:pt x="112" y="1563"/>
                  <a:pt x="112" y="1563"/>
                  <a:pt x="112" y="1563"/>
                </a:cubicBezTo>
                <a:cubicBezTo>
                  <a:pt x="50" y="1563"/>
                  <a:pt x="0" y="1513"/>
                  <a:pt x="0" y="1452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50"/>
                  <a:pt x="50" y="0"/>
                  <a:pt x="112" y="0"/>
                </a:cubicBezTo>
                <a:cubicBezTo>
                  <a:pt x="2418" y="0"/>
                  <a:pt x="2418" y="0"/>
                  <a:pt x="2418" y="0"/>
                </a:cubicBezTo>
                <a:cubicBezTo>
                  <a:pt x="2479" y="0"/>
                  <a:pt x="2529" y="50"/>
                  <a:pt x="2529" y="112"/>
                </a:cubicBezTo>
                <a:lnTo>
                  <a:pt x="2529" y="1452"/>
                </a:lnTo>
                <a:close/>
              </a:path>
            </a:pathLst>
          </a:custGeom>
          <a:solidFill>
            <a:srgbClr val="221F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94"/>
          <p:cNvSpPr>
            <a:spLocks/>
          </p:cNvSpPr>
          <p:nvPr/>
        </p:nvSpPr>
        <p:spPr bwMode="auto">
          <a:xfrm>
            <a:off x="6551613" y="5207000"/>
            <a:ext cx="5068888" cy="665162"/>
          </a:xfrm>
          <a:custGeom>
            <a:avLst/>
            <a:gdLst>
              <a:gd name="T0" fmla="*/ 0 w 2529"/>
              <a:gd name="T1" fmla="*/ 0 h 332"/>
              <a:gd name="T2" fmla="*/ 0 w 2529"/>
              <a:gd name="T3" fmla="*/ 220 h 332"/>
              <a:gd name="T4" fmla="*/ 112 w 2529"/>
              <a:gd name="T5" fmla="*/ 332 h 332"/>
              <a:gd name="T6" fmla="*/ 2418 w 2529"/>
              <a:gd name="T7" fmla="*/ 332 h 332"/>
              <a:gd name="T8" fmla="*/ 2529 w 2529"/>
              <a:gd name="T9" fmla="*/ 220 h 332"/>
              <a:gd name="T10" fmla="*/ 2529 w 2529"/>
              <a:gd name="T11" fmla="*/ 0 h 332"/>
              <a:gd name="T12" fmla="*/ 0 w 2529"/>
              <a:gd name="T13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29" h="332">
                <a:moveTo>
                  <a:pt x="0" y="0"/>
                </a:moveTo>
                <a:cubicBezTo>
                  <a:pt x="0" y="220"/>
                  <a:pt x="0" y="220"/>
                  <a:pt x="0" y="220"/>
                </a:cubicBezTo>
                <a:cubicBezTo>
                  <a:pt x="0" y="282"/>
                  <a:pt x="50" y="332"/>
                  <a:pt x="112" y="332"/>
                </a:cubicBezTo>
                <a:cubicBezTo>
                  <a:pt x="2418" y="332"/>
                  <a:pt x="2418" y="332"/>
                  <a:pt x="2418" y="332"/>
                </a:cubicBezTo>
                <a:cubicBezTo>
                  <a:pt x="2479" y="332"/>
                  <a:pt x="2529" y="282"/>
                  <a:pt x="2529" y="220"/>
                </a:cubicBezTo>
                <a:cubicBezTo>
                  <a:pt x="2529" y="0"/>
                  <a:pt x="2529" y="0"/>
                  <a:pt x="252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E6E6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Rectangle 95"/>
          <p:cNvSpPr>
            <a:spLocks noChangeArrowheads="1"/>
          </p:cNvSpPr>
          <p:nvPr/>
        </p:nvSpPr>
        <p:spPr bwMode="auto">
          <a:xfrm>
            <a:off x="6715126" y="2570163"/>
            <a:ext cx="4741863" cy="2436812"/>
          </a:xfrm>
          <a:prstGeom prst="rect">
            <a:avLst/>
          </a:prstGeom>
          <a:solidFill>
            <a:srgbClr val="8081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Oval 96"/>
          <p:cNvSpPr>
            <a:spLocks noChangeArrowheads="1"/>
          </p:cNvSpPr>
          <p:nvPr/>
        </p:nvSpPr>
        <p:spPr bwMode="auto">
          <a:xfrm>
            <a:off x="8924926" y="5365750"/>
            <a:ext cx="323850" cy="323850"/>
          </a:xfrm>
          <a:prstGeom prst="ellipse">
            <a:avLst/>
          </a:prstGeom>
          <a:solidFill>
            <a:srgbClr val="9295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97"/>
          <p:cNvSpPr>
            <a:spLocks noEditPoints="1"/>
          </p:cNvSpPr>
          <p:nvPr/>
        </p:nvSpPr>
        <p:spPr bwMode="auto">
          <a:xfrm>
            <a:off x="10672763" y="1976438"/>
            <a:ext cx="573088" cy="3019425"/>
          </a:xfrm>
          <a:custGeom>
            <a:avLst/>
            <a:gdLst>
              <a:gd name="T0" fmla="*/ 0 w 286"/>
              <a:gd name="T1" fmla="*/ 0 h 1506"/>
              <a:gd name="T2" fmla="*/ 0 w 286"/>
              <a:gd name="T3" fmla="*/ 1506 h 1506"/>
              <a:gd name="T4" fmla="*/ 286 w 286"/>
              <a:gd name="T5" fmla="*/ 1506 h 1506"/>
              <a:gd name="T6" fmla="*/ 286 w 286"/>
              <a:gd name="T7" fmla="*/ 0 h 1506"/>
              <a:gd name="T8" fmla="*/ 0 w 286"/>
              <a:gd name="T9" fmla="*/ 0 h 1506"/>
              <a:gd name="T10" fmla="*/ 143 w 286"/>
              <a:gd name="T11" fmla="*/ 146 h 1506"/>
              <a:gd name="T12" fmla="*/ 108 w 286"/>
              <a:gd name="T13" fmla="*/ 111 h 1506"/>
              <a:gd name="T14" fmla="*/ 143 w 286"/>
              <a:gd name="T15" fmla="*/ 76 h 1506"/>
              <a:gd name="T16" fmla="*/ 178 w 286"/>
              <a:gd name="T17" fmla="*/ 111 h 1506"/>
              <a:gd name="T18" fmla="*/ 143 w 286"/>
              <a:gd name="T19" fmla="*/ 146 h 1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506">
                <a:moveTo>
                  <a:pt x="0" y="0"/>
                </a:moveTo>
                <a:cubicBezTo>
                  <a:pt x="0" y="1506"/>
                  <a:pt x="0" y="1506"/>
                  <a:pt x="0" y="1506"/>
                </a:cubicBezTo>
                <a:cubicBezTo>
                  <a:pt x="286" y="1506"/>
                  <a:pt x="286" y="1506"/>
                  <a:pt x="286" y="1506"/>
                </a:cubicBezTo>
                <a:cubicBezTo>
                  <a:pt x="286" y="0"/>
                  <a:pt x="286" y="0"/>
                  <a:pt x="286" y="0"/>
                </a:cubicBezTo>
                <a:lnTo>
                  <a:pt x="0" y="0"/>
                </a:lnTo>
                <a:close/>
                <a:moveTo>
                  <a:pt x="143" y="146"/>
                </a:moveTo>
                <a:cubicBezTo>
                  <a:pt x="124" y="146"/>
                  <a:pt x="108" y="131"/>
                  <a:pt x="108" y="111"/>
                </a:cubicBezTo>
                <a:cubicBezTo>
                  <a:pt x="108" y="92"/>
                  <a:pt x="124" y="76"/>
                  <a:pt x="143" y="76"/>
                </a:cubicBezTo>
                <a:cubicBezTo>
                  <a:pt x="162" y="76"/>
                  <a:pt x="178" y="92"/>
                  <a:pt x="178" y="111"/>
                </a:cubicBezTo>
                <a:cubicBezTo>
                  <a:pt x="178" y="131"/>
                  <a:pt x="162" y="146"/>
                  <a:pt x="143" y="14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98"/>
          <p:cNvSpPr>
            <a:spLocks/>
          </p:cNvSpPr>
          <p:nvPr/>
        </p:nvSpPr>
        <p:spPr bwMode="auto">
          <a:xfrm>
            <a:off x="10941051" y="2619375"/>
            <a:ext cx="304800" cy="41275"/>
          </a:xfrm>
          <a:custGeom>
            <a:avLst/>
            <a:gdLst>
              <a:gd name="T0" fmla="*/ 11 w 152"/>
              <a:gd name="T1" fmla="*/ 0 h 21"/>
              <a:gd name="T2" fmla="*/ 0 w 152"/>
              <a:gd name="T3" fmla="*/ 11 h 21"/>
              <a:gd name="T4" fmla="*/ 11 w 152"/>
              <a:gd name="T5" fmla="*/ 21 h 21"/>
              <a:gd name="T6" fmla="*/ 152 w 152"/>
              <a:gd name="T7" fmla="*/ 21 h 21"/>
              <a:gd name="T8" fmla="*/ 152 w 152"/>
              <a:gd name="T9" fmla="*/ 0 h 21"/>
              <a:gd name="T10" fmla="*/ 11 w 152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6"/>
                  <a:pt x="5" y="21"/>
                  <a:pt x="11" y="21"/>
                </a:cubicBezTo>
                <a:cubicBezTo>
                  <a:pt x="152" y="21"/>
                  <a:pt x="152" y="21"/>
                  <a:pt x="152" y="21"/>
                </a:cubicBezTo>
                <a:cubicBezTo>
                  <a:pt x="152" y="0"/>
                  <a:pt x="152" y="0"/>
                  <a:pt x="152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99"/>
          <p:cNvSpPr>
            <a:spLocks/>
          </p:cNvSpPr>
          <p:nvPr/>
        </p:nvSpPr>
        <p:spPr bwMode="auto">
          <a:xfrm>
            <a:off x="11052176" y="2795588"/>
            <a:ext cx="193675" cy="41275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0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4"/>
                  <a:pt x="0" y="10"/>
                </a:cubicBezTo>
                <a:cubicBezTo>
                  <a:pt x="0" y="16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100"/>
          <p:cNvSpPr>
            <a:spLocks/>
          </p:cNvSpPr>
          <p:nvPr/>
        </p:nvSpPr>
        <p:spPr bwMode="auto">
          <a:xfrm>
            <a:off x="11052176" y="2970213"/>
            <a:ext cx="193675" cy="41275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0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5"/>
                  <a:pt x="0" y="10"/>
                </a:cubicBezTo>
                <a:cubicBezTo>
                  <a:pt x="0" y="16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101"/>
          <p:cNvSpPr>
            <a:spLocks/>
          </p:cNvSpPr>
          <p:nvPr/>
        </p:nvSpPr>
        <p:spPr bwMode="auto">
          <a:xfrm>
            <a:off x="11052176" y="3143250"/>
            <a:ext cx="193675" cy="42862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1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102"/>
          <p:cNvSpPr>
            <a:spLocks/>
          </p:cNvSpPr>
          <p:nvPr/>
        </p:nvSpPr>
        <p:spPr bwMode="auto">
          <a:xfrm>
            <a:off x="10941051" y="3321050"/>
            <a:ext cx="304800" cy="41275"/>
          </a:xfrm>
          <a:custGeom>
            <a:avLst/>
            <a:gdLst>
              <a:gd name="T0" fmla="*/ 11 w 152"/>
              <a:gd name="T1" fmla="*/ 0 h 21"/>
              <a:gd name="T2" fmla="*/ 0 w 152"/>
              <a:gd name="T3" fmla="*/ 10 h 21"/>
              <a:gd name="T4" fmla="*/ 11 w 152"/>
              <a:gd name="T5" fmla="*/ 21 h 21"/>
              <a:gd name="T6" fmla="*/ 152 w 152"/>
              <a:gd name="T7" fmla="*/ 21 h 21"/>
              <a:gd name="T8" fmla="*/ 152 w 152"/>
              <a:gd name="T9" fmla="*/ 0 h 21"/>
              <a:gd name="T10" fmla="*/ 11 w 152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1">
                <a:moveTo>
                  <a:pt x="11" y="0"/>
                </a:moveTo>
                <a:cubicBezTo>
                  <a:pt x="5" y="0"/>
                  <a:pt x="0" y="5"/>
                  <a:pt x="0" y="10"/>
                </a:cubicBezTo>
                <a:cubicBezTo>
                  <a:pt x="0" y="16"/>
                  <a:pt x="5" y="21"/>
                  <a:pt x="11" y="21"/>
                </a:cubicBezTo>
                <a:cubicBezTo>
                  <a:pt x="152" y="21"/>
                  <a:pt x="152" y="21"/>
                  <a:pt x="152" y="21"/>
                </a:cubicBezTo>
                <a:cubicBezTo>
                  <a:pt x="152" y="0"/>
                  <a:pt x="152" y="0"/>
                  <a:pt x="152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03"/>
          <p:cNvSpPr>
            <a:spLocks/>
          </p:cNvSpPr>
          <p:nvPr/>
        </p:nvSpPr>
        <p:spPr bwMode="auto">
          <a:xfrm>
            <a:off x="11052176" y="3494088"/>
            <a:ext cx="193675" cy="42862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1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6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04"/>
          <p:cNvSpPr>
            <a:spLocks/>
          </p:cNvSpPr>
          <p:nvPr/>
        </p:nvSpPr>
        <p:spPr bwMode="auto">
          <a:xfrm>
            <a:off x="11052176" y="3671888"/>
            <a:ext cx="193675" cy="41275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0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4"/>
                  <a:pt x="0" y="10"/>
                </a:cubicBezTo>
                <a:cubicBezTo>
                  <a:pt x="0" y="16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05"/>
          <p:cNvSpPr>
            <a:spLocks/>
          </p:cNvSpPr>
          <p:nvPr/>
        </p:nvSpPr>
        <p:spPr bwMode="auto">
          <a:xfrm>
            <a:off x="11052176" y="3846513"/>
            <a:ext cx="193675" cy="41275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1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6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06"/>
          <p:cNvSpPr>
            <a:spLocks/>
          </p:cNvSpPr>
          <p:nvPr/>
        </p:nvSpPr>
        <p:spPr bwMode="auto">
          <a:xfrm>
            <a:off x="10941051" y="4019550"/>
            <a:ext cx="304800" cy="42862"/>
          </a:xfrm>
          <a:custGeom>
            <a:avLst/>
            <a:gdLst>
              <a:gd name="T0" fmla="*/ 11 w 152"/>
              <a:gd name="T1" fmla="*/ 0 h 21"/>
              <a:gd name="T2" fmla="*/ 0 w 152"/>
              <a:gd name="T3" fmla="*/ 11 h 21"/>
              <a:gd name="T4" fmla="*/ 11 w 152"/>
              <a:gd name="T5" fmla="*/ 21 h 21"/>
              <a:gd name="T6" fmla="*/ 152 w 152"/>
              <a:gd name="T7" fmla="*/ 21 h 21"/>
              <a:gd name="T8" fmla="*/ 152 w 152"/>
              <a:gd name="T9" fmla="*/ 0 h 21"/>
              <a:gd name="T10" fmla="*/ 11 w 152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1"/>
                  <a:pt x="11" y="21"/>
                </a:cubicBezTo>
                <a:cubicBezTo>
                  <a:pt x="152" y="21"/>
                  <a:pt x="152" y="21"/>
                  <a:pt x="152" y="21"/>
                </a:cubicBezTo>
                <a:cubicBezTo>
                  <a:pt x="152" y="0"/>
                  <a:pt x="152" y="0"/>
                  <a:pt x="152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07"/>
          <p:cNvSpPr>
            <a:spLocks/>
          </p:cNvSpPr>
          <p:nvPr/>
        </p:nvSpPr>
        <p:spPr bwMode="auto">
          <a:xfrm>
            <a:off x="11052176" y="4197350"/>
            <a:ext cx="193675" cy="41275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0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5"/>
                  <a:pt x="0" y="10"/>
                </a:cubicBezTo>
                <a:cubicBezTo>
                  <a:pt x="0" y="16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08"/>
          <p:cNvSpPr>
            <a:spLocks/>
          </p:cNvSpPr>
          <p:nvPr/>
        </p:nvSpPr>
        <p:spPr bwMode="auto">
          <a:xfrm>
            <a:off x="11052176" y="4370388"/>
            <a:ext cx="193675" cy="42862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1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6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09"/>
          <p:cNvSpPr>
            <a:spLocks/>
          </p:cNvSpPr>
          <p:nvPr/>
        </p:nvSpPr>
        <p:spPr bwMode="auto">
          <a:xfrm>
            <a:off x="11052176" y="4548188"/>
            <a:ext cx="193675" cy="41275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0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4"/>
                  <a:pt x="0" y="10"/>
                </a:cubicBezTo>
                <a:cubicBezTo>
                  <a:pt x="0" y="16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10"/>
          <p:cNvSpPr>
            <a:spLocks/>
          </p:cNvSpPr>
          <p:nvPr/>
        </p:nvSpPr>
        <p:spPr bwMode="auto">
          <a:xfrm>
            <a:off x="10941051" y="4721225"/>
            <a:ext cx="304800" cy="42862"/>
          </a:xfrm>
          <a:custGeom>
            <a:avLst/>
            <a:gdLst>
              <a:gd name="T0" fmla="*/ 11 w 152"/>
              <a:gd name="T1" fmla="*/ 0 h 21"/>
              <a:gd name="T2" fmla="*/ 0 w 152"/>
              <a:gd name="T3" fmla="*/ 11 h 21"/>
              <a:gd name="T4" fmla="*/ 11 w 152"/>
              <a:gd name="T5" fmla="*/ 21 h 21"/>
              <a:gd name="T6" fmla="*/ 152 w 152"/>
              <a:gd name="T7" fmla="*/ 21 h 21"/>
              <a:gd name="T8" fmla="*/ 152 w 152"/>
              <a:gd name="T9" fmla="*/ 0 h 21"/>
              <a:gd name="T10" fmla="*/ 11 w 152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2" h="2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6"/>
                  <a:pt x="5" y="21"/>
                  <a:pt x="11" y="21"/>
                </a:cubicBezTo>
                <a:cubicBezTo>
                  <a:pt x="152" y="21"/>
                  <a:pt x="152" y="21"/>
                  <a:pt x="152" y="21"/>
                </a:cubicBezTo>
                <a:cubicBezTo>
                  <a:pt x="152" y="0"/>
                  <a:pt x="152" y="0"/>
                  <a:pt x="152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11"/>
          <p:cNvSpPr>
            <a:spLocks/>
          </p:cNvSpPr>
          <p:nvPr/>
        </p:nvSpPr>
        <p:spPr bwMode="auto">
          <a:xfrm>
            <a:off x="11052176" y="4895850"/>
            <a:ext cx="193675" cy="42862"/>
          </a:xfrm>
          <a:custGeom>
            <a:avLst/>
            <a:gdLst>
              <a:gd name="T0" fmla="*/ 11 w 96"/>
              <a:gd name="T1" fmla="*/ 0 h 21"/>
              <a:gd name="T2" fmla="*/ 0 w 96"/>
              <a:gd name="T3" fmla="*/ 11 h 21"/>
              <a:gd name="T4" fmla="*/ 11 w 96"/>
              <a:gd name="T5" fmla="*/ 21 h 21"/>
              <a:gd name="T6" fmla="*/ 96 w 96"/>
              <a:gd name="T7" fmla="*/ 21 h 21"/>
              <a:gd name="T8" fmla="*/ 96 w 96"/>
              <a:gd name="T9" fmla="*/ 0 h 21"/>
              <a:gd name="T10" fmla="*/ 11 w 96"/>
              <a:gd name="T11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6" h="2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1"/>
                  <a:pt x="11" y="21"/>
                </a:cubicBezTo>
                <a:cubicBezTo>
                  <a:pt x="96" y="21"/>
                  <a:pt x="96" y="21"/>
                  <a:pt x="96" y="21"/>
                </a:cubicBezTo>
                <a:cubicBezTo>
                  <a:pt x="96" y="0"/>
                  <a:pt x="96" y="0"/>
                  <a:pt x="96" y="0"/>
                </a:cubicBezTo>
                <a:lnTo>
                  <a:pt x="11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12"/>
          <p:cNvSpPr>
            <a:spLocks/>
          </p:cNvSpPr>
          <p:nvPr/>
        </p:nvSpPr>
        <p:spPr bwMode="auto">
          <a:xfrm>
            <a:off x="679451" y="444501"/>
            <a:ext cx="1136650" cy="1131887"/>
          </a:xfrm>
          <a:custGeom>
            <a:avLst/>
            <a:gdLst>
              <a:gd name="T0" fmla="*/ 567 w 567"/>
              <a:gd name="T1" fmla="*/ 423 h 564"/>
              <a:gd name="T2" fmla="*/ 198 w 567"/>
              <a:gd name="T3" fmla="*/ 7 h 564"/>
              <a:gd name="T4" fmla="*/ 166 w 567"/>
              <a:gd name="T5" fmla="*/ 12 h 564"/>
              <a:gd name="T6" fmla="*/ 12 w 567"/>
              <a:gd name="T7" fmla="*/ 169 h 564"/>
              <a:gd name="T8" fmla="*/ 7 w 567"/>
              <a:gd name="T9" fmla="*/ 200 h 564"/>
              <a:gd name="T10" fmla="*/ 428 w 567"/>
              <a:gd name="T11" fmla="*/ 564 h 564"/>
              <a:gd name="T12" fmla="*/ 567 w 567"/>
              <a:gd name="T13" fmla="*/ 423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7" h="564">
                <a:moveTo>
                  <a:pt x="567" y="423"/>
                </a:moveTo>
                <a:cubicBezTo>
                  <a:pt x="198" y="7"/>
                  <a:pt x="198" y="7"/>
                  <a:pt x="198" y="7"/>
                </a:cubicBezTo>
                <a:cubicBezTo>
                  <a:pt x="190" y="0"/>
                  <a:pt x="176" y="2"/>
                  <a:pt x="166" y="12"/>
                </a:cubicBezTo>
                <a:cubicBezTo>
                  <a:pt x="12" y="169"/>
                  <a:pt x="12" y="169"/>
                  <a:pt x="12" y="169"/>
                </a:cubicBezTo>
                <a:cubicBezTo>
                  <a:pt x="2" y="179"/>
                  <a:pt x="0" y="193"/>
                  <a:pt x="7" y="200"/>
                </a:cubicBezTo>
                <a:cubicBezTo>
                  <a:pt x="428" y="564"/>
                  <a:pt x="428" y="564"/>
                  <a:pt x="428" y="564"/>
                </a:cubicBezTo>
                <a:lnTo>
                  <a:pt x="567" y="42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13"/>
          <p:cNvSpPr>
            <a:spLocks/>
          </p:cNvSpPr>
          <p:nvPr/>
        </p:nvSpPr>
        <p:spPr bwMode="auto">
          <a:xfrm>
            <a:off x="855663" y="444501"/>
            <a:ext cx="960438" cy="1131887"/>
          </a:xfrm>
          <a:custGeom>
            <a:avLst/>
            <a:gdLst>
              <a:gd name="T0" fmla="*/ 348 w 479"/>
              <a:gd name="T1" fmla="*/ 436 h 564"/>
              <a:gd name="T2" fmla="*/ 276 w 479"/>
              <a:gd name="T3" fmla="*/ 509 h 564"/>
              <a:gd name="T4" fmla="*/ 340 w 479"/>
              <a:gd name="T5" fmla="*/ 564 h 564"/>
              <a:gd name="T6" fmla="*/ 479 w 479"/>
              <a:gd name="T7" fmla="*/ 423 h 564"/>
              <a:gd name="T8" fmla="*/ 110 w 479"/>
              <a:gd name="T9" fmla="*/ 7 h 564"/>
              <a:gd name="T10" fmla="*/ 78 w 479"/>
              <a:gd name="T11" fmla="*/ 12 h 564"/>
              <a:gd name="T12" fmla="*/ 0 w 479"/>
              <a:gd name="T13" fmla="*/ 92 h 564"/>
              <a:gd name="T14" fmla="*/ 348 w 479"/>
              <a:gd name="T15" fmla="*/ 436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79" h="564">
                <a:moveTo>
                  <a:pt x="348" y="436"/>
                </a:moveTo>
                <a:cubicBezTo>
                  <a:pt x="276" y="509"/>
                  <a:pt x="276" y="509"/>
                  <a:pt x="276" y="509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479" y="423"/>
                  <a:pt x="479" y="423"/>
                  <a:pt x="479" y="423"/>
                </a:cubicBezTo>
                <a:cubicBezTo>
                  <a:pt x="110" y="7"/>
                  <a:pt x="110" y="7"/>
                  <a:pt x="110" y="7"/>
                </a:cubicBezTo>
                <a:cubicBezTo>
                  <a:pt x="102" y="0"/>
                  <a:pt x="88" y="2"/>
                  <a:pt x="78" y="12"/>
                </a:cubicBezTo>
                <a:cubicBezTo>
                  <a:pt x="0" y="92"/>
                  <a:pt x="0" y="92"/>
                  <a:pt x="0" y="92"/>
                </a:cubicBezTo>
                <a:lnTo>
                  <a:pt x="348" y="436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14"/>
          <p:cNvSpPr>
            <a:spLocks/>
          </p:cNvSpPr>
          <p:nvPr/>
        </p:nvSpPr>
        <p:spPr bwMode="auto">
          <a:xfrm>
            <a:off x="1358901" y="1117600"/>
            <a:ext cx="457200" cy="458787"/>
          </a:xfrm>
          <a:custGeom>
            <a:avLst/>
            <a:gdLst>
              <a:gd name="T0" fmla="*/ 0 w 288"/>
              <a:gd name="T1" fmla="*/ 193 h 289"/>
              <a:gd name="T2" fmla="*/ 113 w 288"/>
              <a:gd name="T3" fmla="*/ 289 h 289"/>
              <a:gd name="T4" fmla="*/ 288 w 288"/>
              <a:gd name="T5" fmla="*/ 111 h 289"/>
              <a:gd name="T6" fmla="*/ 190 w 288"/>
              <a:gd name="T7" fmla="*/ 0 h 289"/>
              <a:gd name="T8" fmla="*/ 0 w 288"/>
              <a:gd name="T9" fmla="*/ 193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89">
                <a:moveTo>
                  <a:pt x="0" y="193"/>
                </a:moveTo>
                <a:lnTo>
                  <a:pt x="113" y="289"/>
                </a:lnTo>
                <a:lnTo>
                  <a:pt x="288" y="111"/>
                </a:lnTo>
                <a:lnTo>
                  <a:pt x="190" y="0"/>
                </a:lnTo>
                <a:lnTo>
                  <a:pt x="0" y="193"/>
                </a:lnTo>
                <a:close/>
              </a:path>
            </a:pathLst>
          </a:custGeom>
          <a:solidFill>
            <a:srgbClr val="D0D2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115"/>
          <p:cNvSpPr>
            <a:spLocks/>
          </p:cNvSpPr>
          <p:nvPr/>
        </p:nvSpPr>
        <p:spPr bwMode="auto">
          <a:xfrm>
            <a:off x="1508126" y="1117600"/>
            <a:ext cx="314325" cy="314325"/>
          </a:xfrm>
          <a:custGeom>
            <a:avLst/>
            <a:gdLst>
              <a:gd name="T0" fmla="*/ 0 w 198"/>
              <a:gd name="T1" fmla="*/ 98 h 198"/>
              <a:gd name="T2" fmla="*/ 108 w 198"/>
              <a:gd name="T3" fmla="*/ 198 h 198"/>
              <a:gd name="T4" fmla="*/ 198 w 198"/>
              <a:gd name="T5" fmla="*/ 107 h 198"/>
              <a:gd name="T6" fmla="*/ 97 w 198"/>
              <a:gd name="T7" fmla="*/ 0 h 198"/>
              <a:gd name="T8" fmla="*/ 0 w 198"/>
              <a:gd name="T9" fmla="*/ 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8" h="198">
                <a:moveTo>
                  <a:pt x="0" y="98"/>
                </a:moveTo>
                <a:lnTo>
                  <a:pt x="108" y="198"/>
                </a:lnTo>
                <a:lnTo>
                  <a:pt x="198" y="107"/>
                </a:lnTo>
                <a:lnTo>
                  <a:pt x="97" y="0"/>
                </a:lnTo>
                <a:lnTo>
                  <a:pt x="0" y="98"/>
                </a:lnTo>
                <a:close/>
              </a:path>
            </a:pathLst>
          </a:custGeom>
          <a:solidFill>
            <a:srgbClr val="A6A8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16"/>
          <p:cNvSpPr>
            <a:spLocks noEditPoints="1"/>
          </p:cNvSpPr>
          <p:nvPr/>
        </p:nvSpPr>
        <p:spPr bwMode="auto">
          <a:xfrm>
            <a:off x="1220788" y="960438"/>
            <a:ext cx="2233613" cy="2233612"/>
          </a:xfrm>
          <a:custGeom>
            <a:avLst/>
            <a:gdLst>
              <a:gd name="T0" fmla="*/ 917 w 1114"/>
              <a:gd name="T1" fmla="*/ 913 h 1114"/>
              <a:gd name="T2" fmla="*/ 913 w 1114"/>
              <a:gd name="T3" fmla="*/ 197 h 1114"/>
              <a:gd name="T4" fmla="*/ 196 w 1114"/>
              <a:gd name="T5" fmla="*/ 201 h 1114"/>
              <a:gd name="T6" fmla="*/ 201 w 1114"/>
              <a:gd name="T7" fmla="*/ 917 h 1114"/>
              <a:gd name="T8" fmla="*/ 917 w 1114"/>
              <a:gd name="T9" fmla="*/ 913 h 1114"/>
              <a:gd name="T10" fmla="*/ 252 w 1114"/>
              <a:gd name="T11" fmla="*/ 256 h 1114"/>
              <a:gd name="T12" fmla="*/ 857 w 1114"/>
              <a:gd name="T13" fmla="*/ 253 h 1114"/>
              <a:gd name="T14" fmla="*/ 861 w 1114"/>
              <a:gd name="T15" fmla="*/ 857 h 1114"/>
              <a:gd name="T16" fmla="*/ 256 w 1114"/>
              <a:gd name="T17" fmla="*/ 861 h 1114"/>
              <a:gd name="T18" fmla="*/ 252 w 1114"/>
              <a:gd name="T19" fmla="*/ 256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14" h="1114">
                <a:moveTo>
                  <a:pt x="917" y="913"/>
                </a:moveTo>
                <a:cubicBezTo>
                  <a:pt x="1114" y="714"/>
                  <a:pt x="1112" y="393"/>
                  <a:pt x="913" y="197"/>
                </a:cubicBezTo>
                <a:cubicBezTo>
                  <a:pt x="713" y="0"/>
                  <a:pt x="393" y="2"/>
                  <a:pt x="196" y="201"/>
                </a:cubicBezTo>
                <a:cubicBezTo>
                  <a:pt x="0" y="400"/>
                  <a:pt x="2" y="721"/>
                  <a:pt x="201" y="917"/>
                </a:cubicBezTo>
                <a:cubicBezTo>
                  <a:pt x="400" y="1114"/>
                  <a:pt x="721" y="1112"/>
                  <a:pt x="917" y="913"/>
                </a:cubicBezTo>
                <a:moveTo>
                  <a:pt x="252" y="256"/>
                </a:moveTo>
                <a:cubicBezTo>
                  <a:pt x="418" y="88"/>
                  <a:pt x="689" y="87"/>
                  <a:pt x="857" y="253"/>
                </a:cubicBezTo>
                <a:cubicBezTo>
                  <a:pt x="1025" y="419"/>
                  <a:pt x="1027" y="689"/>
                  <a:pt x="861" y="857"/>
                </a:cubicBezTo>
                <a:cubicBezTo>
                  <a:pt x="695" y="1025"/>
                  <a:pt x="424" y="1027"/>
                  <a:pt x="256" y="861"/>
                </a:cubicBezTo>
                <a:cubicBezTo>
                  <a:pt x="88" y="695"/>
                  <a:pt x="86" y="425"/>
                  <a:pt x="252" y="256"/>
                </a:cubicBezTo>
              </a:path>
            </a:pathLst>
          </a:custGeom>
          <a:solidFill>
            <a:srgbClr val="403F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117"/>
          <p:cNvSpPr>
            <a:spLocks noEditPoints="1"/>
          </p:cNvSpPr>
          <p:nvPr/>
        </p:nvSpPr>
        <p:spPr bwMode="auto">
          <a:xfrm>
            <a:off x="1498601" y="1219200"/>
            <a:ext cx="1695450" cy="1716087"/>
          </a:xfrm>
          <a:custGeom>
            <a:avLst/>
            <a:gdLst>
              <a:gd name="T0" fmla="*/ 846 w 846"/>
              <a:gd name="T1" fmla="*/ 428 h 856"/>
              <a:gd name="T2" fmla="*/ 723 w 846"/>
              <a:gd name="T3" fmla="*/ 728 h 856"/>
              <a:gd name="T4" fmla="*/ 419 w 846"/>
              <a:gd name="T5" fmla="*/ 856 h 856"/>
              <a:gd name="T6" fmla="*/ 118 w 846"/>
              <a:gd name="T7" fmla="*/ 732 h 856"/>
              <a:gd name="T8" fmla="*/ 0 w 846"/>
              <a:gd name="T9" fmla="*/ 516 h 856"/>
              <a:gd name="T10" fmla="*/ 0 w 846"/>
              <a:gd name="T11" fmla="*/ 516 h 856"/>
              <a:gd name="T12" fmla="*/ 118 w 846"/>
              <a:gd name="T13" fmla="*/ 732 h 856"/>
              <a:gd name="T14" fmla="*/ 419 w 846"/>
              <a:gd name="T15" fmla="*/ 856 h 856"/>
              <a:gd name="T16" fmla="*/ 723 w 846"/>
              <a:gd name="T17" fmla="*/ 728 h 856"/>
              <a:gd name="T18" fmla="*/ 846 w 846"/>
              <a:gd name="T19" fmla="*/ 428 h 856"/>
              <a:gd name="T20" fmla="*/ 419 w 846"/>
              <a:gd name="T21" fmla="*/ 0 h 856"/>
              <a:gd name="T22" fmla="*/ 419 w 846"/>
              <a:gd name="T23" fmla="*/ 0 h 856"/>
              <a:gd name="T24" fmla="*/ 643 w 846"/>
              <a:gd name="T25" fmla="*/ 64 h 856"/>
              <a:gd name="T26" fmla="*/ 419 w 846"/>
              <a:gd name="T27" fmla="*/ 0 h 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46" h="856">
                <a:moveTo>
                  <a:pt x="846" y="428"/>
                </a:moveTo>
                <a:cubicBezTo>
                  <a:pt x="846" y="536"/>
                  <a:pt x="805" y="645"/>
                  <a:pt x="723" y="728"/>
                </a:cubicBezTo>
                <a:cubicBezTo>
                  <a:pt x="639" y="813"/>
                  <a:pt x="529" y="856"/>
                  <a:pt x="419" y="856"/>
                </a:cubicBezTo>
                <a:cubicBezTo>
                  <a:pt x="310" y="856"/>
                  <a:pt x="202" y="814"/>
                  <a:pt x="118" y="732"/>
                </a:cubicBezTo>
                <a:cubicBezTo>
                  <a:pt x="56" y="671"/>
                  <a:pt x="17" y="595"/>
                  <a:pt x="0" y="516"/>
                </a:cubicBezTo>
                <a:cubicBezTo>
                  <a:pt x="0" y="516"/>
                  <a:pt x="0" y="516"/>
                  <a:pt x="0" y="516"/>
                </a:cubicBezTo>
                <a:cubicBezTo>
                  <a:pt x="17" y="595"/>
                  <a:pt x="56" y="671"/>
                  <a:pt x="118" y="732"/>
                </a:cubicBezTo>
                <a:cubicBezTo>
                  <a:pt x="202" y="814"/>
                  <a:pt x="310" y="856"/>
                  <a:pt x="419" y="856"/>
                </a:cubicBezTo>
                <a:cubicBezTo>
                  <a:pt x="529" y="856"/>
                  <a:pt x="639" y="813"/>
                  <a:pt x="723" y="728"/>
                </a:cubicBezTo>
                <a:cubicBezTo>
                  <a:pt x="805" y="645"/>
                  <a:pt x="846" y="536"/>
                  <a:pt x="846" y="428"/>
                </a:cubicBezTo>
                <a:moveTo>
                  <a:pt x="419" y="0"/>
                </a:moveTo>
                <a:cubicBezTo>
                  <a:pt x="419" y="0"/>
                  <a:pt x="419" y="0"/>
                  <a:pt x="419" y="0"/>
                </a:cubicBezTo>
                <a:cubicBezTo>
                  <a:pt x="497" y="0"/>
                  <a:pt x="574" y="21"/>
                  <a:pt x="643" y="64"/>
                </a:cubicBezTo>
                <a:cubicBezTo>
                  <a:pt x="574" y="21"/>
                  <a:pt x="497" y="0"/>
                  <a:pt x="419" y="0"/>
                </a:cubicBezTo>
              </a:path>
            </a:pathLst>
          </a:custGeom>
          <a:solidFill>
            <a:srgbClr val="F7F7F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118"/>
          <p:cNvSpPr>
            <a:spLocks/>
          </p:cNvSpPr>
          <p:nvPr/>
        </p:nvSpPr>
        <p:spPr bwMode="auto">
          <a:xfrm>
            <a:off x="1489076" y="2203450"/>
            <a:ext cx="9525" cy="50800"/>
          </a:xfrm>
          <a:custGeom>
            <a:avLst/>
            <a:gdLst>
              <a:gd name="T0" fmla="*/ 0 w 4"/>
              <a:gd name="T1" fmla="*/ 0 h 25"/>
              <a:gd name="T2" fmla="*/ 4 w 4"/>
              <a:gd name="T3" fmla="*/ 25 h 25"/>
              <a:gd name="T4" fmla="*/ 4 w 4"/>
              <a:gd name="T5" fmla="*/ 25 h 25"/>
              <a:gd name="T6" fmla="*/ 0 w 4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25">
                <a:moveTo>
                  <a:pt x="0" y="0"/>
                </a:moveTo>
                <a:cubicBezTo>
                  <a:pt x="1" y="8"/>
                  <a:pt x="2" y="16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2" y="16"/>
                  <a:pt x="1" y="8"/>
                  <a:pt x="0" y="0"/>
                </a:cubicBezTo>
              </a:path>
            </a:pathLst>
          </a:custGeom>
          <a:solidFill>
            <a:srgbClr val="87CB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119"/>
          <p:cNvSpPr>
            <a:spLocks noEditPoints="1"/>
          </p:cNvSpPr>
          <p:nvPr/>
        </p:nvSpPr>
        <p:spPr bwMode="auto">
          <a:xfrm>
            <a:off x="1349376" y="1179513"/>
            <a:ext cx="1974850" cy="1795462"/>
          </a:xfrm>
          <a:custGeom>
            <a:avLst/>
            <a:gdLst>
              <a:gd name="T0" fmla="*/ 493 w 985"/>
              <a:gd name="T1" fmla="*/ 20 h 896"/>
              <a:gd name="T2" fmla="*/ 493 w 985"/>
              <a:gd name="T3" fmla="*/ 20 h 896"/>
              <a:gd name="T4" fmla="*/ 717 w 985"/>
              <a:gd name="T5" fmla="*/ 84 h 896"/>
              <a:gd name="T6" fmla="*/ 793 w 985"/>
              <a:gd name="T7" fmla="*/ 144 h 896"/>
              <a:gd name="T8" fmla="*/ 920 w 985"/>
              <a:gd name="T9" fmla="*/ 448 h 896"/>
              <a:gd name="T10" fmla="*/ 797 w 985"/>
              <a:gd name="T11" fmla="*/ 748 h 896"/>
              <a:gd name="T12" fmla="*/ 493 w 985"/>
              <a:gd name="T13" fmla="*/ 876 h 896"/>
              <a:gd name="T14" fmla="*/ 192 w 985"/>
              <a:gd name="T15" fmla="*/ 752 h 896"/>
              <a:gd name="T16" fmla="*/ 74 w 985"/>
              <a:gd name="T17" fmla="*/ 536 h 896"/>
              <a:gd name="T18" fmla="*/ 70 w 985"/>
              <a:gd name="T19" fmla="*/ 511 h 896"/>
              <a:gd name="T20" fmla="*/ 188 w 985"/>
              <a:gd name="T21" fmla="*/ 147 h 896"/>
              <a:gd name="T22" fmla="*/ 493 w 985"/>
              <a:gd name="T23" fmla="*/ 20 h 896"/>
              <a:gd name="T24" fmla="*/ 493 w 985"/>
              <a:gd name="T25" fmla="*/ 20 h 896"/>
              <a:gd name="T26" fmla="*/ 493 w 985"/>
              <a:gd name="T27" fmla="*/ 0 h 896"/>
              <a:gd name="T28" fmla="*/ 174 w 985"/>
              <a:gd name="T29" fmla="*/ 133 h 896"/>
              <a:gd name="T30" fmla="*/ 178 w 985"/>
              <a:gd name="T31" fmla="*/ 766 h 896"/>
              <a:gd name="T32" fmla="*/ 493 w 985"/>
              <a:gd name="T33" fmla="*/ 896 h 896"/>
              <a:gd name="T34" fmla="*/ 811 w 985"/>
              <a:gd name="T35" fmla="*/ 762 h 896"/>
              <a:gd name="T36" fmla="*/ 807 w 985"/>
              <a:gd name="T37" fmla="*/ 129 h 896"/>
              <a:gd name="T38" fmla="*/ 493 w 985"/>
              <a:gd name="T39" fmla="*/ 0 h 8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5" h="896">
                <a:moveTo>
                  <a:pt x="493" y="20"/>
                </a:moveTo>
                <a:cubicBezTo>
                  <a:pt x="493" y="20"/>
                  <a:pt x="493" y="20"/>
                  <a:pt x="493" y="20"/>
                </a:cubicBezTo>
                <a:cubicBezTo>
                  <a:pt x="571" y="20"/>
                  <a:pt x="648" y="41"/>
                  <a:pt x="717" y="84"/>
                </a:cubicBezTo>
                <a:cubicBezTo>
                  <a:pt x="744" y="100"/>
                  <a:pt x="770" y="120"/>
                  <a:pt x="793" y="144"/>
                </a:cubicBezTo>
                <a:cubicBezTo>
                  <a:pt x="878" y="227"/>
                  <a:pt x="920" y="337"/>
                  <a:pt x="920" y="448"/>
                </a:cubicBezTo>
                <a:cubicBezTo>
                  <a:pt x="920" y="556"/>
                  <a:pt x="879" y="665"/>
                  <a:pt x="797" y="748"/>
                </a:cubicBezTo>
                <a:cubicBezTo>
                  <a:pt x="713" y="833"/>
                  <a:pt x="603" y="876"/>
                  <a:pt x="493" y="876"/>
                </a:cubicBezTo>
                <a:cubicBezTo>
                  <a:pt x="384" y="876"/>
                  <a:pt x="276" y="834"/>
                  <a:pt x="192" y="752"/>
                </a:cubicBezTo>
                <a:cubicBezTo>
                  <a:pt x="130" y="691"/>
                  <a:pt x="91" y="615"/>
                  <a:pt x="74" y="536"/>
                </a:cubicBezTo>
                <a:cubicBezTo>
                  <a:pt x="72" y="527"/>
                  <a:pt x="71" y="519"/>
                  <a:pt x="70" y="511"/>
                </a:cubicBezTo>
                <a:cubicBezTo>
                  <a:pt x="51" y="382"/>
                  <a:pt x="90" y="247"/>
                  <a:pt x="188" y="147"/>
                </a:cubicBezTo>
                <a:cubicBezTo>
                  <a:pt x="272" y="63"/>
                  <a:pt x="382" y="20"/>
                  <a:pt x="493" y="20"/>
                </a:cubicBezTo>
                <a:cubicBezTo>
                  <a:pt x="493" y="20"/>
                  <a:pt x="493" y="20"/>
                  <a:pt x="493" y="20"/>
                </a:cubicBezTo>
                <a:moveTo>
                  <a:pt x="493" y="0"/>
                </a:moveTo>
                <a:cubicBezTo>
                  <a:pt x="377" y="0"/>
                  <a:pt x="262" y="45"/>
                  <a:pt x="174" y="133"/>
                </a:cubicBezTo>
                <a:cubicBezTo>
                  <a:pt x="0" y="309"/>
                  <a:pt x="2" y="593"/>
                  <a:pt x="178" y="766"/>
                </a:cubicBezTo>
                <a:cubicBezTo>
                  <a:pt x="265" y="853"/>
                  <a:pt x="379" y="896"/>
                  <a:pt x="493" y="896"/>
                </a:cubicBezTo>
                <a:cubicBezTo>
                  <a:pt x="608" y="896"/>
                  <a:pt x="724" y="851"/>
                  <a:pt x="811" y="762"/>
                </a:cubicBezTo>
                <a:cubicBezTo>
                  <a:pt x="985" y="586"/>
                  <a:pt x="983" y="303"/>
                  <a:pt x="807" y="129"/>
                </a:cubicBezTo>
                <a:cubicBezTo>
                  <a:pt x="720" y="43"/>
                  <a:pt x="606" y="0"/>
                  <a:pt x="493" y="0"/>
                </a:cubicBezTo>
              </a:path>
            </a:pathLst>
          </a:custGeom>
          <a:solidFill>
            <a:srgbClr val="7271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Rectangle 121"/>
          <p:cNvSpPr>
            <a:spLocks noChangeArrowheads="1"/>
          </p:cNvSpPr>
          <p:nvPr/>
        </p:nvSpPr>
        <p:spPr bwMode="auto">
          <a:xfrm>
            <a:off x="598488" y="4564063"/>
            <a:ext cx="10875963" cy="449262"/>
          </a:xfrm>
          <a:prstGeom prst="rect">
            <a:avLst/>
          </a:prstGeom>
          <a:solidFill>
            <a:srgbClr val="055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Rectangle 122"/>
          <p:cNvSpPr>
            <a:spLocks noChangeArrowheads="1"/>
          </p:cNvSpPr>
          <p:nvPr/>
        </p:nvSpPr>
        <p:spPr bwMode="auto">
          <a:xfrm>
            <a:off x="655638" y="2857500"/>
            <a:ext cx="934390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5000" b="0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Impact" panose="020B0806030902050204" pitchFamily="34" charset="0"/>
              </a:rPr>
              <a:t>Information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</a:endParaRPr>
          </a:p>
        </p:txBody>
      </p:sp>
      <p:sp>
        <p:nvSpPr>
          <p:cNvPr id="129" name="Rectangle 123"/>
          <p:cNvSpPr>
            <a:spLocks noChangeArrowheads="1"/>
          </p:cNvSpPr>
          <p:nvPr/>
        </p:nvSpPr>
        <p:spPr bwMode="auto">
          <a:xfrm>
            <a:off x="674688" y="3271838"/>
            <a:ext cx="390525" cy="15049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24"/>
          <p:cNvSpPr>
            <a:spLocks/>
          </p:cNvSpPr>
          <p:nvPr/>
        </p:nvSpPr>
        <p:spPr bwMode="auto">
          <a:xfrm>
            <a:off x="1211263" y="3521075"/>
            <a:ext cx="865188" cy="1255712"/>
          </a:xfrm>
          <a:custGeom>
            <a:avLst/>
            <a:gdLst>
              <a:gd name="T0" fmla="*/ 190 w 432"/>
              <a:gd name="T1" fmla="*/ 11 h 626"/>
              <a:gd name="T2" fmla="*/ 187 w 432"/>
              <a:gd name="T3" fmla="*/ 68 h 626"/>
              <a:gd name="T4" fmla="*/ 237 w 432"/>
              <a:gd name="T5" fmla="*/ 17 h 626"/>
              <a:gd name="T6" fmla="*/ 305 w 432"/>
              <a:gd name="T7" fmla="*/ 0 h 626"/>
              <a:gd name="T8" fmla="*/ 384 w 432"/>
              <a:gd name="T9" fmla="*/ 23 h 626"/>
              <a:gd name="T10" fmla="*/ 423 w 432"/>
              <a:gd name="T11" fmla="*/ 80 h 626"/>
              <a:gd name="T12" fmla="*/ 432 w 432"/>
              <a:gd name="T13" fmla="*/ 195 h 626"/>
              <a:gd name="T14" fmla="*/ 432 w 432"/>
              <a:gd name="T15" fmla="*/ 626 h 626"/>
              <a:gd name="T16" fmla="*/ 245 w 432"/>
              <a:gd name="T17" fmla="*/ 626 h 626"/>
              <a:gd name="T18" fmla="*/ 245 w 432"/>
              <a:gd name="T19" fmla="*/ 200 h 626"/>
              <a:gd name="T20" fmla="*/ 240 w 432"/>
              <a:gd name="T21" fmla="*/ 123 h 626"/>
              <a:gd name="T22" fmla="*/ 217 w 432"/>
              <a:gd name="T23" fmla="*/ 109 h 626"/>
              <a:gd name="T24" fmla="*/ 192 w 432"/>
              <a:gd name="T25" fmla="*/ 125 h 626"/>
              <a:gd name="T26" fmla="*/ 187 w 432"/>
              <a:gd name="T27" fmla="*/ 210 h 626"/>
              <a:gd name="T28" fmla="*/ 187 w 432"/>
              <a:gd name="T29" fmla="*/ 626 h 626"/>
              <a:gd name="T30" fmla="*/ 0 w 432"/>
              <a:gd name="T31" fmla="*/ 626 h 626"/>
              <a:gd name="T32" fmla="*/ 0 w 432"/>
              <a:gd name="T33" fmla="*/ 11 h 626"/>
              <a:gd name="T34" fmla="*/ 190 w 432"/>
              <a:gd name="T35" fmla="*/ 11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2" h="626">
                <a:moveTo>
                  <a:pt x="190" y="11"/>
                </a:moveTo>
                <a:cubicBezTo>
                  <a:pt x="187" y="68"/>
                  <a:pt x="187" y="68"/>
                  <a:pt x="187" y="68"/>
                </a:cubicBezTo>
                <a:cubicBezTo>
                  <a:pt x="201" y="45"/>
                  <a:pt x="217" y="28"/>
                  <a:pt x="237" y="17"/>
                </a:cubicBezTo>
                <a:cubicBezTo>
                  <a:pt x="257" y="6"/>
                  <a:pt x="279" y="0"/>
                  <a:pt x="305" y="0"/>
                </a:cubicBezTo>
                <a:cubicBezTo>
                  <a:pt x="337" y="0"/>
                  <a:pt x="363" y="7"/>
                  <a:pt x="384" y="23"/>
                </a:cubicBezTo>
                <a:cubicBezTo>
                  <a:pt x="404" y="38"/>
                  <a:pt x="417" y="57"/>
                  <a:pt x="423" y="80"/>
                </a:cubicBezTo>
                <a:cubicBezTo>
                  <a:pt x="429" y="103"/>
                  <a:pt x="432" y="141"/>
                  <a:pt x="432" y="195"/>
                </a:cubicBezTo>
                <a:cubicBezTo>
                  <a:pt x="432" y="626"/>
                  <a:pt x="432" y="626"/>
                  <a:pt x="432" y="626"/>
                </a:cubicBezTo>
                <a:cubicBezTo>
                  <a:pt x="245" y="626"/>
                  <a:pt x="245" y="626"/>
                  <a:pt x="245" y="626"/>
                </a:cubicBezTo>
                <a:cubicBezTo>
                  <a:pt x="245" y="200"/>
                  <a:pt x="245" y="200"/>
                  <a:pt x="245" y="200"/>
                </a:cubicBezTo>
                <a:cubicBezTo>
                  <a:pt x="245" y="158"/>
                  <a:pt x="243" y="132"/>
                  <a:pt x="240" y="123"/>
                </a:cubicBezTo>
                <a:cubicBezTo>
                  <a:pt x="238" y="113"/>
                  <a:pt x="230" y="109"/>
                  <a:pt x="217" y="109"/>
                </a:cubicBezTo>
                <a:cubicBezTo>
                  <a:pt x="204" y="109"/>
                  <a:pt x="196" y="114"/>
                  <a:pt x="192" y="125"/>
                </a:cubicBezTo>
                <a:cubicBezTo>
                  <a:pt x="189" y="135"/>
                  <a:pt x="187" y="164"/>
                  <a:pt x="187" y="210"/>
                </a:cubicBezTo>
                <a:cubicBezTo>
                  <a:pt x="187" y="626"/>
                  <a:pt x="187" y="626"/>
                  <a:pt x="187" y="626"/>
                </a:cubicBezTo>
                <a:cubicBezTo>
                  <a:pt x="0" y="626"/>
                  <a:pt x="0" y="626"/>
                  <a:pt x="0" y="626"/>
                </a:cubicBezTo>
                <a:cubicBezTo>
                  <a:pt x="0" y="11"/>
                  <a:pt x="0" y="11"/>
                  <a:pt x="0" y="11"/>
                </a:cubicBezTo>
                <a:lnTo>
                  <a:pt x="19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125"/>
          <p:cNvSpPr>
            <a:spLocks/>
          </p:cNvSpPr>
          <p:nvPr/>
        </p:nvSpPr>
        <p:spPr bwMode="auto">
          <a:xfrm>
            <a:off x="2143126" y="3271838"/>
            <a:ext cx="541338" cy="1504950"/>
          </a:xfrm>
          <a:custGeom>
            <a:avLst/>
            <a:gdLst>
              <a:gd name="T0" fmla="*/ 270 w 270"/>
              <a:gd name="T1" fmla="*/ 0 h 750"/>
              <a:gd name="T2" fmla="*/ 270 w 270"/>
              <a:gd name="T3" fmla="*/ 95 h 750"/>
              <a:gd name="T4" fmla="*/ 201 w 270"/>
              <a:gd name="T5" fmla="*/ 100 h 750"/>
              <a:gd name="T6" fmla="*/ 191 w 270"/>
              <a:gd name="T7" fmla="*/ 130 h 750"/>
              <a:gd name="T8" fmla="*/ 191 w 270"/>
              <a:gd name="T9" fmla="*/ 150 h 750"/>
              <a:gd name="T10" fmla="*/ 270 w 270"/>
              <a:gd name="T11" fmla="*/ 150 h 750"/>
              <a:gd name="T12" fmla="*/ 270 w 270"/>
              <a:gd name="T13" fmla="*/ 247 h 750"/>
              <a:gd name="T14" fmla="*/ 225 w 270"/>
              <a:gd name="T15" fmla="*/ 247 h 750"/>
              <a:gd name="T16" fmla="*/ 225 w 270"/>
              <a:gd name="T17" fmla="*/ 750 h 750"/>
              <a:gd name="T18" fmla="*/ 38 w 270"/>
              <a:gd name="T19" fmla="*/ 750 h 750"/>
              <a:gd name="T20" fmla="*/ 38 w 270"/>
              <a:gd name="T21" fmla="*/ 247 h 750"/>
              <a:gd name="T22" fmla="*/ 0 w 270"/>
              <a:gd name="T23" fmla="*/ 247 h 750"/>
              <a:gd name="T24" fmla="*/ 0 w 270"/>
              <a:gd name="T25" fmla="*/ 150 h 750"/>
              <a:gd name="T26" fmla="*/ 38 w 270"/>
              <a:gd name="T27" fmla="*/ 150 h 750"/>
              <a:gd name="T28" fmla="*/ 42 w 270"/>
              <a:gd name="T29" fmla="*/ 69 h 750"/>
              <a:gd name="T30" fmla="*/ 63 w 270"/>
              <a:gd name="T31" fmla="*/ 32 h 750"/>
              <a:gd name="T32" fmla="*/ 109 w 270"/>
              <a:gd name="T33" fmla="*/ 8 h 750"/>
              <a:gd name="T34" fmla="*/ 201 w 270"/>
              <a:gd name="T35" fmla="*/ 0 h 750"/>
              <a:gd name="T36" fmla="*/ 270 w 270"/>
              <a:gd name="T37" fmla="*/ 0 h 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0" h="750">
                <a:moveTo>
                  <a:pt x="270" y="0"/>
                </a:moveTo>
                <a:cubicBezTo>
                  <a:pt x="270" y="95"/>
                  <a:pt x="270" y="95"/>
                  <a:pt x="270" y="95"/>
                </a:cubicBezTo>
                <a:cubicBezTo>
                  <a:pt x="231" y="95"/>
                  <a:pt x="208" y="96"/>
                  <a:pt x="201" y="100"/>
                </a:cubicBezTo>
                <a:cubicBezTo>
                  <a:pt x="194" y="104"/>
                  <a:pt x="191" y="114"/>
                  <a:pt x="191" y="130"/>
                </a:cubicBezTo>
                <a:cubicBezTo>
                  <a:pt x="191" y="150"/>
                  <a:pt x="191" y="150"/>
                  <a:pt x="191" y="150"/>
                </a:cubicBezTo>
                <a:cubicBezTo>
                  <a:pt x="270" y="150"/>
                  <a:pt x="270" y="150"/>
                  <a:pt x="270" y="150"/>
                </a:cubicBezTo>
                <a:cubicBezTo>
                  <a:pt x="270" y="247"/>
                  <a:pt x="270" y="247"/>
                  <a:pt x="270" y="247"/>
                </a:cubicBezTo>
                <a:cubicBezTo>
                  <a:pt x="225" y="247"/>
                  <a:pt x="225" y="247"/>
                  <a:pt x="225" y="247"/>
                </a:cubicBezTo>
                <a:cubicBezTo>
                  <a:pt x="225" y="750"/>
                  <a:pt x="225" y="750"/>
                  <a:pt x="225" y="750"/>
                </a:cubicBezTo>
                <a:cubicBezTo>
                  <a:pt x="38" y="750"/>
                  <a:pt x="38" y="750"/>
                  <a:pt x="38" y="750"/>
                </a:cubicBezTo>
                <a:cubicBezTo>
                  <a:pt x="38" y="247"/>
                  <a:pt x="38" y="247"/>
                  <a:pt x="38" y="247"/>
                </a:cubicBezTo>
                <a:cubicBezTo>
                  <a:pt x="0" y="247"/>
                  <a:pt x="0" y="247"/>
                  <a:pt x="0" y="247"/>
                </a:cubicBezTo>
                <a:cubicBezTo>
                  <a:pt x="0" y="150"/>
                  <a:pt x="0" y="150"/>
                  <a:pt x="0" y="150"/>
                </a:cubicBezTo>
                <a:cubicBezTo>
                  <a:pt x="38" y="150"/>
                  <a:pt x="38" y="150"/>
                  <a:pt x="38" y="150"/>
                </a:cubicBezTo>
                <a:cubicBezTo>
                  <a:pt x="38" y="109"/>
                  <a:pt x="39" y="82"/>
                  <a:pt x="42" y="69"/>
                </a:cubicBezTo>
                <a:cubicBezTo>
                  <a:pt x="45" y="55"/>
                  <a:pt x="52" y="43"/>
                  <a:pt x="63" y="32"/>
                </a:cubicBezTo>
                <a:cubicBezTo>
                  <a:pt x="74" y="22"/>
                  <a:pt x="89" y="14"/>
                  <a:pt x="109" y="8"/>
                </a:cubicBezTo>
                <a:cubicBezTo>
                  <a:pt x="129" y="3"/>
                  <a:pt x="159" y="0"/>
                  <a:pt x="201" y="0"/>
                </a:cubicBezTo>
                <a:lnTo>
                  <a:pt x="27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126"/>
          <p:cNvSpPr>
            <a:spLocks noEditPoints="1"/>
          </p:cNvSpPr>
          <p:nvPr/>
        </p:nvSpPr>
        <p:spPr bwMode="auto">
          <a:xfrm>
            <a:off x="2744788" y="3521075"/>
            <a:ext cx="860425" cy="1276350"/>
          </a:xfrm>
          <a:custGeom>
            <a:avLst/>
            <a:gdLst>
              <a:gd name="T0" fmla="*/ 429 w 429"/>
              <a:gd name="T1" fmla="*/ 227 h 637"/>
              <a:gd name="T2" fmla="*/ 429 w 429"/>
              <a:gd name="T3" fmla="*/ 377 h 637"/>
              <a:gd name="T4" fmla="*/ 420 w 429"/>
              <a:gd name="T5" fmla="*/ 499 h 637"/>
              <a:gd name="T6" fmla="*/ 385 w 429"/>
              <a:gd name="T7" fmla="*/ 571 h 637"/>
              <a:gd name="T8" fmla="*/ 315 w 429"/>
              <a:gd name="T9" fmla="*/ 621 h 637"/>
              <a:gd name="T10" fmla="*/ 216 w 429"/>
              <a:gd name="T11" fmla="*/ 637 h 637"/>
              <a:gd name="T12" fmla="*/ 111 w 429"/>
              <a:gd name="T13" fmla="*/ 623 h 637"/>
              <a:gd name="T14" fmla="*/ 44 w 429"/>
              <a:gd name="T15" fmla="*/ 582 h 637"/>
              <a:gd name="T16" fmla="*/ 10 w 429"/>
              <a:gd name="T17" fmla="*/ 515 h 637"/>
              <a:gd name="T18" fmla="*/ 0 w 429"/>
              <a:gd name="T19" fmla="*/ 398 h 637"/>
              <a:gd name="T20" fmla="*/ 0 w 429"/>
              <a:gd name="T21" fmla="*/ 240 h 637"/>
              <a:gd name="T22" fmla="*/ 18 w 429"/>
              <a:gd name="T23" fmla="*/ 106 h 637"/>
              <a:gd name="T24" fmla="*/ 85 w 429"/>
              <a:gd name="T25" fmla="*/ 29 h 637"/>
              <a:gd name="T26" fmla="*/ 208 w 429"/>
              <a:gd name="T27" fmla="*/ 0 h 637"/>
              <a:gd name="T28" fmla="*/ 316 w 429"/>
              <a:gd name="T29" fmla="*/ 19 h 637"/>
              <a:gd name="T30" fmla="*/ 386 w 429"/>
              <a:gd name="T31" fmla="*/ 68 h 637"/>
              <a:gd name="T32" fmla="*/ 420 w 429"/>
              <a:gd name="T33" fmla="*/ 130 h 637"/>
              <a:gd name="T34" fmla="*/ 429 w 429"/>
              <a:gd name="T35" fmla="*/ 227 h 637"/>
              <a:gd name="T36" fmla="*/ 242 w 429"/>
              <a:gd name="T37" fmla="*/ 181 h 637"/>
              <a:gd name="T38" fmla="*/ 237 w 429"/>
              <a:gd name="T39" fmla="*/ 121 h 637"/>
              <a:gd name="T40" fmla="*/ 215 w 429"/>
              <a:gd name="T41" fmla="*/ 109 h 637"/>
              <a:gd name="T42" fmla="*/ 193 w 429"/>
              <a:gd name="T43" fmla="*/ 121 h 637"/>
              <a:gd name="T44" fmla="*/ 187 w 429"/>
              <a:gd name="T45" fmla="*/ 181 h 637"/>
              <a:gd name="T46" fmla="*/ 187 w 429"/>
              <a:gd name="T47" fmla="*/ 458 h 637"/>
              <a:gd name="T48" fmla="*/ 193 w 429"/>
              <a:gd name="T49" fmla="*/ 515 h 637"/>
              <a:gd name="T50" fmla="*/ 214 w 429"/>
              <a:gd name="T51" fmla="*/ 528 h 637"/>
              <a:gd name="T52" fmla="*/ 236 w 429"/>
              <a:gd name="T53" fmla="*/ 516 h 637"/>
              <a:gd name="T54" fmla="*/ 242 w 429"/>
              <a:gd name="T55" fmla="*/ 464 h 637"/>
              <a:gd name="T56" fmla="*/ 242 w 429"/>
              <a:gd name="T57" fmla="*/ 181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9" h="637">
                <a:moveTo>
                  <a:pt x="429" y="227"/>
                </a:moveTo>
                <a:cubicBezTo>
                  <a:pt x="429" y="377"/>
                  <a:pt x="429" y="377"/>
                  <a:pt x="429" y="377"/>
                </a:cubicBezTo>
                <a:cubicBezTo>
                  <a:pt x="429" y="433"/>
                  <a:pt x="426" y="473"/>
                  <a:pt x="420" y="499"/>
                </a:cubicBezTo>
                <a:cubicBezTo>
                  <a:pt x="415" y="525"/>
                  <a:pt x="403" y="549"/>
                  <a:pt x="385" y="571"/>
                </a:cubicBezTo>
                <a:cubicBezTo>
                  <a:pt x="367" y="594"/>
                  <a:pt x="343" y="610"/>
                  <a:pt x="315" y="621"/>
                </a:cubicBezTo>
                <a:cubicBezTo>
                  <a:pt x="286" y="632"/>
                  <a:pt x="253" y="637"/>
                  <a:pt x="216" y="637"/>
                </a:cubicBezTo>
                <a:cubicBezTo>
                  <a:pt x="175" y="637"/>
                  <a:pt x="140" y="632"/>
                  <a:pt x="111" y="623"/>
                </a:cubicBezTo>
                <a:cubicBezTo>
                  <a:pt x="82" y="614"/>
                  <a:pt x="60" y="600"/>
                  <a:pt x="44" y="582"/>
                </a:cubicBezTo>
                <a:cubicBezTo>
                  <a:pt x="28" y="564"/>
                  <a:pt x="17" y="541"/>
                  <a:pt x="10" y="515"/>
                </a:cubicBezTo>
                <a:cubicBezTo>
                  <a:pt x="3" y="489"/>
                  <a:pt x="0" y="450"/>
                  <a:pt x="0" y="398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83"/>
                  <a:pt x="6" y="139"/>
                  <a:pt x="18" y="106"/>
                </a:cubicBezTo>
                <a:cubicBezTo>
                  <a:pt x="31" y="74"/>
                  <a:pt x="53" y="49"/>
                  <a:pt x="85" y="29"/>
                </a:cubicBezTo>
                <a:cubicBezTo>
                  <a:pt x="117" y="10"/>
                  <a:pt x="158" y="0"/>
                  <a:pt x="208" y="0"/>
                </a:cubicBezTo>
                <a:cubicBezTo>
                  <a:pt x="250" y="0"/>
                  <a:pt x="286" y="6"/>
                  <a:pt x="316" y="19"/>
                </a:cubicBezTo>
                <a:cubicBezTo>
                  <a:pt x="347" y="31"/>
                  <a:pt x="370" y="47"/>
                  <a:pt x="386" y="68"/>
                </a:cubicBezTo>
                <a:cubicBezTo>
                  <a:pt x="403" y="88"/>
                  <a:pt x="414" y="108"/>
                  <a:pt x="420" y="130"/>
                </a:cubicBezTo>
                <a:cubicBezTo>
                  <a:pt x="426" y="151"/>
                  <a:pt x="429" y="183"/>
                  <a:pt x="429" y="227"/>
                </a:cubicBezTo>
                <a:close/>
                <a:moveTo>
                  <a:pt x="242" y="181"/>
                </a:moveTo>
                <a:cubicBezTo>
                  <a:pt x="242" y="149"/>
                  <a:pt x="240" y="129"/>
                  <a:pt x="237" y="121"/>
                </a:cubicBezTo>
                <a:cubicBezTo>
                  <a:pt x="233" y="113"/>
                  <a:pt x="226" y="109"/>
                  <a:pt x="215" y="109"/>
                </a:cubicBezTo>
                <a:cubicBezTo>
                  <a:pt x="204" y="109"/>
                  <a:pt x="196" y="113"/>
                  <a:pt x="193" y="121"/>
                </a:cubicBezTo>
                <a:cubicBezTo>
                  <a:pt x="189" y="129"/>
                  <a:pt x="187" y="149"/>
                  <a:pt x="187" y="181"/>
                </a:cubicBezTo>
                <a:cubicBezTo>
                  <a:pt x="187" y="458"/>
                  <a:pt x="187" y="458"/>
                  <a:pt x="187" y="458"/>
                </a:cubicBezTo>
                <a:cubicBezTo>
                  <a:pt x="187" y="487"/>
                  <a:pt x="189" y="506"/>
                  <a:pt x="193" y="515"/>
                </a:cubicBezTo>
                <a:cubicBezTo>
                  <a:pt x="196" y="524"/>
                  <a:pt x="204" y="528"/>
                  <a:pt x="214" y="528"/>
                </a:cubicBezTo>
                <a:cubicBezTo>
                  <a:pt x="225" y="528"/>
                  <a:pt x="233" y="524"/>
                  <a:pt x="236" y="516"/>
                </a:cubicBezTo>
                <a:cubicBezTo>
                  <a:pt x="240" y="508"/>
                  <a:pt x="242" y="491"/>
                  <a:pt x="242" y="464"/>
                </a:cubicBezTo>
                <a:lnTo>
                  <a:pt x="242" y="1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127"/>
          <p:cNvSpPr>
            <a:spLocks/>
          </p:cNvSpPr>
          <p:nvPr/>
        </p:nvSpPr>
        <p:spPr bwMode="auto">
          <a:xfrm>
            <a:off x="3103563" y="1905000"/>
            <a:ext cx="6350000" cy="2025650"/>
          </a:xfrm>
          <a:custGeom>
            <a:avLst/>
            <a:gdLst>
              <a:gd name="T0" fmla="*/ 4000 w 4000"/>
              <a:gd name="T1" fmla="*/ 866 h 1276"/>
              <a:gd name="T2" fmla="*/ 271 w 4000"/>
              <a:gd name="T3" fmla="*/ 1276 h 1276"/>
              <a:gd name="T4" fmla="*/ 0 w 4000"/>
              <a:gd name="T5" fmla="*/ 860 h 1276"/>
              <a:gd name="T6" fmla="*/ 177 w 4000"/>
              <a:gd name="T7" fmla="*/ 410 h 1276"/>
              <a:gd name="T8" fmla="*/ 3905 w 4000"/>
              <a:gd name="T9" fmla="*/ 0 h 1276"/>
              <a:gd name="T10" fmla="*/ 4000 w 4000"/>
              <a:gd name="T11" fmla="*/ 866 h 1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0" h="1276">
                <a:moveTo>
                  <a:pt x="4000" y="866"/>
                </a:moveTo>
                <a:lnTo>
                  <a:pt x="271" y="1276"/>
                </a:lnTo>
                <a:lnTo>
                  <a:pt x="0" y="860"/>
                </a:lnTo>
                <a:lnTo>
                  <a:pt x="177" y="410"/>
                </a:lnTo>
                <a:lnTo>
                  <a:pt x="3905" y="0"/>
                </a:lnTo>
                <a:lnTo>
                  <a:pt x="4000" y="866"/>
                </a:lnTo>
                <a:close/>
              </a:path>
            </a:pathLst>
          </a:custGeom>
          <a:solidFill>
            <a:srgbClr val="FFC0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128"/>
          <p:cNvSpPr>
            <a:spLocks noEditPoints="1"/>
          </p:cNvSpPr>
          <p:nvPr/>
        </p:nvSpPr>
        <p:spPr bwMode="auto">
          <a:xfrm>
            <a:off x="3592513" y="2616200"/>
            <a:ext cx="1158875" cy="1120775"/>
          </a:xfrm>
          <a:custGeom>
            <a:avLst/>
            <a:gdLst>
              <a:gd name="T0" fmla="*/ 256 w 730"/>
              <a:gd name="T1" fmla="*/ 690 h 706"/>
              <a:gd name="T2" fmla="*/ 105 w 730"/>
              <a:gd name="T3" fmla="*/ 706 h 706"/>
              <a:gd name="T4" fmla="*/ 64 w 730"/>
              <a:gd name="T5" fmla="*/ 341 h 706"/>
              <a:gd name="T6" fmla="*/ 32 w 730"/>
              <a:gd name="T7" fmla="*/ 383 h 706"/>
              <a:gd name="T8" fmla="*/ 0 w 730"/>
              <a:gd name="T9" fmla="*/ 98 h 706"/>
              <a:gd name="T10" fmla="*/ 39 w 730"/>
              <a:gd name="T11" fmla="*/ 48 h 706"/>
              <a:gd name="T12" fmla="*/ 184 w 730"/>
              <a:gd name="T13" fmla="*/ 32 h 706"/>
              <a:gd name="T14" fmla="*/ 256 w 730"/>
              <a:gd name="T15" fmla="*/ 690 h 706"/>
              <a:gd name="T16" fmla="*/ 376 w 730"/>
              <a:gd name="T17" fmla="*/ 10 h 706"/>
              <a:gd name="T18" fmla="*/ 377 w 730"/>
              <a:gd name="T19" fmla="*/ 31 h 706"/>
              <a:gd name="T20" fmla="*/ 660 w 730"/>
              <a:gd name="T21" fmla="*/ 0 h 706"/>
              <a:gd name="T22" fmla="*/ 682 w 730"/>
              <a:gd name="T23" fmla="*/ 204 h 706"/>
              <a:gd name="T24" fmla="*/ 547 w 730"/>
              <a:gd name="T25" fmla="*/ 219 h 706"/>
              <a:gd name="T26" fmla="*/ 542 w 730"/>
              <a:gd name="T27" fmla="*/ 168 h 706"/>
              <a:gd name="T28" fmla="*/ 316 w 730"/>
              <a:gd name="T29" fmla="*/ 194 h 706"/>
              <a:gd name="T30" fmla="*/ 228 w 730"/>
              <a:gd name="T31" fmla="*/ 281 h 706"/>
              <a:gd name="T32" fmla="*/ 201 w 730"/>
              <a:gd name="T33" fmla="*/ 29 h 706"/>
              <a:gd name="T34" fmla="*/ 376 w 730"/>
              <a:gd name="T35" fmla="*/ 10 h 706"/>
              <a:gd name="T36" fmla="*/ 383 w 730"/>
              <a:gd name="T37" fmla="*/ 676 h 706"/>
              <a:gd name="T38" fmla="*/ 274 w 730"/>
              <a:gd name="T39" fmla="*/ 687 h 706"/>
              <a:gd name="T40" fmla="*/ 231 w 730"/>
              <a:gd name="T41" fmla="*/ 308 h 706"/>
              <a:gd name="T42" fmla="*/ 276 w 730"/>
              <a:gd name="T43" fmla="*/ 260 h 706"/>
              <a:gd name="T44" fmla="*/ 359 w 730"/>
              <a:gd name="T45" fmla="*/ 250 h 706"/>
              <a:gd name="T46" fmla="*/ 401 w 730"/>
              <a:gd name="T47" fmla="*/ 641 h 706"/>
              <a:gd name="T48" fmla="*/ 383 w 730"/>
              <a:gd name="T49" fmla="*/ 676 h 706"/>
              <a:gd name="T50" fmla="*/ 528 w 730"/>
              <a:gd name="T51" fmla="*/ 197 h 706"/>
              <a:gd name="T52" fmla="*/ 578 w 730"/>
              <a:gd name="T53" fmla="*/ 655 h 706"/>
              <a:gd name="T54" fmla="*/ 403 w 730"/>
              <a:gd name="T55" fmla="*/ 673 h 706"/>
              <a:gd name="T56" fmla="*/ 420 w 730"/>
              <a:gd name="T57" fmla="*/ 642 h 706"/>
              <a:gd name="T58" fmla="*/ 374 w 730"/>
              <a:gd name="T59" fmla="*/ 215 h 706"/>
              <a:gd name="T60" fmla="*/ 528 w 730"/>
              <a:gd name="T61" fmla="*/ 197 h 706"/>
              <a:gd name="T62" fmla="*/ 730 w 730"/>
              <a:gd name="T63" fmla="*/ 638 h 706"/>
              <a:gd name="T64" fmla="*/ 595 w 730"/>
              <a:gd name="T65" fmla="*/ 652 h 706"/>
              <a:gd name="T66" fmla="*/ 548 w 730"/>
              <a:gd name="T67" fmla="*/ 230 h 706"/>
              <a:gd name="T68" fmla="*/ 641 w 730"/>
              <a:gd name="T69" fmla="*/ 220 h 706"/>
              <a:gd name="T70" fmla="*/ 688 w 730"/>
              <a:gd name="T71" fmla="*/ 258 h 706"/>
              <a:gd name="T72" fmla="*/ 730 w 730"/>
              <a:gd name="T73" fmla="*/ 638 h 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30" h="706">
                <a:moveTo>
                  <a:pt x="256" y="690"/>
                </a:moveTo>
                <a:lnTo>
                  <a:pt x="105" y="706"/>
                </a:lnTo>
                <a:lnTo>
                  <a:pt x="64" y="341"/>
                </a:lnTo>
                <a:lnTo>
                  <a:pt x="32" y="383"/>
                </a:lnTo>
                <a:lnTo>
                  <a:pt x="0" y="98"/>
                </a:lnTo>
                <a:lnTo>
                  <a:pt x="39" y="48"/>
                </a:lnTo>
                <a:lnTo>
                  <a:pt x="184" y="32"/>
                </a:lnTo>
                <a:lnTo>
                  <a:pt x="256" y="690"/>
                </a:lnTo>
                <a:close/>
                <a:moveTo>
                  <a:pt x="376" y="10"/>
                </a:moveTo>
                <a:lnTo>
                  <a:pt x="377" y="31"/>
                </a:lnTo>
                <a:lnTo>
                  <a:pt x="660" y="0"/>
                </a:lnTo>
                <a:lnTo>
                  <a:pt x="682" y="204"/>
                </a:lnTo>
                <a:lnTo>
                  <a:pt x="547" y="219"/>
                </a:lnTo>
                <a:lnTo>
                  <a:pt x="542" y="168"/>
                </a:lnTo>
                <a:lnTo>
                  <a:pt x="316" y="194"/>
                </a:lnTo>
                <a:lnTo>
                  <a:pt x="228" y="281"/>
                </a:lnTo>
                <a:lnTo>
                  <a:pt x="201" y="29"/>
                </a:lnTo>
                <a:lnTo>
                  <a:pt x="376" y="10"/>
                </a:lnTo>
                <a:close/>
                <a:moveTo>
                  <a:pt x="383" y="676"/>
                </a:moveTo>
                <a:lnTo>
                  <a:pt x="274" y="687"/>
                </a:lnTo>
                <a:lnTo>
                  <a:pt x="231" y="308"/>
                </a:lnTo>
                <a:lnTo>
                  <a:pt x="276" y="260"/>
                </a:lnTo>
                <a:lnTo>
                  <a:pt x="359" y="250"/>
                </a:lnTo>
                <a:lnTo>
                  <a:pt x="401" y="641"/>
                </a:lnTo>
                <a:lnTo>
                  <a:pt x="383" y="676"/>
                </a:lnTo>
                <a:close/>
                <a:moveTo>
                  <a:pt x="528" y="197"/>
                </a:moveTo>
                <a:lnTo>
                  <a:pt x="578" y="655"/>
                </a:lnTo>
                <a:lnTo>
                  <a:pt x="403" y="673"/>
                </a:lnTo>
                <a:lnTo>
                  <a:pt x="420" y="642"/>
                </a:lnTo>
                <a:lnTo>
                  <a:pt x="374" y="215"/>
                </a:lnTo>
                <a:lnTo>
                  <a:pt x="528" y="197"/>
                </a:lnTo>
                <a:close/>
                <a:moveTo>
                  <a:pt x="730" y="638"/>
                </a:moveTo>
                <a:lnTo>
                  <a:pt x="595" y="652"/>
                </a:lnTo>
                <a:lnTo>
                  <a:pt x="548" y="230"/>
                </a:lnTo>
                <a:lnTo>
                  <a:pt x="641" y="220"/>
                </a:lnTo>
                <a:lnTo>
                  <a:pt x="688" y="258"/>
                </a:lnTo>
                <a:lnTo>
                  <a:pt x="730" y="638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129"/>
          <p:cNvSpPr>
            <a:spLocks noEditPoints="1"/>
          </p:cNvSpPr>
          <p:nvPr/>
        </p:nvSpPr>
        <p:spPr bwMode="auto">
          <a:xfrm>
            <a:off x="4694238" y="2460625"/>
            <a:ext cx="1166813" cy="1165225"/>
          </a:xfrm>
          <a:custGeom>
            <a:avLst/>
            <a:gdLst>
              <a:gd name="T0" fmla="*/ 57 w 735"/>
              <a:gd name="T1" fmla="*/ 592 h 734"/>
              <a:gd name="T2" fmla="*/ 0 w 735"/>
              <a:gd name="T3" fmla="*/ 72 h 734"/>
              <a:gd name="T4" fmla="*/ 133 w 735"/>
              <a:gd name="T5" fmla="*/ 58 h 734"/>
              <a:gd name="T6" fmla="*/ 173 w 735"/>
              <a:gd name="T7" fmla="*/ 428 h 734"/>
              <a:gd name="T8" fmla="*/ 57 w 735"/>
              <a:gd name="T9" fmla="*/ 592 h 734"/>
              <a:gd name="T10" fmla="*/ 541 w 735"/>
              <a:gd name="T11" fmla="*/ 201 h 734"/>
              <a:gd name="T12" fmla="*/ 335 w 735"/>
              <a:gd name="T13" fmla="*/ 504 h 734"/>
              <a:gd name="T14" fmla="*/ 339 w 735"/>
              <a:gd name="T15" fmla="*/ 535 h 734"/>
              <a:gd name="T16" fmla="*/ 543 w 735"/>
              <a:gd name="T17" fmla="*/ 230 h 734"/>
              <a:gd name="T18" fmla="*/ 593 w 735"/>
              <a:gd name="T19" fmla="*/ 677 h 734"/>
              <a:gd name="T20" fmla="*/ 223 w 735"/>
              <a:gd name="T21" fmla="*/ 717 h 734"/>
              <a:gd name="T22" fmla="*/ 218 w 735"/>
              <a:gd name="T23" fmla="*/ 677 h 734"/>
              <a:gd name="T24" fmla="*/ 187 w 735"/>
              <a:gd name="T25" fmla="*/ 721 h 734"/>
              <a:gd name="T26" fmla="*/ 74 w 735"/>
              <a:gd name="T27" fmla="*/ 734 h 734"/>
              <a:gd name="T28" fmla="*/ 61 w 735"/>
              <a:gd name="T29" fmla="*/ 619 h 734"/>
              <a:gd name="T30" fmla="*/ 191 w 735"/>
              <a:gd name="T31" fmla="*/ 432 h 734"/>
              <a:gd name="T32" fmla="*/ 149 w 735"/>
              <a:gd name="T33" fmla="*/ 55 h 734"/>
              <a:gd name="T34" fmla="*/ 284 w 735"/>
              <a:gd name="T35" fmla="*/ 41 h 734"/>
              <a:gd name="T36" fmla="*/ 308 w 735"/>
              <a:gd name="T37" fmla="*/ 264 h 734"/>
              <a:gd name="T38" fmla="*/ 475 w 735"/>
              <a:gd name="T39" fmla="*/ 25 h 734"/>
              <a:gd name="T40" fmla="*/ 521 w 735"/>
              <a:gd name="T41" fmla="*/ 20 h 734"/>
              <a:gd name="T42" fmla="*/ 541 w 735"/>
              <a:gd name="T43" fmla="*/ 201 h 734"/>
              <a:gd name="T44" fmla="*/ 317 w 735"/>
              <a:gd name="T45" fmla="*/ 218 h 734"/>
              <a:gd name="T46" fmla="*/ 298 w 735"/>
              <a:gd name="T47" fmla="*/ 40 h 734"/>
              <a:gd name="T48" fmla="*/ 454 w 735"/>
              <a:gd name="T49" fmla="*/ 23 h 734"/>
              <a:gd name="T50" fmla="*/ 317 w 735"/>
              <a:gd name="T51" fmla="*/ 218 h 734"/>
              <a:gd name="T52" fmla="*/ 608 w 735"/>
              <a:gd name="T53" fmla="*/ 675 h 734"/>
              <a:gd name="T54" fmla="*/ 534 w 735"/>
              <a:gd name="T55" fmla="*/ 14 h 734"/>
              <a:gd name="T56" fmla="*/ 662 w 735"/>
              <a:gd name="T57" fmla="*/ 0 h 734"/>
              <a:gd name="T58" fmla="*/ 735 w 735"/>
              <a:gd name="T59" fmla="*/ 662 h 734"/>
              <a:gd name="T60" fmla="*/ 608 w 735"/>
              <a:gd name="T61" fmla="*/ 675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35" h="734">
                <a:moveTo>
                  <a:pt x="57" y="592"/>
                </a:moveTo>
                <a:lnTo>
                  <a:pt x="0" y="72"/>
                </a:lnTo>
                <a:lnTo>
                  <a:pt x="133" y="58"/>
                </a:lnTo>
                <a:lnTo>
                  <a:pt x="173" y="428"/>
                </a:lnTo>
                <a:lnTo>
                  <a:pt x="57" y="592"/>
                </a:lnTo>
                <a:close/>
                <a:moveTo>
                  <a:pt x="541" y="201"/>
                </a:moveTo>
                <a:lnTo>
                  <a:pt x="335" y="504"/>
                </a:lnTo>
                <a:lnTo>
                  <a:pt x="339" y="535"/>
                </a:lnTo>
                <a:lnTo>
                  <a:pt x="543" y="230"/>
                </a:lnTo>
                <a:lnTo>
                  <a:pt x="593" y="677"/>
                </a:lnTo>
                <a:lnTo>
                  <a:pt x="223" y="717"/>
                </a:lnTo>
                <a:lnTo>
                  <a:pt x="218" y="677"/>
                </a:lnTo>
                <a:lnTo>
                  <a:pt x="187" y="721"/>
                </a:lnTo>
                <a:lnTo>
                  <a:pt x="74" y="734"/>
                </a:lnTo>
                <a:lnTo>
                  <a:pt x="61" y="619"/>
                </a:lnTo>
                <a:lnTo>
                  <a:pt x="191" y="432"/>
                </a:lnTo>
                <a:lnTo>
                  <a:pt x="149" y="55"/>
                </a:lnTo>
                <a:lnTo>
                  <a:pt x="284" y="41"/>
                </a:lnTo>
                <a:lnTo>
                  <a:pt x="308" y="264"/>
                </a:lnTo>
                <a:lnTo>
                  <a:pt x="475" y="25"/>
                </a:lnTo>
                <a:lnTo>
                  <a:pt x="521" y="20"/>
                </a:lnTo>
                <a:lnTo>
                  <a:pt x="541" y="201"/>
                </a:lnTo>
                <a:close/>
                <a:moveTo>
                  <a:pt x="317" y="218"/>
                </a:moveTo>
                <a:lnTo>
                  <a:pt x="298" y="40"/>
                </a:lnTo>
                <a:lnTo>
                  <a:pt x="454" y="23"/>
                </a:lnTo>
                <a:lnTo>
                  <a:pt x="317" y="218"/>
                </a:lnTo>
                <a:close/>
                <a:moveTo>
                  <a:pt x="608" y="675"/>
                </a:moveTo>
                <a:lnTo>
                  <a:pt x="534" y="14"/>
                </a:lnTo>
                <a:lnTo>
                  <a:pt x="662" y="0"/>
                </a:lnTo>
                <a:lnTo>
                  <a:pt x="735" y="662"/>
                </a:lnTo>
                <a:lnTo>
                  <a:pt x="608" y="675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130"/>
          <p:cNvSpPr>
            <a:spLocks noEditPoints="1"/>
          </p:cNvSpPr>
          <p:nvPr/>
        </p:nvSpPr>
        <p:spPr bwMode="auto">
          <a:xfrm>
            <a:off x="5811838" y="2335213"/>
            <a:ext cx="1157288" cy="1168400"/>
          </a:xfrm>
          <a:custGeom>
            <a:avLst/>
            <a:gdLst>
              <a:gd name="T0" fmla="*/ 212 w 729"/>
              <a:gd name="T1" fmla="*/ 54 h 736"/>
              <a:gd name="T2" fmla="*/ 229 w 729"/>
              <a:gd name="T3" fmla="*/ 215 h 736"/>
              <a:gd name="T4" fmla="*/ 197 w 729"/>
              <a:gd name="T5" fmla="*/ 254 h 736"/>
              <a:gd name="T6" fmla="*/ 17 w 729"/>
              <a:gd name="T7" fmla="*/ 273 h 736"/>
              <a:gd name="T8" fmla="*/ 0 w 729"/>
              <a:gd name="T9" fmla="*/ 113 h 736"/>
              <a:gd name="T10" fmla="*/ 31 w 729"/>
              <a:gd name="T11" fmla="*/ 74 h 736"/>
              <a:gd name="T12" fmla="*/ 212 w 729"/>
              <a:gd name="T13" fmla="*/ 54 h 736"/>
              <a:gd name="T14" fmla="*/ 237 w 729"/>
              <a:gd name="T15" fmla="*/ 285 h 736"/>
              <a:gd name="T16" fmla="*/ 255 w 729"/>
              <a:gd name="T17" fmla="*/ 446 h 736"/>
              <a:gd name="T18" fmla="*/ 223 w 729"/>
              <a:gd name="T19" fmla="*/ 485 h 736"/>
              <a:gd name="T20" fmla="*/ 43 w 729"/>
              <a:gd name="T21" fmla="*/ 506 h 736"/>
              <a:gd name="T22" fmla="*/ 25 w 729"/>
              <a:gd name="T23" fmla="*/ 344 h 736"/>
              <a:gd name="T24" fmla="*/ 56 w 729"/>
              <a:gd name="T25" fmla="*/ 304 h 736"/>
              <a:gd name="T26" fmla="*/ 237 w 729"/>
              <a:gd name="T27" fmla="*/ 285 h 736"/>
              <a:gd name="T28" fmla="*/ 262 w 729"/>
              <a:gd name="T29" fmla="*/ 516 h 736"/>
              <a:gd name="T30" fmla="*/ 280 w 729"/>
              <a:gd name="T31" fmla="*/ 676 h 736"/>
              <a:gd name="T32" fmla="*/ 248 w 729"/>
              <a:gd name="T33" fmla="*/ 715 h 736"/>
              <a:gd name="T34" fmla="*/ 68 w 729"/>
              <a:gd name="T35" fmla="*/ 736 h 736"/>
              <a:gd name="T36" fmla="*/ 50 w 729"/>
              <a:gd name="T37" fmla="*/ 574 h 736"/>
              <a:gd name="T38" fmla="*/ 82 w 729"/>
              <a:gd name="T39" fmla="*/ 536 h 736"/>
              <a:gd name="T40" fmla="*/ 262 w 729"/>
              <a:gd name="T41" fmla="*/ 516 h 736"/>
              <a:gd name="T42" fmla="*/ 290 w 729"/>
              <a:gd name="T43" fmla="*/ 544 h 736"/>
              <a:gd name="T44" fmla="*/ 250 w 729"/>
              <a:gd name="T45" fmla="*/ 175 h 736"/>
              <a:gd name="T46" fmla="*/ 371 w 729"/>
              <a:gd name="T47" fmla="*/ 161 h 736"/>
              <a:gd name="T48" fmla="*/ 367 w 729"/>
              <a:gd name="T49" fmla="*/ 137 h 736"/>
              <a:gd name="T50" fmla="*/ 247 w 729"/>
              <a:gd name="T51" fmla="*/ 150 h 736"/>
              <a:gd name="T52" fmla="*/ 236 w 729"/>
              <a:gd name="T53" fmla="*/ 47 h 736"/>
              <a:gd name="T54" fmla="*/ 659 w 729"/>
              <a:gd name="T55" fmla="*/ 0 h 736"/>
              <a:gd name="T56" fmla="*/ 670 w 729"/>
              <a:gd name="T57" fmla="*/ 104 h 736"/>
              <a:gd name="T58" fmla="*/ 551 w 729"/>
              <a:gd name="T59" fmla="*/ 117 h 736"/>
              <a:gd name="T60" fmla="*/ 554 w 729"/>
              <a:gd name="T61" fmla="*/ 141 h 736"/>
              <a:gd name="T62" fmla="*/ 671 w 729"/>
              <a:gd name="T63" fmla="*/ 128 h 736"/>
              <a:gd name="T64" fmla="*/ 712 w 729"/>
              <a:gd name="T65" fmla="*/ 497 h 736"/>
              <a:gd name="T66" fmla="*/ 632 w 729"/>
              <a:gd name="T67" fmla="*/ 506 h 736"/>
              <a:gd name="T68" fmla="*/ 722 w 729"/>
              <a:gd name="T69" fmla="*/ 594 h 736"/>
              <a:gd name="T70" fmla="*/ 729 w 729"/>
              <a:gd name="T71" fmla="*/ 664 h 736"/>
              <a:gd name="T72" fmla="*/ 559 w 729"/>
              <a:gd name="T73" fmla="*/ 682 h 736"/>
              <a:gd name="T74" fmla="*/ 511 w 729"/>
              <a:gd name="T75" fmla="*/ 636 h 736"/>
              <a:gd name="T76" fmla="*/ 474 w 729"/>
              <a:gd name="T77" fmla="*/ 693 h 736"/>
              <a:gd name="T78" fmla="*/ 309 w 729"/>
              <a:gd name="T79" fmla="*/ 710 h 736"/>
              <a:gd name="T80" fmla="*/ 301 w 729"/>
              <a:gd name="T81" fmla="*/ 641 h 736"/>
              <a:gd name="T82" fmla="*/ 371 w 729"/>
              <a:gd name="T83" fmla="*/ 535 h 736"/>
              <a:gd name="T84" fmla="*/ 290 w 729"/>
              <a:gd name="T85" fmla="*/ 544 h 736"/>
              <a:gd name="T86" fmla="*/ 559 w 729"/>
              <a:gd name="T87" fmla="*/ 434 h 736"/>
              <a:gd name="T88" fmla="*/ 579 w 729"/>
              <a:gd name="T89" fmla="*/ 454 h 736"/>
              <a:gd name="T90" fmla="*/ 560 w 729"/>
              <a:gd name="T91" fmla="*/ 286 h 736"/>
              <a:gd name="T92" fmla="*/ 391 w 729"/>
              <a:gd name="T93" fmla="*/ 304 h 736"/>
              <a:gd name="T94" fmla="*/ 410 w 729"/>
              <a:gd name="T95" fmla="*/ 474 h 736"/>
              <a:gd name="T96" fmla="*/ 426 w 729"/>
              <a:gd name="T97" fmla="*/ 448 h 736"/>
              <a:gd name="T98" fmla="*/ 413 w 729"/>
              <a:gd name="T99" fmla="*/ 325 h 736"/>
              <a:gd name="T100" fmla="*/ 545 w 729"/>
              <a:gd name="T101" fmla="*/ 310 h 736"/>
              <a:gd name="T102" fmla="*/ 559 w 729"/>
              <a:gd name="T103" fmla="*/ 434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29" h="736">
                <a:moveTo>
                  <a:pt x="212" y="54"/>
                </a:moveTo>
                <a:lnTo>
                  <a:pt x="229" y="215"/>
                </a:lnTo>
                <a:lnTo>
                  <a:pt x="197" y="254"/>
                </a:lnTo>
                <a:lnTo>
                  <a:pt x="17" y="273"/>
                </a:lnTo>
                <a:lnTo>
                  <a:pt x="0" y="113"/>
                </a:lnTo>
                <a:lnTo>
                  <a:pt x="31" y="74"/>
                </a:lnTo>
                <a:lnTo>
                  <a:pt x="212" y="54"/>
                </a:lnTo>
                <a:close/>
                <a:moveTo>
                  <a:pt x="237" y="285"/>
                </a:moveTo>
                <a:lnTo>
                  <a:pt x="255" y="446"/>
                </a:lnTo>
                <a:lnTo>
                  <a:pt x="223" y="485"/>
                </a:lnTo>
                <a:lnTo>
                  <a:pt x="43" y="506"/>
                </a:lnTo>
                <a:lnTo>
                  <a:pt x="25" y="344"/>
                </a:lnTo>
                <a:lnTo>
                  <a:pt x="56" y="304"/>
                </a:lnTo>
                <a:lnTo>
                  <a:pt x="237" y="285"/>
                </a:lnTo>
                <a:close/>
                <a:moveTo>
                  <a:pt x="262" y="516"/>
                </a:moveTo>
                <a:lnTo>
                  <a:pt x="280" y="676"/>
                </a:lnTo>
                <a:lnTo>
                  <a:pt x="248" y="715"/>
                </a:lnTo>
                <a:lnTo>
                  <a:pt x="68" y="736"/>
                </a:lnTo>
                <a:lnTo>
                  <a:pt x="50" y="574"/>
                </a:lnTo>
                <a:lnTo>
                  <a:pt x="82" y="536"/>
                </a:lnTo>
                <a:lnTo>
                  <a:pt x="262" y="516"/>
                </a:lnTo>
                <a:close/>
                <a:moveTo>
                  <a:pt x="290" y="544"/>
                </a:moveTo>
                <a:lnTo>
                  <a:pt x="250" y="175"/>
                </a:lnTo>
                <a:lnTo>
                  <a:pt x="371" y="161"/>
                </a:lnTo>
                <a:lnTo>
                  <a:pt x="367" y="137"/>
                </a:lnTo>
                <a:lnTo>
                  <a:pt x="247" y="150"/>
                </a:lnTo>
                <a:lnTo>
                  <a:pt x="236" y="47"/>
                </a:lnTo>
                <a:lnTo>
                  <a:pt x="659" y="0"/>
                </a:lnTo>
                <a:lnTo>
                  <a:pt x="670" y="104"/>
                </a:lnTo>
                <a:lnTo>
                  <a:pt x="551" y="117"/>
                </a:lnTo>
                <a:lnTo>
                  <a:pt x="554" y="141"/>
                </a:lnTo>
                <a:lnTo>
                  <a:pt x="671" y="128"/>
                </a:lnTo>
                <a:lnTo>
                  <a:pt x="712" y="497"/>
                </a:lnTo>
                <a:lnTo>
                  <a:pt x="632" y="506"/>
                </a:lnTo>
                <a:lnTo>
                  <a:pt x="722" y="594"/>
                </a:lnTo>
                <a:lnTo>
                  <a:pt x="729" y="664"/>
                </a:lnTo>
                <a:lnTo>
                  <a:pt x="559" y="682"/>
                </a:lnTo>
                <a:lnTo>
                  <a:pt x="511" y="636"/>
                </a:lnTo>
                <a:lnTo>
                  <a:pt x="474" y="693"/>
                </a:lnTo>
                <a:lnTo>
                  <a:pt x="309" y="710"/>
                </a:lnTo>
                <a:lnTo>
                  <a:pt x="301" y="641"/>
                </a:lnTo>
                <a:lnTo>
                  <a:pt x="371" y="535"/>
                </a:lnTo>
                <a:lnTo>
                  <a:pt x="290" y="544"/>
                </a:lnTo>
                <a:close/>
                <a:moveTo>
                  <a:pt x="559" y="434"/>
                </a:moveTo>
                <a:lnTo>
                  <a:pt x="579" y="454"/>
                </a:lnTo>
                <a:lnTo>
                  <a:pt x="560" y="286"/>
                </a:lnTo>
                <a:lnTo>
                  <a:pt x="391" y="304"/>
                </a:lnTo>
                <a:lnTo>
                  <a:pt x="410" y="474"/>
                </a:lnTo>
                <a:lnTo>
                  <a:pt x="426" y="448"/>
                </a:lnTo>
                <a:lnTo>
                  <a:pt x="413" y="325"/>
                </a:lnTo>
                <a:lnTo>
                  <a:pt x="545" y="310"/>
                </a:lnTo>
                <a:lnTo>
                  <a:pt x="559" y="434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131"/>
          <p:cNvSpPr>
            <a:spLocks noEditPoints="1"/>
          </p:cNvSpPr>
          <p:nvPr/>
        </p:nvSpPr>
        <p:spPr bwMode="auto">
          <a:xfrm>
            <a:off x="6921501" y="2217738"/>
            <a:ext cx="1158875" cy="1162050"/>
          </a:xfrm>
          <a:custGeom>
            <a:avLst/>
            <a:gdLst>
              <a:gd name="T0" fmla="*/ 58 w 730"/>
              <a:gd name="T1" fmla="*/ 642 h 732"/>
              <a:gd name="T2" fmla="*/ 282 w 730"/>
              <a:gd name="T3" fmla="*/ 618 h 732"/>
              <a:gd name="T4" fmla="*/ 279 w 730"/>
              <a:gd name="T5" fmla="*/ 601 h 732"/>
              <a:gd name="T6" fmla="*/ 57 w 730"/>
              <a:gd name="T7" fmla="*/ 626 h 732"/>
              <a:gd name="T8" fmla="*/ 47 w 730"/>
              <a:gd name="T9" fmla="*/ 539 h 732"/>
              <a:gd name="T10" fmla="*/ 270 w 730"/>
              <a:gd name="T11" fmla="*/ 515 h 732"/>
              <a:gd name="T12" fmla="*/ 269 w 730"/>
              <a:gd name="T13" fmla="*/ 499 h 732"/>
              <a:gd name="T14" fmla="*/ 46 w 730"/>
              <a:gd name="T15" fmla="*/ 524 h 732"/>
              <a:gd name="T16" fmla="*/ 19 w 730"/>
              <a:gd name="T17" fmla="*/ 283 h 732"/>
              <a:gd name="T18" fmla="*/ 243 w 730"/>
              <a:gd name="T19" fmla="*/ 259 h 732"/>
              <a:gd name="T20" fmla="*/ 240 w 730"/>
              <a:gd name="T21" fmla="*/ 242 h 732"/>
              <a:gd name="T22" fmla="*/ 18 w 730"/>
              <a:gd name="T23" fmla="*/ 266 h 732"/>
              <a:gd name="T24" fmla="*/ 8 w 730"/>
              <a:gd name="T25" fmla="*/ 179 h 732"/>
              <a:gd name="T26" fmla="*/ 231 w 730"/>
              <a:gd name="T27" fmla="*/ 154 h 732"/>
              <a:gd name="T28" fmla="*/ 229 w 730"/>
              <a:gd name="T29" fmla="*/ 139 h 732"/>
              <a:gd name="T30" fmla="*/ 6 w 730"/>
              <a:gd name="T31" fmla="*/ 163 h 732"/>
              <a:gd name="T32" fmla="*/ 0 w 730"/>
              <a:gd name="T33" fmla="*/ 107 h 732"/>
              <a:gd name="T34" fmla="*/ 30 w 730"/>
              <a:gd name="T35" fmla="*/ 68 h 732"/>
              <a:gd name="T36" fmla="*/ 658 w 730"/>
              <a:gd name="T37" fmla="*/ 0 h 732"/>
              <a:gd name="T38" fmla="*/ 668 w 730"/>
              <a:gd name="T39" fmla="*/ 91 h 732"/>
              <a:gd name="T40" fmla="*/ 445 w 730"/>
              <a:gd name="T41" fmla="*/ 115 h 732"/>
              <a:gd name="T42" fmla="*/ 447 w 730"/>
              <a:gd name="T43" fmla="*/ 131 h 732"/>
              <a:gd name="T44" fmla="*/ 669 w 730"/>
              <a:gd name="T45" fmla="*/ 106 h 732"/>
              <a:gd name="T46" fmla="*/ 679 w 730"/>
              <a:gd name="T47" fmla="*/ 194 h 732"/>
              <a:gd name="T48" fmla="*/ 456 w 730"/>
              <a:gd name="T49" fmla="*/ 218 h 732"/>
              <a:gd name="T50" fmla="*/ 458 w 730"/>
              <a:gd name="T51" fmla="*/ 235 h 732"/>
              <a:gd name="T52" fmla="*/ 681 w 730"/>
              <a:gd name="T53" fmla="*/ 211 h 732"/>
              <a:gd name="T54" fmla="*/ 707 w 730"/>
              <a:gd name="T55" fmla="*/ 451 h 732"/>
              <a:gd name="T56" fmla="*/ 485 w 730"/>
              <a:gd name="T57" fmla="*/ 476 h 732"/>
              <a:gd name="T58" fmla="*/ 486 w 730"/>
              <a:gd name="T59" fmla="*/ 491 h 732"/>
              <a:gd name="T60" fmla="*/ 710 w 730"/>
              <a:gd name="T61" fmla="*/ 466 h 732"/>
              <a:gd name="T62" fmla="*/ 719 w 730"/>
              <a:gd name="T63" fmla="*/ 553 h 732"/>
              <a:gd name="T64" fmla="*/ 496 w 730"/>
              <a:gd name="T65" fmla="*/ 578 h 732"/>
              <a:gd name="T66" fmla="*/ 498 w 730"/>
              <a:gd name="T67" fmla="*/ 594 h 732"/>
              <a:gd name="T68" fmla="*/ 721 w 730"/>
              <a:gd name="T69" fmla="*/ 568 h 732"/>
              <a:gd name="T70" fmla="*/ 730 w 730"/>
              <a:gd name="T71" fmla="*/ 659 h 732"/>
              <a:gd name="T72" fmla="*/ 68 w 730"/>
              <a:gd name="T73" fmla="*/ 732 h 732"/>
              <a:gd name="T74" fmla="*/ 58 w 730"/>
              <a:gd name="T75" fmla="*/ 642 h 732"/>
              <a:gd name="T76" fmla="*/ 196 w 730"/>
              <a:gd name="T77" fmla="*/ 365 h 732"/>
              <a:gd name="T78" fmla="*/ 253 w 730"/>
              <a:gd name="T79" fmla="*/ 359 h 732"/>
              <a:gd name="T80" fmla="*/ 250 w 730"/>
              <a:gd name="T81" fmla="*/ 337 h 732"/>
              <a:gd name="T82" fmla="*/ 193 w 730"/>
              <a:gd name="T83" fmla="*/ 343 h 732"/>
              <a:gd name="T84" fmla="*/ 196 w 730"/>
              <a:gd name="T85" fmla="*/ 365 h 732"/>
              <a:gd name="T86" fmla="*/ 202 w 730"/>
              <a:gd name="T87" fmla="*/ 429 h 732"/>
              <a:gd name="T88" fmla="*/ 260 w 730"/>
              <a:gd name="T89" fmla="*/ 423 h 732"/>
              <a:gd name="T90" fmla="*/ 258 w 730"/>
              <a:gd name="T91" fmla="*/ 402 h 732"/>
              <a:gd name="T92" fmla="*/ 201 w 730"/>
              <a:gd name="T93" fmla="*/ 408 h 732"/>
              <a:gd name="T94" fmla="*/ 202 w 730"/>
              <a:gd name="T95" fmla="*/ 429 h 732"/>
              <a:gd name="T96" fmla="*/ 525 w 730"/>
              <a:gd name="T97" fmla="*/ 307 h 732"/>
              <a:gd name="T98" fmla="*/ 467 w 730"/>
              <a:gd name="T99" fmla="*/ 313 h 732"/>
              <a:gd name="T100" fmla="*/ 469 w 730"/>
              <a:gd name="T101" fmla="*/ 335 h 732"/>
              <a:gd name="T102" fmla="*/ 528 w 730"/>
              <a:gd name="T103" fmla="*/ 328 h 732"/>
              <a:gd name="T104" fmla="*/ 525 w 730"/>
              <a:gd name="T105" fmla="*/ 307 h 732"/>
              <a:gd name="T106" fmla="*/ 534 w 730"/>
              <a:gd name="T107" fmla="*/ 393 h 732"/>
              <a:gd name="T108" fmla="*/ 533 w 730"/>
              <a:gd name="T109" fmla="*/ 371 h 732"/>
              <a:gd name="T110" fmla="*/ 474 w 730"/>
              <a:gd name="T111" fmla="*/ 378 h 732"/>
              <a:gd name="T112" fmla="*/ 476 w 730"/>
              <a:gd name="T113" fmla="*/ 399 h 732"/>
              <a:gd name="T114" fmla="*/ 534 w 730"/>
              <a:gd name="T115" fmla="*/ 393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30" h="732">
                <a:moveTo>
                  <a:pt x="58" y="642"/>
                </a:moveTo>
                <a:lnTo>
                  <a:pt x="282" y="618"/>
                </a:lnTo>
                <a:lnTo>
                  <a:pt x="279" y="601"/>
                </a:lnTo>
                <a:lnTo>
                  <a:pt x="57" y="626"/>
                </a:lnTo>
                <a:lnTo>
                  <a:pt x="47" y="539"/>
                </a:lnTo>
                <a:lnTo>
                  <a:pt x="270" y="515"/>
                </a:lnTo>
                <a:lnTo>
                  <a:pt x="269" y="499"/>
                </a:lnTo>
                <a:lnTo>
                  <a:pt x="46" y="524"/>
                </a:lnTo>
                <a:lnTo>
                  <a:pt x="19" y="283"/>
                </a:lnTo>
                <a:lnTo>
                  <a:pt x="243" y="259"/>
                </a:lnTo>
                <a:lnTo>
                  <a:pt x="240" y="242"/>
                </a:lnTo>
                <a:lnTo>
                  <a:pt x="18" y="266"/>
                </a:lnTo>
                <a:lnTo>
                  <a:pt x="8" y="179"/>
                </a:lnTo>
                <a:lnTo>
                  <a:pt x="231" y="154"/>
                </a:lnTo>
                <a:lnTo>
                  <a:pt x="229" y="139"/>
                </a:lnTo>
                <a:lnTo>
                  <a:pt x="6" y="163"/>
                </a:lnTo>
                <a:lnTo>
                  <a:pt x="0" y="107"/>
                </a:lnTo>
                <a:lnTo>
                  <a:pt x="30" y="68"/>
                </a:lnTo>
                <a:lnTo>
                  <a:pt x="658" y="0"/>
                </a:lnTo>
                <a:lnTo>
                  <a:pt x="668" y="91"/>
                </a:lnTo>
                <a:lnTo>
                  <a:pt x="445" y="115"/>
                </a:lnTo>
                <a:lnTo>
                  <a:pt x="447" y="131"/>
                </a:lnTo>
                <a:lnTo>
                  <a:pt x="669" y="106"/>
                </a:lnTo>
                <a:lnTo>
                  <a:pt x="679" y="194"/>
                </a:lnTo>
                <a:lnTo>
                  <a:pt x="456" y="218"/>
                </a:lnTo>
                <a:lnTo>
                  <a:pt x="458" y="235"/>
                </a:lnTo>
                <a:lnTo>
                  <a:pt x="681" y="211"/>
                </a:lnTo>
                <a:lnTo>
                  <a:pt x="707" y="451"/>
                </a:lnTo>
                <a:lnTo>
                  <a:pt x="485" y="476"/>
                </a:lnTo>
                <a:lnTo>
                  <a:pt x="486" y="491"/>
                </a:lnTo>
                <a:lnTo>
                  <a:pt x="710" y="466"/>
                </a:lnTo>
                <a:lnTo>
                  <a:pt x="719" y="553"/>
                </a:lnTo>
                <a:lnTo>
                  <a:pt x="496" y="578"/>
                </a:lnTo>
                <a:lnTo>
                  <a:pt x="498" y="594"/>
                </a:lnTo>
                <a:lnTo>
                  <a:pt x="721" y="568"/>
                </a:lnTo>
                <a:lnTo>
                  <a:pt x="730" y="659"/>
                </a:lnTo>
                <a:lnTo>
                  <a:pt x="68" y="732"/>
                </a:lnTo>
                <a:lnTo>
                  <a:pt x="58" y="642"/>
                </a:lnTo>
                <a:close/>
                <a:moveTo>
                  <a:pt x="196" y="365"/>
                </a:moveTo>
                <a:lnTo>
                  <a:pt x="253" y="359"/>
                </a:lnTo>
                <a:lnTo>
                  <a:pt x="250" y="337"/>
                </a:lnTo>
                <a:lnTo>
                  <a:pt x="193" y="343"/>
                </a:lnTo>
                <a:lnTo>
                  <a:pt x="196" y="365"/>
                </a:lnTo>
                <a:close/>
                <a:moveTo>
                  <a:pt x="202" y="429"/>
                </a:moveTo>
                <a:lnTo>
                  <a:pt x="260" y="423"/>
                </a:lnTo>
                <a:lnTo>
                  <a:pt x="258" y="402"/>
                </a:lnTo>
                <a:lnTo>
                  <a:pt x="201" y="408"/>
                </a:lnTo>
                <a:lnTo>
                  <a:pt x="202" y="429"/>
                </a:lnTo>
                <a:close/>
                <a:moveTo>
                  <a:pt x="525" y="307"/>
                </a:moveTo>
                <a:lnTo>
                  <a:pt x="467" y="313"/>
                </a:lnTo>
                <a:lnTo>
                  <a:pt x="469" y="335"/>
                </a:lnTo>
                <a:lnTo>
                  <a:pt x="528" y="328"/>
                </a:lnTo>
                <a:lnTo>
                  <a:pt x="525" y="307"/>
                </a:lnTo>
                <a:close/>
                <a:moveTo>
                  <a:pt x="534" y="393"/>
                </a:moveTo>
                <a:lnTo>
                  <a:pt x="533" y="371"/>
                </a:lnTo>
                <a:lnTo>
                  <a:pt x="474" y="378"/>
                </a:lnTo>
                <a:lnTo>
                  <a:pt x="476" y="399"/>
                </a:lnTo>
                <a:lnTo>
                  <a:pt x="534" y="393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132"/>
          <p:cNvSpPr>
            <a:spLocks noEditPoints="1"/>
          </p:cNvSpPr>
          <p:nvPr/>
        </p:nvSpPr>
        <p:spPr bwMode="auto">
          <a:xfrm>
            <a:off x="8026401" y="2095500"/>
            <a:ext cx="1163638" cy="1154112"/>
          </a:xfrm>
          <a:custGeom>
            <a:avLst/>
            <a:gdLst>
              <a:gd name="T0" fmla="*/ 121 w 733"/>
              <a:gd name="T1" fmla="*/ 727 h 727"/>
              <a:gd name="T2" fmla="*/ 105 w 733"/>
              <a:gd name="T3" fmla="*/ 580 h 727"/>
              <a:gd name="T4" fmla="*/ 54 w 733"/>
              <a:gd name="T5" fmla="*/ 660 h 727"/>
              <a:gd name="T6" fmla="*/ 24 w 733"/>
              <a:gd name="T7" fmla="*/ 393 h 727"/>
              <a:gd name="T8" fmla="*/ 74 w 733"/>
              <a:gd name="T9" fmla="*/ 313 h 727"/>
              <a:gd name="T10" fmla="*/ 16 w 733"/>
              <a:gd name="T11" fmla="*/ 319 h 727"/>
              <a:gd name="T12" fmla="*/ 0 w 733"/>
              <a:gd name="T13" fmla="*/ 170 h 727"/>
              <a:gd name="T14" fmla="*/ 280 w 733"/>
              <a:gd name="T15" fmla="*/ 139 h 727"/>
              <a:gd name="T16" fmla="*/ 295 w 733"/>
              <a:gd name="T17" fmla="*/ 271 h 727"/>
              <a:gd name="T18" fmla="*/ 261 w 733"/>
              <a:gd name="T19" fmla="*/ 326 h 727"/>
              <a:gd name="T20" fmla="*/ 304 w 733"/>
              <a:gd name="T21" fmla="*/ 367 h 727"/>
              <a:gd name="T22" fmla="*/ 333 w 733"/>
              <a:gd name="T23" fmla="*/ 635 h 727"/>
              <a:gd name="T24" fmla="*/ 264 w 733"/>
              <a:gd name="T25" fmla="*/ 563 h 727"/>
              <a:gd name="T26" fmla="*/ 279 w 733"/>
              <a:gd name="T27" fmla="*/ 711 h 727"/>
              <a:gd name="T28" fmla="*/ 121 w 733"/>
              <a:gd name="T29" fmla="*/ 727 h 727"/>
              <a:gd name="T30" fmla="*/ 21 w 733"/>
              <a:gd name="T31" fmla="*/ 153 h 727"/>
              <a:gd name="T32" fmla="*/ 12 w 733"/>
              <a:gd name="T33" fmla="*/ 71 h 727"/>
              <a:gd name="T34" fmla="*/ 246 w 733"/>
              <a:gd name="T35" fmla="*/ 44 h 727"/>
              <a:gd name="T36" fmla="*/ 255 w 733"/>
              <a:gd name="T37" fmla="*/ 127 h 727"/>
              <a:gd name="T38" fmla="*/ 21 w 733"/>
              <a:gd name="T39" fmla="*/ 153 h 727"/>
              <a:gd name="T40" fmla="*/ 357 w 733"/>
              <a:gd name="T41" fmla="*/ 527 h 727"/>
              <a:gd name="T42" fmla="*/ 339 w 733"/>
              <a:gd name="T43" fmla="*/ 529 h 727"/>
              <a:gd name="T44" fmla="*/ 285 w 733"/>
              <a:gd name="T45" fmla="*/ 40 h 727"/>
              <a:gd name="T46" fmla="*/ 650 w 733"/>
              <a:gd name="T47" fmla="*/ 0 h 727"/>
              <a:gd name="T48" fmla="*/ 698 w 733"/>
              <a:gd name="T49" fmla="*/ 433 h 727"/>
              <a:gd name="T50" fmla="*/ 583 w 733"/>
              <a:gd name="T51" fmla="*/ 446 h 727"/>
              <a:gd name="T52" fmla="*/ 560 w 733"/>
              <a:gd name="T53" fmla="*/ 237 h 727"/>
              <a:gd name="T54" fmla="*/ 425 w 733"/>
              <a:gd name="T55" fmla="*/ 253 h 727"/>
              <a:gd name="T56" fmla="*/ 432 w 733"/>
              <a:gd name="T57" fmla="*/ 312 h 727"/>
              <a:gd name="T58" fmla="*/ 357 w 733"/>
              <a:gd name="T59" fmla="*/ 527 h 727"/>
              <a:gd name="T60" fmla="*/ 571 w 733"/>
              <a:gd name="T61" fmla="*/ 456 h 727"/>
              <a:gd name="T62" fmla="*/ 490 w 733"/>
              <a:gd name="T63" fmla="*/ 687 h 727"/>
              <a:gd name="T64" fmla="*/ 356 w 733"/>
              <a:gd name="T65" fmla="*/ 701 h 727"/>
              <a:gd name="T66" fmla="*/ 346 w 733"/>
              <a:gd name="T67" fmla="*/ 604 h 727"/>
              <a:gd name="T68" fmla="*/ 458 w 733"/>
              <a:gd name="T69" fmla="*/ 285 h 727"/>
              <a:gd name="T70" fmla="*/ 550 w 733"/>
              <a:gd name="T71" fmla="*/ 275 h 727"/>
              <a:gd name="T72" fmla="*/ 571 w 733"/>
              <a:gd name="T73" fmla="*/ 456 h 727"/>
              <a:gd name="T74" fmla="*/ 535 w 733"/>
              <a:gd name="T75" fmla="*/ 682 h 727"/>
              <a:gd name="T76" fmla="*/ 528 w 733"/>
              <a:gd name="T77" fmla="*/ 619 h 727"/>
              <a:gd name="T78" fmla="*/ 581 w 733"/>
              <a:gd name="T79" fmla="*/ 470 h 727"/>
              <a:gd name="T80" fmla="*/ 711 w 733"/>
              <a:gd name="T81" fmla="*/ 456 h 727"/>
              <a:gd name="T82" fmla="*/ 733 w 733"/>
              <a:gd name="T83" fmla="*/ 659 h 727"/>
              <a:gd name="T84" fmla="*/ 535 w 733"/>
              <a:gd name="T85" fmla="*/ 682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3" h="727">
                <a:moveTo>
                  <a:pt x="121" y="727"/>
                </a:moveTo>
                <a:lnTo>
                  <a:pt x="105" y="580"/>
                </a:lnTo>
                <a:lnTo>
                  <a:pt x="54" y="660"/>
                </a:lnTo>
                <a:lnTo>
                  <a:pt x="24" y="393"/>
                </a:lnTo>
                <a:lnTo>
                  <a:pt x="74" y="313"/>
                </a:lnTo>
                <a:lnTo>
                  <a:pt x="16" y="319"/>
                </a:lnTo>
                <a:lnTo>
                  <a:pt x="0" y="170"/>
                </a:lnTo>
                <a:lnTo>
                  <a:pt x="280" y="139"/>
                </a:lnTo>
                <a:lnTo>
                  <a:pt x="295" y="271"/>
                </a:lnTo>
                <a:lnTo>
                  <a:pt x="261" y="326"/>
                </a:lnTo>
                <a:lnTo>
                  <a:pt x="304" y="367"/>
                </a:lnTo>
                <a:lnTo>
                  <a:pt x="333" y="635"/>
                </a:lnTo>
                <a:lnTo>
                  <a:pt x="264" y="563"/>
                </a:lnTo>
                <a:lnTo>
                  <a:pt x="279" y="711"/>
                </a:lnTo>
                <a:lnTo>
                  <a:pt x="121" y="727"/>
                </a:lnTo>
                <a:close/>
                <a:moveTo>
                  <a:pt x="21" y="153"/>
                </a:moveTo>
                <a:lnTo>
                  <a:pt x="12" y="71"/>
                </a:lnTo>
                <a:lnTo>
                  <a:pt x="246" y="44"/>
                </a:lnTo>
                <a:lnTo>
                  <a:pt x="255" y="127"/>
                </a:lnTo>
                <a:lnTo>
                  <a:pt x="21" y="153"/>
                </a:lnTo>
                <a:close/>
                <a:moveTo>
                  <a:pt x="357" y="527"/>
                </a:moveTo>
                <a:lnTo>
                  <a:pt x="339" y="529"/>
                </a:lnTo>
                <a:lnTo>
                  <a:pt x="285" y="40"/>
                </a:lnTo>
                <a:lnTo>
                  <a:pt x="650" y="0"/>
                </a:lnTo>
                <a:lnTo>
                  <a:pt x="698" y="433"/>
                </a:lnTo>
                <a:lnTo>
                  <a:pt x="583" y="446"/>
                </a:lnTo>
                <a:lnTo>
                  <a:pt x="560" y="237"/>
                </a:lnTo>
                <a:lnTo>
                  <a:pt x="425" y="253"/>
                </a:lnTo>
                <a:lnTo>
                  <a:pt x="432" y="312"/>
                </a:lnTo>
                <a:lnTo>
                  <a:pt x="357" y="527"/>
                </a:lnTo>
                <a:close/>
                <a:moveTo>
                  <a:pt x="571" y="456"/>
                </a:moveTo>
                <a:lnTo>
                  <a:pt x="490" y="687"/>
                </a:lnTo>
                <a:lnTo>
                  <a:pt x="356" y="701"/>
                </a:lnTo>
                <a:lnTo>
                  <a:pt x="346" y="604"/>
                </a:lnTo>
                <a:lnTo>
                  <a:pt x="458" y="285"/>
                </a:lnTo>
                <a:lnTo>
                  <a:pt x="550" y="275"/>
                </a:lnTo>
                <a:lnTo>
                  <a:pt x="571" y="456"/>
                </a:lnTo>
                <a:close/>
                <a:moveTo>
                  <a:pt x="535" y="682"/>
                </a:moveTo>
                <a:lnTo>
                  <a:pt x="528" y="619"/>
                </a:lnTo>
                <a:lnTo>
                  <a:pt x="581" y="470"/>
                </a:lnTo>
                <a:lnTo>
                  <a:pt x="711" y="456"/>
                </a:lnTo>
                <a:lnTo>
                  <a:pt x="733" y="659"/>
                </a:lnTo>
                <a:lnTo>
                  <a:pt x="535" y="682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56" name="组合 155"/>
          <p:cNvGrpSpPr/>
          <p:nvPr/>
        </p:nvGrpSpPr>
        <p:grpSpPr>
          <a:xfrm>
            <a:off x="629444" y="5151588"/>
            <a:ext cx="3049588" cy="733425"/>
            <a:chOff x="568326" y="5083175"/>
            <a:chExt cx="3049588" cy="733425"/>
          </a:xfrm>
          <a:solidFill>
            <a:schemeClr val="accent1"/>
          </a:solidFill>
        </p:grpSpPr>
        <p:sp>
          <p:nvSpPr>
            <p:cNvPr id="139" name="Freeform 133"/>
            <p:cNvSpPr>
              <a:spLocks noEditPoints="1"/>
            </p:cNvSpPr>
            <p:nvPr/>
          </p:nvSpPr>
          <p:spPr bwMode="auto">
            <a:xfrm>
              <a:off x="568326" y="5084763"/>
              <a:ext cx="731838" cy="728662"/>
            </a:xfrm>
            <a:custGeom>
              <a:avLst/>
              <a:gdLst>
                <a:gd name="T0" fmla="*/ 135 w 461"/>
                <a:gd name="T1" fmla="*/ 459 h 459"/>
                <a:gd name="T2" fmla="*/ 26 w 461"/>
                <a:gd name="T3" fmla="*/ 459 h 459"/>
                <a:gd name="T4" fmla="*/ 26 w 461"/>
                <a:gd name="T5" fmla="*/ 205 h 459"/>
                <a:gd name="T6" fmla="*/ 0 w 461"/>
                <a:gd name="T7" fmla="*/ 230 h 459"/>
                <a:gd name="T8" fmla="*/ 0 w 461"/>
                <a:gd name="T9" fmla="*/ 32 h 459"/>
                <a:gd name="T10" fmla="*/ 31 w 461"/>
                <a:gd name="T11" fmla="*/ 1 h 459"/>
                <a:gd name="T12" fmla="*/ 135 w 461"/>
                <a:gd name="T13" fmla="*/ 1 h 459"/>
                <a:gd name="T14" fmla="*/ 135 w 461"/>
                <a:gd name="T15" fmla="*/ 459 h 459"/>
                <a:gd name="T16" fmla="*/ 461 w 461"/>
                <a:gd name="T17" fmla="*/ 459 h 459"/>
                <a:gd name="T18" fmla="*/ 146 w 461"/>
                <a:gd name="T19" fmla="*/ 459 h 459"/>
                <a:gd name="T20" fmla="*/ 146 w 461"/>
                <a:gd name="T21" fmla="*/ 301 h 459"/>
                <a:gd name="T22" fmla="*/ 461 w 461"/>
                <a:gd name="T23" fmla="*/ 301 h 459"/>
                <a:gd name="T24" fmla="*/ 461 w 461"/>
                <a:gd name="T25" fmla="*/ 459 h 459"/>
                <a:gd name="T26" fmla="*/ 147 w 461"/>
                <a:gd name="T27" fmla="*/ 20 h 459"/>
                <a:gd name="T28" fmla="*/ 235 w 461"/>
                <a:gd name="T29" fmla="*/ 20 h 459"/>
                <a:gd name="T30" fmla="*/ 235 w 461"/>
                <a:gd name="T31" fmla="*/ 0 h 459"/>
                <a:gd name="T32" fmla="*/ 375 w 461"/>
                <a:gd name="T33" fmla="*/ 0 h 459"/>
                <a:gd name="T34" fmla="*/ 375 w 461"/>
                <a:gd name="T35" fmla="*/ 20 h 459"/>
                <a:gd name="T36" fmla="*/ 461 w 461"/>
                <a:gd name="T37" fmla="*/ 20 h 459"/>
                <a:gd name="T38" fmla="*/ 461 w 461"/>
                <a:gd name="T39" fmla="*/ 100 h 459"/>
                <a:gd name="T40" fmla="*/ 147 w 461"/>
                <a:gd name="T41" fmla="*/ 100 h 459"/>
                <a:gd name="T42" fmla="*/ 147 w 461"/>
                <a:gd name="T43" fmla="*/ 20 h 459"/>
                <a:gd name="T44" fmla="*/ 147 w 461"/>
                <a:gd name="T45" fmla="*/ 114 h 459"/>
                <a:gd name="T46" fmla="*/ 461 w 461"/>
                <a:gd name="T47" fmla="*/ 114 h 459"/>
                <a:gd name="T48" fmla="*/ 461 w 461"/>
                <a:gd name="T49" fmla="*/ 195 h 459"/>
                <a:gd name="T50" fmla="*/ 147 w 461"/>
                <a:gd name="T51" fmla="*/ 195 h 459"/>
                <a:gd name="T52" fmla="*/ 147 w 461"/>
                <a:gd name="T53" fmla="*/ 114 h 459"/>
                <a:gd name="T54" fmla="*/ 147 w 461"/>
                <a:gd name="T55" fmla="*/ 207 h 459"/>
                <a:gd name="T56" fmla="*/ 461 w 461"/>
                <a:gd name="T57" fmla="*/ 207 h 459"/>
                <a:gd name="T58" fmla="*/ 461 w 461"/>
                <a:gd name="T59" fmla="*/ 287 h 459"/>
                <a:gd name="T60" fmla="*/ 147 w 461"/>
                <a:gd name="T61" fmla="*/ 287 h 459"/>
                <a:gd name="T62" fmla="*/ 147 w 461"/>
                <a:gd name="T63" fmla="*/ 207 h 459"/>
                <a:gd name="T64" fmla="*/ 257 w 461"/>
                <a:gd name="T65" fmla="*/ 366 h 459"/>
                <a:gd name="T66" fmla="*/ 257 w 461"/>
                <a:gd name="T67" fmla="*/ 393 h 459"/>
                <a:gd name="T68" fmla="*/ 352 w 461"/>
                <a:gd name="T69" fmla="*/ 393 h 459"/>
                <a:gd name="T70" fmla="*/ 352 w 461"/>
                <a:gd name="T71" fmla="*/ 366 h 459"/>
                <a:gd name="T72" fmla="*/ 257 w 461"/>
                <a:gd name="T73" fmla="*/ 366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1" h="459">
                  <a:moveTo>
                    <a:pt x="135" y="459"/>
                  </a:moveTo>
                  <a:lnTo>
                    <a:pt x="26" y="459"/>
                  </a:lnTo>
                  <a:lnTo>
                    <a:pt x="26" y="205"/>
                  </a:lnTo>
                  <a:lnTo>
                    <a:pt x="0" y="230"/>
                  </a:lnTo>
                  <a:lnTo>
                    <a:pt x="0" y="32"/>
                  </a:lnTo>
                  <a:lnTo>
                    <a:pt x="31" y="1"/>
                  </a:lnTo>
                  <a:lnTo>
                    <a:pt x="135" y="1"/>
                  </a:lnTo>
                  <a:lnTo>
                    <a:pt x="135" y="459"/>
                  </a:lnTo>
                  <a:close/>
                  <a:moveTo>
                    <a:pt x="461" y="459"/>
                  </a:moveTo>
                  <a:lnTo>
                    <a:pt x="146" y="459"/>
                  </a:lnTo>
                  <a:lnTo>
                    <a:pt x="146" y="301"/>
                  </a:lnTo>
                  <a:lnTo>
                    <a:pt x="461" y="301"/>
                  </a:lnTo>
                  <a:lnTo>
                    <a:pt x="461" y="459"/>
                  </a:lnTo>
                  <a:close/>
                  <a:moveTo>
                    <a:pt x="147" y="20"/>
                  </a:moveTo>
                  <a:lnTo>
                    <a:pt x="235" y="20"/>
                  </a:lnTo>
                  <a:lnTo>
                    <a:pt x="235" y="0"/>
                  </a:lnTo>
                  <a:lnTo>
                    <a:pt x="375" y="0"/>
                  </a:lnTo>
                  <a:lnTo>
                    <a:pt x="375" y="20"/>
                  </a:lnTo>
                  <a:lnTo>
                    <a:pt x="461" y="20"/>
                  </a:lnTo>
                  <a:lnTo>
                    <a:pt x="461" y="100"/>
                  </a:lnTo>
                  <a:lnTo>
                    <a:pt x="147" y="100"/>
                  </a:lnTo>
                  <a:lnTo>
                    <a:pt x="147" y="20"/>
                  </a:lnTo>
                  <a:close/>
                  <a:moveTo>
                    <a:pt x="147" y="114"/>
                  </a:moveTo>
                  <a:lnTo>
                    <a:pt x="461" y="114"/>
                  </a:lnTo>
                  <a:lnTo>
                    <a:pt x="461" y="195"/>
                  </a:lnTo>
                  <a:lnTo>
                    <a:pt x="147" y="195"/>
                  </a:lnTo>
                  <a:lnTo>
                    <a:pt x="147" y="114"/>
                  </a:lnTo>
                  <a:close/>
                  <a:moveTo>
                    <a:pt x="147" y="207"/>
                  </a:moveTo>
                  <a:lnTo>
                    <a:pt x="461" y="207"/>
                  </a:lnTo>
                  <a:lnTo>
                    <a:pt x="461" y="287"/>
                  </a:lnTo>
                  <a:lnTo>
                    <a:pt x="147" y="287"/>
                  </a:lnTo>
                  <a:lnTo>
                    <a:pt x="147" y="207"/>
                  </a:lnTo>
                  <a:close/>
                  <a:moveTo>
                    <a:pt x="257" y="366"/>
                  </a:moveTo>
                  <a:lnTo>
                    <a:pt x="257" y="393"/>
                  </a:lnTo>
                  <a:lnTo>
                    <a:pt x="352" y="393"/>
                  </a:lnTo>
                  <a:lnTo>
                    <a:pt x="352" y="366"/>
                  </a:lnTo>
                  <a:lnTo>
                    <a:pt x="257" y="3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40" name="Freeform 134"/>
            <p:cNvSpPr>
              <a:spLocks noEditPoints="1"/>
            </p:cNvSpPr>
            <p:nvPr/>
          </p:nvSpPr>
          <p:spPr bwMode="auto">
            <a:xfrm>
              <a:off x="1343026" y="5083175"/>
              <a:ext cx="731838" cy="733425"/>
            </a:xfrm>
            <a:custGeom>
              <a:avLst/>
              <a:gdLst>
                <a:gd name="T0" fmla="*/ 0 w 461"/>
                <a:gd name="T1" fmla="*/ 462 h 462"/>
                <a:gd name="T2" fmla="*/ 0 w 461"/>
                <a:gd name="T3" fmla="*/ 280 h 462"/>
                <a:gd name="T4" fmla="*/ 92 w 461"/>
                <a:gd name="T5" fmla="*/ 280 h 462"/>
                <a:gd name="T6" fmla="*/ 92 w 461"/>
                <a:gd name="T7" fmla="*/ 462 h 462"/>
                <a:gd name="T8" fmla="*/ 0 w 461"/>
                <a:gd name="T9" fmla="*/ 462 h 462"/>
                <a:gd name="T10" fmla="*/ 71 w 461"/>
                <a:gd name="T11" fmla="*/ 0 h 462"/>
                <a:gd name="T12" fmla="*/ 303 w 461"/>
                <a:gd name="T13" fmla="*/ 0 h 462"/>
                <a:gd name="T14" fmla="*/ 303 w 461"/>
                <a:gd name="T15" fmla="*/ 21 h 462"/>
                <a:gd name="T16" fmla="*/ 461 w 461"/>
                <a:gd name="T17" fmla="*/ 21 h 462"/>
                <a:gd name="T18" fmla="*/ 461 w 461"/>
                <a:gd name="T19" fmla="*/ 268 h 462"/>
                <a:gd name="T20" fmla="*/ 0 w 461"/>
                <a:gd name="T21" fmla="*/ 268 h 462"/>
                <a:gd name="T22" fmla="*/ 0 w 461"/>
                <a:gd name="T23" fmla="*/ 21 h 462"/>
                <a:gd name="T24" fmla="*/ 71 w 461"/>
                <a:gd name="T25" fmla="*/ 21 h 462"/>
                <a:gd name="T26" fmla="*/ 71 w 461"/>
                <a:gd name="T27" fmla="*/ 0 h 462"/>
                <a:gd name="T28" fmla="*/ 354 w 461"/>
                <a:gd name="T29" fmla="*/ 361 h 462"/>
                <a:gd name="T30" fmla="*/ 354 w 461"/>
                <a:gd name="T31" fmla="*/ 462 h 462"/>
                <a:gd name="T32" fmla="*/ 105 w 461"/>
                <a:gd name="T33" fmla="*/ 462 h 462"/>
                <a:gd name="T34" fmla="*/ 105 w 461"/>
                <a:gd name="T35" fmla="*/ 280 h 462"/>
                <a:gd name="T36" fmla="*/ 221 w 461"/>
                <a:gd name="T37" fmla="*/ 280 h 462"/>
                <a:gd name="T38" fmla="*/ 221 w 461"/>
                <a:gd name="T39" fmla="*/ 361 h 462"/>
                <a:gd name="T40" fmla="*/ 354 w 461"/>
                <a:gd name="T41" fmla="*/ 361 h 462"/>
                <a:gd name="T42" fmla="*/ 153 w 461"/>
                <a:gd name="T43" fmla="*/ 73 h 462"/>
                <a:gd name="T44" fmla="*/ 153 w 461"/>
                <a:gd name="T45" fmla="*/ 91 h 462"/>
                <a:gd name="T46" fmla="*/ 308 w 461"/>
                <a:gd name="T47" fmla="*/ 91 h 462"/>
                <a:gd name="T48" fmla="*/ 308 w 461"/>
                <a:gd name="T49" fmla="*/ 73 h 462"/>
                <a:gd name="T50" fmla="*/ 153 w 461"/>
                <a:gd name="T51" fmla="*/ 73 h 462"/>
                <a:gd name="T52" fmla="*/ 153 w 461"/>
                <a:gd name="T53" fmla="*/ 153 h 462"/>
                <a:gd name="T54" fmla="*/ 308 w 461"/>
                <a:gd name="T55" fmla="*/ 153 h 462"/>
                <a:gd name="T56" fmla="*/ 308 w 461"/>
                <a:gd name="T57" fmla="*/ 135 h 462"/>
                <a:gd name="T58" fmla="*/ 153 w 461"/>
                <a:gd name="T59" fmla="*/ 135 h 462"/>
                <a:gd name="T60" fmla="*/ 153 w 461"/>
                <a:gd name="T61" fmla="*/ 153 h 462"/>
                <a:gd name="T62" fmla="*/ 308 w 461"/>
                <a:gd name="T63" fmla="*/ 214 h 462"/>
                <a:gd name="T64" fmla="*/ 308 w 461"/>
                <a:gd name="T65" fmla="*/ 196 h 462"/>
                <a:gd name="T66" fmla="*/ 153 w 461"/>
                <a:gd name="T67" fmla="*/ 196 h 462"/>
                <a:gd name="T68" fmla="*/ 153 w 461"/>
                <a:gd name="T69" fmla="*/ 214 h 462"/>
                <a:gd name="T70" fmla="*/ 308 w 461"/>
                <a:gd name="T71" fmla="*/ 214 h 462"/>
                <a:gd name="T72" fmla="*/ 235 w 461"/>
                <a:gd name="T73" fmla="*/ 351 h 462"/>
                <a:gd name="T74" fmla="*/ 235 w 461"/>
                <a:gd name="T75" fmla="*/ 280 h 462"/>
                <a:gd name="T76" fmla="*/ 354 w 461"/>
                <a:gd name="T77" fmla="*/ 280 h 462"/>
                <a:gd name="T78" fmla="*/ 354 w 461"/>
                <a:gd name="T79" fmla="*/ 351 h 462"/>
                <a:gd name="T80" fmla="*/ 235 w 461"/>
                <a:gd name="T81" fmla="*/ 351 h 462"/>
                <a:gd name="T82" fmla="*/ 366 w 461"/>
                <a:gd name="T83" fmla="*/ 462 h 462"/>
                <a:gd name="T84" fmla="*/ 366 w 461"/>
                <a:gd name="T85" fmla="*/ 280 h 462"/>
                <a:gd name="T86" fmla="*/ 460 w 461"/>
                <a:gd name="T87" fmla="*/ 280 h 462"/>
                <a:gd name="T88" fmla="*/ 460 w 461"/>
                <a:gd name="T89" fmla="*/ 462 h 462"/>
                <a:gd name="T90" fmla="*/ 366 w 461"/>
                <a:gd name="T91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61" h="462">
                  <a:moveTo>
                    <a:pt x="0" y="462"/>
                  </a:moveTo>
                  <a:lnTo>
                    <a:pt x="0" y="280"/>
                  </a:lnTo>
                  <a:lnTo>
                    <a:pt x="92" y="280"/>
                  </a:lnTo>
                  <a:lnTo>
                    <a:pt x="92" y="462"/>
                  </a:lnTo>
                  <a:lnTo>
                    <a:pt x="0" y="462"/>
                  </a:lnTo>
                  <a:close/>
                  <a:moveTo>
                    <a:pt x="71" y="0"/>
                  </a:moveTo>
                  <a:lnTo>
                    <a:pt x="303" y="0"/>
                  </a:lnTo>
                  <a:lnTo>
                    <a:pt x="303" y="21"/>
                  </a:lnTo>
                  <a:lnTo>
                    <a:pt x="461" y="21"/>
                  </a:lnTo>
                  <a:lnTo>
                    <a:pt x="461" y="268"/>
                  </a:lnTo>
                  <a:lnTo>
                    <a:pt x="0" y="268"/>
                  </a:lnTo>
                  <a:lnTo>
                    <a:pt x="0" y="21"/>
                  </a:lnTo>
                  <a:lnTo>
                    <a:pt x="71" y="21"/>
                  </a:lnTo>
                  <a:lnTo>
                    <a:pt x="71" y="0"/>
                  </a:lnTo>
                  <a:close/>
                  <a:moveTo>
                    <a:pt x="354" y="361"/>
                  </a:moveTo>
                  <a:lnTo>
                    <a:pt x="354" y="462"/>
                  </a:lnTo>
                  <a:lnTo>
                    <a:pt x="105" y="462"/>
                  </a:lnTo>
                  <a:lnTo>
                    <a:pt x="105" y="280"/>
                  </a:lnTo>
                  <a:lnTo>
                    <a:pt x="221" y="280"/>
                  </a:lnTo>
                  <a:lnTo>
                    <a:pt x="221" y="361"/>
                  </a:lnTo>
                  <a:lnTo>
                    <a:pt x="354" y="361"/>
                  </a:lnTo>
                  <a:close/>
                  <a:moveTo>
                    <a:pt x="153" y="73"/>
                  </a:moveTo>
                  <a:lnTo>
                    <a:pt x="153" y="91"/>
                  </a:lnTo>
                  <a:lnTo>
                    <a:pt x="308" y="91"/>
                  </a:lnTo>
                  <a:lnTo>
                    <a:pt x="308" y="73"/>
                  </a:lnTo>
                  <a:lnTo>
                    <a:pt x="153" y="73"/>
                  </a:lnTo>
                  <a:close/>
                  <a:moveTo>
                    <a:pt x="153" y="153"/>
                  </a:moveTo>
                  <a:lnTo>
                    <a:pt x="308" y="153"/>
                  </a:lnTo>
                  <a:lnTo>
                    <a:pt x="308" y="135"/>
                  </a:lnTo>
                  <a:lnTo>
                    <a:pt x="153" y="135"/>
                  </a:lnTo>
                  <a:lnTo>
                    <a:pt x="153" y="153"/>
                  </a:lnTo>
                  <a:close/>
                  <a:moveTo>
                    <a:pt x="308" y="214"/>
                  </a:moveTo>
                  <a:lnTo>
                    <a:pt x="308" y="196"/>
                  </a:lnTo>
                  <a:lnTo>
                    <a:pt x="153" y="196"/>
                  </a:lnTo>
                  <a:lnTo>
                    <a:pt x="153" y="214"/>
                  </a:lnTo>
                  <a:lnTo>
                    <a:pt x="308" y="214"/>
                  </a:lnTo>
                  <a:close/>
                  <a:moveTo>
                    <a:pt x="235" y="351"/>
                  </a:moveTo>
                  <a:lnTo>
                    <a:pt x="235" y="280"/>
                  </a:lnTo>
                  <a:lnTo>
                    <a:pt x="354" y="280"/>
                  </a:lnTo>
                  <a:lnTo>
                    <a:pt x="354" y="351"/>
                  </a:lnTo>
                  <a:lnTo>
                    <a:pt x="235" y="351"/>
                  </a:lnTo>
                  <a:close/>
                  <a:moveTo>
                    <a:pt x="366" y="462"/>
                  </a:moveTo>
                  <a:lnTo>
                    <a:pt x="366" y="280"/>
                  </a:lnTo>
                  <a:lnTo>
                    <a:pt x="460" y="280"/>
                  </a:lnTo>
                  <a:lnTo>
                    <a:pt x="460" y="462"/>
                  </a:lnTo>
                  <a:lnTo>
                    <a:pt x="366" y="4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41" name="Freeform 135"/>
            <p:cNvSpPr>
              <a:spLocks noEditPoints="1"/>
            </p:cNvSpPr>
            <p:nvPr/>
          </p:nvSpPr>
          <p:spPr bwMode="auto">
            <a:xfrm>
              <a:off x="2114551" y="5083175"/>
              <a:ext cx="731838" cy="733425"/>
            </a:xfrm>
            <a:custGeom>
              <a:avLst/>
              <a:gdLst>
                <a:gd name="T0" fmla="*/ 210 w 461"/>
                <a:gd name="T1" fmla="*/ 0 h 462"/>
                <a:gd name="T2" fmla="*/ 210 w 461"/>
                <a:gd name="T3" fmla="*/ 155 h 462"/>
                <a:gd name="T4" fmla="*/ 461 w 461"/>
                <a:gd name="T5" fmla="*/ 155 h 462"/>
                <a:gd name="T6" fmla="*/ 461 w 461"/>
                <a:gd name="T7" fmla="*/ 284 h 462"/>
                <a:gd name="T8" fmla="*/ 210 w 461"/>
                <a:gd name="T9" fmla="*/ 284 h 462"/>
                <a:gd name="T10" fmla="*/ 210 w 461"/>
                <a:gd name="T11" fmla="*/ 417 h 462"/>
                <a:gd name="T12" fmla="*/ 245 w 461"/>
                <a:gd name="T13" fmla="*/ 462 h 462"/>
                <a:gd name="T14" fmla="*/ 42 w 461"/>
                <a:gd name="T15" fmla="*/ 462 h 462"/>
                <a:gd name="T16" fmla="*/ 42 w 461"/>
                <a:gd name="T17" fmla="*/ 284 h 462"/>
                <a:gd name="T18" fmla="*/ 0 w 461"/>
                <a:gd name="T19" fmla="*/ 284 h 462"/>
                <a:gd name="T20" fmla="*/ 0 w 461"/>
                <a:gd name="T21" fmla="*/ 155 h 462"/>
                <a:gd name="T22" fmla="*/ 42 w 461"/>
                <a:gd name="T23" fmla="*/ 155 h 462"/>
                <a:gd name="T24" fmla="*/ 42 w 461"/>
                <a:gd name="T25" fmla="*/ 0 h 462"/>
                <a:gd name="T26" fmla="*/ 210 w 461"/>
                <a:gd name="T27" fmla="*/ 0 h 462"/>
                <a:gd name="T28" fmla="*/ 225 w 461"/>
                <a:gd name="T29" fmla="*/ 295 h 462"/>
                <a:gd name="T30" fmla="*/ 401 w 461"/>
                <a:gd name="T31" fmla="*/ 295 h 462"/>
                <a:gd name="T32" fmla="*/ 461 w 461"/>
                <a:gd name="T33" fmla="*/ 462 h 462"/>
                <a:gd name="T34" fmla="*/ 287 w 461"/>
                <a:gd name="T35" fmla="*/ 462 h 462"/>
                <a:gd name="T36" fmla="*/ 225 w 461"/>
                <a:gd name="T37" fmla="*/ 295 h 462"/>
                <a:gd name="T38" fmla="*/ 287 w 461"/>
                <a:gd name="T39" fmla="*/ 0 h 462"/>
                <a:gd name="T40" fmla="*/ 461 w 461"/>
                <a:gd name="T41" fmla="*/ 0 h 462"/>
                <a:gd name="T42" fmla="*/ 401 w 461"/>
                <a:gd name="T43" fmla="*/ 144 h 462"/>
                <a:gd name="T44" fmla="*/ 226 w 461"/>
                <a:gd name="T45" fmla="*/ 144 h 462"/>
                <a:gd name="T46" fmla="*/ 287 w 461"/>
                <a:gd name="T4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61" h="462">
                  <a:moveTo>
                    <a:pt x="210" y="0"/>
                  </a:moveTo>
                  <a:lnTo>
                    <a:pt x="210" y="155"/>
                  </a:lnTo>
                  <a:lnTo>
                    <a:pt x="461" y="155"/>
                  </a:lnTo>
                  <a:lnTo>
                    <a:pt x="461" y="284"/>
                  </a:lnTo>
                  <a:lnTo>
                    <a:pt x="210" y="284"/>
                  </a:lnTo>
                  <a:lnTo>
                    <a:pt x="210" y="417"/>
                  </a:lnTo>
                  <a:lnTo>
                    <a:pt x="245" y="462"/>
                  </a:lnTo>
                  <a:lnTo>
                    <a:pt x="42" y="462"/>
                  </a:lnTo>
                  <a:lnTo>
                    <a:pt x="42" y="284"/>
                  </a:lnTo>
                  <a:lnTo>
                    <a:pt x="0" y="284"/>
                  </a:lnTo>
                  <a:lnTo>
                    <a:pt x="0" y="155"/>
                  </a:lnTo>
                  <a:lnTo>
                    <a:pt x="42" y="155"/>
                  </a:lnTo>
                  <a:lnTo>
                    <a:pt x="42" y="0"/>
                  </a:lnTo>
                  <a:lnTo>
                    <a:pt x="210" y="0"/>
                  </a:lnTo>
                  <a:close/>
                  <a:moveTo>
                    <a:pt x="225" y="295"/>
                  </a:moveTo>
                  <a:lnTo>
                    <a:pt x="401" y="295"/>
                  </a:lnTo>
                  <a:lnTo>
                    <a:pt x="461" y="462"/>
                  </a:lnTo>
                  <a:lnTo>
                    <a:pt x="287" y="462"/>
                  </a:lnTo>
                  <a:lnTo>
                    <a:pt x="225" y="295"/>
                  </a:lnTo>
                  <a:close/>
                  <a:moveTo>
                    <a:pt x="287" y="0"/>
                  </a:moveTo>
                  <a:lnTo>
                    <a:pt x="461" y="0"/>
                  </a:lnTo>
                  <a:lnTo>
                    <a:pt x="401" y="144"/>
                  </a:lnTo>
                  <a:lnTo>
                    <a:pt x="226" y="144"/>
                  </a:lnTo>
                  <a:lnTo>
                    <a:pt x="28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  <p:sp>
          <p:nvSpPr>
            <p:cNvPr id="142" name="Freeform 136"/>
            <p:cNvSpPr>
              <a:spLocks noEditPoints="1"/>
            </p:cNvSpPr>
            <p:nvPr/>
          </p:nvSpPr>
          <p:spPr bwMode="auto">
            <a:xfrm>
              <a:off x="2889251" y="5084763"/>
              <a:ext cx="728663" cy="730250"/>
            </a:xfrm>
            <a:custGeom>
              <a:avLst/>
              <a:gdLst>
                <a:gd name="T0" fmla="*/ 0 w 459"/>
                <a:gd name="T1" fmla="*/ 0 h 460"/>
                <a:gd name="T2" fmla="*/ 459 w 459"/>
                <a:gd name="T3" fmla="*/ 0 h 460"/>
                <a:gd name="T4" fmla="*/ 459 w 459"/>
                <a:gd name="T5" fmla="*/ 460 h 460"/>
                <a:gd name="T6" fmla="*/ 0 w 459"/>
                <a:gd name="T7" fmla="*/ 460 h 460"/>
                <a:gd name="T8" fmla="*/ 0 w 459"/>
                <a:gd name="T9" fmla="*/ 0 h 460"/>
                <a:gd name="T10" fmla="*/ 103 w 459"/>
                <a:gd name="T11" fmla="*/ 82 h 460"/>
                <a:gd name="T12" fmla="*/ 103 w 459"/>
                <a:gd name="T13" fmla="*/ 379 h 460"/>
                <a:gd name="T14" fmla="*/ 356 w 459"/>
                <a:gd name="T15" fmla="*/ 379 h 460"/>
                <a:gd name="T16" fmla="*/ 356 w 459"/>
                <a:gd name="T17" fmla="*/ 82 h 460"/>
                <a:gd name="T18" fmla="*/ 103 w 459"/>
                <a:gd name="T19" fmla="*/ 82 h 460"/>
                <a:gd name="T20" fmla="*/ 137 w 459"/>
                <a:gd name="T21" fmla="*/ 92 h 460"/>
                <a:gd name="T22" fmla="*/ 238 w 459"/>
                <a:gd name="T23" fmla="*/ 92 h 460"/>
                <a:gd name="T24" fmla="*/ 236 w 459"/>
                <a:gd name="T25" fmla="*/ 96 h 460"/>
                <a:gd name="T26" fmla="*/ 346 w 459"/>
                <a:gd name="T27" fmla="*/ 96 h 460"/>
                <a:gd name="T28" fmla="*/ 346 w 459"/>
                <a:gd name="T29" fmla="*/ 158 h 460"/>
                <a:gd name="T30" fmla="*/ 312 w 459"/>
                <a:gd name="T31" fmla="*/ 182 h 460"/>
                <a:gd name="T32" fmla="*/ 346 w 459"/>
                <a:gd name="T33" fmla="*/ 208 h 460"/>
                <a:gd name="T34" fmla="*/ 346 w 459"/>
                <a:gd name="T35" fmla="*/ 245 h 460"/>
                <a:gd name="T36" fmla="*/ 247 w 459"/>
                <a:gd name="T37" fmla="*/ 245 h 460"/>
                <a:gd name="T38" fmla="*/ 230 w 459"/>
                <a:gd name="T39" fmla="*/ 232 h 460"/>
                <a:gd name="T40" fmla="*/ 212 w 459"/>
                <a:gd name="T41" fmla="*/ 245 h 460"/>
                <a:gd name="T42" fmla="*/ 113 w 459"/>
                <a:gd name="T43" fmla="*/ 245 h 460"/>
                <a:gd name="T44" fmla="*/ 113 w 459"/>
                <a:gd name="T45" fmla="*/ 208 h 460"/>
                <a:gd name="T46" fmla="*/ 147 w 459"/>
                <a:gd name="T47" fmla="*/ 182 h 460"/>
                <a:gd name="T48" fmla="*/ 129 w 459"/>
                <a:gd name="T49" fmla="*/ 168 h 460"/>
                <a:gd name="T50" fmla="*/ 113 w 459"/>
                <a:gd name="T51" fmla="*/ 179 h 460"/>
                <a:gd name="T52" fmla="*/ 113 w 459"/>
                <a:gd name="T53" fmla="*/ 105 h 460"/>
                <a:gd name="T54" fmla="*/ 137 w 459"/>
                <a:gd name="T55" fmla="*/ 92 h 460"/>
                <a:gd name="T56" fmla="*/ 113 w 459"/>
                <a:gd name="T57" fmla="*/ 307 h 460"/>
                <a:gd name="T58" fmla="*/ 113 w 459"/>
                <a:gd name="T59" fmla="*/ 254 h 460"/>
                <a:gd name="T60" fmla="*/ 329 w 459"/>
                <a:gd name="T61" fmla="*/ 254 h 460"/>
                <a:gd name="T62" fmla="*/ 346 w 459"/>
                <a:gd name="T63" fmla="*/ 267 h 460"/>
                <a:gd name="T64" fmla="*/ 346 w 459"/>
                <a:gd name="T65" fmla="*/ 307 h 460"/>
                <a:gd name="T66" fmla="*/ 113 w 459"/>
                <a:gd name="T67" fmla="*/ 307 h 460"/>
                <a:gd name="T68" fmla="*/ 113 w 459"/>
                <a:gd name="T69" fmla="*/ 370 h 460"/>
                <a:gd name="T70" fmla="*/ 113 w 459"/>
                <a:gd name="T71" fmla="*/ 316 h 460"/>
                <a:gd name="T72" fmla="*/ 329 w 459"/>
                <a:gd name="T73" fmla="*/ 316 h 460"/>
                <a:gd name="T74" fmla="*/ 346 w 459"/>
                <a:gd name="T75" fmla="*/ 330 h 460"/>
                <a:gd name="T76" fmla="*/ 346 w 459"/>
                <a:gd name="T77" fmla="*/ 370 h 460"/>
                <a:gd name="T78" fmla="*/ 113 w 459"/>
                <a:gd name="T79" fmla="*/ 370 h 460"/>
                <a:gd name="T80" fmla="*/ 230 w 459"/>
                <a:gd name="T81" fmla="*/ 167 h 460"/>
                <a:gd name="T82" fmla="*/ 259 w 459"/>
                <a:gd name="T83" fmla="*/ 149 h 460"/>
                <a:gd name="T84" fmla="*/ 202 w 459"/>
                <a:gd name="T85" fmla="*/ 149 h 460"/>
                <a:gd name="T86" fmla="*/ 230 w 459"/>
                <a:gd name="T87" fmla="*/ 167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59" h="460">
                  <a:moveTo>
                    <a:pt x="0" y="0"/>
                  </a:moveTo>
                  <a:lnTo>
                    <a:pt x="459" y="0"/>
                  </a:lnTo>
                  <a:lnTo>
                    <a:pt x="459" y="460"/>
                  </a:lnTo>
                  <a:lnTo>
                    <a:pt x="0" y="460"/>
                  </a:lnTo>
                  <a:lnTo>
                    <a:pt x="0" y="0"/>
                  </a:lnTo>
                  <a:close/>
                  <a:moveTo>
                    <a:pt x="103" y="82"/>
                  </a:moveTo>
                  <a:lnTo>
                    <a:pt x="103" y="379"/>
                  </a:lnTo>
                  <a:lnTo>
                    <a:pt x="356" y="379"/>
                  </a:lnTo>
                  <a:lnTo>
                    <a:pt x="356" y="82"/>
                  </a:lnTo>
                  <a:lnTo>
                    <a:pt x="103" y="82"/>
                  </a:lnTo>
                  <a:close/>
                  <a:moveTo>
                    <a:pt x="137" y="92"/>
                  </a:moveTo>
                  <a:lnTo>
                    <a:pt x="238" y="92"/>
                  </a:lnTo>
                  <a:lnTo>
                    <a:pt x="236" y="96"/>
                  </a:lnTo>
                  <a:lnTo>
                    <a:pt x="346" y="96"/>
                  </a:lnTo>
                  <a:lnTo>
                    <a:pt x="346" y="158"/>
                  </a:lnTo>
                  <a:lnTo>
                    <a:pt x="312" y="182"/>
                  </a:lnTo>
                  <a:lnTo>
                    <a:pt x="346" y="208"/>
                  </a:lnTo>
                  <a:lnTo>
                    <a:pt x="346" y="245"/>
                  </a:lnTo>
                  <a:lnTo>
                    <a:pt x="247" y="245"/>
                  </a:lnTo>
                  <a:lnTo>
                    <a:pt x="230" y="232"/>
                  </a:lnTo>
                  <a:lnTo>
                    <a:pt x="212" y="245"/>
                  </a:lnTo>
                  <a:lnTo>
                    <a:pt x="113" y="245"/>
                  </a:lnTo>
                  <a:lnTo>
                    <a:pt x="113" y="208"/>
                  </a:lnTo>
                  <a:lnTo>
                    <a:pt x="147" y="182"/>
                  </a:lnTo>
                  <a:lnTo>
                    <a:pt x="129" y="168"/>
                  </a:lnTo>
                  <a:lnTo>
                    <a:pt x="113" y="179"/>
                  </a:lnTo>
                  <a:lnTo>
                    <a:pt x="113" y="105"/>
                  </a:lnTo>
                  <a:lnTo>
                    <a:pt x="137" y="92"/>
                  </a:lnTo>
                  <a:close/>
                  <a:moveTo>
                    <a:pt x="113" y="307"/>
                  </a:moveTo>
                  <a:lnTo>
                    <a:pt x="113" y="254"/>
                  </a:lnTo>
                  <a:lnTo>
                    <a:pt x="329" y="254"/>
                  </a:lnTo>
                  <a:lnTo>
                    <a:pt x="346" y="267"/>
                  </a:lnTo>
                  <a:lnTo>
                    <a:pt x="346" y="307"/>
                  </a:lnTo>
                  <a:lnTo>
                    <a:pt x="113" y="307"/>
                  </a:lnTo>
                  <a:close/>
                  <a:moveTo>
                    <a:pt x="113" y="370"/>
                  </a:moveTo>
                  <a:lnTo>
                    <a:pt x="113" y="316"/>
                  </a:lnTo>
                  <a:lnTo>
                    <a:pt x="329" y="316"/>
                  </a:lnTo>
                  <a:lnTo>
                    <a:pt x="346" y="330"/>
                  </a:lnTo>
                  <a:lnTo>
                    <a:pt x="346" y="370"/>
                  </a:lnTo>
                  <a:lnTo>
                    <a:pt x="113" y="370"/>
                  </a:lnTo>
                  <a:close/>
                  <a:moveTo>
                    <a:pt x="230" y="167"/>
                  </a:moveTo>
                  <a:lnTo>
                    <a:pt x="259" y="149"/>
                  </a:lnTo>
                  <a:lnTo>
                    <a:pt x="202" y="149"/>
                  </a:lnTo>
                  <a:lnTo>
                    <a:pt x="230" y="1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143" name="Freeform 137"/>
          <p:cNvSpPr>
            <a:spLocks/>
          </p:cNvSpPr>
          <p:nvPr/>
        </p:nvSpPr>
        <p:spPr bwMode="auto">
          <a:xfrm>
            <a:off x="3727451" y="3521075"/>
            <a:ext cx="596900" cy="1255712"/>
          </a:xfrm>
          <a:custGeom>
            <a:avLst/>
            <a:gdLst>
              <a:gd name="T0" fmla="*/ 188 w 298"/>
              <a:gd name="T1" fmla="*/ 11 h 626"/>
              <a:gd name="T2" fmla="*/ 180 w 298"/>
              <a:gd name="T3" fmla="*/ 92 h 626"/>
              <a:gd name="T4" fmla="*/ 298 w 298"/>
              <a:gd name="T5" fmla="*/ 0 h 626"/>
              <a:gd name="T6" fmla="*/ 298 w 298"/>
              <a:gd name="T7" fmla="*/ 216 h 626"/>
              <a:gd name="T8" fmla="*/ 223 w 298"/>
              <a:gd name="T9" fmla="*/ 230 h 626"/>
              <a:gd name="T10" fmla="*/ 193 w 298"/>
              <a:gd name="T11" fmla="*/ 269 h 626"/>
              <a:gd name="T12" fmla="*/ 188 w 298"/>
              <a:gd name="T13" fmla="*/ 383 h 626"/>
              <a:gd name="T14" fmla="*/ 188 w 298"/>
              <a:gd name="T15" fmla="*/ 626 h 626"/>
              <a:gd name="T16" fmla="*/ 0 w 298"/>
              <a:gd name="T17" fmla="*/ 626 h 626"/>
              <a:gd name="T18" fmla="*/ 0 w 298"/>
              <a:gd name="T19" fmla="*/ 11 h 626"/>
              <a:gd name="T20" fmla="*/ 188 w 298"/>
              <a:gd name="T21" fmla="*/ 11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8" h="626">
                <a:moveTo>
                  <a:pt x="188" y="11"/>
                </a:moveTo>
                <a:cubicBezTo>
                  <a:pt x="180" y="92"/>
                  <a:pt x="180" y="92"/>
                  <a:pt x="180" y="92"/>
                </a:cubicBezTo>
                <a:cubicBezTo>
                  <a:pt x="207" y="34"/>
                  <a:pt x="247" y="3"/>
                  <a:pt x="298" y="0"/>
                </a:cubicBezTo>
                <a:cubicBezTo>
                  <a:pt x="298" y="216"/>
                  <a:pt x="298" y="216"/>
                  <a:pt x="298" y="216"/>
                </a:cubicBezTo>
                <a:cubicBezTo>
                  <a:pt x="264" y="216"/>
                  <a:pt x="239" y="221"/>
                  <a:pt x="223" y="230"/>
                </a:cubicBezTo>
                <a:cubicBezTo>
                  <a:pt x="207" y="239"/>
                  <a:pt x="197" y="252"/>
                  <a:pt x="193" y="269"/>
                </a:cubicBezTo>
                <a:cubicBezTo>
                  <a:pt x="189" y="285"/>
                  <a:pt x="188" y="323"/>
                  <a:pt x="188" y="383"/>
                </a:cubicBezTo>
                <a:cubicBezTo>
                  <a:pt x="188" y="626"/>
                  <a:pt x="188" y="626"/>
                  <a:pt x="188" y="626"/>
                </a:cubicBezTo>
                <a:cubicBezTo>
                  <a:pt x="0" y="626"/>
                  <a:pt x="0" y="626"/>
                  <a:pt x="0" y="626"/>
                </a:cubicBezTo>
                <a:cubicBezTo>
                  <a:pt x="0" y="11"/>
                  <a:pt x="0" y="11"/>
                  <a:pt x="0" y="11"/>
                </a:cubicBezTo>
                <a:lnTo>
                  <a:pt x="188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138"/>
          <p:cNvSpPr>
            <a:spLocks/>
          </p:cNvSpPr>
          <p:nvPr/>
        </p:nvSpPr>
        <p:spPr bwMode="auto">
          <a:xfrm>
            <a:off x="4408488" y="3521075"/>
            <a:ext cx="1336675" cy="1255712"/>
          </a:xfrm>
          <a:custGeom>
            <a:avLst/>
            <a:gdLst>
              <a:gd name="T0" fmla="*/ 185 w 667"/>
              <a:gd name="T1" fmla="*/ 11 h 626"/>
              <a:gd name="T2" fmla="*/ 182 w 667"/>
              <a:gd name="T3" fmla="*/ 69 h 626"/>
              <a:gd name="T4" fmla="*/ 234 w 667"/>
              <a:gd name="T5" fmla="*/ 17 h 626"/>
              <a:gd name="T6" fmla="*/ 302 w 667"/>
              <a:gd name="T7" fmla="*/ 0 h 626"/>
              <a:gd name="T8" fmla="*/ 420 w 667"/>
              <a:gd name="T9" fmla="*/ 69 h 626"/>
              <a:gd name="T10" fmla="*/ 473 w 667"/>
              <a:gd name="T11" fmla="*/ 17 h 626"/>
              <a:gd name="T12" fmla="*/ 539 w 667"/>
              <a:gd name="T13" fmla="*/ 0 h 626"/>
              <a:gd name="T14" fmla="*/ 618 w 667"/>
              <a:gd name="T15" fmla="*/ 23 h 626"/>
              <a:gd name="T16" fmla="*/ 658 w 667"/>
              <a:gd name="T17" fmla="*/ 80 h 626"/>
              <a:gd name="T18" fmla="*/ 667 w 667"/>
              <a:gd name="T19" fmla="*/ 189 h 626"/>
              <a:gd name="T20" fmla="*/ 667 w 667"/>
              <a:gd name="T21" fmla="*/ 626 h 626"/>
              <a:gd name="T22" fmla="*/ 486 w 667"/>
              <a:gd name="T23" fmla="*/ 626 h 626"/>
              <a:gd name="T24" fmla="*/ 486 w 667"/>
              <a:gd name="T25" fmla="*/ 225 h 626"/>
              <a:gd name="T26" fmla="*/ 480 w 667"/>
              <a:gd name="T27" fmla="*/ 128 h 626"/>
              <a:gd name="T28" fmla="*/ 455 w 667"/>
              <a:gd name="T29" fmla="*/ 109 h 626"/>
              <a:gd name="T30" fmla="*/ 430 w 667"/>
              <a:gd name="T31" fmla="*/ 127 h 626"/>
              <a:gd name="T32" fmla="*/ 424 w 667"/>
              <a:gd name="T33" fmla="*/ 225 h 626"/>
              <a:gd name="T34" fmla="*/ 424 w 667"/>
              <a:gd name="T35" fmla="*/ 626 h 626"/>
              <a:gd name="T36" fmla="*/ 242 w 667"/>
              <a:gd name="T37" fmla="*/ 626 h 626"/>
              <a:gd name="T38" fmla="*/ 242 w 667"/>
              <a:gd name="T39" fmla="*/ 235 h 626"/>
              <a:gd name="T40" fmla="*/ 238 w 667"/>
              <a:gd name="T41" fmla="*/ 127 h 626"/>
              <a:gd name="T42" fmla="*/ 214 w 667"/>
              <a:gd name="T43" fmla="*/ 109 h 626"/>
              <a:gd name="T44" fmla="*/ 192 w 667"/>
              <a:gd name="T45" fmla="*/ 118 h 626"/>
              <a:gd name="T46" fmla="*/ 183 w 667"/>
              <a:gd name="T47" fmla="*/ 141 h 626"/>
              <a:gd name="T48" fmla="*/ 182 w 667"/>
              <a:gd name="T49" fmla="*/ 200 h 626"/>
              <a:gd name="T50" fmla="*/ 182 w 667"/>
              <a:gd name="T51" fmla="*/ 626 h 626"/>
              <a:gd name="T52" fmla="*/ 0 w 667"/>
              <a:gd name="T53" fmla="*/ 626 h 626"/>
              <a:gd name="T54" fmla="*/ 0 w 667"/>
              <a:gd name="T55" fmla="*/ 11 h 626"/>
              <a:gd name="T56" fmla="*/ 185 w 667"/>
              <a:gd name="T57" fmla="*/ 11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667" h="626">
                <a:moveTo>
                  <a:pt x="185" y="11"/>
                </a:moveTo>
                <a:cubicBezTo>
                  <a:pt x="182" y="69"/>
                  <a:pt x="182" y="69"/>
                  <a:pt x="182" y="69"/>
                </a:cubicBezTo>
                <a:cubicBezTo>
                  <a:pt x="196" y="46"/>
                  <a:pt x="213" y="29"/>
                  <a:pt x="234" y="17"/>
                </a:cubicBezTo>
                <a:cubicBezTo>
                  <a:pt x="254" y="6"/>
                  <a:pt x="276" y="0"/>
                  <a:pt x="302" y="0"/>
                </a:cubicBezTo>
                <a:cubicBezTo>
                  <a:pt x="352" y="0"/>
                  <a:pt x="391" y="23"/>
                  <a:pt x="420" y="69"/>
                </a:cubicBezTo>
                <a:cubicBezTo>
                  <a:pt x="436" y="46"/>
                  <a:pt x="454" y="29"/>
                  <a:pt x="473" y="17"/>
                </a:cubicBezTo>
                <a:cubicBezTo>
                  <a:pt x="493" y="6"/>
                  <a:pt x="515" y="0"/>
                  <a:pt x="539" y="0"/>
                </a:cubicBezTo>
                <a:cubicBezTo>
                  <a:pt x="571" y="0"/>
                  <a:pt x="597" y="8"/>
                  <a:pt x="618" y="23"/>
                </a:cubicBezTo>
                <a:cubicBezTo>
                  <a:pt x="639" y="38"/>
                  <a:pt x="652" y="57"/>
                  <a:pt x="658" y="80"/>
                </a:cubicBezTo>
                <a:cubicBezTo>
                  <a:pt x="664" y="102"/>
                  <a:pt x="667" y="139"/>
                  <a:pt x="667" y="189"/>
                </a:cubicBezTo>
                <a:cubicBezTo>
                  <a:pt x="667" y="626"/>
                  <a:pt x="667" y="626"/>
                  <a:pt x="667" y="626"/>
                </a:cubicBezTo>
                <a:cubicBezTo>
                  <a:pt x="486" y="626"/>
                  <a:pt x="486" y="626"/>
                  <a:pt x="486" y="626"/>
                </a:cubicBezTo>
                <a:cubicBezTo>
                  <a:pt x="486" y="225"/>
                  <a:pt x="486" y="225"/>
                  <a:pt x="486" y="225"/>
                </a:cubicBezTo>
                <a:cubicBezTo>
                  <a:pt x="486" y="173"/>
                  <a:pt x="484" y="140"/>
                  <a:pt x="480" y="128"/>
                </a:cubicBezTo>
                <a:cubicBezTo>
                  <a:pt x="477" y="115"/>
                  <a:pt x="468" y="109"/>
                  <a:pt x="455" y="109"/>
                </a:cubicBezTo>
                <a:cubicBezTo>
                  <a:pt x="442" y="109"/>
                  <a:pt x="434" y="115"/>
                  <a:pt x="430" y="127"/>
                </a:cubicBezTo>
                <a:cubicBezTo>
                  <a:pt x="426" y="140"/>
                  <a:pt x="424" y="172"/>
                  <a:pt x="424" y="225"/>
                </a:cubicBezTo>
                <a:cubicBezTo>
                  <a:pt x="424" y="626"/>
                  <a:pt x="424" y="626"/>
                  <a:pt x="424" y="626"/>
                </a:cubicBezTo>
                <a:cubicBezTo>
                  <a:pt x="242" y="626"/>
                  <a:pt x="242" y="626"/>
                  <a:pt x="242" y="626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175"/>
                  <a:pt x="241" y="139"/>
                  <a:pt x="238" y="127"/>
                </a:cubicBezTo>
                <a:cubicBezTo>
                  <a:pt x="235" y="115"/>
                  <a:pt x="227" y="109"/>
                  <a:pt x="214" y="109"/>
                </a:cubicBezTo>
                <a:cubicBezTo>
                  <a:pt x="205" y="109"/>
                  <a:pt x="198" y="112"/>
                  <a:pt x="192" y="118"/>
                </a:cubicBezTo>
                <a:cubicBezTo>
                  <a:pt x="186" y="125"/>
                  <a:pt x="183" y="132"/>
                  <a:pt x="183" y="141"/>
                </a:cubicBezTo>
                <a:cubicBezTo>
                  <a:pt x="182" y="151"/>
                  <a:pt x="182" y="170"/>
                  <a:pt x="182" y="200"/>
                </a:cubicBezTo>
                <a:cubicBezTo>
                  <a:pt x="182" y="626"/>
                  <a:pt x="182" y="626"/>
                  <a:pt x="182" y="626"/>
                </a:cubicBezTo>
                <a:cubicBezTo>
                  <a:pt x="0" y="626"/>
                  <a:pt x="0" y="626"/>
                  <a:pt x="0" y="626"/>
                </a:cubicBezTo>
                <a:cubicBezTo>
                  <a:pt x="0" y="11"/>
                  <a:pt x="0" y="11"/>
                  <a:pt x="0" y="11"/>
                </a:cubicBezTo>
                <a:lnTo>
                  <a:pt x="185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139"/>
          <p:cNvSpPr>
            <a:spLocks noEditPoints="1"/>
          </p:cNvSpPr>
          <p:nvPr/>
        </p:nvSpPr>
        <p:spPr bwMode="auto">
          <a:xfrm>
            <a:off x="5857876" y="3521075"/>
            <a:ext cx="846138" cy="1276350"/>
          </a:xfrm>
          <a:custGeom>
            <a:avLst/>
            <a:gdLst>
              <a:gd name="T0" fmla="*/ 176 w 422"/>
              <a:gd name="T1" fmla="*/ 249 h 637"/>
              <a:gd name="T2" fmla="*/ 0 w 422"/>
              <a:gd name="T3" fmla="*/ 249 h 637"/>
              <a:gd name="T4" fmla="*/ 0 w 422"/>
              <a:gd name="T5" fmla="*/ 208 h 637"/>
              <a:gd name="T6" fmla="*/ 17 w 422"/>
              <a:gd name="T7" fmla="*/ 98 h 637"/>
              <a:gd name="T8" fmla="*/ 83 w 422"/>
              <a:gd name="T9" fmla="*/ 30 h 637"/>
              <a:gd name="T10" fmla="*/ 211 w 422"/>
              <a:gd name="T11" fmla="*/ 0 h 637"/>
              <a:gd name="T12" fmla="*/ 355 w 422"/>
              <a:gd name="T13" fmla="*/ 33 h 637"/>
              <a:gd name="T14" fmla="*/ 412 w 422"/>
              <a:gd name="T15" fmla="*/ 116 h 637"/>
              <a:gd name="T16" fmla="*/ 422 w 422"/>
              <a:gd name="T17" fmla="*/ 317 h 637"/>
              <a:gd name="T18" fmla="*/ 422 w 422"/>
              <a:gd name="T19" fmla="*/ 626 h 637"/>
              <a:gd name="T20" fmla="*/ 240 w 422"/>
              <a:gd name="T21" fmla="*/ 626 h 637"/>
              <a:gd name="T22" fmla="*/ 240 w 422"/>
              <a:gd name="T23" fmla="*/ 571 h 637"/>
              <a:gd name="T24" fmla="*/ 196 w 422"/>
              <a:gd name="T25" fmla="*/ 620 h 637"/>
              <a:gd name="T26" fmla="*/ 131 w 422"/>
              <a:gd name="T27" fmla="*/ 637 h 637"/>
              <a:gd name="T28" fmla="*/ 41 w 422"/>
              <a:gd name="T29" fmla="*/ 609 h 637"/>
              <a:gd name="T30" fmla="*/ 0 w 422"/>
              <a:gd name="T31" fmla="*/ 489 h 637"/>
              <a:gd name="T32" fmla="*/ 0 w 422"/>
              <a:gd name="T33" fmla="*/ 438 h 637"/>
              <a:gd name="T34" fmla="*/ 22 w 422"/>
              <a:gd name="T35" fmla="*/ 344 h 637"/>
              <a:gd name="T36" fmla="*/ 130 w 422"/>
              <a:gd name="T37" fmla="*/ 286 h 637"/>
              <a:gd name="T38" fmla="*/ 229 w 422"/>
              <a:gd name="T39" fmla="*/ 237 h 637"/>
              <a:gd name="T40" fmla="*/ 235 w 422"/>
              <a:gd name="T41" fmla="*/ 186 h 637"/>
              <a:gd name="T42" fmla="*/ 228 w 422"/>
              <a:gd name="T43" fmla="*/ 123 h 637"/>
              <a:gd name="T44" fmla="*/ 204 w 422"/>
              <a:gd name="T45" fmla="*/ 109 h 637"/>
              <a:gd name="T46" fmla="*/ 180 w 422"/>
              <a:gd name="T47" fmla="*/ 121 h 637"/>
              <a:gd name="T48" fmla="*/ 176 w 422"/>
              <a:gd name="T49" fmla="*/ 185 h 637"/>
              <a:gd name="T50" fmla="*/ 176 w 422"/>
              <a:gd name="T51" fmla="*/ 249 h 637"/>
              <a:gd name="T52" fmla="*/ 235 w 422"/>
              <a:gd name="T53" fmla="*/ 333 h 637"/>
              <a:gd name="T54" fmla="*/ 183 w 422"/>
              <a:gd name="T55" fmla="*/ 389 h 637"/>
              <a:gd name="T56" fmla="*/ 176 w 422"/>
              <a:gd name="T57" fmla="*/ 452 h 637"/>
              <a:gd name="T58" fmla="*/ 182 w 422"/>
              <a:gd name="T59" fmla="*/ 514 h 637"/>
              <a:gd name="T60" fmla="*/ 207 w 422"/>
              <a:gd name="T61" fmla="*/ 528 h 637"/>
              <a:gd name="T62" fmla="*/ 230 w 422"/>
              <a:gd name="T63" fmla="*/ 517 h 637"/>
              <a:gd name="T64" fmla="*/ 235 w 422"/>
              <a:gd name="T65" fmla="*/ 460 h 637"/>
              <a:gd name="T66" fmla="*/ 235 w 422"/>
              <a:gd name="T67" fmla="*/ 333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22" h="637">
                <a:moveTo>
                  <a:pt x="176" y="249"/>
                </a:moveTo>
                <a:cubicBezTo>
                  <a:pt x="0" y="249"/>
                  <a:pt x="0" y="249"/>
                  <a:pt x="0" y="249"/>
                </a:cubicBezTo>
                <a:cubicBezTo>
                  <a:pt x="0" y="208"/>
                  <a:pt x="0" y="208"/>
                  <a:pt x="0" y="208"/>
                </a:cubicBezTo>
                <a:cubicBezTo>
                  <a:pt x="0" y="160"/>
                  <a:pt x="6" y="124"/>
                  <a:pt x="17" y="98"/>
                </a:cubicBezTo>
                <a:cubicBezTo>
                  <a:pt x="28" y="72"/>
                  <a:pt x="50" y="49"/>
                  <a:pt x="83" y="30"/>
                </a:cubicBezTo>
                <a:cubicBezTo>
                  <a:pt x="116" y="10"/>
                  <a:pt x="159" y="0"/>
                  <a:pt x="211" y="0"/>
                </a:cubicBezTo>
                <a:cubicBezTo>
                  <a:pt x="275" y="0"/>
                  <a:pt x="322" y="11"/>
                  <a:pt x="355" y="33"/>
                </a:cubicBezTo>
                <a:cubicBezTo>
                  <a:pt x="387" y="56"/>
                  <a:pt x="406" y="83"/>
                  <a:pt x="412" y="116"/>
                </a:cubicBezTo>
                <a:cubicBezTo>
                  <a:pt x="419" y="149"/>
                  <a:pt x="422" y="216"/>
                  <a:pt x="422" y="317"/>
                </a:cubicBezTo>
                <a:cubicBezTo>
                  <a:pt x="422" y="626"/>
                  <a:pt x="422" y="626"/>
                  <a:pt x="422" y="626"/>
                </a:cubicBezTo>
                <a:cubicBezTo>
                  <a:pt x="240" y="626"/>
                  <a:pt x="240" y="626"/>
                  <a:pt x="240" y="626"/>
                </a:cubicBezTo>
                <a:cubicBezTo>
                  <a:pt x="240" y="571"/>
                  <a:pt x="240" y="571"/>
                  <a:pt x="240" y="571"/>
                </a:cubicBezTo>
                <a:cubicBezTo>
                  <a:pt x="229" y="593"/>
                  <a:pt x="214" y="609"/>
                  <a:pt x="196" y="620"/>
                </a:cubicBezTo>
                <a:cubicBezTo>
                  <a:pt x="178" y="631"/>
                  <a:pt x="156" y="637"/>
                  <a:pt x="131" y="637"/>
                </a:cubicBezTo>
                <a:cubicBezTo>
                  <a:pt x="99" y="637"/>
                  <a:pt x="69" y="628"/>
                  <a:pt x="41" y="609"/>
                </a:cubicBezTo>
                <a:cubicBezTo>
                  <a:pt x="14" y="591"/>
                  <a:pt x="0" y="551"/>
                  <a:pt x="0" y="489"/>
                </a:cubicBezTo>
                <a:cubicBezTo>
                  <a:pt x="0" y="438"/>
                  <a:pt x="0" y="438"/>
                  <a:pt x="0" y="438"/>
                </a:cubicBezTo>
                <a:cubicBezTo>
                  <a:pt x="0" y="392"/>
                  <a:pt x="7" y="361"/>
                  <a:pt x="22" y="344"/>
                </a:cubicBezTo>
                <a:cubicBezTo>
                  <a:pt x="36" y="327"/>
                  <a:pt x="72" y="308"/>
                  <a:pt x="130" y="286"/>
                </a:cubicBezTo>
                <a:cubicBezTo>
                  <a:pt x="191" y="262"/>
                  <a:pt x="224" y="245"/>
                  <a:pt x="229" y="237"/>
                </a:cubicBezTo>
                <a:cubicBezTo>
                  <a:pt x="233" y="229"/>
                  <a:pt x="235" y="212"/>
                  <a:pt x="235" y="186"/>
                </a:cubicBezTo>
                <a:cubicBezTo>
                  <a:pt x="235" y="154"/>
                  <a:pt x="233" y="133"/>
                  <a:pt x="228" y="123"/>
                </a:cubicBezTo>
                <a:cubicBezTo>
                  <a:pt x="223" y="114"/>
                  <a:pt x="215" y="109"/>
                  <a:pt x="204" y="109"/>
                </a:cubicBezTo>
                <a:cubicBezTo>
                  <a:pt x="191" y="109"/>
                  <a:pt x="183" y="113"/>
                  <a:pt x="180" y="121"/>
                </a:cubicBezTo>
                <a:cubicBezTo>
                  <a:pt x="177" y="129"/>
                  <a:pt x="176" y="150"/>
                  <a:pt x="176" y="185"/>
                </a:cubicBezTo>
                <a:lnTo>
                  <a:pt x="176" y="249"/>
                </a:lnTo>
                <a:close/>
                <a:moveTo>
                  <a:pt x="235" y="333"/>
                </a:moveTo>
                <a:cubicBezTo>
                  <a:pt x="205" y="355"/>
                  <a:pt x="188" y="374"/>
                  <a:pt x="183" y="389"/>
                </a:cubicBezTo>
                <a:cubicBezTo>
                  <a:pt x="178" y="403"/>
                  <a:pt x="176" y="425"/>
                  <a:pt x="176" y="452"/>
                </a:cubicBezTo>
                <a:cubicBezTo>
                  <a:pt x="176" y="484"/>
                  <a:pt x="178" y="505"/>
                  <a:pt x="182" y="514"/>
                </a:cubicBezTo>
                <a:cubicBezTo>
                  <a:pt x="186" y="523"/>
                  <a:pt x="194" y="528"/>
                  <a:pt x="207" y="528"/>
                </a:cubicBezTo>
                <a:cubicBezTo>
                  <a:pt x="219" y="528"/>
                  <a:pt x="226" y="524"/>
                  <a:pt x="230" y="517"/>
                </a:cubicBezTo>
                <a:cubicBezTo>
                  <a:pt x="233" y="510"/>
                  <a:pt x="235" y="491"/>
                  <a:pt x="235" y="460"/>
                </a:cubicBezTo>
                <a:lnTo>
                  <a:pt x="235" y="3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140"/>
          <p:cNvSpPr>
            <a:spLocks/>
          </p:cNvSpPr>
          <p:nvPr/>
        </p:nvSpPr>
        <p:spPr bwMode="auto">
          <a:xfrm>
            <a:off x="6770688" y="3378200"/>
            <a:ext cx="574675" cy="1398587"/>
          </a:xfrm>
          <a:custGeom>
            <a:avLst/>
            <a:gdLst>
              <a:gd name="T0" fmla="*/ 228 w 286"/>
              <a:gd name="T1" fmla="*/ 0 h 697"/>
              <a:gd name="T2" fmla="*/ 228 w 286"/>
              <a:gd name="T3" fmla="*/ 97 h 697"/>
              <a:gd name="T4" fmla="*/ 278 w 286"/>
              <a:gd name="T5" fmla="*/ 97 h 697"/>
              <a:gd name="T6" fmla="*/ 278 w 286"/>
              <a:gd name="T7" fmla="*/ 194 h 697"/>
              <a:gd name="T8" fmla="*/ 228 w 286"/>
              <a:gd name="T9" fmla="*/ 194 h 697"/>
              <a:gd name="T10" fmla="*/ 228 w 286"/>
              <a:gd name="T11" fmla="*/ 523 h 697"/>
              <a:gd name="T12" fmla="*/ 234 w 286"/>
              <a:gd name="T13" fmla="*/ 591 h 697"/>
              <a:gd name="T14" fmla="*/ 286 w 286"/>
              <a:gd name="T15" fmla="*/ 598 h 697"/>
              <a:gd name="T16" fmla="*/ 286 w 286"/>
              <a:gd name="T17" fmla="*/ 697 h 697"/>
              <a:gd name="T18" fmla="*/ 211 w 286"/>
              <a:gd name="T19" fmla="*/ 697 h 697"/>
              <a:gd name="T20" fmla="*/ 120 w 286"/>
              <a:gd name="T21" fmla="*/ 691 h 697"/>
              <a:gd name="T22" fmla="*/ 71 w 286"/>
              <a:gd name="T23" fmla="*/ 667 h 697"/>
              <a:gd name="T24" fmla="*/ 45 w 286"/>
              <a:gd name="T25" fmla="*/ 623 h 697"/>
              <a:gd name="T26" fmla="*/ 40 w 286"/>
              <a:gd name="T27" fmla="*/ 506 h 697"/>
              <a:gd name="T28" fmla="*/ 40 w 286"/>
              <a:gd name="T29" fmla="*/ 194 h 697"/>
              <a:gd name="T30" fmla="*/ 0 w 286"/>
              <a:gd name="T31" fmla="*/ 194 h 697"/>
              <a:gd name="T32" fmla="*/ 0 w 286"/>
              <a:gd name="T33" fmla="*/ 97 h 697"/>
              <a:gd name="T34" fmla="*/ 40 w 286"/>
              <a:gd name="T35" fmla="*/ 97 h 697"/>
              <a:gd name="T36" fmla="*/ 40 w 286"/>
              <a:gd name="T37" fmla="*/ 0 h 697"/>
              <a:gd name="T38" fmla="*/ 228 w 286"/>
              <a:gd name="T39" fmla="*/ 0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86" h="697">
                <a:moveTo>
                  <a:pt x="228" y="0"/>
                </a:moveTo>
                <a:cubicBezTo>
                  <a:pt x="228" y="97"/>
                  <a:pt x="228" y="97"/>
                  <a:pt x="228" y="97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78" y="194"/>
                  <a:pt x="278" y="194"/>
                  <a:pt x="278" y="194"/>
                </a:cubicBezTo>
                <a:cubicBezTo>
                  <a:pt x="228" y="194"/>
                  <a:pt x="228" y="194"/>
                  <a:pt x="228" y="194"/>
                </a:cubicBezTo>
                <a:cubicBezTo>
                  <a:pt x="228" y="523"/>
                  <a:pt x="228" y="523"/>
                  <a:pt x="228" y="523"/>
                </a:cubicBezTo>
                <a:cubicBezTo>
                  <a:pt x="228" y="563"/>
                  <a:pt x="230" y="586"/>
                  <a:pt x="234" y="591"/>
                </a:cubicBezTo>
                <a:cubicBezTo>
                  <a:pt x="238" y="595"/>
                  <a:pt x="256" y="598"/>
                  <a:pt x="286" y="598"/>
                </a:cubicBezTo>
                <a:cubicBezTo>
                  <a:pt x="286" y="697"/>
                  <a:pt x="286" y="697"/>
                  <a:pt x="286" y="697"/>
                </a:cubicBezTo>
                <a:cubicBezTo>
                  <a:pt x="211" y="697"/>
                  <a:pt x="211" y="697"/>
                  <a:pt x="211" y="697"/>
                </a:cubicBezTo>
                <a:cubicBezTo>
                  <a:pt x="168" y="697"/>
                  <a:pt x="138" y="695"/>
                  <a:pt x="120" y="691"/>
                </a:cubicBezTo>
                <a:cubicBezTo>
                  <a:pt x="101" y="688"/>
                  <a:pt x="85" y="680"/>
                  <a:pt x="71" y="667"/>
                </a:cubicBezTo>
                <a:cubicBezTo>
                  <a:pt x="57" y="654"/>
                  <a:pt x="49" y="639"/>
                  <a:pt x="45" y="623"/>
                </a:cubicBezTo>
                <a:cubicBezTo>
                  <a:pt x="42" y="606"/>
                  <a:pt x="40" y="568"/>
                  <a:pt x="40" y="506"/>
                </a:cubicBezTo>
                <a:cubicBezTo>
                  <a:pt x="40" y="194"/>
                  <a:pt x="40" y="194"/>
                  <a:pt x="40" y="194"/>
                </a:cubicBezTo>
                <a:cubicBezTo>
                  <a:pt x="0" y="194"/>
                  <a:pt x="0" y="194"/>
                  <a:pt x="0" y="194"/>
                </a:cubicBezTo>
                <a:cubicBezTo>
                  <a:pt x="0" y="97"/>
                  <a:pt x="0" y="97"/>
                  <a:pt x="0" y="97"/>
                </a:cubicBezTo>
                <a:cubicBezTo>
                  <a:pt x="40" y="97"/>
                  <a:pt x="40" y="97"/>
                  <a:pt x="40" y="97"/>
                </a:cubicBezTo>
                <a:cubicBezTo>
                  <a:pt x="40" y="0"/>
                  <a:pt x="40" y="0"/>
                  <a:pt x="40" y="0"/>
                </a:cubicBezTo>
                <a:lnTo>
                  <a:pt x="2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141"/>
          <p:cNvSpPr>
            <a:spLocks noEditPoints="1"/>
          </p:cNvSpPr>
          <p:nvPr/>
        </p:nvSpPr>
        <p:spPr bwMode="auto">
          <a:xfrm>
            <a:off x="7412038" y="3271838"/>
            <a:ext cx="385763" cy="1504950"/>
          </a:xfrm>
          <a:custGeom>
            <a:avLst/>
            <a:gdLst>
              <a:gd name="T0" fmla="*/ 243 w 243"/>
              <a:gd name="T1" fmla="*/ 0 h 948"/>
              <a:gd name="T2" fmla="*/ 243 w 243"/>
              <a:gd name="T3" fmla="*/ 123 h 948"/>
              <a:gd name="T4" fmla="*/ 0 w 243"/>
              <a:gd name="T5" fmla="*/ 123 h 948"/>
              <a:gd name="T6" fmla="*/ 0 w 243"/>
              <a:gd name="T7" fmla="*/ 0 h 948"/>
              <a:gd name="T8" fmla="*/ 243 w 243"/>
              <a:gd name="T9" fmla="*/ 0 h 948"/>
              <a:gd name="T10" fmla="*/ 243 w 243"/>
              <a:gd name="T11" fmla="*/ 171 h 948"/>
              <a:gd name="T12" fmla="*/ 243 w 243"/>
              <a:gd name="T13" fmla="*/ 948 h 948"/>
              <a:gd name="T14" fmla="*/ 0 w 243"/>
              <a:gd name="T15" fmla="*/ 948 h 948"/>
              <a:gd name="T16" fmla="*/ 0 w 243"/>
              <a:gd name="T17" fmla="*/ 171 h 948"/>
              <a:gd name="T18" fmla="*/ 243 w 243"/>
              <a:gd name="T19" fmla="*/ 171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3" h="948">
                <a:moveTo>
                  <a:pt x="243" y="0"/>
                </a:moveTo>
                <a:lnTo>
                  <a:pt x="243" y="123"/>
                </a:lnTo>
                <a:lnTo>
                  <a:pt x="0" y="123"/>
                </a:lnTo>
                <a:lnTo>
                  <a:pt x="0" y="0"/>
                </a:lnTo>
                <a:lnTo>
                  <a:pt x="243" y="0"/>
                </a:lnTo>
                <a:close/>
                <a:moveTo>
                  <a:pt x="243" y="171"/>
                </a:moveTo>
                <a:lnTo>
                  <a:pt x="243" y="948"/>
                </a:lnTo>
                <a:lnTo>
                  <a:pt x="0" y="948"/>
                </a:lnTo>
                <a:lnTo>
                  <a:pt x="0" y="171"/>
                </a:lnTo>
                <a:lnTo>
                  <a:pt x="243" y="1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142"/>
          <p:cNvSpPr>
            <a:spLocks noEditPoints="1"/>
          </p:cNvSpPr>
          <p:nvPr/>
        </p:nvSpPr>
        <p:spPr bwMode="auto">
          <a:xfrm>
            <a:off x="7921626" y="3521075"/>
            <a:ext cx="860425" cy="1276350"/>
          </a:xfrm>
          <a:custGeom>
            <a:avLst/>
            <a:gdLst>
              <a:gd name="T0" fmla="*/ 429 w 429"/>
              <a:gd name="T1" fmla="*/ 227 h 637"/>
              <a:gd name="T2" fmla="*/ 429 w 429"/>
              <a:gd name="T3" fmla="*/ 377 h 637"/>
              <a:gd name="T4" fmla="*/ 421 w 429"/>
              <a:gd name="T5" fmla="*/ 499 h 637"/>
              <a:gd name="T6" fmla="*/ 385 w 429"/>
              <a:gd name="T7" fmla="*/ 571 h 637"/>
              <a:gd name="T8" fmla="*/ 315 w 429"/>
              <a:gd name="T9" fmla="*/ 621 h 637"/>
              <a:gd name="T10" fmla="*/ 216 w 429"/>
              <a:gd name="T11" fmla="*/ 637 h 637"/>
              <a:gd name="T12" fmla="*/ 111 w 429"/>
              <a:gd name="T13" fmla="*/ 623 h 637"/>
              <a:gd name="T14" fmla="*/ 44 w 429"/>
              <a:gd name="T15" fmla="*/ 582 h 637"/>
              <a:gd name="T16" fmla="*/ 10 w 429"/>
              <a:gd name="T17" fmla="*/ 515 h 637"/>
              <a:gd name="T18" fmla="*/ 0 w 429"/>
              <a:gd name="T19" fmla="*/ 398 h 637"/>
              <a:gd name="T20" fmla="*/ 0 w 429"/>
              <a:gd name="T21" fmla="*/ 240 h 637"/>
              <a:gd name="T22" fmla="*/ 19 w 429"/>
              <a:gd name="T23" fmla="*/ 106 h 637"/>
              <a:gd name="T24" fmla="*/ 85 w 429"/>
              <a:gd name="T25" fmla="*/ 29 h 637"/>
              <a:gd name="T26" fmla="*/ 208 w 429"/>
              <a:gd name="T27" fmla="*/ 0 h 637"/>
              <a:gd name="T28" fmla="*/ 317 w 429"/>
              <a:gd name="T29" fmla="*/ 19 h 637"/>
              <a:gd name="T30" fmla="*/ 386 w 429"/>
              <a:gd name="T31" fmla="*/ 68 h 637"/>
              <a:gd name="T32" fmla="*/ 420 w 429"/>
              <a:gd name="T33" fmla="*/ 130 h 637"/>
              <a:gd name="T34" fmla="*/ 429 w 429"/>
              <a:gd name="T35" fmla="*/ 227 h 637"/>
              <a:gd name="T36" fmla="*/ 242 w 429"/>
              <a:gd name="T37" fmla="*/ 181 h 637"/>
              <a:gd name="T38" fmla="*/ 237 w 429"/>
              <a:gd name="T39" fmla="*/ 121 h 637"/>
              <a:gd name="T40" fmla="*/ 215 w 429"/>
              <a:gd name="T41" fmla="*/ 109 h 637"/>
              <a:gd name="T42" fmla="*/ 193 w 429"/>
              <a:gd name="T43" fmla="*/ 121 h 637"/>
              <a:gd name="T44" fmla="*/ 187 w 429"/>
              <a:gd name="T45" fmla="*/ 181 h 637"/>
              <a:gd name="T46" fmla="*/ 187 w 429"/>
              <a:gd name="T47" fmla="*/ 458 h 637"/>
              <a:gd name="T48" fmla="*/ 193 w 429"/>
              <a:gd name="T49" fmla="*/ 515 h 637"/>
              <a:gd name="T50" fmla="*/ 215 w 429"/>
              <a:gd name="T51" fmla="*/ 528 h 637"/>
              <a:gd name="T52" fmla="*/ 237 w 429"/>
              <a:gd name="T53" fmla="*/ 516 h 637"/>
              <a:gd name="T54" fmla="*/ 242 w 429"/>
              <a:gd name="T55" fmla="*/ 464 h 637"/>
              <a:gd name="T56" fmla="*/ 242 w 429"/>
              <a:gd name="T57" fmla="*/ 181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29" h="637">
                <a:moveTo>
                  <a:pt x="429" y="227"/>
                </a:moveTo>
                <a:cubicBezTo>
                  <a:pt x="429" y="377"/>
                  <a:pt x="429" y="377"/>
                  <a:pt x="429" y="377"/>
                </a:cubicBezTo>
                <a:cubicBezTo>
                  <a:pt x="429" y="433"/>
                  <a:pt x="426" y="473"/>
                  <a:pt x="421" y="499"/>
                </a:cubicBezTo>
                <a:cubicBezTo>
                  <a:pt x="415" y="525"/>
                  <a:pt x="403" y="549"/>
                  <a:pt x="385" y="571"/>
                </a:cubicBezTo>
                <a:cubicBezTo>
                  <a:pt x="367" y="594"/>
                  <a:pt x="343" y="610"/>
                  <a:pt x="315" y="621"/>
                </a:cubicBezTo>
                <a:cubicBezTo>
                  <a:pt x="286" y="632"/>
                  <a:pt x="253" y="637"/>
                  <a:pt x="216" y="637"/>
                </a:cubicBezTo>
                <a:cubicBezTo>
                  <a:pt x="175" y="637"/>
                  <a:pt x="140" y="632"/>
                  <a:pt x="111" y="623"/>
                </a:cubicBezTo>
                <a:cubicBezTo>
                  <a:pt x="82" y="614"/>
                  <a:pt x="60" y="600"/>
                  <a:pt x="44" y="582"/>
                </a:cubicBezTo>
                <a:cubicBezTo>
                  <a:pt x="28" y="564"/>
                  <a:pt x="17" y="541"/>
                  <a:pt x="10" y="515"/>
                </a:cubicBezTo>
                <a:cubicBezTo>
                  <a:pt x="3" y="489"/>
                  <a:pt x="0" y="450"/>
                  <a:pt x="0" y="398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183"/>
                  <a:pt x="6" y="139"/>
                  <a:pt x="19" y="106"/>
                </a:cubicBezTo>
                <a:cubicBezTo>
                  <a:pt x="31" y="74"/>
                  <a:pt x="53" y="49"/>
                  <a:pt x="85" y="29"/>
                </a:cubicBezTo>
                <a:cubicBezTo>
                  <a:pt x="117" y="10"/>
                  <a:pt x="158" y="0"/>
                  <a:pt x="208" y="0"/>
                </a:cubicBezTo>
                <a:cubicBezTo>
                  <a:pt x="250" y="0"/>
                  <a:pt x="287" y="6"/>
                  <a:pt x="317" y="19"/>
                </a:cubicBezTo>
                <a:cubicBezTo>
                  <a:pt x="347" y="31"/>
                  <a:pt x="370" y="47"/>
                  <a:pt x="386" y="68"/>
                </a:cubicBezTo>
                <a:cubicBezTo>
                  <a:pt x="403" y="88"/>
                  <a:pt x="414" y="108"/>
                  <a:pt x="420" y="130"/>
                </a:cubicBezTo>
                <a:cubicBezTo>
                  <a:pt x="426" y="151"/>
                  <a:pt x="429" y="183"/>
                  <a:pt x="429" y="227"/>
                </a:cubicBezTo>
                <a:close/>
                <a:moveTo>
                  <a:pt x="242" y="181"/>
                </a:moveTo>
                <a:cubicBezTo>
                  <a:pt x="242" y="149"/>
                  <a:pt x="240" y="129"/>
                  <a:pt x="237" y="121"/>
                </a:cubicBezTo>
                <a:cubicBezTo>
                  <a:pt x="233" y="113"/>
                  <a:pt x="226" y="109"/>
                  <a:pt x="215" y="109"/>
                </a:cubicBezTo>
                <a:cubicBezTo>
                  <a:pt x="204" y="109"/>
                  <a:pt x="196" y="113"/>
                  <a:pt x="193" y="121"/>
                </a:cubicBezTo>
                <a:cubicBezTo>
                  <a:pt x="189" y="129"/>
                  <a:pt x="187" y="149"/>
                  <a:pt x="187" y="181"/>
                </a:cubicBezTo>
                <a:cubicBezTo>
                  <a:pt x="187" y="458"/>
                  <a:pt x="187" y="458"/>
                  <a:pt x="187" y="458"/>
                </a:cubicBezTo>
                <a:cubicBezTo>
                  <a:pt x="187" y="487"/>
                  <a:pt x="189" y="506"/>
                  <a:pt x="193" y="515"/>
                </a:cubicBezTo>
                <a:cubicBezTo>
                  <a:pt x="196" y="524"/>
                  <a:pt x="204" y="528"/>
                  <a:pt x="215" y="528"/>
                </a:cubicBezTo>
                <a:cubicBezTo>
                  <a:pt x="226" y="528"/>
                  <a:pt x="233" y="524"/>
                  <a:pt x="237" y="516"/>
                </a:cubicBezTo>
                <a:cubicBezTo>
                  <a:pt x="240" y="508"/>
                  <a:pt x="242" y="491"/>
                  <a:pt x="242" y="464"/>
                </a:cubicBezTo>
                <a:lnTo>
                  <a:pt x="242" y="1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43"/>
          <p:cNvSpPr>
            <a:spLocks/>
          </p:cNvSpPr>
          <p:nvPr/>
        </p:nvSpPr>
        <p:spPr bwMode="auto">
          <a:xfrm>
            <a:off x="8905876" y="3521075"/>
            <a:ext cx="863600" cy="1255712"/>
          </a:xfrm>
          <a:custGeom>
            <a:avLst/>
            <a:gdLst>
              <a:gd name="T0" fmla="*/ 190 w 431"/>
              <a:gd name="T1" fmla="*/ 11 h 626"/>
              <a:gd name="T2" fmla="*/ 187 w 431"/>
              <a:gd name="T3" fmla="*/ 68 h 626"/>
              <a:gd name="T4" fmla="*/ 237 w 431"/>
              <a:gd name="T5" fmla="*/ 17 h 626"/>
              <a:gd name="T6" fmla="*/ 304 w 431"/>
              <a:gd name="T7" fmla="*/ 0 h 626"/>
              <a:gd name="T8" fmla="*/ 383 w 431"/>
              <a:gd name="T9" fmla="*/ 23 h 626"/>
              <a:gd name="T10" fmla="*/ 423 w 431"/>
              <a:gd name="T11" fmla="*/ 80 h 626"/>
              <a:gd name="T12" fmla="*/ 431 w 431"/>
              <a:gd name="T13" fmla="*/ 195 h 626"/>
              <a:gd name="T14" fmla="*/ 431 w 431"/>
              <a:gd name="T15" fmla="*/ 626 h 626"/>
              <a:gd name="T16" fmla="*/ 244 w 431"/>
              <a:gd name="T17" fmla="*/ 626 h 626"/>
              <a:gd name="T18" fmla="*/ 244 w 431"/>
              <a:gd name="T19" fmla="*/ 200 h 626"/>
              <a:gd name="T20" fmla="*/ 240 w 431"/>
              <a:gd name="T21" fmla="*/ 123 h 626"/>
              <a:gd name="T22" fmla="*/ 217 w 431"/>
              <a:gd name="T23" fmla="*/ 109 h 626"/>
              <a:gd name="T24" fmla="*/ 192 w 431"/>
              <a:gd name="T25" fmla="*/ 125 h 626"/>
              <a:gd name="T26" fmla="*/ 187 w 431"/>
              <a:gd name="T27" fmla="*/ 210 h 626"/>
              <a:gd name="T28" fmla="*/ 187 w 431"/>
              <a:gd name="T29" fmla="*/ 626 h 626"/>
              <a:gd name="T30" fmla="*/ 0 w 431"/>
              <a:gd name="T31" fmla="*/ 626 h 626"/>
              <a:gd name="T32" fmla="*/ 0 w 431"/>
              <a:gd name="T33" fmla="*/ 11 h 626"/>
              <a:gd name="T34" fmla="*/ 190 w 431"/>
              <a:gd name="T35" fmla="*/ 11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31" h="626">
                <a:moveTo>
                  <a:pt x="190" y="11"/>
                </a:moveTo>
                <a:cubicBezTo>
                  <a:pt x="187" y="68"/>
                  <a:pt x="187" y="68"/>
                  <a:pt x="187" y="68"/>
                </a:cubicBezTo>
                <a:cubicBezTo>
                  <a:pt x="200" y="45"/>
                  <a:pt x="217" y="28"/>
                  <a:pt x="237" y="17"/>
                </a:cubicBezTo>
                <a:cubicBezTo>
                  <a:pt x="256" y="6"/>
                  <a:pt x="279" y="0"/>
                  <a:pt x="304" y="0"/>
                </a:cubicBezTo>
                <a:cubicBezTo>
                  <a:pt x="337" y="0"/>
                  <a:pt x="363" y="7"/>
                  <a:pt x="383" y="23"/>
                </a:cubicBezTo>
                <a:cubicBezTo>
                  <a:pt x="404" y="38"/>
                  <a:pt x="417" y="57"/>
                  <a:pt x="423" y="80"/>
                </a:cubicBezTo>
                <a:cubicBezTo>
                  <a:pt x="428" y="103"/>
                  <a:pt x="431" y="141"/>
                  <a:pt x="431" y="195"/>
                </a:cubicBezTo>
                <a:cubicBezTo>
                  <a:pt x="431" y="626"/>
                  <a:pt x="431" y="626"/>
                  <a:pt x="431" y="626"/>
                </a:cubicBezTo>
                <a:cubicBezTo>
                  <a:pt x="244" y="626"/>
                  <a:pt x="244" y="626"/>
                  <a:pt x="244" y="626"/>
                </a:cubicBezTo>
                <a:cubicBezTo>
                  <a:pt x="244" y="200"/>
                  <a:pt x="244" y="200"/>
                  <a:pt x="244" y="200"/>
                </a:cubicBezTo>
                <a:cubicBezTo>
                  <a:pt x="244" y="158"/>
                  <a:pt x="243" y="132"/>
                  <a:pt x="240" y="123"/>
                </a:cubicBezTo>
                <a:cubicBezTo>
                  <a:pt x="237" y="113"/>
                  <a:pt x="230" y="109"/>
                  <a:pt x="217" y="109"/>
                </a:cubicBezTo>
                <a:cubicBezTo>
                  <a:pt x="204" y="109"/>
                  <a:pt x="195" y="114"/>
                  <a:pt x="192" y="125"/>
                </a:cubicBezTo>
                <a:cubicBezTo>
                  <a:pt x="188" y="135"/>
                  <a:pt x="187" y="164"/>
                  <a:pt x="187" y="210"/>
                </a:cubicBezTo>
                <a:cubicBezTo>
                  <a:pt x="187" y="626"/>
                  <a:pt x="187" y="626"/>
                  <a:pt x="187" y="626"/>
                </a:cubicBezTo>
                <a:cubicBezTo>
                  <a:pt x="0" y="626"/>
                  <a:pt x="0" y="626"/>
                  <a:pt x="0" y="626"/>
                </a:cubicBezTo>
                <a:cubicBezTo>
                  <a:pt x="0" y="11"/>
                  <a:pt x="0" y="11"/>
                  <a:pt x="0" y="11"/>
                </a:cubicBezTo>
                <a:lnTo>
                  <a:pt x="190" y="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44"/>
          <p:cNvSpPr>
            <a:spLocks/>
          </p:cNvSpPr>
          <p:nvPr/>
        </p:nvSpPr>
        <p:spPr bwMode="auto">
          <a:xfrm>
            <a:off x="2798763" y="2978150"/>
            <a:ext cx="609600" cy="609600"/>
          </a:xfrm>
          <a:custGeom>
            <a:avLst/>
            <a:gdLst>
              <a:gd name="T0" fmla="*/ 295 w 304"/>
              <a:gd name="T1" fmla="*/ 136 h 304"/>
              <a:gd name="T2" fmla="*/ 168 w 304"/>
              <a:gd name="T3" fmla="*/ 295 h 304"/>
              <a:gd name="T4" fmla="*/ 9 w 304"/>
              <a:gd name="T5" fmla="*/ 168 h 304"/>
              <a:gd name="T6" fmla="*/ 136 w 304"/>
              <a:gd name="T7" fmla="*/ 9 h 304"/>
              <a:gd name="T8" fmla="*/ 295 w 304"/>
              <a:gd name="T9" fmla="*/ 136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" h="304">
                <a:moveTo>
                  <a:pt x="295" y="136"/>
                </a:moveTo>
                <a:cubicBezTo>
                  <a:pt x="304" y="215"/>
                  <a:pt x="247" y="286"/>
                  <a:pt x="168" y="295"/>
                </a:cubicBezTo>
                <a:cubicBezTo>
                  <a:pt x="89" y="304"/>
                  <a:pt x="18" y="247"/>
                  <a:pt x="9" y="168"/>
                </a:cubicBezTo>
                <a:cubicBezTo>
                  <a:pt x="0" y="89"/>
                  <a:pt x="57" y="17"/>
                  <a:pt x="136" y="9"/>
                </a:cubicBezTo>
                <a:cubicBezTo>
                  <a:pt x="216" y="0"/>
                  <a:pt x="287" y="57"/>
                  <a:pt x="295" y="136"/>
                </a:cubicBezTo>
                <a:close/>
              </a:path>
            </a:pathLst>
          </a:custGeom>
          <a:solidFill>
            <a:srgbClr val="FFC0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45"/>
          <p:cNvSpPr>
            <a:spLocks/>
          </p:cNvSpPr>
          <p:nvPr/>
        </p:nvSpPr>
        <p:spPr bwMode="auto">
          <a:xfrm>
            <a:off x="2903538" y="3081338"/>
            <a:ext cx="400050" cy="401637"/>
          </a:xfrm>
          <a:custGeom>
            <a:avLst/>
            <a:gdLst>
              <a:gd name="T0" fmla="*/ 195 w 200"/>
              <a:gd name="T1" fmla="*/ 90 h 200"/>
              <a:gd name="T2" fmla="*/ 111 w 200"/>
              <a:gd name="T3" fmla="*/ 194 h 200"/>
              <a:gd name="T4" fmla="*/ 6 w 200"/>
              <a:gd name="T5" fmla="*/ 110 h 200"/>
              <a:gd name="T6" fmla="*/ 90 w 200"/>
              <a:gd name="T7" fmla="*/ 5 h 200"/>
              <a:gd name="T8" fmla="*/ 195 w 200"/>
              <a:gd name="T9" fmla="*/ 9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0" h="200">
                <a:moveTo>
                  <a:pt x="195" y="90"/>
                </a:moveTo>
                <a:cubicBezTo>
                  <a:pt x="200" y="142"/>
                  <a:pt x="163" y="189"/>
                  <a:pt x="111" y="194"/>
                </a:cubicBezTo>
                <a:cubicBezTo>
                  <a:pt x="58" y="200"/>
                  <a:pt x="11" y="163"/>
                  <a:pt x="6" y="110"/>
                </a:cubicBezTo>
                <a:cubicBezTo>
                  <a:pt x="0" y="58"/>
                  <a:pt x="38" y="11"/>
                  <a:pt x="90" y="5"/>
                </a:cubicBezTo>
                <a:cubicBezTo>
                  <a:pt x="142" y="0"/>
                  <a:pt x="189" y="37"/>
                  <a:pt x="195" y="90"/>
                </a:cubicBezTo>
                <a:close/>
              </a:path>
            </a:pathLst>
          </a:custGeom>
          <a:solidFill>
            <a:srgbClr val="0552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46"/>
          <p:cNvSpPr>
            <a:spLocks/>
          </p:cNvSpPr>
          <p:nvPr/>
        </p:nvSpPr>
        <p:spPr bwMode="auto">
          <a:xfrm>
            <a:off x="10164763" y="2166938"/>
            <a:ext cx="241300" cy="285750"/>
          </a:xfrm>
          <a:custGeom>
            <a:avLst/>
            <a:gdLst>
              <a:gd name="T0" fmla="*/ 152 w 152"/>
              <a:gd name="T1" fmla="*/ 180 h 180"/>
              <a:gd name="T2" fmla="*/ 72 w 152"/>
              <a:gd name="T3" fmla="*/ 0 h 180"/>
              <a:gd name="T4" fmla="*/ 0 w 152"/>
              <a:gd name="T5" fmla="*/ 180 h 180"/>
              <a:gd name="T6" fmla="*/ 152 w 152"/>
              <a:gd name="T7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" h="180">
                <a:moveTo>
                  <a:pt x="152" y="180"/>
                </a:moveTo>
                <a:lnTo>
                  <a:pt x="72" y="0"/>
                </a:lnTo>
                <a:lnTo>
                  <a:pt x="0" y="180"/>
                </a:lnTo>
                <a:lnTo>
                  <a:pt x="152" y="180"/>
                </a:lnTo>
                <a:close/>
              </a:path>
            </a:pathLst>
          </a:custGeom>
          <a:solidFill>
            <a:srgbClr val="F7CF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47"/>
          <p:cNvSpPr>
            <a:spLocks/>
          </p:cNvSpPr>
          <p:nvPr/>
        </p:nvSpPr>
        <p:spPr bwMode="auto">
          <a:xfrm>
            <a:off x="10239376" y="2166938"/>
            <a:ext cx="84138" cy="101600"/>
          </a:xfrm>
          <a:custGeom>
            <a:avLst/>
            <a:gdLst>
              <a:gd name="T0" fmla="*/ 53 w 53"/>
              <a:gd name="T1" fmla="*/ 64 h 64"/>
              <a:gd name="T2" fmla="*/ 25 w 53"/>
              <a:gd name="T3" fmla="*/ 0 h 64"/>
              <a:gd name="T4" fmla="*/ 0 w 53"/>
              <a:gd name="T5" fmla="*/ 64 h 64"/>
              <a:gd name="T6" fmla="*/ 53 w 53"/>
              <a:gd name="T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3" h="64">
                <a:moveTo>
                  <a:pt x="53" y="64"/>
                </a:moveTo>
                <a:lnTo>
                  <a:pt x="25" y="0"/>
                </a:lnTo>
                <a:lnTo>
                  <a:pt x="0" y="64"/>
                </a:lnTo>
                <a:lnTo>
                  <a:pt x="53" y="64"/>
                </a:lnTo>
                <a:close/>
              </a:path>
            </a:pathLst>
          </a:custGeom>
          <a:solidFill>
            <a:srgbClr val="221F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Rectangle 148"/>
          <p:cNvSpPr>
            <a:spLocks noChangeArrowheads="1"/>
          </p:cNvSpPr>
          <p:nvPr/>
        </p:nvSpPr>
        <p:spPr bwMode="auto">
          <a:xfrm>
            <a:off x="10164763" y="2452688"/>
            <a:ext cx="241300" cy="2552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Rectangle 149"/>
          <p:cNvSpPr>
            <a:spLocks noChangeArrowheads="1"/>
          </p:cNvSpPr>
          <p:nvPr/>
        </p:nvSpPr>
        <p:spPr bwMode="auto">
          <a:xfrm>
            <a:off x="10164763" y="2452688"/>
            <a:ext cx="122238" cy="25527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197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840F69FF-C9A2-493B-89AD-3517306C3054}"/>
              </a:ext>
            </a:extLst>
          </p:cNvPr>
          <p:cNvSpPr txBox="1"/>
          <p:nvPr/>
        </p:nvSpPr>
        <p:spPr>
          <a:xfrm>
            <a:off x="6263925" y="2160503"/>
            <a:ext cx="4868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经常使用信息图的网站、媒体、</a:t>
            </a:r>
            <a:r>
              <a:rPr lang="zh-CN" altLang="en-US" dirty="0" smtClean="0"/>
              <a:t>公众号</a:t>
            </a:r>
            <a:r>
              <a:rPr lang="zh-CN" altLang="en-US" dirty="0"/>
              <a:t>的流量，比不使用信息图的相比平均增长</a:t>
            </a:r>
            <a:r>
              <a:rPr lang="en-US" altLang="zh-CN" dirty="0"/>
              <a:t>12%</a:t>
            </a:r>
            <a:endParaRPr lang="zh-CN" altLang="en-US" dirty="0"/>
          </a:p>
        </p:txBody>
      </p:sp>
      <p:grpSp>
        <p:nvGrpSpPr>
          <p:cNvPr id="315" name="组合 314"/>
          <p:cNvGrpSpPr/>
          <p:nvPr/>
        </p:nvGrpSpPr>
        <p:grpSpPr>
          <a:xfrm>
            <a:off x="6262039" y="3109253"/>
            <a:ext cx="3404756" cy="2235320"/>
            <a:chOff x="6613112" y="3390242"/>
            <a:chExt cx="3404756" cy="2235320"/>
          </a:xfrm>
          <a:solidFill>
            <a:schemeClr val="accent2"/>
          </a:solidFill>
        </p:grpSpPr>
        <p:sp>
          <p:nvSpPr>
            <p:cNvPr id="6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13112" y="45967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09743" y="45967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06374" y="45967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03005" y="45967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99635" y="45967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13112" y="33902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09743" y="33902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006374" y="33902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03005" y="33902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7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399635" y="3390242"/>
              <a:ext cx="618233" cy="1028820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8" name="IconShape">
            <a:extLst>
              <a:ext uri="{FF2B5EF4-FFF2-40B4-BE49-F238E27FC236}">
                <a16:creationId xmlns="" xmlns:lc="http://schemas.openxmlformats.org/drawingml/2006/lockedCanvas" xmlns:a16="http://schemas.microsoft.com/office/drawing/2014/main" id="{6B2D7907-CAF6-44A8-A692-F1C1000912E0}"/>
              </a:ext>
            </a:extLst>
          </p:cNvPr>
          <p:cNvSpPr>
            <a:spLocks noChangeAspect="1"/>
          </p:cNvSpPr>
          <p:nvPr/>
        </p:nvSpPr>
        <p:spPr bwMode="auto">
          <a:xfrm>
            <a:off x="9713607" y="4315753"/>
            <a:ext cx="618233" cy="1028820"/>
          </a:xfrm>
          <a:custGeom>
            <a:avLst/>
            <a:gdLst>
              <a:gd name="connsiteX0" fmla="*/ 84138 w 168275"/>
              <a:gd name="connsiteY0" fmla="*/ 106363 h 338138"/>
              <a:gd name="connsiteX1" fmla="*/ 168275 w 168275"/>
              <a:gd name="connsiteY1" fmla="*/ 169574 h 338138"/>
              <a:gd name="connsiteX2" fmla="*/ 168275 w 168275"/>
              <a:gd name="connsiteY2" fmla="*/ 211715 h 338138"/>
              <a:gd name="connsiteX3" fmla="*/ 147241 w 168275"/>
              <a:gd name="connsiteY3" fmla="*/ 232786 h 338138"/>
              <a:gd name="connsiteX4" fmla="*/ 126206 w 168275"/>
              <a:gd name="connsiteY4" fmla="*/ 232786 h 338138"/>
              <a:gd name="connsiteX5" fmla="*/ 126206 w 168275"/>
              <a:gd name="connsiteY5" fmla="*/ 317068 h 338138"/>
              <a:gd name="connsiteX6" fmla="*/ 105172 w 168275"/>
              <a:gd name="connsiteY6" fmla="*/ 338138 h 338138"/>
              <a:gd name="connsiteX7" fmla="*/ 63103 w 168275"/>
              <a:gd name="connsiteY7" fmla="*/ 338138 h 338138"/>
              <a:gd name="connsiteX8" fmla="*/ 42069 w 168275"/>
              <a:gd name="connsiteY8" fmla="*/ 317068 h 338138"/>
              <a:gd name="connsiteX9" fmla="*/ 42069 w 168275"/>
              <a:gd name="connsiteY9" fmla="*/ 232786 h 338138"/>
              <a:gd name="connsiteX10" fmla="*/ 21035 w 168275"/>
              <a:gd name="connsiteY10" fmla="*/ 232786 h 338138"/>
              <a:gd name="connsiteX11" fmla="*/ 0 w 168275"/>
              <a:gd name="connsiteY11" fmla="*/ 211715 h 338138"/>
              <a:gd name="connsiteX12" fmla="*/ 0 w 168275"/>
              <a:gd name="connsiteY12" fmla="*/ 169574 h 338138"/>
              <a:gd name="connsiteX13" fmla="*/ 84138 w 168275"/>
              <a:gd name="connsiteY13" fmla="*/ 106363 h 338138"/>
              <a:gd name="connsiteX14" fmla="*/ 83344 w 168275"/>
              <a:gd name="connsiteY14" fmla="*/ 0 h 338138"/>
              <a:gd name="connsiteX15" fmla="*/ 125413 w 168275"/>
              <a:gd name="connsiteY15" fmla="*/ 42069 h 338138"/>
              <a:gd name="connsiteX16" fmla="*/ 83344 w 168275"/>
              <a:gd name="connsiteY16" fmla="*/ 84138 h 338138"/>
              <a:gd name="connsiteX17" fmla="*/ 41275 w 168275"/>
              <a:gd name="connsiteY17" fmla="*/ 42069 h 338138"/>
              <a:gd name="connsiteX18" fmla="*/ 83344 w 168275"/>
              <a:gd name="connsiteY1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8275" h="338138">
                <a:moveTo>
                  <a:pt x="84138" y="106363"/>
                </a:moveTo>
                <a:cubicBezTo>
                  <a:pt x="131465" y="106363"/>
                  <a:pt x="168275" y="134018"/>
                  <a:pt x="168275" y="169574"/>
                </a:cubicBezTo>
                <a:cubicBezTo>
                  <a:pt x="168275" y="169574"/>
                  <a:pt x="168275" y="169574"/>
                  <a:pt x="168275" y="211715"/>
                </a:cubicBezTo>
                <a:cubicBezTo>
                  <a:pt x="168275" y="223567"/>
                  <a:pt x="159073" y="232786"/>
                  <a:pt x="147241" y="232786"/>
                </a:cubicBezTo>
                <a:cubicBezTo>
                  <a:pt x="147241" y="232786"/>
                  <a:pt x="147241" y="232786"/>
                  <a:pt x="126206" y="232786"/>
                </a:cubicBezTo>
                <a:cubicBezTo>
                  <a:pt x="126206" y="232786"/>
                  <a:pt x="126206" y="232786"/>
                  <a:pt x="126206" y="317068"/>
                </a:cubicBezTo>
                <a:cubicBezTo>
                  <a:pt x="126206" y="328920"/>
                  <a:pt x="117004" y="338138"/>
                  <a:pt x="105172" y="338138"/>
                </a:cubicBezTo>
                <a:cubicBezTo>
                  <a:pt x="105172" y="338138"/>
                  <a:pt x="105172" y="338138"/>
                  <a:pt x="63103" y="338138"/>
                </a:cubicBezTo>
                <a:cubicBezTo>
                  <a:pt x="51272" y="338138"/>
                  <a:pt x="42069" y="328920"/>
                  <a:pt x="42069" y="317068"/>
                </a:cubicBezTo>
                <a:cubicBezTo>
                  <a:pt x="42069" y="317068"/>
                  <a:pt x="42069" y="317068"/>
                  <a:pt x="42069" y="232786"/>
                </a:cubicBezTo>
                <a:cubicBezTo>
                  <a:pt x="42069" y="232786"/>
                  <a:pt x="42069" y="232786"/>
                  <a:pt x="21035" y="232786"/>
                </a:cubicBezTo>
                <a:cubicBezTo>
                  <a:pt x="9203" y="232786"/>
                  <a:pt x="0" y="223567"/>
                  <a:pt x="0" y="211715"/>
                </a:cubicBezTo>
                <a:cubicBezTo>
                  <a:pt x="0" y="211715"/>
                  <a:pt x="0" y="211715"/>
                  <a:pt x="0" y="169574"/>
                </a:cubicBezTo>
                <a:cubicBezTo>
                  <a:pt x="0" y="134018"/>
                  <a:pt x="36810" y="106363"/>
                  <a:pt x="84138" y="106363"/>
                </a:cubicBezTo>
                <a:close/>
                <a:moveTo>
                  <a:pt x="83344" y="0"/>
                </a:moveTo>
                <a:cubicBezTo>
                  <a:pt x="106578" y="0"/>
                  <a:pt x="125413" y="18835"/>
                  <a:pt x="125413" y="42069"/>
                </a:cubicBezTo>
                <a:cubicBezTo>
                  <a:pt x="125413" y="65303"/>
                  <a:pt x="106578" y="84138"/>
                  <a:pt x="83344" y="84138"/>
                </a:cubicBezTo>
                <a:cubicBezTo>
                  <a:pt x="60110" y="84138"/>
                  <a:pt x="41275" y="65303"/>
                  <a:pt x="41275" y="42069"/>
                </a:cubicBezTo>
                <a:cubicBezTo>
                  <a:pt x="41275" y="18835"/>
                  <a:pt x="60110" y="0"/>
                  <a:pt x="8334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grpSp>
        <p:nvGrpSpPr>
          <p:cNvPr id="19" name="组合 18"/>
          <p:cNvGrpSpPr/>
          <p:nvPr/>
        </p:nvGrpSpPr>
        <p:grpSpPr>
          <a:xfrm>
            <a:off x="4780775" y="287371"/>
            <a:ext cx="2630450" cy="218783"/>
            <a:chOff x="4460913" y="287371"/>
            <a:chExt cx="2630450" cy="306138"/>
          </a:xfrm>
        </p:grpSpPr>
        <p:sp>
          <p:nvSpPr>
            <p:cNvPr id="20" name="矩形 19"/>
            <p:cNvSpPr/>
            <p:nvPr/>
          </p:nvSpPr>
          <p:spPr>
            <a:xfrm>
              <a:off x="4460913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6858347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0" y="0"/>
            <a:ext cx="12192000" cy="299756"/>
          </a:xfrm>
          <a:prstGeom prst="rect">
            <a:avLst/>
          </a:prstGeom>
          <a:solidFill>
            <a:srgbClr val="009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987018" y="478788"/>
            <a:ext cx="4217964" cy="732883"/>
            <a:chOff x="3861567" y="478788"/>
            <a:chExt cx="3842566" cy="732883"/>
          </a:xfrm>
        </p:grpSpPr>
        <p:sp>
          <p:nvSpPr>
            <p:cNvPr id="24" name="圆角矩形 23"/>
            <p:cNvSpPr/>
            <p:nvPr/>
          </p:nvSpPr>
          <p:spPr>
            <a:xfrm>
              <a:off x="3861567" y="478788"/>
              <a:ext cx="3842566" cy="732883"/>
            </a:xfrm>
            <a:prstGeom prst="roundRect">
              <a:avLst>
                <a:gd name="adj" fmla="val 9351"/>
              </a:avLst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861567" y="551378"/>
              <a:ext cx="3842566" cy="6602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964275" y="637378"/>
              <a:ext cx="3637150" cy="488293"/>
              <a:chOff x="4066983" y="720464"/>
              <a:chExt cx="3431734" cy="488293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4066983" y="720464"/>
                <a:ext cx="3431734" cy="488293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zh-CN" altLang="en-US" sz="2400" b="1" dirty="0" smtClean="0"/>
                  <a:t>信息图带来的流量 </a:t>
                </a:r>
                <a:endParaRPr lang="en-US" altLang="zh-CN" sz="2400" b="1" dirty="0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4066983" y="1092397"/>
                <a:ext cx="3431734" cy="116360"/>
              </a:xfrm>
              <a:custGeom>
                <a:avLst/>
                <a:gdLst>
                  <a:gd name="connsiteX0" fmla="*/ 0 w 3431734"/>
                  <a:gd name="connsiteY0" fmla="*/ 0 h 158415"/>
                  <a:gd name="connsiteX1" fmla="*/ 81384 w 3431734"/>
                  <a:gd name="connsiteY1" fmla="*/ 81384 h 158415"/>
                  <a:gd name="connsiteX2" fmla="*/ 3350350 w 3431734"/>
                  <a:gd name="connsiteY2" fmla="*/ 81384 h 158415"/>
                  <a:gd name="connsiteX3" fmla="*/ 3431734 w 3431734"/>
                  <a:gd name="connsiteY3" fmla="*/ 0 h 158415"/>
                  <a:gd name="connsiteX4" fmla="*/ 3431734 w 3431734"/>
                  <a:gd name="connsiteY4" fmla="*/ 77031 h 158415"/>
                  <a:gd name="connsiteX5" fmla="*/ 3350350 w 3431734"/>
                  <a:gd name="connsiteY5" fmla="*/ 158415 h 158415"/>
                  <a:gd name="connsiteX6" fmla="*/ 81384 w 3431734"/>
                  <a:gd name="connsiteY6" fmla="*/ 158415 h 158415"/>
                  <a:gd name="connsiteX7" fmla="*/ 0 w 3431734"/>
                  <a:gd name="connsiteY7" fmla="*/ 77031 h 158415"/>
                  <a:gd name="connsiteX8" fmla="*/ 0 w 3431734"/>
                  <a:gd name="connsiteY8" fmla="*/ 0 h 158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1734" h="158415">
                    <a:moveTo>
                      <a:pt x="0" y="0"/>
                    </a:moveTo>
                    <a:cubicBezTo>
                      <a:pt x="0" y="44947"/>
                      <a:pt x="36437" y="81384"/>
                      <a:pt x="81384" y="81384"/>
                    </a:cubicBezTo>
                    <a:lnTo>
                      <a:pt x="3350350" y="81384"/>
                    </a:lnTo>
                    <a:cubicBezTo>
                      <a:pt x="3395297" y="81384"/>
                      <a:pt x="3431734" y="44947"/>
                      <a:pt x="3431734" y="0"/>
                    </a:cubicBezTo>
                    <a:lnTo>
                      <a:pt x="3431734" y="77031"/>
                    </a:lnTo>
                    <a:cubicBezTo>
                      <a:pt x="3431734" y="121978"/>
                      <a:pt x="3395297" y="158415"/>
                      <a:pt x="3350350" y="158415"/>
                    </a:cubicBezTo>
                    <a:lnTo>
                      <a:pt x="81384" y="158415"/>
                    </a:lnTo>
                    <a:cubicBezTo>
                      <a:pt x="36437" y="158415"/>
                      <a:pt x="0" y="121978"/>
                      <a:pt x="0" y="770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/>
              </a:p>
            </p:txBody>
          </p:sp>
        </p:grpSp>
      </p:grpSp>
      <p:sp>
        <p:nvSpPr>
          <p:cNvPr id="29" name="IconShape">
            <a:extLst>
              <a:ext uri="{FF2B5EF4-FFF2-40B4-BE49-F238E27FC236}">
                <a16:creationId xmlns="" xmlns:lc="http://schemas.openxmlformats.org/drawingml/2006/lockedCanvas" xmlns:a16="http://schemas.microsoft.com/office/drawing/2014/main" id="{6B2D7907-CAF6-44A8-A692-F1C1000912E0}"/>
              </a:ext>
            </a:extLst>
          </p:cNvPr>
          <p:cNvSpPr>
            <a:spLocks noChangeAspect="1"/>
          </p:cNvSpPr>
          <p:nvPr/>
        </p:nvSpPr>
        <p:spPr bwMode="auto">
          <a:xfrm>
            <a:off x="10410599" y="4315753"/>
            <a:ext cx="618233" cy="1028820"/>
          </a:xfrm>
          <a:custGeom>
            <a:avLst/>
            <a:gdLst>
              <a:gd name="connsiteX0" fmla="*/ 84138 w 168275"/>
              <a:gd name="connsiteY0" fmla="*/ 106363 h 338138"/>
              <a:gd name="connsiteX1" fmla="*/ 168275 w 168275"/>
              <a:gd name="connsiteY1" fmla="*/ 169574 h 338138"/>
              <a:gd name="connsiteX2" fmla="*/ 168275 w 168275"/>
              <a:gd name="connsiteY2" fmla="*/ 211715 h 338138"/>
              <a:gd name="connsiteX3" fmla="*/ 147241 w 168275"/>
              <a:gd name="connsiteY3" fmla="*/ 232786 h 338138"/>
              <a:gd name="connsiteX4" fmla="*/ 126206 w 168275"/>
              <a:gd name="connsiteY4" fmla="*/ 232786 h 338138"/>
              <a:gd name="connsiteX5" fmla="*/ 126206 w 168275"/>
              <a:gd name="connsiteY5" fmla="*/ 317068 h 338138"/>
              <a:gd name="connsiteX6" fmla="*/ 105172 w 168275"/>
              <a:gd name="connsiteY6" fmla="*/ 338138 h 338138"/>
              <a:gd name="connsiteX7" fmla="*/ 63103 w 168275"/>
              <a:gd name="connsiteY7" fmla="*/ 338138 h 338138"/>
              <a:gd name="connsiteX8" fmla="*/ 42069 w 168275"/>
              <a:gd name="connsiteY8" fmla="*/ 317068 h 338138"/>
              <a:gd name="connsiteX9" fmla="*/ 42069 w 168275"/>
              <a:gd name="connsiteY9" fmla="*/ 232786 h 338138"/>
              <a:gd name="connsiteX10" fmla="*/ 21035 w 168275"/>
              <a:gd name="connsiteY10" fmla="*/ 232786 h 338138"/>
              <a:gd name="connsiteX11" fmla="*/ 0 w 168275"/>
              <a:gd name="connsiteY11" fmla="*/ 211715 h 338138"/>
              <a:gd name="connsiteX12" fmla="*/ 0 w 168275"/>
              <a:gd name="connsiteY12" fmla="*/ 169574 h 338138"/>
              <a:gd name="connsiteX13" fmla="*/ 84138 w 168275"/>
              <a:gd name="connsiteY13" fmla="*/ 106363 h 338138"/>
              <a:gd name="connsiteX14" fmla="*/ 83344 w 168275"/>
              <a:gd name="connsiteY14" fmla="*/ 0 h 338138"/>
              <a:gd name="connsiteX15" fmla="*/ 125413 w 168275"/>
              <a:gd name="connsiteY15" fmla="*/ 42069 h 338138"/>
              <a:gd name="connsiteX16" fmla="*/ 83344 w 168275"/>
              <a:gd name="connsiteY16" fmla="*/ 84138 h 338138"/>
              <a:gd name="connsiteX17" fmla="*/ 41275 w 168275"/>
              <a:gd name="connsiteY17" fmla="*/ 42069 h 338138"/>
              <a:gd name="connsiteX18" fmla="*/ 83344 w 168275"/>
              <a:gd name="connsiteY1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8275" h="338138">
                <a:moveTo>
                  <a:pt x="84138" y="106363"/>
                </a:moveTo>
                <a:cubicBezTo>
                  <a:pt x="131465" y="106363"/>
                  <a:pt x="168275" y="134018"/>
                  <a:pt x="168275" y="169574"/>
                </a:cubicBezTo>
                <a:cubicBezTo>
                  <a:pt x="168275" y="169574"/>
                  <a:pt x="168275" y="169574"/>
                  <a:pt x="168275" y="211715"/>
                </a:cubicBezTo>
                <a:cubicBezTo>
                  <a:pt x="168275" y="223567"/>
                  <a:pt x="159073" y="232786"/>
                  <a:pt x="147241" y="232786"/>
                </a:cubicBezTo>
                <a:cubicBezTo>
                  <a:pt x="147241" y="232786"/>
                  <a:pt x="147241" y="232786"/>
                  <a:pt x="126206" y="232786"/>
                </a:cubicBezTo>
                <a:cubicBezTo>
                  <a:pt x="126206" y="232786"/>
                  <a:pt x="126206" y="232786"/>
                  <a:pt x="126206" y="317068"/>
                </a:cubicBezTo>
                <a:cubicBezTo>
                  <a:pt x="126206" y="328920"/>
                  <a:pt x="117004" y="338138"/>
                  <a:pt x="105172" y="338138"/>
                </a:cubicBezTo>
                <a:cubicBezTo>
                  <a:pt x="105172" y="338138"/>
                  <a:pt x="105172" y="338138"/>
                  <a:pt x="63103" y="338138"/>
                </a:cubicBezTo>
                <a:cubicBezTo>
                  <a:pt x="51272" y="338138"/>
                  <a:pt x="42069" y="328920"/>
                  <a:pt x="42069" y="317068"/>
                </a:cubicBezTo>
                <a:cubicBezTo>
                  <a:pt x="42069" y="317068"/>
                  <a:pt x="42069" y="317068"/>
                  <a:pt x="42069" y="232786"/>
                </a:cubicBezTo>
                <a:cubicBezTo>
                  <a:pt x="42069" y="232786"/>
                  <a:pt x="42069" y="232786"/>
                  <a:pt x="21035" y="232786"/>
                </a:cubicBezTo>
                <a:cubicBezTo>
                  <a:pt x="9203" y="232786"/>
                  <a:pt x="0" y="223567"/>
                  <a:pt x="0" y="211715"/>
                </a:cubicBezTo>
                <a:cubicBezTo>
                  <a:pt x="0" y="211715"/>
                  <a:pt x="0" y="211715"/>
                  <a:pt x="0" y="169574"/>
                </a:cubicBezTo>
                <a:cubicBezTo>
                  <a:pt x="0" y="134018"/>
                  <a:pt x="36810" y="106363"/>
                  <a:pt x="84138" y="106363"/>
                </a:cubicBezTo>
                <a:close/>
                <a:moveTo>
                  <a:pt x="83344" y="0"/>
                </a:moveTo>
                <a:cubicBezTo>
                  <a:pt x="106578" y="0"/>
                  <a:pt x="125413" y="18835"/>
                  <a:pt x="125413" y="42069"/>
                </a:cubicBezTo>
                <a:cubicBezTo>
                  <a:pt x="125413" y="65303"/>
                  <a:pt x="106578" y="84138"/>
                  <a:pt x="83344" y="84138"/>
                </a:cubicBezTo>
                <a:cubicBezTo>
                  <a:pt x="60110" y="84138"/>
                  <a:pt x="41275" y="65303"/>
                  <a:pt x="41275" y="42069"/>
                </a:cubicBezTo>
                <a:cubicBezTo>
                  <a:pt x="41275" y="18835"/>
                  <a:pt x="60110" y="0"/>
                  <a:pt x="83344" y="0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100000">
                <a:schemeClr val="lt1">
                  <a:lumMod val="85000"/>
                </a:schemeClr>
              </a:gs>
              <a:gs pos="35000">
                <a:schemeClr val="accent4"/>
              </a:gs>
              <a:gs pos="35000">
                <a:schemeClr val="lt1">
                  <a:lumMod val="8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/>
          </a:p>
        </p:txBody>
      </p:sp>
      <p:grpSp>
        <p:nvGrpSpPr>
          <p:cNvPr id="313" name="组合 312"/>
          <p:cNvGrpSpPr/>
          <p:nvPr/>
        </p:nvGrpSpPr>
        <p:grpSpPr>
          <a:xfrm>
            <a:off x="1262199" y="7360968"/>
            <a:ext cx="4611551" cy="3370262"/>
            <a:chOff x="490829" y="2596881"/>
            <a:chExt cx="4837113" cy="3370262"/>
          </a:xfrm>
        </p:grpSpPr>
        <p:sp>
          <p:nvSpPr>
            <p:cNvPr id="112" name="Freeform 5"/>
            <p:cNvSpPr>
              <a:spLocks/>
            </p:cNvSpPr>
            <p:nvPr/>
          </p:nvSpPr>
          <p:spPr bwMode="auto">
            <a:xfrm>
              <a:off x="1732254" y="3401743"/>
              <a:ext cx="3595688" cy="2176462"/>
            </a:xfrm>
            <a:custGeom>
              <a:avLst/>
              <a:gdLst>
                <a:gd name="T0" fmla="*/ 1926 w 1982"/>
                <a:gd name="T1" fmla="*/ 0 h 1200"/>
                <a:gd name="T2" fmla="*/ 56 w 1982"/>
                <a:gd name="T3" fmla="*/ 0 h 1200"/>
                <a:gd name="T4" fmla="*/ 0 w 1982"/>
                <a:gd name="T5" fmla="*/ 56 h 1200"/>
                <a:gd name="T6" fmla="*/ 0 w 1982"/>
                <a:gd name="T7" fmla="*/ 1144 h 1200"/>
                <a:gd name="T8" fmla="*/ 56 w 1982"/>
                <a:gd name="T9" fmla="*/ 1200 h 1200"/>
                <a:gd name="T10" fmla="*/ 1926 w 1982"/>
                <a:gd name="T11" fmla="*/ 1200 h 1200"/>
                <a:gd name="T12" fmla="*/ 1982 w 1982"/>
                <a:gd name="T13" fmla="*/ 1144 h 1200"/>
                <a:gd name="T14" fmla="*/ 1982 w 1982"/>
                <a:gd name="T15" fmla="*/ 56 h 1200"/>
                <a:gd name="T16" fmla="*/ 1926 w 1982"/>
                <a:gd name="T17" fmla="*/ 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82" h="1200">
                  <a:moveTo>
                    <a:pt x="1926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75"/>
                    <a:pt x="25" y="1200"/>
                    <a:pt x="56" y="1200"/>
                  </a:cubicBezTo>
                  <a:cubicBezTo>
                    <a:pt x="1926" y="1200"/>
                    <a:pt x="1926" y="1200"/>
                    <a:pt x="1926" y="1200"/>
                  </a:cubicBezTo>
                  <a:cubicBezTo>
                    <a:pt x="1957" y="1200"/>
                    <a:pt x="1982" y="1175"/>
                    <a:pt x="1982" y="1144"/>
                  </a:cubicBezTo>
                  <a:cubicBezTo>
                    <a:pt x="1982" y="56"/>
                    <a:pt x="1982" y="56"/>
                    <a:pt x="1982" y="56"/>
                  </a:cubicBezTo>
                  <a:cubicBezTo>
                    <a:pt x="1982" y="25"/>
                    <a:pt x="1957" y="0"/>
                    <a:pt x="1926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6"/>
            <p:cNvSpPr>
              <a:spLocks noChangeArrowheads="1"/>
            </p:cNvSpPr>
            <p:nvPr/>
          </p:nvSpPr>
          <p:spPr bwMode="auto">
            <a:xfrm>
              <a:off x="1913229" y="3581131"/>
              <a:ext cx="3233738" cy="1817687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7"/>
            <p:cNvSpPr>
              <a:spLocks noChangeArrowheads="1"/>
            </p:cNvSpPr>
            <p:nvPr/>
          </p:nvSpPr>
          <p:spPr bwMode="auto">
            <a:xfrm>
              <a:off x="3497554" y="3457306"/>
              <a:ext cx="65088" cy="66675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8"/>
            <p:cNvSpPr>
              <a:spLocks noChangeArrowheads="1"/>
            </p:cNvSpPr>
            <p:nvPr/>
          </p:nvSpPr>
          <p:spPr bwMode="auto">
            <a:xfrm>
              <a:off x="3476917" y="5436918"/>
              <a:ext cx="104775" cy="103187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3232442" y="5578206"/>
              <a:ext cx="595313" cy="331787"/>
            </a:xfrm>
            <a:custGeom>
              <a:avLst/>
              <a:gdLst>
                <a:gd name="T0" fmla="*/ 375 w 375"/>
                <a:gd name="T1" fmla="*/ 209 h 209"/>
                <a:gd name="T2" fmla="*/ 0 w 375"/>
                <a:gd name="T3" fmla="*/ 209 h 209"/>
                <a:gd name="T4" fmla="*/ 47 w 375"/>
                <a:gd name="T5" fmla="*/ 0 h 209"/>
                <a:gd name="T6" fmla="*/ 328 w 375"/>
                <a:gd name="T7" fmla="*/ 0 h 209"/>
                <a:gd name="T8" fmla="*/ 375 w 375"/>
                <a:gd name="T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209">
                  <a:moveTo>
                    <a:pt x="375" y="209"/>
                  </a:moveTo>
                  <a:lnTo>
                    <a:pt x="0" y="209"/>
                  </a:lnTo>
                  <a:lnTo>
                    <a:pt x="47" y="0"/>
                  </a:lnTo>
                  <a:lnTo>
                    <a:pt x="328" y="0"/>
                  </a:lnTo>
                  <a:lnTo>
                    <a:pt x="375" y="209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"/>
            <p:cNvSpPr>
              <a:spLocks/>
            </p:cNvSpPr>
            <p:nvPr/>
          </p:nvSpPr>
          <p:spPr bwMode="auto">
            <a:xfrm>
              <a:off x="2883192" y="5909993"/>
              <a:ext cx="1292225" cy="57150"/>
            </a:xfrm>
            <a:custGeom>
              <a:avLst/>
              <a:gdLst>
                <a:gd name="T0" fmla="*/ 696 w 712"/>
                <a:gd name="T1" fmla="*/ 0 h 32"/>
                <a:gd name="T2" fmla="*/ 16 w 712"/>
                <a:gd name="T3" fmla="*/ 0 h 32"/>
                <a:gd name="T4" fmla="*/ 0 w 712"/>
                <a:gd name="T5" fmla="*/ 16 h 32"/>
                <a:gd name="T6" fmla="*/ 16 w 712"/>
                <a:gd name="T7" fmla="*/ 32 h 32"/>
                <a:gd name="T8" fmla="*/ 696 w 712"/>
                <a:gd name="T9" fmla="*/ 32 h 32"/>
                <a:gd name="T10" fmla="*/ 712 w 712"/>
                <a:gd name="T11" fmla="*/ 16 h 32"/>
                <a:gd name="T12" fmla="*/ 696 w 712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2" h="32">
                  <a:moveTo>
                    <a:pt x="69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696" y="32"/>
                    <a:pt x="696" y="32"/>
                    <a:pt x="696" y="32"/>
                  </a:cubicBezTo>
                  <a:cubicBezTo>
                    <a:pt x="705" y="32"/>
                    <a:pt x="712" y="25"/>
                    <a:pt x="712" y="16"/>
                  </a:cubicBezTo>
                  <a:cubicBezTo>
                    <a:pt x="712" y="7"/>
                    <a:pt x="705" y="0"/>
                    <a:pt x="696" y="0"/>
                  </a:cubicBez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"/>
            <p:cNvSpPr>
              <a:spLocks/>
            </p:cNvSpPr>
            <p:nvPr/>
          </p:nvSpPr>
          <p:spPr bwMode="auto">
            <a:xfrm>
              <a:off x="3291179" y="5578206"/>
              <a:ext cx="476250" cy="68262"/>
            </a:xfrm>
            <a:custGeom>
              <a:avLst/>
              <a:gdLst>
                <a:gd name="T0" fmla="*/ 300 w 300"/>
                <a:gd name="T1" fmla="*/ 43 h 43"/>
                <a:gd name="T2" fmla="*/ 291 w 300"/>
                <a:gd name="T3" fmla="*/ 0 h 43"/>
                <a:gd name="T4" fmla="*/ 10 w 300"/>
                <a:gd name="T5" fmla="*/ 0 h 43"/>
                <a:gd name="T6" fmla="*/ 0 w 300"/>
                <a:gd name="T7" fmla="*/ 43 h 43"/>
                <a:gd name="T8" fmla="*/ 300 w 300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43">
                  <a:moveTo>
                    <a:pt x="300" y="43"/>
                  </a:moveTo>
                  <a:lnTo>
                    <a:pt x="291" y="0"/>
                  </a:lnTo>
                  <a:lnTo>
                    <a:pt x="10" y="0"/>
                  </a:lnTo>
                  <a:lnTo>
                    <a:pt x="0" y="43"/>
                  </a:lnTo>
                  <a:lnTo>
                    <a:pt x="300" y="43"/>
                  </a:ln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2"/>
            <p:cNvSpPr>
              <a:spLocks noChangeArrowheads="1"/>
            </p:cNvSpPr>
            <p:nvPr/>
          </p:nvSpPr>
          <p:spPr bwMode="auto">
            <a:xfrm>
              <a:off x="1913229" y="3581131"/>
              <a:ext cx="3233738" cy="103187"/>
            </a:xfrm>
            <a:prstGeom prst="rect">
              <a:avLst/>
            </a:pr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3"/>
            <p:cNvSpPr>
              <a:spLocks noChangeArrowheads="1"/>
            </p:cNvSpPr>
            <p:nvPr/>
          </p:nvSpPr>
          <p:spPr bwMode="auto">
            <a:xfrm>
              <a:off x="1913229" y="3581131"/>
              <a:ext cx="271463" cy="103187"/>
            </a:xfrm>
            <a:prstGeom prst="rect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4"/>
            <p:cNvSpPr>
              <a:spLocks noChangeArrowheads="1"/>
            </p:cNvSpPr>
            <p:nvPr/>
          </p:nvSpPr>
          <p:spPr bwMode="auto">
            <a:xfrm>
              <a:off x="1913229" y="3684318"/>
              <a:ext cx="3233738" cy="201612"/>
            </a:xfrm>
            <a:prstGeom prst="rect">
              <a:avLst/>
            </a:prstGeom>
            <a:solidFill>
              <a:srgbClr val="29B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15"/>
            <p:cNvSpPr>
              <a:spLocks noChangeArrowheads="1"/>
            </p:cNvSpPr>
            <p:nvPr/>
          </p:nvSpPr>
          <p:spPr bwMode="auto">
            <a:xfrm>
              <a:off x="5035842" y="3750993"/>
              <a:ext cx="66675" cy="68262"/>
            </a:xfrm>
            <a:prstGeom prst="ellipse">
              <a:avLst/>
            </a:pr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16"/>
            <p:cNvSpPr>
              <a:spLocks noChangeArrowheads="1"/>
            </p:cNvSpPr>
            <p:nvPr/>
          </p:nvSpPr>
          <p:spPr bwMode="auto">
            <a:xfrm>
              <a:off x="4881854" y="3750993"/>
              <a:ext cx="66675" cy="68262"/>
            </a:xfrm>
            <a:prstGeom prst="ellipse">
              <a:avLst/>
            </a:pr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17"/>
            <p:cNvSpPr>
              <a:spLocks noChangeArrowheads="1"/>
            </p:cNvSpPr>
            <p:nvPr/>
          </p:nvSpPr>
          <p:spPr bwMode="auto">
            <a:xfrm>
              <a:off x="4727867" y="3750993"/>
              <a:ext cx="66675" cy="68262"/>
            </a:xfrm>
            <a:prstGeom prst="ellipse">
              <a:avLst/>
            </a:pr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18"/>
            <p:cNvSpPr>
              <a:spLocks noChangeArrowheads="1"/>
            </p:cNvSpPr>
            <p:nvPr/>
          </p:nvSpPr>
          <p:spPr bwMode="auto">
            <a:xfrm>
              <a:off x="4572292" y="3750993"/>
              <a:ext cx="69850" cy="68262"/>
            </a:xfrm>
            <a:prstGeom prst="ellipse">
              <a:avLst/>
            </a:pr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Rectangle 19"/>
            <p:cNvSpPr>
              <a:spLocks noChangeArrowheads="1"/>
            </p:cNvSpPr>
            <p:nvPr/>
          </p:nvSpPr>
          <p:spPr bwMode="auto">
            <a:xfrm>
              <a:off x="1913229" y="3684318"/>
              <a:ext cx="409575" cy="201612"/>
            </a:xfrm>
            <a:prstGeom prst="rect">
              <a:avLst/>
            </a:pr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Rectangle 20"/>
            <p:cNvSpPr>
              <a:spLocks noChangeArrowheads="1"/>
            </p:cNvSpPr>
            <p:nvPr/>
          </p:nvSpPr>
          <p:spPr bwMode="auto">
            <a:xfrm>
              <a:off x="2322804" y="3684318"/>
              <a:ext cx="409575" cy="201612"/>
            </a:xfrm>
            <a:prstGeom prst="rect">
              <a:avLst/>
            </a:prstGeom>
            <a:solidFill>
              <a:srgbClr val="29B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Rectangle 21"/>
            <p:cNvSpPr>
              <a:spLocks noChangeArrowheads="1"/>
            </p:cNvSpPr>
            <p:nvPr/>
          </p:nvSpPr>
          <p:spPr bwMode="auto">
            <a:xfrm>
              <a:off x="2732379" y="3684318"/>
              <a:ext cx="411163" cy="201612"/>
            </a:xfrm>
            <a:prstGeom prst="rect">
              <a:avLst/>
            </a:prstGeom>
            <a:solidFill>
              <a:srgbClr val="039B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Rectangle 22"/>
            <p:cNvSpPr>
              <a:spLocks noChangeArrowheads="1"/>
            </p:cNvSpPr>
            <p:nvPr/>
          </p:nvSpPr>
          <p:spPr bwMode="auto">
            <a:xfrm>
              <a:off x="1991017" y="3985943"/>
              <a:ext cx="749300" cy="1412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Rectangle 23"/>
            <p:cNvSpPr>
              <a:spLocks noChangeArrowheads="1"/>
            </p:cNvSpPr>
            <p:nvPr/>
          </p:nvSpPr>
          <p:spPr bwMode="auto">
            <a:xfrm>
              <a:off x="2814929" y="3985943"/>
              <a:ext cx="2252663" cy="14128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24"/>
            <p:cNvSpPr>
              <a:spLocks noChangeArrowheads="1"/>
            </p:cNvSpPr>
            <p:nvPr/>
          </p:nvSpPr>
          <p:spPr bwMode="auto">
            <a:xfrm>
              <a:off x="2114842" y="4112943"/>
              <a:ext cx="501650" cy="501650"/>
            </a:xfrm>
            <a:prstGeom prst="ellipse">
              <a:avLst/>
            </a:prstGeom>
            <a:solidFill>
              <a:srgbClr val="29B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25"/>
            <p:cNvSpPr>
              <a:spLocks noChangeArrowheads="1"/>
            </p:cNvSpPr>
            <p:nvPr/>
          </p:nvSpPr>
          <p:spPr bwMode="auto">
            <a:xfrm>
              <a:off x="2295817" y="4232006"/>
              <a:ext cx="139700" cy="1762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6"/>
            <p:cNvSpPr>
              <a:spLocks/>
            </p:cNvSpPr>
            <p:nvPr/>
          </p:nvSpPr>
          <p:spPr bwMode="auto">
            <a:xfrm>
              <a:off x="2240254" y="4357418"/>
              <a:ext cx="250825" cy="139700"/>
            </a:xfrm>
            <a:custGeom>
              <a:avLst/>
              <a:gdLst>
                <a:gd name="T0" fmla="*/ 112 w 139"/>
                <a:gd name="T1" fmla="*/ 0 h 77"/>
                <a:gd name="T2" fmla="*/ 69 w 139"/>
                <a:gd name="T3" fmla="*/ 42 h 77"/>
                <a:gd name="T4" fmla="*/ 27 w 139"/>
                <a:gd name="T5" fmla="*/ 0 h 77"/>
                <a:gd name="T6" fmla="*/ 0 w 139"/>
                <a:gd name="T7" fmla="*/ 34 h 77"/>
                <a:gd name="T8" fmla="*/ 69 w 139"/>
                <a:gd name="T9" fmla="*/ 77 h 77"/>
                <a:gd name="T10" fmla="*/ 139 w 139"/>
                <a:gd name="T11" fmla="*/ 34 h 77"/>
                <a:gd name="T12" fmla="*/ 112 w 139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7">
                  <a:moveTo>
                    <a:pt x="112" y="0"/>
                  </a:moveTo>
                  <a:cubicBezTo>
                    <a:pt x="107" y="24"/>
                    <a:pt x="90" y="42"/>
                    <a:pt x="69" y="42"/>
                  </a:cubicBezTo>
                  <a:cubicBezTo>
                    <a:pt x="49" y="42"/>
                    <a:pt x="32" y="24"/>
                    <a:pt x="27" y="0"/>
                  </a:cubicBezTo>
                  <a:cubicBezTo>
                    <a:pt x="11" y="8"/>
                    <a:pt x="0" y="20"/>
                    <a:pt x="0" y="34"/>
                  </a:cubicBezTo>
                  <a:cubicBezTo>
                    <a:pt x="0" y="58"/>
                    <a:pt x="31" y="77"/>
                    <a:pt x="69" y="77"/>
                  </a:cubicBezTo>
                  <a:cubicBezTo>
                    <a:pt x="108" y="77"/>
                    <a:pt x="139" y="58"/>
                    <a:pt x="139" y="34"/>
                  </a:cubicBezTo>
                  <a:cubicBezTo>
                    <a:pt x="139" y="20"/>
                    <a:pt x="128" y="8"/>
                    <a:pt x="1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27"/>
            <p:cNvSpPr>
              <a:spLocks noChangeArrowheads="1"/>
            </p:cNvSpPr>
            <p:nvPr/>
          </p:nvSpPr>
          <p:spPr bwMode="auto">
            <a:xfrm>
              <a:off x="2114842" y="4693968"/>
              <a:ext cx="501650" cy="6826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Rectangle 28"/>
            <p:cNvSpPr>
              <a:spLocks noChangeArrowheads="1"/>
            </p:cNvSpPr>
            <p:nvPr/>
          </p:nvSpPr>
          <p:spPr bwMode="auto">
            <a:xfrm>
              <a:off x="2114842" y="4827318"/>
              <a:ext cx="7461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29"/>
            <p:cNvSpPr>
              <a:spLocks noChangeArrowheads="1"/>
            </p:cNvSpPr>
            <p:nvPr/>
          </p:nvSpPr>
          <p:spPr bwMode="auto">
            <a:xfrm>
              <a:off x="2214854" y="4827318"/>
              <a:ext cx="22225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30"/>
            <p:cNvSpPr>
              <a:spLocks noChangeArrowheads="1"/>
            </p:cNvSpPr>
            <p:nvPr/>
          </p:nvSpPr>
          <p:spPr bwMode="auto">
            <a:xfrm>
              <a:off x="2464092" y="4827318"/>
              <a:ext cx="15240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31"/>
            <p:cNvSpPr>
              <a:spLocks noChangeArrowheads="1"/>
            </p:cNvSpPr>
            <p:nvPr/>
          </p:nvSpPr>
          <p:spPr bwMode="auto">
            <a:xfrm>
              <a:off x="2114842" y="4871768"/>
              <a:ext cx="182563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32"/>
            <p:cNvSpPr>
              <a:spLocks noChangeArrowheads="1"/>
            </p:cNvSpPr>
            <p:nvPr/>
          </p:nvSpPr>
          <p:spPr bwMode="auto">
            <a:xfrm>
              <a:off x="2324392" y="4871768"/>
              <a:ext cx="198438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33"/>
            <p:cNvSpPr>
              <a:spLocks noChangeArrowheads="1"/>
            </p:cNvSpPr>
            <p:nvPr/>
          </p:nvSpPr>
          <p:spPr bwMode="auto">
            <a:xfrm>
              <a:off x="2549817" y="4871768"/>
              <a:ext cx="6667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Rectangle 34"/>
            <p:cNvSpPr>
              <a:spLocks noChangeArrowheads="1"/>
            </p:cNvSpPr>
            <p:nvPr/>
          </p:nvSpPr>
          <p:spPr bwMode="auto">
            <a:xfrm>
              <a:off x="2114842" y="4914631"/>
              <a:ext cx="1190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Rectangle 35"/>
            <p:cNvSpPr>
              <a:spLocks noChangeArrowheads="1"/>
            </p:cNvSpPr>
            <p:nvPr/>
          </p:nvSpPr>
          <p:spPr bwMode="auto">
            <a:xfrm>
              <a:off x="2260892" y="4914631"/>
              <a:ext cx="98425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Rectangle 36"/>
            <p:cNvSpPr>
              <a:spLocks noChangeArrowheads="1"/>
            </p:cNvSpPr>
            <p:nvPr/>
          </p:nvSpPr>
          <p:spPr bwMode="auto">
            <a:xfrm>
              <a:off x="2384717" y="4914631"/>
              <a:ext cx="231775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Rectangle 37"/>
            <p:cNvSpPr>
              <a:spLocks noChangeArrowheads="1"/>
            </p:cNvSpPr>
            <p:nvPr/>
          </p:nvSpPr>
          <p:spPr bwMode="auto">
            <a:xfrm>
              <a:off x="2114842" y="4957493"/>
              <a:ext cx="77788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Rectangle 38"/>
            <p:cNvSpPr>
              <a:spLocks noChangeArrowheads="1"/>
            </p:cNvSpPr>
            <p:nvPr/>
          </p:nvSpPr>
          <p:spPr bwMode="auto">
            <a:xfrm>
              <a:off x="2221204" y="4957493"/>
              <a:ext cx="22860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Rectangle 39"/>
            <p:cNvSpPr>
              <a:spLocks noChangeArrowheads="1"/>
            </p:cNvSpPr>
            <p:nvPr/>
          </p:nvSpPr>
          <p:spPr bwMode="auto">
            <a:xfrm>
              <a:off x="2478379" y="4957493"/>
              <a:ext cx="13811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Rectangle 40"/>
            <p:cNvSpPr>
              <a:spLocks noChangeArrowheads="1"/>
            </p:cNvSpPr>
            <p:nvPr/>
          </p:nvSpPr>
          <p:spPr bwMode="auto">
            <a:xfrm>
              <a:off x="2114842" y="5001943"/>
              <a:ext cx="195263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Rectangle 41"/>
            <p:cNvSpPr>
              <a:spLocks noChangeArrowheads="1"/>
            </p:cNvSpPr>
            <p:nvPr/>
          </p:nvSpPr>
          <p:spPr bwMode="auto">
            <a:xfrm>
              <a:off x="2337092" y="5001943"/>
              <a:ext cx="141288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Rectangle 42"/>
            <p:cNvSpPr>
              <a:spLocks noChangeArrowheads="1"/>
            </p:cNvSpPr>
            <p:nvPr/>
          </p:nvSpPr>
          <p:spPr bwMode="auto">
            <a:xfrm>
              <a:off x="3232442" y="4182793"/>
              <a:ext cx="525463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Rectangle 43"/>
            <p:cNvSpPr>
              <a:spLocks noChangeArrowheads="1"/>
            </p:cNvSpPr>
            <p:nvPr/>
          </p:nvSpPr>
          <p:spPr bwMode="auto">
            <a:xfrm>
              <a:off x="3791242" y="4182793"/>
              <a:ext cx="601663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Rectangle 44"/>
            <p:cNvSpPr>
              <a:spLocks noChangeArrowheads="1"/>
            </p:cNvSpPr>
            <p:nvPr/>
          </p:nvSpPr>
          <p:spPr bwMode="auto">
            <a:xfrm>
              <a:off x="4426242" y="4182793"/>
              <a:ext cx="520700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Rectangle 45"/>
            <p:cNvSpPr>
              <a:spLocks noChangeArrowheads="1"/>
            </p:cNvSpPr>
            <p:nvPr/>
          </p:nvSpPr>
          <p:spPr bwMode="auto">
            <a:xfrm>
              <a:off x="3232442" y="4225656"/>
              <a:ext cx="66992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Rectangle 46"/>
            <p:cNvSpPr>
              <a:spLocks noChangeArrowheads="1"/>
            </p:cNvSpPr>
            <p:nvPr/>
          </p:nvSpPr>
          <p:spPr bwMode="auto">
            <a:xfrm>
              <a:off x="3948404" y="4225656"/>
              <a:ext cx="72072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Rectangle 47"/>
            <p:cNvSpPr>
              <a:spLocks noChangeArrowheads="1"/>
            </p:cNvSpPr>
            <p:nvPr/>
          </p:nvSpPr>
          <p:spPr bwMode="auto">
            <a:xfrm>
              <a:off x="4718342" y="4225656"/>
              <a:ext cx="228600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Rectangle 48"/>
            <p:cNvSpPr>
              <a:spLocks noChangeArrowheads="1"/>
            </p:cNvSpPr>
            <p:nvPr/>
          </p:nvSpPr>
          <p:spPr bwMode="auto">
            <a:xfrm>
              <a:off x="3232442" y="4268518"/>
              <a:ext cx="2968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Rectangle 49"/>
            <p:cNvSpPr>
              <a:spLocks noChangeArrowheads="1"/>
            </p:cNvSpPr>
            <p:nvPr/>
          </p:nvSpPr>
          <p:spPr bwMode="auto">
            <a:xfrm>
              <a:off x="3556292" y="4268518"/>
              <a:ext cx="50800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Rectangle 50"/>
            <p:cNvSpPr>
              <a:spLocks noChangeArrowheads="1"/>
            </p:cNvSpPr>
            <p:nvPr/>
          </p:nvSpPr>
          <p:spPr bwMode="auto">
            <a:xfrm>
              <a:off x="4111917" y="4268518"/>
              <a:ext cx="835025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Rectangle 51"/>
            <p:cNvSpPr>
              <a:spLocks noChangeArrowheads="1"/>
            </p:cNvSpPr>
            <p:nvPr/>
          </p:nvSpPr>
          <p:spPr bwMode="auto">
            <a:xfrm>
              <a:off x="3232442" y="4312968"/>
              <a:ext cx="51117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Rectangle 52"/>
            <p:cNvSpPr>
              <a:spLocks noChangeArrowheads="1"/>
            </p:cNvSpPr>
            <p:nvPr/>
          </p:nvSpPr>
          <p:spPr bwMode="auto">
            <a:xfrm>
              <a:off x="3772192" y="4312968"/>
              <a:ext cx="668338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Rectangle 53"/>
            <p:cNvSpPr>
              <a:spLocks noChangeArrowheads="1"/>
            </p:cNvSpPr>
            <p:nvPr/>
          </p:nvSpPr>
          <p:spPr bwMode="auto">
            <a:xfrm>
              <a:off x="4473867" y="4312968"/>
              <a:ext cx="47307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Rectangle 54"/>
            <p:cNvSpPr>
              <a:spLocks noChangeArrowheads="1"/>
            </p:cNvSpPr>
            <p:nvPr/>
          </p:nvSpPr>
          <p:spPr bwMode="auto">
            <a:xfrm>
              <a:off x="3232442" y="4355831"/>
              <a:ext cx="7159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55"/>
            <p:cNvSpPr>
              <a:spLocks noChangeArrowheads="1"/>
            </p:cNvSpPr>
            <p:nvPr/>
          </p:nvSpPr>
          <p:spPr bwMode="auto">
            <a:xfrm>
              <a:off x="3994442" y="4355831"/>
              <a:ext cx="484188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Rectangle 56"/>
            <p:cNvSpPr>
              <a:spLocks noChangeArrowheads="1"/>
            </p:cNvSpPr>
            <p:nvPr/>
          </p:nvSpPr>
          <p:spPr bwMode="auto">
            <a:xfrm>
              <a:off x="2938754" y="4078018"/>
              <a:ext cx="200025" cy="201612"/>
            </a:xfrm>
            <a:prstGeom prst="rect">
              <a:avLst/>
            </a:prstGeom>
            <a:solidFill>
              <a:srgbClr val="FFE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Rectangle 57"/>
            <p:cNvSpPr>
              <a:spLocks noChangeArrowheads="1"/>
            </p:cNvSpPr>
            <p:nvPr/>
          </p:nvSpPr>
          <p:spPr bwMode="auto">
            <a:xfrm>
              <a:off x="3232442" y="4078018"/>
              <a:ext cx="449263" cy="730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Rectangle 58"/>
            <p:cNvSpPr>
              <a:spLocks noChangeArrowheads="1"/>
            </p:cNvSpPr>
            <p:nvPr/>
          </p:nvSpPr>
          <p:spPr bwMode="auto">
            <a:xfrm>
              <a:off x="3737267" y="4078018"/>
              <a:ext cx="317500" cy="3492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Rectangle 59"/>
            <p:cNvSpPr>
              <a:spLocks noChangeArrowheads="1"/>
            </p:cNvSpPr>
            <p:nvPr/>
          </p:nvSpPr>
          <p:spPr bwMode="auto">
            <a:xfrm>
              <a:off x="3232442" y="4638406"/>
              <a:ext cx="5254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Rectangle 60"/>
            <p:cNvSpPr>
              <a:spLocks noChangeArrowheads="1"/>
            </p:cNvSpPr>
            <p:nvPr/>
          </p:nvSpPr>
          <p:spPr bwMode="auto">
            <a:xfrm>
              <a:off x="3791242" y="4638406"/>
              <a:ext cx="6016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Rectangle 61"/>
            <p:cNvSpPr>
              <a:spLocks noChangeArrowheads="1"/>
            </p:cNvSpPr>
            <p:nvPr/>
          </p:nvSpPr>
          <p:spPr bwMode="auto">
            <a:xfrm>
              <a:off x="4426242" y="4638406"/>
              <a:ext cx="52070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Rectangle 62"/>
            <p:cNvSpPr>
              <a:spLocks noChangeArrowheads="1"/>
            </p:cNvSpPr>
            <p:nvPr/>
          </p:nvSpPr>
          <p:spPr bwMode="auto">
            <a:xfrm>
              <a:off x="3232442" y="4682856"/>
              <a:ext cx="669925" cy="19050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Rectangle 63"/>
            <p:cNvSpPr>
              <a:spLocks noChangeArrowheads="1"/>
            </p:cNvSpPr>
            <p:nvPr/>
          </p:nvSpPr>
          <p:spPr bwMode="auto">
            <a:xfrm>
              <a:off x="3948404" y="4682856"/>
              <a:ext cx="720725" cy="19050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Rectangle 64"/>
            <p:cNvSpPr>
              <a:spLocks noChangeArrowheads="1"/>
            </p:cNvSpPr>
            <p:nvPr/>
          </p:nvSpPr>
          <p:spPr bwMode="auto">
            <a:xfrm>
              <a:off x="4718342" y="4682856"/>
              <a:ext cx="228600" cy="19050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Rectangle 65"/>
            <p:cNvSpPr>
              <a:spLocks noChangeArrowheads="1"/>
            </p:cNvSpPr>
            <p:nvPr/>
          </p:nvSpPr>
          <p:spPr bwMode="auto">
            <a:xfrm>
              <a:off x="3232442" y="4725718"/>
              <a:ext cx="296863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66"/>
            <p:cNvSpPr>
              <a:spLocks noChangeArrowheads="1"/>
            </p:cNvSpPr>
            <p:nvPr/>
          </p:nvSpPr>
          <p:spPr bwMode="auto">
            <a:xfrm>
              <a:off x="3556292" y="4725718"/>
              <a:ext cx="508000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Rectangle 67"/>
            <p:cNvSpPr>
              <a:spLocks noChangeArrowheads="1"/>
            </p:cNvSpPr>
            <p:nvPr/>
          </p:nvSpPr>
          <p:spPr bwMode="auto">
            <a:xfrm>
              <a:off x="4111917" y="4725718"/>
              <a:ext cx="83502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Rectangle 68"/>
            <p:cNvSpPr>
              <a:spLocks noChangeArrowheads="1"/>
            </p:cNvSpPr>
            <p:nvPr/>
          </p:nvSpPr>
          <p:spPr bwMode="auto">
            <a:xfrm>
              <a:off x="3232442" y="4766993"/>
              <a:ext cx="511175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69"/>
            <p:cNvSpPr>
              <a:spLocks noChangeArrowheads="1"/>
            </p:cNvSpPr>
            <p:nvPr/>
          </p:nvSpPr>
          <p:spPr bwMode="auto">
            <a:xfrm>
              <a:off x="3772192" y="4766993"/>
              <a:ext cx="668338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Rectangle 70"/>
            <p:cNvSpPr>
              <a:spLocks noChangeArrowheads="1"/>
            </p:cNvSpPr>
            <p:nvPr/>
          </p:nvSpPr>
          <p:spPr bwMode="auto">
            <a:xfrm>
              <a:off x="4473867" y="4766993"/>
              <a:ext cx="473075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71"/>
            <p:cNvSpPr>
              <a:spLocks noChangeArrowheads="1"/>
            </p:cNvSpPr>
            <p:nvPr/>
          </p:nvSpPr>
          <p:spPr bwMode="auto">
            <a:xfrm>
              <a:off x="3232442" y="4811443"/>
              <a:ext cx="7159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Rectangle 72"/>
            <p:cNvSpPr>
              <a:spLocks noChangeArrowheads="1"/>
            </p:cNvSpPr>
            <p:nvPr/>
          </p:nvSpPr>
          <p:spPr bwMode="auto">
            <a:xfrm>
              <a:off x="3994442" y="4811443"/>
              <a:ext cx="484188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73"/>
            <p:cNvSpPr>
              <a:spLocks noChangeArrowheads="1"/>
            </p:cNvSpPr>
            <p:nvPr/>
          </p:nvSpPr>
          <p:spPr bwMode="auto">
            <a:xfrm>
              <a:off x="2938754" y="4535218"/>
              <a:ext cx="200025" cy="200025"/>
            </a:xfrm>
            <a:prstGeom prst="rect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Rectangle 74"/>
            <p:cNvSpPr>
              <a:spLocks noChangeArrowheads="1"/>
            </p:cNvSpPr>
            <p:nvPr/>
          </p:nvSpPr>
          <p:spPr bwMode="auto">
            <a:xfrm>
              <a:off x="3232442" y="4535218"/>
              <a:ext cx="449263" cy="714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Rectangle 75"/>
            <p:cNvSpPr>
              <a:spLocks noChangeArrowheads="1"/>
            </p:cNvSpPr>
            <p:nvPr/>
          </p:nvSpPr>
          <p:spPr bwMode="auto">
            <a:xfrm>
              <a:off x="3737267" y="4535218"/>
              <a:ext cx="317500" cy="33337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Rectangle 76"/>
            <p:cNvSpPr>
              <a:spLocks noChangeArrowheads="1"/>
            </p:cNvSpPr>
            <p:nvPr/>
          </p:nvSpPr>
          <p:spPr bwMode="auto">
            <a:xfrm>
              <a:off x="3232442" y="5094018"/>
              <a:ext cx="5254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Rectangle 77"/>
            <p:cNvSpPr>
              <a:spLocks noChangeArrowheads="1"/>
            </p:cNvSpPr>
            <p:nvPr/>
          </p:nvSpPr>
          <p:spPr bwMode="auto">
            <a:xfrm>
              <a:off x="3791242" y="5094018"/>
              <a:ext cx="6016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Rectangle 78"/>
            <p:cNvSpPr>
              <a:spLocks noChangeArrowheads="1"/>
            </p:cNvSpPr>
            <p:nvPr/>
          </p:nvSpPr>
          <p:spPr bwMode="auto">
            <a:xfrm>
              <a:off x="4426242" y="5094018"/>
              <a:ext cx="52070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Rectangle 79"/>
            <p:cNvSpPr>
              <a:spLocks noChangeArrowheads="1"/>
            </p:cNvSpPr>
            <p:nvPr/>
          </p:nvSpPr>
          <p:spPr bwMode="auto">
            <a:xfrm>
              <a:off x="3232442" y="5138468"/>
              <a:ext cx="66992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Rectangle 80"/>
            <p:cNvSpPr>
              <a:spLocks noChangeArrowheads="1"/>
            </p:cNvSpPr>
            <p:nvPr/>
          </p:nvSpPr>
          <p:spPr bwMode="auto">
            <a:xfrm>
              <a:off x="3948404" y="5138468"/>
              <a:ext cx="72072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Rectangle 81"/>
            <p:cNvSpPr>
              <a:spLocks noChangeArrowheads="1"/>
            </p:cNvSpPr>
            <p:nvPr/>
          </p:nvSpPr>
          <p:spPr bwMode="auto">
            <a:xfrm>
              <a:off x="4718342" y="5138468"/>
              <a:ext cx="228600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Rectangle 82"/>
            <p:cNvSpPr>
              <a:spLocks noChangeArrowheads="1"/>
            </p:cNvSpPr>
            <p:nvPr/>
          </p:nvSpPr>
          <p:spPr bwMode="auto">
            <a:xfrm>
              <a:off x="3232442" y="5181331"/>
              <a:ext cx="296863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Rectangle 83"/>
            <p:cNvSpPr>
              <a:spLocks noChangeArrowheads="1"/>
            </p:cNvSpPr>
            <p:nvPr/>
          </p:nvSpPr>
          <p:spPr bwMode="auto">
            <a:xfrm>
              <a:off x="3556292" y="5181331"/>
              <a:ext cx="508000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Rectangle 84"/>
            <p:cNvSpPr>
              <a:spLocks noChangeArrowheads="1"/>
            </p:cNvSpPr>
            <p:nvPr/>
          </p:nvSpPr>
          <p:spPr bwMode="auto">
            <a:xfrm>
              <a:off x="4111917" y="5181331"/>
              <a:ext cx="83502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Rectangle 85"/>
            <p:cNvSpPr>
              <a:spLocks noChangeArrowheads="1"/>
            </p:cNvSpPr>
            <p:nvPr/>
          </p:nvSpPr>
          <p:spPr bwMode="auto">
            <a:xfrm>
              <a:off x="3232442" y="5225781"/>
              <a:ext cx="511175" cy="19050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Rectangle 86"/>
            <p:cNvSpPr>
              <a:spLocks noChangeArrowheads="1"/>
            </p:cNvSpPr>
            <p:nvPr/>
          </p:nvSpPr>
          <p:spPr bwMode="auto">
            <a:xfrm>
              <a:off x="3772192" y="5225781"/>
              <a:ext cx="668338" cy="19050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87"/>
            <p:cNvSpPr>
              <a:spLocks noChangeArrowheads="1"/>
            </p:cNvSpPr>
            <p:nvPr/>
          </p:nvSpPr>
          <p:spPr bwMode="auto">
            <a:xfrm>
              <a:off x="4473867" y="5225781"/>
              <a:ext cx="473075" cy="19050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Rectangle 88"/>
            <p:cNvSpPr>
              <a:spLocks noChangeArrowheads="1"/>
            </p:cNvSpPr>
            <p:nvPr/>
          </p:nvSpPr>
          <p:spPr bwMode="auto">
            <a:xfrm>
              <a:off x="3232442" y="5267056"/>
              <a:ext cx="7159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Rectangle 89"/>
            <p:cNvSpPr>
              <a:spLocks noChangeArrowheads="1"/>
            </p:cNvSpPr>
            <p:nvPr/>
          </p:nvSpPr>
          <p:spPr bwMode="auto">
            <a:xfrm>
              <a:off x="3994442" y="5267056"/>
              <a:ext cx="484188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Rectangle 90"/>
            <p:cNvSpPr>
              <a:spLocks noChangeArrowheads="1"/>
            </p:cNvSpPr>
            <p:nvPr/>
          </p:nvSpPr>
          <p:spPr bwMode="auto">
            <a:xfrm>
              <a:off x="2938754" y="4990831"/>
              <a:ext cx="200025" cy="201612"/>
            </a:xfrm>
            <a:prstGeom prst="rect">
              <a:avLst/>
            </a:prstGeom>
            <a:solidFill>
              <a:srgbClr val="81C7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Rectangle 91"/>
            <p:cNvSpPr>
              <a:spLocks noChangeArrowheads="1"/>
            </p:cNvSpPr>
            <p:nvPr/>
          </p:nvSpPr>
          <p:spPr bwMode="auto">
            <a:xfrm>
              <a:off x="3232442" y="4990831"/>
              <a:ext cx="449263" cy="714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Rectangle 92"/>
            <p:cNvSpPr>
              <a:spLocks noChangeArrowheads="1"/>
            </p:cNvSpPr>
            <p:nvPr/>
          </p:nvSpPr>
          <p:spPr bwMode="auto">
            <a:xfrm>
              <a:off x="3737267" y="4990831"/>
              <a:ext cx="317500" cy="34925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01"/>
            <p:cNvSpPr>
              <a:spLocks noChangeArrowheads="1"/>
            </p:cNvSpPr>
            <p:nvPr/>
          </p:nvSpPr>
          <p:spPr bwMode="auto">
            <a:xfrm>
              <a:off x="490829" y="4287568"/>
              <a:ext cx="1165225" cy="7445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02"/>
            <p:cNvSpPr>
              <a:spLocks/>
            </p:cNvSpPr>
            <p:nvPr/>
          </p:nvSpPr>
          <p:spPr bwMode="auto">
            <a:xfrm>
              <a:off x="1656054" y="4893993"/>
              <a:ext cx="139700" cy="138112"/>
            </a:xfrm>
            <a:custGeom>
              <a:avLst/>
              <a:gdLst>
                <a:gd name="T0" fmla="*/ 0 w 88"/>
                <a:gd name="T1" fmla="*/ 0 h 87"/>
                <a:gd name="T2" fmla="*/ 0 w 88"/>
                <a:gd name="T3" fmla="*/ 87 h 87"/>
                <a:gd name="T4" fmla="*/ 88 w 88"/>
                <a:gd name="T5" fmla="*/ 87 h 87"/>
                <a:gd name="T6" fmla="*/ 0 w 88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87">
                  <a:moveTo>
                    <a:pt x="0" y="0"/>
                  </a:moveTo>
                  <a:lnTo>
                    <a:pt x="0" y="87"/>
                  </a:lnTo>
                  <a:lnTo>
                    <a:pt x="88" y="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Rectangle 103"/>
            <p:cNvSpPr>
              <a:spLocks noChangeArrowheads="1"/>
            </p:cNvSpPr>
            <p:nvPr/>
          </p:nvSpPr>
          <p:spPr bwMode="auto">
            <a:xfrm>
              <a:off x="1011529" y="4479656"/>
              <a:ext cx="398463" cy="76200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Rectangle 104"/>
            <p:cNvSpPr>
              <a:spLocks noChangeArrowheads="1"/>
            </p:cNvSpPr>
            <p:nvPr/>
          </p:nvSpPr>
          <p:spPr bwMode="auto">
            <a:xfrm>
              <a:off x="1011529" y="4627293"/>
              <a:ext cx="131763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Rectangle 105"/>
            <p:cNvSpPr>
              <a:spLocks noChangeArrowheads="1"/>
            </p:cNvSpPr>
            <p:nvPr/>
          </p:nvSpPr>
          <p:spPr bwMode="auto">
            <a:xfrm>
              <a:off x="1173454" y="4627293"/>
              <a:ext cx="247650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Rectangle 106"/>
            <p:cNvSpPr>
              <a:spLocks noChangeArrowheads="1"/>
            </p:cNvSpPr>
            <p:nvPr/>
          </p:nvSpPr>
          <p:spPr bwMode="auto">
            <a:xfrm>
              <a:off x="1449679" y="4627293"/>
              <a:ext cx="112713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Rectangle 107"/>
            <p:cNvSpPr>
              <a:spLocks noChangeArrowheads="1"/>
            </p:cNvSpPr>
            <p:nvPr/>
          </p:nvSpPr>
          <p:spPr bwMode="auto">
            <a:xfrm>
              <a:off x="1011529" y="4674918"/>
              <a:ext cx="73025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108"/>
            <p:cNvSpPr>
              <a:spLocks noChangeArrowheads="1"/>
            </p:cNvSpPr>
            <p:nvPr/>
          </p:nvSpPr>
          <p:spPr bwMode="auto">
            <a:xfrm>
              <a:off x="1113129" y="4674918"/>
              <a:ext cx="244475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109"/>
            <p:cNvSpPr>
              <a:spLocks noChangeArrowheads="1"/>
            </p:cNvSpPr>
            <p:nvPr/>
          </p:nvSpPr>
          <p:spPr bwMode="auto">
            <a:xfrm>
              <a:off x="1386179" y="4674918"/>
              <a:ext cx="176213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110"/>
            <p:cNvSpPr>
              <a:spLocks noChangeArrowheads="1"/>
            </p:cNvSpPr>
            <p:nvPr/>
          </p:nvSpPr>
          <p:spPr bwMode="auto">
            <a:xfrm>
              <a:off x="1011529" y="4722543"/>
              <a:ext cx="184150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Rectangle 111"/>
            <p:cNvSpPr>
              <a:spLocks noChangeArrowheads="1"/>
            </p:cNvSpPr>
            <p:nvPr/>
          </p:nvSpPr>
          <p:spPr bwMode="auto">
            <a:xfrm>
              <a:off x="1225842" y="4722543"/>
              <a:ext cx="209550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Rectangle 112"/>
            <p:cNvSpPr>
              <a:spLocks noChangeArrowheads="1"/>
            </p:cNvSpPr>
            <p:nvPr/>
          </p:nvSpPr>
          <p:spPr bwMode="auto">
            <a:xfrm>
              <a:off x="1467142" y="4722543"/>
              <a:ext cx="95250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Rectangle 113"/>
            <p:cNvSpPr>
              <a:spLocks noChangeArrowheads="1"/>
            </p:cNvSpPr>
            <p:nvPr/>
          </p:nvSpPr>
          <p:spPr bwMode="auto">
            <a:xfrm>
              <a:off x="1011529" y="4770168"/>
              <a:ext cx="8731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Rectangle 114"/>
            <p:cNvSpPr>
              <a:spLocks noChangeArrowheads="1"/>
            </p:cNvSpPr>
            <p:nvPr/>
          </p:nvSpPr>
          <p:spPr bwMode="auto">
            <a:xfrm>
              <a:off x="1129004" y="4770168"/>
              <a:ext cx="168275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Rectangle 115"/>
            <p:cNvSpPr>
              <a:spLocks noChangeArrowheads="1"/>
            </p:cNvSpPr>
            <p:nvPr/>
          </p:nvSpPr>
          <p:spPr bwMode="auto">
            <a:xfrm>
              <a:off x="1327442" y="4770168"/>
              <a:ext cx="23495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Rectangle 116"/>
            <p:cNvSpPr>
              <a:spLocks noChangeArrowheads="1"/>
            </p:cNvSpPr>
            <p:nvPr/>
          </p:nvSpPr>
          <p:spPr bwMode="auto">
            <a:xfrm>
              <a:off x="1011529" y="4816206"/>
              <a:ext cx="131763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Rectangle 117"/>
            <p:cNvSpPr>
              <a:spLocks noChangeArrowheads="1"/>
            </p:cNvSpPr>
            <p:nvPr/>
          </p:nvSpPr>
          <p:spPr bwMode="auto">
            <a:xfrm>
              <a:off x="1173454" y="4816206"/>
              <a:ext cx="238125" cy="2381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118"/>
            <p:cNvSpPr>
              <a:spLocks noChangeArrowheads="1"/>
            </p:cNvSpPr>
            <p:nvPr/>
          </p:nvSpPr>
          <p:spPr bwMode="auto">
            <a:xfrm>
              <a:off x="582904" y="4479656"/>
              <a:ext cx="361950" cy="360362"/>
            </a:xfrm>
            <a:prstGeom prst="ellipse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Oval 119"/>
            <p:cNvSpPr>
              <a:spLocks noChangeArrowheads="1"/>
            </p:cNvSpPr>
            <p:nvPr/>
          </p:nvSpPr>
          <p:spPr bwMode="auto">
            <a:xfrm>
              <a:off x="757529" y="4825731"/>
              <a:ext cx="11113" cy="12700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20"/>
            <p:cNvSpPr>
              <a:spLocks/>
            </p:cNvSpPr>
            <p:nvPr/>
          </p:nvSpPr>
          <p:spPr bwMode="auto">
            <a:xfrm>
              <a:off x="649579" y="4786043"/>
              <a:ext cx="79375" cy="50800"/>
            </a:xfrm>
            <a:custGeom>
              <a:avLst/>
              <a:gdLst>
                <a:gd name="T0" fmla="*/ 43 w 43"/>
                <a:gd name="T1" fmla="*/ 25 h 28"/>
                <a:gd name="T2" fmla="*/ 43 w 43"/>
                <a:gd name="T3" fmla="*/ 28 h 28"/>
                <a:gd name="T4" fmla="*/ 18 w 43"/>
                <a:gd name="T5" fmla="*/ 20 h 28"/>
                <a:gd name="T6" fmla="*/ 0 w 43"/>
                <a:gd name="T7" fmla="*/ 8 h 28"/>
                <a:gd name="T8" fmla="*/ 18 w 43"/>
                <a:gd name="T9" fmla="*/ 0 h 28"/>
                <a:gd name="T10" fmla="*/ 39 w 43"/>
                <a:gd name="T11" fmla="*/ 10 h 28"/>
                <a:gd name="T12" fmla="*/ 43 w 43"/>
                <a:gd name="T13" fmla="*/ 24 h 28"/>
                <a:gd name="T14" fmla="*/ 43 w 43"/>
                <a:gd name="T15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28">
                  <a:moveTo>
                    <a:pt x="43" y="25"/>
                  </a:moveTo>
                  <a:cubicBezTo>
                    <a:pt x="43" y="26"/>
                    <a:pt x="43" y="27"/>
                    <a:pt x="43" y="28"/>
                  </a:cubicBezTo>
                  <a:cubicBezTo>
                    <a:pt x="34" y="26"/>
                    <a:pt x="26" y="24"/>
                    <a:pt x="18" y="20"/>
                  </a:cubicBezTo>
                  <a:cubicBezTo>
                    <a:pt x="12" y="17"/>
                    <a:pt x="6" y="13"/>
                    <a:pt x="0" y="8"/>
                  </a:cubicBezTo>
                  <a:cubicBezTo>
                    <a:pt x="5" y="3"/>
                    <a:pt x="11" y="0"/>
                    <a:pt x="18" y="0"/>
                  </a:cubicBezTo>
                  <a:cubicBezTo>
                    <a:pt x="27" y="0"/>
                    <a:pt x="34" y="4"/>
                    <a:pt x="39" y="10"/>
                  </a:cubicBezTo>
                  <a:cubicBezTo>
                    <a:pt x="41" y="14"/>
                    <a:pt x="43" y="19"/>
                    <a:pt x="43" y="24"/>
                  </a:cubicBezTo>
                  <a:cubicBezTo>
                    <a:pt x="43" y="24"/>
                    <a:pt x="43" y="24"/>
                    <a:pt x="43" y="25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21"/>
            <p:cNvSpPr>
              <a:spLocks/>
            </p:cNvSpPr>
            <p:nvPr/>
          </p:nvSpPr>
          <p:spPr bwMode="auto">
            <a:xfrm>
              <a:off x="682917" y="4786043"/>
              <a:ext cx="157163" cy="53975"/>
            </a:xfrm>
            <a:custGeom>
              <a:avLst/>
              <a:gdLst>
                <a:gd name="T0" fmla="*/ 87 w 87"/>
                <a:gd name="T1" fmla="*/ 0 h 30"/>
                <a:gd name="T2" fmla="*/ 87 w 87"/>
                <a:gd name="T3" fmla="*/ 20 h 30"/>
                <a:gd name="T4" fmla="*/ 63 w 87"/>
                <a:gd name="T5" fmla="*/ 28 h 30"/>
                <a:gd name="T6" fmla="*/ 49 w 87"/>
                <a:gd name="T7" fmla="*/ 30 h 30"/>
                <a:gd name="T8" fmla="*/ 45 w 87"/>
                <a:gd name="T9" fmla="*/ 30 h 30"/>
                <a:gd name="T10" fmla="*/ 45 w 87"/>
                <a:gd name="T11" fmla="*/ 30 h 30"/>
                <a:gd name="T12" fmla="*/ 43 w 87"/>
                <a:gd name="T13" fmla="*/ 30 h 30"/>
                <a:gd name="T14" fmla="*/ 38 w 87"/>
                <a:gd name="T15" fmla="*/ 30 h 30"/>
                <a:gd name="T16" fmla="*/ 25 w 87"/>
                <a:gd name="T17" fmla="*/ 28 h 30"/>
                <a:gd name="T18" fmla="*/ 0 w 87"/>
                <a:gd name="T19" fmla="*/ 20 h 30"/>
                <a:gd name="T20" fmla="*/ 0 w 87"/>
                <a:gd name="T21" fmla="*/ 0 h 30"/>
                <a:gd name="T22" fmla="*/ 87 w 87"/>
                <a:gd name="T2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7" h="30">
                  <a:moveTo>
                    <a:pt x="87" y="0"/>
                  </a:moveTo>
                  <a:cubicBezTo>
                    <a:pt x="87" y="20"/>
                    <a:pt x="87" y="20"/>
                    <a:pt x="87" y="20"/>
                  </a:cubicBezTo>
                  <a:cubicBezTo>
                    <a:pt x="80" y="24"/>
                    <a:pt x="71" y="27"/>
                    <a:pt x="63" y="28"/>
                  </a:cubicBezTo>
                  <a:cubicBezTo>
                    <a:pt x="58" y="29"/>
                    <a:pt x="54" y="30"/>
                    <a:pt x="49" y="30"/>
                  </a:cubicBezTo>
                  <a:cubicBezTo>
                    <a:pt x="48" y="30"/>
                    <a:pt x="46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4" y="30"/>
                    <a:pt x="43" y="30"/>
                    <a:pt x="43" y="30"/>
                  </a:cubicBezTo>
                  <a:cubicBezTo>
                    <a:pt x="41" y="30"/>
                    <a:pt x="40" y="30"/>
                    <a:pt x="38" y="30"/>
                  </a:cubicBezTo>
                  <a:cubicBezTo>
                    <a:pt x="34" y="30"/>
                    <a:pt x="29" y="29"/>
                    <a:pt x="25" y="28"/>
                  </a:cubicBezTo>
                  <a:cubicBezTo>
                    <a:pt x="16" y="26"/>
                    <a:pt x="8" y="24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22"/>
            <p:cNvSpPr>
              <a:spLocks/>
            </p:cNvSpPr>
            <p:nvPr/>
          </p:nvSpPr>
          <p:spPr bwMode="auto">
            <a:xfrm>
              <a:off x="795629" y="4786043"/>
              <a:ext cx="79375" cy="50800"/>
            </a:xfrm>
            <a:custGeom>
              <a:avLst/>
              <a:gdLst>
                <a:gd name="T0" fmla="*/ 44 w 44"/>
                <a:gd name="T1" fmla="*/ 9 h 28"/>
                <a:gd name="T2" fmla="*/ 25 w 44"/>
                <a:gd name="T3" fmla="*/ 20 h 28"/>
                <a:gd name="T4" fmla="*/ 1 w 44"/>
                <a:gd name="T5" fmla="*/ 28 h 28"/>
                <a:gd name="T6" fmla="*/ 0 w 44"/>
                <a:gd name="T7" fmla="*/ 25 h 28"/>
                <a:gd name="T8" fmla="*/ 0 w 44"/>
                <a:gd name="T9" fmla="*/ 24 h 28"/>
                <a:gd name="T10" fmla="*/ 5 w 44"/>
                <a:gd name="T11" fmla="*/ 10 h 28"/>
                <a:gd name="T12" fmla="*/ 25 w 44"/>
                <a:gd name="T13" fmla="*/ 0 h 28"/>
                <a:gd name="T14" fmla="*/ 44 w 44"/>
                <a:gd name="T15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8">
                  <a:moveTo>
                    <a:pt x="44" y="9"/>
                  </a:moveTo>
                  <a:cubicBezTo>
                    <a:pt x="38" y="13"/>
                    <a:pt x="32" y="17"/>
                    <a:pt x="25" y="20"/>
                  </a:cubicBezTo>
                  <a:cubicBezTo>
                    <a:pt x="18" y="24"/>
                    <a:pt x="9" y="27"/>
                    <a:pt x="1" y="28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19"/>
                    <a:pt x="2" y="14"/>
                    <a:pt x="5" y="10"/>
                  </a:cubicBezTo>
                  <a:cubicBezTo>
                    <a:pt x="9" y="4"/>
                    <a:pt x="17" y="0"/>
                    <a:pt x="25" y="0"/>
                  </a:cubicBezTo>
                  <a:cubicBezTo>
                    <a:pt x="33" y="0"/>
                    <a:pt x="40" y="3"/>
                    <a:pt x="44" y="9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Rectangle 123"/>
            <p:cNvSpPr>
              <a:spLocks noChangeArrowheads="1"/>
            </p:cNvSpPr>
            <p:nvPr/>
          </p:nvSpPr>
          <p:spPr bwMode="auto">
            <a:xfrm>
              <a:off x="743242" y="4744768"/>
              <a:ext cx="39688" cy="68262"/>
            </a:xfrm>
            <a:prstGeom prst="rect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124"/>
            <p:cNvSpPr>
              <a:spLocks/>
            </p:cNvSpPr>
            <p:nvPr/>
          </p:nvSpPr>
          <p:spPr bwMode="auto">
            <a:xfrm>
              <a:off x="743242" y="4744768"/>
              <a:ext cx="39688" cy="31750"/>
            </a:xfrm>
            <a:custGeom>
              <a:avLst/>
              <a:gdLst>
                <a:gd name="T0" fmla="*/ 0 w 22"/>
                <a:gd name="T1" fmla="*/ 17 h 18"/>
                <a:gd name="T2" fmla="*/ 11 w 22"/>
                <a:gd name="T3" fmla="*/ 18 h 18"/>
                <a:gd name="T4" fmla="*/ 11 w 22"/>
                <a:gd name="T5" fmla="*/ 18 h 18"/>
                <a:gd name="T6" fmla="*/ 22 w 22"/>
                <a:gd name="T7" fmla="*/ 17 h 18"/>
                <a:gd name="T8" fmla="*/ 22 w 22"/>
                <a:gd name="T9" fmla="*/ 0 h 18"/>
                <a:gd name="T10" fmla="*/ 0 w 22"/>
                <a:gd name="T11" fmla="*/ 0 h 18"/>
                <a:gd name="T12" fmla="*/ 0 w 22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0" y="17"/>
                  </a:moveTo>
                  <a:cubicBezTo>
                    <a:pt x="3" y="17"/>
                    <a:pt x="7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5" y="18"/>
                    <a:pt x="18" y="17"/>
                    <a:pt x="22" y="1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7"/>
                  </a:lnTo>
                  <a:close/>
                </a:path>
              </a:pathLst>
            </a:custGeom>
            <a:solidFill>
              <a:srgbClr val="F8A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Oval 125"/>
            <p:cNvSpPr>
              <a:spLocks noChangeArrowheads="1"/>
            </p:cNvSpPr>
            <p:nvPr/>
          </p:nvSpPr>
          <p:spPr bwMode="auto">
            <a:xfrm>
              <a:off x="822617" y="4655868"/>
              <a:ext cx="36513" cy="34925"/>
            </a:xfrm>
            <a:prstGeom prst="ellipse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Oval 126"/>
            <p:cNvSpPr>
              <a:spLocks noChangeArrowheads="1"/>
            </p:cNvSpPr>
            <p:nvPr/>
          </p:nvSpPr>
          <p:spPr bwMode="auto">
            <a:xfrm>
              <a:off x="832142" y="4662218"/>
              <a:ext cx="19050" cy="22225"/>
            </a:xfrm>
            <a:prstGeom prst="ellipse">
              <a:avLst/>
            </a:prstGeom>
            <a:solidFill>
              <a:srgbClr val="F8A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Oval 127"/>
            <p:cNvSpPr>
              <a:spLocks noChangeArrowheads="1"/>
            </p:cNvSpPr>
            <p:nvPr/>
          </p:nvSpPr>
          <p:spPr bwMode="auto">
            <a:xfrm>
              <a:off x="665454" y="4655868"/>
              <a:ext cx="34925" cy="34925"/>
            </a:xfrm>
            <a:prstGeom prst="ellipse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Oval 128"/>
            <p:cNvSpPr>
              <a:spLocks noChangeArrowheads="1"/>
            </p:cNvSpPr>
            <p:nvPr/>
          </p:nvSpPr>
          <p:spPr bwMode="auto">
            <a:xfrm>
              <a:off x="673392" y="4662218"/>
              <a:ext cx="20638" cy="22225"/>
            </a:xfrm>
            <a:prstGeom prst="ellipse">
              <a:avLst/>
            </a:prstGeom>
            <a:solidFill>
              <a:srgbClr val="F8A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129"/>
            <p:cNvSpPr>
              <a:spLocks/>
            </p:cNvSpPr>
            <p:nvPr/>
          </p:nvSpPr>
          <p:spPr bwMode="auto">
            <a:xfrm>
              <a:off x="682917" y="4579668"/>
              <a:ext cx="157163" cy="187325"/>
            </a:xfrm>
            <a:custGeom>
              <a:avLst/>
              <a:gdLst>
                <a:gd name="T0" fmla="*/ 44 w 87"/>
                <a:gd name="T1" fmla="*/ 0 h 104"/>
                <a:gd name="T2" fmla="*/ 44 w 87"/>
                <a:gd name="T3" fmla="*/ 0 h 104"/>
                <a:gd name="T4" fmla="*/ 0 w 87"/>
                <a:gd name="T5" fmla="*/ 44 h 104"/>
                <a:gd name="T6" fmla="*/ 0 w 87"/>
                <a:gd name="T7" fmla="*/ 60 h 104"/>
                <a:gd name="T8" fmla="*/ 44 w 87"/>
                <a:gd name="T9" fmla="*/ 104 h 104"/>
                <a:gd name="T10" fmla="*/ 44 w 87"/>
                <a:gd name="T11" fmla="*/ 104 h 104"/>
                <a:gd name="T12" fmla="*/ 87 w 87"/>
                <a:gd name="T13" fmla="*/ 60 h 104"/>
                <a:gd name="T14" fmla="*/ 87 w 87"/>
                <a:gd name="T15" fmla="*/ 44 h 104"/>
                <a:gd name="T16" fmla="*/ 44 w 87"/>
                <a:gd name="T1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104">
                  <a:moveTo>
                    <a:pt x="4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85"/>
                    <a:pt x="20" y="104"/>
                    <a:pt x="44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68" y="104"/>
                    <a:pt x="87" y="85"/>
                    <a:pt x="87" y="60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7" y="20"/>
                    <a:pt x="68" y="0"/>
                    <a:pt x="44" y="0"/>
                  </a:cubicBezTo>
                  <a:close/>
                </a:path>
              </a:pathLst>
            </a:cu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Oval 130"/>
            <p:cNvSpPr>
              <a:spLocks noChangeArrowheads="1"/>
            </p:cNvSpPr>
            <p:nvPr/>
          </p:nvSpPr>
          <p:spPr bwMode="auto">
            <a:xfrm>
              <a:off x="716254" y="4659043"/>
              <a:ext cx="19050" cy="19050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Oval 131"/>
            <p:cNvSpPr>
              <a:spLocks noChangeArrowheads="1"/>
            </p:cNvSpPr>
            <p:nvPr/>
          </p:nvSpPr>
          <p:spPr bwMode="auto">
            <a:xfrm>
              <a:off x="789279" y="4659043"/>
              <a:ext cx="20638" cy="19050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132"/>
            <p:cNvSpPr>
              <a:spLocks/>
            </p:cNvSpPr>
            <p:nvPr/>
          </p:nvSpPr>
          <p:spPr bwMode="auto">
            <a:xfrm>
              <a:off x="711492" y="4643168"/>
              <a:ext cx="26988" cy="9525"/>
            </a:xfrm>
            <a:custGeom>
              <a:avLst/>
              <a:gdLst>
                <a:gd name="T0" fmla="*/ 12 w 15"/>
                <a:gd name="T1" fmla="*/ 0 h 6"/>
                <a:gd name="T2" fmla="*/ 3 w 15"/>
                <a:gd name="T3" fmla="*/ 0 h 6"/>
                <a:gd name="T4" fmla="*/ 0 w 15"/>
                <a:gd name="T5" fmla="*/ 3 h 6"/>
                <a:gd name="T6" fmla="*/ 3 w 15"/>
                <a:gd name="T7" fmla="*/ 6 h 6"/>
                <a:gd name="T8" fmla="*/ 12 w 15"/>
                <a:gd name="T9" fmla="*/ 6 h 6"/>
                <a:gd name="T10" fmla="*/ 15 w 15"/>
                <a:gd name="T11" fmla="*/ 3 h 6"/>
                <a:gd name="T12" fmla="*/ 12 w 1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6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5" y="5"/>
                    <a:pt x="15" y="3"/>
                  </a:cubicBezTo>
                  <a:cubicBezTo>
                    <a:pt x="15" y="2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133"/>
            <p:cNvSpPr>
              <a:spLocks/>
            </p:cNvSpPr>
            <p:nvPr/>
          </p:nvSpPr>
          <p:spPr bwMode="auto">
            <a:xfrm>
              <a:off x="786104" y="4643168"/>
              <a:ext cx="26988" cy="9525"/>
            </a:xfrm>
            <a:custGeom>
              <a:avLst/>
              <a:gdLst>
                <a:gd name="T0" fmla="*/ 12 w 15"/>
                <a:gd name="T1" fmla="*/ 0 h 6"/>
                <a:gd name="T2" fmla="*/ 3 w 15"/>
                <a:gd name="T3" fmla="*/ 0 h 6"/>
                <a:gd name="T4" fmla="*/ 0 w 15"/>
                <a:gd name="T5" fmla="*/ 3 h 6"/>
                <a:gd name="T6" fmla="*/ 3 w 15"/>
                <a:gd name="T7" fmla="*/ 6 h 6"/>
                <a:gd name="T8" fmla="*/ 12 w 15"/>
                <a:gd name="T9" fmla="*/ 6 h 6"/>
                <a:gd name="T10" fmla="*/ 15 w 15"/>
                <a:gd name="T11" fmla="*/ 3 h 6"/>
                <a:gd name="T12" fmla="*/ 12 w 15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6">
                  <a:moveTo>
                    <a:pt x="12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5" y="5"/>
                    <a:pt x="15" y="3"/>
                  </a:cubicBezTo>
                  <a:cubicBezTo>
                    <a:pt x="15" y="2"/>
                    <a:pt x="13" y="0"/>
                    <a:pt x="12" y="0"/>
                  </a:cubicBez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134"/>
            <p:cNvSpPr>
              <a:spLocks/>
            </p:cNvSpPr>
            <p:nvPr/>
          </p:nvSpPr>
          <p:spPr bwMode="auto">
            <a:xfrm>
              <a:off x="679742" y="4543156"/>
              <a:ext cx="165100" cy="168275"/>
            </a:xfrm>
            <a:custGeom>
              <a:avLst/>
              <a:gdLst>
                <a:gd name="T0" fmla="*/ 53 w 91"/>
                <a:gd name="T1" fmla="*/ 0 h 93"/>
                <a:gd name="T2" fmla="*/ 17 w 91"/>
                <a:gd name="T3" fmla="*/ 27 h 93"/>
                <a:gd name="T4" fmla="*/ 17 w 91"/>
                <a:gd name="T5" fmla="*/ 28 h 93"/>
                <a:gd name="T6" fmla="*/ 13 w 91"/>
                <a:gd name="T7" fmla="*/ 27 h 93"/>
                <a:gd name="T8" fmla="*/ 0 w 91"/>
                <a:gd name="T9" fmla="*/ 39 h 93"/>
                <a:gd name="T10" fmla="*/ 0 w 91"/>
                <a:gd name="T11" fmla="*/ 39 h 93"/>
                <a:gd name="T12" fmla="*/ 0 w 91"/>
                <a:gd name="T13" fmla="*/ 88 h 93"/>
                <a:gd name="T14" fmla="*/ 5 w 91"/>
                <a:gd name="T15" fmla="*/ 93 h 93"/>
                <a:gd name="T16" fmla="*/ 7 w 91"/>
                <a:gd name="T17" fmla="*/ 93 h 93"/>
                <a:gd name="T18" fmla="*/ 12 w 91"/>
                <a:gd name="T19" fmla="*/ 88 h 93"/>
                <a:gd name="T20" fmla="*/ 7 w 91"/>
                <a:gd name="T21" fmla="*/ 83 h 93"/>
                <a:gd name="T22" fmla="*/ 7 w 91"/>
                <a:gd name="T23" fmla="*/ 51 h 93"/>
                <a:gd name="T24" fmla="*/ 19 w 91"/>
                <a:gd name="T25" fmla="*/ 40 h 93"/>
                <a:gd name="T26" fmla="*/ 85 w 91"/>
                <a:gd name="T27" fmla="*/ 54 h 93"/>
                <a:gd name="T28" fmla="*/ 85 w 91"/>
                <a:gd name="T29" fmla="*/ 83 h 93"/>
                <a:gd name="T30" fmla="*/ 80 w 91"/>
                <a:gd name="T31" fmla="*/ 88 h 93"/>
                <a:gd name="T32" fmla="*/ 85 w 91"/>
                <a:gd name="T33" fmla="*/ 93 h 93"/>
                <a:gd name="T34" fmla="*/ 86 w 91"/>
                <a:gd name="T35" fmla="*/ 93 h 93"/>
                <a:gd name="T36" fmla="*/ 91 w 91"/>
                <a:gd name="T37" fmla="*/ 88 h 93"/>
                <a:gd name="T38" fmla="*/ 91 w 91"/>
                <a:gd name="T39" fmla="*/ 38 h 93"/>
                <a:gd name="T40" fmla="*/ 53 w 91"/>
                <a:gd name="T41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1" h="93">
                  <a:moveTo>
                    <a:pt x="53" y="0"/>
                  </a:moveTo>
                  <a:cubicBezTo>
                    <a:pt x="36" y="0"/>
                    <a:pt x="21" y="12"/>
                    <a:pt x="17" y="27"/>
                  </a:cubicBezTo>
                  <a:cubicBezTo>
                    <a:pt x="17" y="27"/>
                    <a:pt x="17" y="28"/>
                    <a:pt x="17" y="28"/>
                  </a:cubicBezTo>
                  <a:cubicBezTo>
                    <a:pt x="15" y="27"/>
                    <a:pt x="14" y="27"/>
                    <a:pt x="13" y="27"/>
                  </a:cubicBezTo>
                  <a:cubicBezTo>
                    <a:pt x="6" y="27"/>
                    <a:pt x="1" y="32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91"/>
                    <a:pt x="3" y="93"/>
                    <a:pt x="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10" y="93"/>
                    <a:pt x="12" y="91"/>
                    <a:pt x="12" y="88"/>
                  </a:cubicBezTo>
                  <a:cubicBezTo>
                    <a:pt x="12" y="86"/>
                    <a:pt x="10" y="83"/>
                    <a:pt x="7" y="83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12" y="50"/>
                    <a:pt x="17" y="45"/>
                    <a:pt x="19" y="40"/>
                  </a:cubicBezTo>
                  <a:cubicBezTo>
                    <a:pt x="19" y="40"/>
                    <a:pt x="41" y="53"/>
                    <a:pt x="85" y="54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2" y="83"/>
                    <a:pt x="80" y="86"/>
                    <a:pt x="80" y="88"/>
                  </a:cubicBezTo>
                  <a:cubicBezTo>
                    <a:pt x="80" y="91"/>
                    <a:pt x="82" y="93"/>
                    <a:pt x="85" y="93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89" y="93"/>
                    <a:pt x="91" y="91"/>
                    <a:pt x="91" y="8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1" y="17"/>
                    <a:pt x="74" y="0"/>
                    <a:pt x="53" y="0"/>
                  </a:cubicBez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135"/>
            <p:cNvSpPr>
              <a:spLocks/>
            </p:cNvSpPr>
            <p:nvPr/>
          </p:nvSpPr>
          <p:spPr bwMode="auto">
            <a:xfrm>
              <a:off x="751179" y="4813031"/>
              <a:ext cx="20638" cy="26987"/>
            </a:xfrm>
            <a:custGeom>
              <a:avLst/>
              <a:gdLst>
                <a:gd name="T0" fmla="*/ 11 w 11"/>
                <a:gd name="T1" fmla="*/ 0 h 15"/>
                <a:gd name="T2" fmla="*/ 11 w 11"/>
                <a:gd name="T3" fmla="*/ 15 h 15"/>
                <a:gd name="T4" fmla="*/ 7 w 11"/>
                <a:gd name="T5" fmla="*/ 15 h 15"/>
                <a:gd name="T6" fmla="*/ 7 w 11"/>
                <a:gd name="T7" fmla="*/ 15 h 15"/>
                <a:gd name="T8" fmla="*/ 5 w 11"/>
                <a:gd name="T9" fmla="*/ 15 h 15"/>
                <a:gd name="T10" fmla="*/ 0 w 11"/>
                <a:gd name="T11" fmla="*/ 15 h 15"/>
                <a:gd name="T12" fmla="*/ 0 w 11"/>
                <a:gd name="T13" fmla="*/ 0 h 15"/>
                <a:gd name="T14" fmla="*/ 11 w 11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5">
                  <a:moveTo>
                    <a:pt x="11" y="0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0" y="15"/>
                    <a:pt x="8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5" y="15"/>
                    <a:pt x="5" y="15"/>
                  </a:cubicBezTo>
                  <a:cubicBezTo>
                    <a:pt x="3" y="15"/>
                    <a:pt x="2" y="15"/>
                    <a:pt x="0" y="15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136"/>
            <p:cNvSpPr>
              <a:spLocks/>
            </p:cNvSpPr>
            <p:nvPr/>
          </p:nvSpPr>
          <p:spPr bwMode="auto">
            <a:xfrm>
              <a:off x="721017" y="4778106"/>
              <a:ext cx="41275" cy="55562"/>
            </a:xfrm>
            <a:custGeom>
              <a:avLst/>
              <a:gdLst>
                <a:gd name="T0" fmla="*/ 0 w 23"/>
                <a:gd name="T1" fmla="*/ 3 h 30"/>
                <a:gd name="T2" fmla="*/ 0 w 23"/>
                <a:gd name="T3" fmla="*/ 30 h 30"/>
                <a:gd name="T4" fmla="*/ 23 w 23"/>
                <a:gd name="T5" fmla="*/ 18 h 30"/>
                <a:gd name="T6" fmla="*/ 12 w 23"/>
                <a:gd name="T7" fmla="*/ 0 h 30"/>
                <a:gd name="T8" fmla="*/ 12 w 23"/>
                <a:gd name="T9" fmla="*/ 0 h 30"/>
                <a:gd name="T10" fmla="*/ 0 w 23"/>
                <a:gd name="T1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0" y="3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3" y="1"/>
                    <a:pt x="0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137"/>
            <p:cNvSpPr>
              <a:spLocks/>
            </p:cNvSpPr>
            <p:nvPr/>
          </p:nvSpPr>
          <p:spPr bwMode="auto">
            <a:xfrm>
              <a:off x="762292" y="4778106"/>
              <a:ext cx="42863" cy="55562"/>
            </a:xfrm>
            <a:custGeom>
              <a:avLst/>
              <a:gdLst>
                <a:gd name="T0" fmla="*/ 23 w 23"/>
                <a:gd name="T1" fmla="*/ 3 h 30"/>
                <a:gd name="T2" fmla="*/ 23 w 23"/>
                <a:gd name="T3" fmla="*/ 30 h 30"/>
                <a:gd name="T4" fmla="*/ 0 w 23"/>
                <a:gd name="T5" fmla="*/ 18 h 30"/>
                <a:gd name="T6" fmla="*/ 11 w 23"/>
                <a:gd name="T7" fmla="*/ 0 h 30"/>
                <a:gd name="T8" fmla="*/ 11 w 23"/>
                <a:gd name="T9" fmla="*/ 0 h 30"/>
                <a:gd name="T10" fmla="*/ 23 w 23"/>
                <a:gd name="T11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23" y="3"/>
                  </a:moveTo>
                  <a:cubicBezTo>
                    <a:pt x="23" y="30"/>
                    <a:pt x="23" y="30"/>
                    <a:pt x="23" y="3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0"/>
                    <a:pt x="19" y="1"/>
                    <a:pt x="23" y="3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Oval 138"/>
            <p:cNvSpPr>
              <a:spLocks noChangeArrowheads="1"/>
            </p:cNvSpPr>
            <p:nvPr/>
          </p:nvSpPr>
          <p:spPr bwMode="auto">
            <a:xfrm>
              <a:off x="759117" y="4817793"/>
              <a:ext cx="7938" cy="7937"/>
            </a:xfrm>
            <a:prstGeom prst="ellipse">
              <a:avLst/>
            </a:pr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139"/>
            <p:cNvSpPr>
              <a:spLocks/>
            </p:cNvSpPr>
            <p:nvPr/>
          </p:nvSpPr>
          <p:spPr bwMode="auto">
            <a:xfrm>
              <a:off x="760704" y="4840018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1 w 2"/>
                <a:gd name="T4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Oval 140"/>
            <p:cNvSpPr>
              <a:spLocks noChangeArrowheads="1"/>
            </p:cNvSpPr>
            <p:nvPr/>
          </p:nvSpPr>
          <p:spPr bwMode="auto">
            <a:xfrm>
              <a:off x="755942" y="4663806"/>
              <a:ext cx="14288" cy="39687"/>
            </a:xfrm>
            <a:prstGeom prst="ellipse">
              <a:avLst/>
            </a:prstGeom>
            <a:solidFill>
              <a:srgbClr val="F58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178"/>
            <p:cNvSpPr>
              <a:spLocks/>
            </p:cNvSpPr>
            <p:nvPr/>
          </p:nvSpPr>
          <p:spPr bwMode="auto">
            <a:xfrm>
              <a:off x="3991267" y="2596881"/>
              <a:ext cx="1165225" cy="884237"/>
            </a:xfrm>
            <a:custGeom>
              <a:avLst/>
              <a:gdLst>
                <a:gd name="T0" fmla="*/ 0 w 734"/>
                <a:gd name="T1" fmla="*/ 0 h 557"/>
                <a:gd name="T2" fmla="*/ 0 w 734"/>
                <a:gd name="T3" fmla="*/ 469 h 557"/>
                <a:gd name="T4" fmla="*/ 0 w 734"/>
                <a:gd name="T5" fmla="*/ 557 h 557"/>
                <a:gd name="T6" fmla="*/ 86 w 734"/>
                <a:gd name="T7" fmla="*/ 469 h 557"/>
                <a:gd name="T8" fmla="*/ 734 w 734"/>
                <a:gd name="T9" fmla="*/ 469 h 557"/>
                <a:gd name="T10" fmla="*/ 734 w 734"/>
                <a:gd name="T11" fmla="*/ 0 h 557"/>
                <a:gd name="T12" fmla="*/ 0 w 734"/>
                <a:gd name="T13" fmla="*/ 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4" h="557">
                  <a:moveTo>
                    <a:pt x="0" y="0"/>
                  </a:moveTo>
                  <a:lnTo>
                    <a:pt x="0" y="469"/>
                  </a:lnTo>
                  <a:lnTo>
                    <a:pt x="0" y="557"/>
                  </a:lnTo>
                  <a:lnTo>
                    <a:pt x="86" y="469"/>
                  </a:lnTo>
                  <a:lnTo>
                    <a:pt x="734" y="469"/>
                  </a:lnTo>
                  <a:lnTo>
                    <a:pt x="7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Rectangle 179"/>
            <p:cNvSpPr>
              <a:spLocks noChangeArrowheads="1"/>
            </p:cNvSpPr>
            <p:nvPr/>
          </p:nvSpPr>
          <p:spPr bwMode="auto">
            <a:xfrm>
              <a:off x="4511967" y="2788968"/>
              <a:ext cx="398463" cy="7461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Rectangle 180"/>
            <p:cNvSpPr>
              <a:spLocks noChangeArrowheads="1"/>
            </p:cNvSpPr>
            <p:nvPr/>
          </p:nvSpPr>
          <p:spPr bwMode="auto">
            <a:xfrm>
              <a:off x="4511967" y="2936606"/>
              <a:ext cx="131763" cy="2381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Rectangle 181"/>
            <p:cNvSpPr>
              <a:spLocks noChangeArrowheads="1"/>
            </p:cNvSpPr>
            <p:nvPr/>
          </p:nvSpPr>
          <p:spPr bwMode="auto">
            <a:xfrm>
              <a:off x="4673892" y="2936606"/>
              <a:ext cx="247650" cy="2381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182"/>
            <p:cNvSpPr>
              <a:spLocks noChangeArrowheads="1"/>
            </p:cNvSpPr>
            <p:nvPr/>
          </p:nvSpPr>
          <p:spPr bwMode="auto">
            <a:xfrm>
              <a:off x="4951704" y="2936606"/>
              <a:ext cx="111125" cy="2381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183"/>
            <p:cNvSpPr>
              <a:spLocks noChangeArrowheads="1"/>
            </p:cNvSpPr>
            <p:nvPr/>
          </p:nvSpPr>
          <p:spPr bwMode="auto">
            <a:xfrm>
              <a:off x="4511967" y="2984231"/>
              <a:ext cx="71438" cy="2381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184"/>
            <p:cNvSpPr>
              <a:spLocks noChangeArrowheads="1"/>
            </p:cNvSpPr>
            <p:nvPr/>
          </p:nvSpPr>
          <p:spPr bwMode="auto">
            <a:xfrm>
              <a:off x="4615154" y="2984231"/>
              <a:ext cx="242888" cy="2381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Rectangle 185"/>
            <p:cNvSpPr>
              <a:spLocks noChangeArrowheads="1"/>
            </p:cNvSpPr>
            <p:nvPr/>
          </p:nvSpPr>
          <p:spPr bwMode="auto">
            <a:xfrm>
              <a:off x="4886617" y="2984231"/>
              <a:ext cx="176213" cy="2381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Rectangle 186"/>
            <p:cNvSpPr>
              <a:spLocks noChangeArrowheads="1"/>
            </p:cNvSpPr>
            <p:nvPr/>
          </p:nvSpPr>
          <p:spPr bwMode="auto">
            <a:xfrm>
              <a:off x="4511967" y="3033443"/>
              <a:ext cx="184150" cy="206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Rectangle 187"/>
            <p:cNvSpPr>
              <a:spLocks noChangeArrowheads="1"/>
            </p:cNvSpPr>
            <p:nvPr/>
          </p:nvSpPr>
          <p:spPr bwMode="auto">
            <a:xfrm>
              <a:off x="4727867" y="3033443"/>
              <a:ext cx="207963" cy="206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Rectangle 188"/>
            <p:cNvSpPr>
              <a:spLocks noChangeArrowheads="1"/>
            </p:cNvSpPr>
            <p:nvPr/>
          </p:nvSpPr>
          <p:spPr bwMode="auto">
            <a:xfrm>
              <a:off x="4965992" y="3033443"/>
              <a:ext cx="96838" cy="206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Rectangle 189"/>
            <p:cNvSpPr>
              <a:spLocks noChangeArrowheads="1"/>
            </p:cNvSpPr>
            <p:nvPr/>
          </p:nvSpPr>
          <p:spPr bwMode="auto">
            <a:xfrm>
              <a:off x="4511967" y="3079481"/>
              <a:ext cx="85725" cy="222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Rectangle 190"/>
            <p:cNvSpPr>
              <a:spLocks noChangeArrowheads="1"/>
            </p:cNvSpPr>
            <p:nvPr/>
          </p:nvSpPr>
          <p:spPr bwMode="auto">
            <a:xfrm>
              <a:off x="4629442" y="3079481"/>
              <a:ext cx="168275" cy="222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191"/>
            <p:cNvSpPr>
              <a:spLocks noChangeArrowheads="1"/>
            </p:cNvSpPr>
            <p:nvPr/>
          </p:nvSpPr>
          <p:spPr bwMode="auto">
            <a:xfrm>
              <a:off x="4826292" y="3079481"/>
              <a:ext cx="236538" cy="222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192"/>
            <p:cNvSpPr>
              <a:spLocks noChangeArrowheads="1"/>
            </p:cNvSpPr>
            <p:nvPr/>
          </p:nvSpPr>
          <p:spPr bwMode="auto">
            <a:xfrm>
              <a:off x="4511967" y="3127106"/>
              <a:ext cx="131763" cy="2381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193"/>
            <p:cNvSpPr>
              <a:spLocks noChangeArrowheads="1"/>
            </p:cNvSpPr>
            <p:nvPr/>
          </p:nvSpPr>
          <p:spPr bwMode="auto">
            <a:xfrm>
              <a:off x="4673892" y="3127106"/>
              <a:ext cx="238125" cy="2381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Oval 194"/>
            <p:cNvSpPr>
              <a:spLocks noChangeArrowheads="1"/>
            </p:cNvSpPr>
            <p:nvPr/>
          </p:nvSpPr>
          <p:spPr bwMode="auto">
            <a:xfrm>
              <a:off x="4083342" y="2788968"/>
              <a:ext cx="360363" cy="361950"/>
            </a:xfrm>
            <a:prstGeom prst="ellipse">
              <a:avLst/>
            </a:prstGeom>
            <a:solidFill>
              <a:srgbClr val="FFE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195"/>
            <p:cNvSpPr>
              <a:spLocks/>
            </p:cNvSpPr>
            <p:nvPr/>
          </p:nvSpPr>
          <p:spPr bwMode="auto">
            <a:xfrm>
              <a:off x="4175417" y="2852468"/>
              <a:ext cx="177800" cy="261937"/>
            </a:xfrm>
            <a:custGeom>
              <a:avLst/>
              <a:gdLst>
                <a:gd name="T0" fmla="*/ 49 w 98"/>
                <a:gd name="T1" fmla="*/ 0 h 144"/>
                <a:gd name="T2" fmla="*/ 49 w 98"/>
                <a:gd name="T3" fmla="*/ 0 h 144"/>
                <a:gd name="T4" fmla="*/ 0 w 98"/>
                <a:gd name="T5" fmla="*/ 49 h 144"/>
                <a:gd name="T6" fmla="*/ 0 w 98"/>
                <a:gd name="T7" fmla="*/ 138 h 144"/>
                <a:gd name="T8" fmla="*/ 0 w 98"/>
                <a:gd name="T9" fmla="*/ 138 h 144"/>
                <a:gd name="T10" fmla="*/ 0 w 98"/>
                <a:gd name="T11" fmla="*/ 138 h 144"/>
                <a:gd name="T12" fmla="*/ 6 w 98"/>
                <a:gd name="T13" fmla="*/ 144 h 144"/>
                <a:gd name="T14" fmla="*/ 92 w 98"/>
                <a:gd name="T15" fmla="*/ 144 h 144"/>
                <a:gd name="T16" fmla="*/ 98 w 98"/>
                <a:gd name="T17" fmla="*/ 138 h 144"/>
                <a:gd name="T18" fmla="*/ 98 w 98"/>
                <a:gd name="T19" fmla="*/ 138 h 144"/>
                <a:gd name="T20" fmla="*/ 98 w 98"/>
                <a:gd name="T21" fmla="*/ 49 h 144"/>
                <a:gd name="T22" fmla="*/ 49 w 98"/>
                <a:gd name="T2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8" h="14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2"/>
                    <a:pt x="3" y="144"/>
                    <a:pt x="6" y="144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5" y="144"/>
                    <a:pt x="98" y="142"/>
                    <a:pt x="98" y="138"/>
                  </a:cubicBezTo>
                  <a:cubicBezTo>
                    <a:pt x="98" y="138"/>
                    <a:pt x="98" y="138"/>
                    <a:pt x="98" y="138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22"/>
                    <a:pt x="76" y="0"/>
                    <a:pt x="49" y="0"/>
                  </a:cubicBez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196"/>
            <p:cNvSpPr>
              <a:spLocks/>
            </p:cNvSpPr>
            <p:nvPr/>
          </p:nvSpPr>
          <p:spPr bwMode="auto">
            <a:xfrm>
              <a:off x="4150017" y="3065193"/>
              <a:ext cx="77788" cy="74612"/>
            </a:xfrm>
            <a:custGeom>
              <a:avLst/>
              <a:gdLst>
                <a:gd name="T0" fmla="*/ 43 w 43"/>
                <a:gd name="T1" fmla="*/ 21 h 41"/>
                <a:gd name="T2" fmla="*/ 43 w 43"/>
                <a:gd name="T3" fmla="*/ 24 h 41"/>
                <a:gd name="T4" fmla="*/ 42 w 43"/>
                <a:gd name="T5" fmla="*/ 27 h 41"/>
                <a:gd name="T6" fmla="*/ 30 w 43"/>
                <a:gd name="T7" fmla="*/ 41 h 41"/>
                <a:gd name="T8" fmla="*/ 21 w 43"/>
                <a:gd name="T9" fmla="*/ 38 h 41"/>
                <a:gd name="T10" fmla="*/ 0 w 43"/>
                <a:gd name="T11" fmla="*/ 24 h 41"/>
                <a:gd name="T12" fmla="*/ 0 w 43"/>
                <a:gd name="T13" fmla="*/ 21 h 41"/>
                <a:gd name="T14" fmla="*/ 14 w 43"/>
                <a:gd name="T15" fmla="*/ 1 h 41"/>
                <a:gd name="T16" fmla="*/ 21 w 43"/>
                <a:gd name="T17" fmla="*/ 0 h 41"/>
                <a:gd name="T18" fmla="*/ 31 w 43"/>
                <a:gd name="T19" fmla="*/ 2 h 41"/>
                <a:gd name="T20" fmla="*/ 43 w 43"/>
                <a:gd name="T2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1">
                  <a:moveTo>
                    <a:pt x="43" y="21"/>
                  </a:moveTo>
                  <a:cubicBezTo>
                    <a:pt x="43" y="22"/>
                    <a:pt x="43" y="23"/>
                    <a:pt x="43" y="24"/>
                  </a:cubicBezTo>
                  <a:cubicBezTo>
                    <a:pt x="43" y="25"/>
                    <a:pt x="42" y="26"/>
                    <a:pt x="42" y="27"/>
                  </a:cubicBezTo>
                  <a:cubicBezTo>
                    <a:pt x="40" y="33"/>
                    <a:pt x="36" y="38"/>
                    <a:pt x="30" y="41"/>
                  </a:cubicBezTo>
                  <a:cubicBezTo>
                    <a:pt x="27" y="40"/>
                    <a:pt x="24" y="39"/>
                    <a:pt x="21" y="38"/>
                  </a:cubicBezTo>
                  <a:cubicBezTo>
                    <a:pt x="14" y="34"/>
                    <a:pt x="7" y="30"/>
                    <a:pt x="0" y="24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12"/>
                    <a:pt x="6" y="4"/>
                    <a:pt x="14" y="1"/>
                  </a:cubicBezTo>
                  <a:cubicBezTo>
                    <a:pt x="16" y="0"/>
                    <a:pt x="19" y="0"/>
                    <a:pt x="21" y="0"/>
                  </a:cubicBezTo>
                  <a:cubicBezTo>
                    <a:pt x="25" y="0"/>
                    <a:pt x="28" y="1"/>
                    <a:pt x="31" y="2"/>
                  </a:cubicBezTo>
                  <a:cubicBezTo>
                    <a:pt x="38" y="6"/>
                    <a:pt x="43" y="13"/>
                    <a:pt x="43" y="21"/>
                  </a:cubicBezTo>
                  <a:close/>
                </a:path>
              </a:pathLst>
            </a:cu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197"/>
            <p:cNvSpPr>
              <a:spLocks/>
            </p:cNvSpPr>
            <p:nvPr/>
          </p:nvSpPr>
          <p:spPr bwMode="auto">
            <a:xfrm>
              <a:off x="4150017" y="3103293"/>
              <a:ext cx="38100" cy="31750"/>
            </a:xfrm>
            <a:custGeom>
              <a:avLst/>
              <a:gdLst>
                <a:gd name="T0" fmla="*/ 21 w 21"/>
                <a:gd name="T1" fmla="*/ 0 h 17"/>
                <a:gd name="T2" fmla="*/ 21 w 21"/>
                <a:gd name="T3" fmla="*/ 17 h 17"/>
                <a:gd name="T4" fmla="*/ 0 w 21"/>
                <a:gd name="T5" fmla="*/ 3 h 17"/>
                <a:gd name="T6" fmla="*/ 0 w 21"/>
                <a:gd name="T7" fmla="*/ 3 h 17"/>
                <a:gd name="T8" fmla="*/ 0 w 21"/>
                <a:gd name="T9" fmla="*/ 0 h 17"/>
                <a:gd name="T10" fmla="*/ 21 w 21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7">
                  <a:moveTo>
                    <a:pt x="21" y="0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4" y="13"/>
                    <a:pt x="7" y="9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198"/>
            <p:cNvSpPr>
              <a:spLocks/>
            </p:cNvSpPr>
            <p:nvPr/>
          </p:nvSpPr>
          <p:spPr bwMode="auto">
            <a:xfrm>
              <a:off x="4300829" y="3065193"/>
              <a:ext cx="77788" cy="74612"/>
            </a:xfrm>
            <a:custGeom>
              <a:avLst/>
              <a:gdLst>
                <a:gd name="T0" fmla="*/ 43 w 43"/>
                <a:gd name="T1" fmla="*/ 21 h 41"/>
                <a:gd name="T2" fmla="*/ 43 w 43"/>
                <a:gd name="T3" fmla="*/ 24 h 41"/>
                <a:gd name="T4" fmla="*/ 21 w 43"/>
                <a:gd name="T5" fmla="*/ 37 h 41"/>
                <a:gd name="T6" fmla="*/ 13 w 43"/>
                <a:gd name="T7" fmla="*/ 41 h 41"/>
                <a:gd name="T8" fmla="*/ 1 w 43"/>
                <a:gd name="T9" fmla="*/ 27 h 41"/>
                <a:gd name="T10" fmla="*/ 0 w 43"/>
                <a:gd name="T11" fmla="*/ 24 h 41"/>
                <a:gd name="T12" fmla="*/ 0 w 43"/>
                <a:gd name="T13" fmla="*/ 21 h 41"/>
                <a:gd name="T14" fmla="*/ 11 w 43"/>
                <a:gd name="T15" fmla="*/ 2 h 41"/>
                <a:gd name="T16" fmla="*/ 21 w 43"/>
                <a:gd name="T17" fmla="*/ 0 h 41"/>
                <a:gd name="T18" fmla="*/ 29 w 43"/>
                <a:gd name="T19" fmla="*/ 1 h 41"/>
                <a:gd name="T20" fmla="*/ 43 w 43"/>
                <a:gd name="T21" fmla="*/ 2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1">
                  <a:moveTo>
                    <a:pt x="43" y="21"/>
                  </a:moveTo>
                  <a:cubicBezTo>
                    <a:pt x="43" y="22"/>
                    <a:pt x="43" y="23"/>
                    <a:pt x="43" y="24"/>
                  </a:cubicBezTo>
                  <a:cubicBezTo>
                    <a:pt x="36" y="29"/>
                    <a:pt x="29" y="34"/>
                    <a:pt x="21" y="37"/>
                  </a:cubicBezTo>
                  <a:cubicBezTo>
                    <a:pt x="19" y="39"/>
                    <a:pt x="16" y="40"/>
                    <a:pt x="13" y="41"/>
                  </a:cubicBezTo>
                  <a:cubicBezTo>
                    <a:pt x="7" y="38"/>
                    <a:pt x="3" y="33"/>
                    <a:pt x="1" y="27"/>
                  </a:cubicBezTo>
                  <a:cubicBezTo>
                    <a:pt x="1" y="26"/>
                    <a:pt x="0" y="25"/>
                    <a:pt x="0" y="24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13"/>
                    <a:pt x="5" y="6"/>
                    <a:pt x="11" y="2"/>
                  </a:cubicBezTo>
                  <a:cubicBezTo>
                    <a:pt x="14" y="1"/>
                    <a:pt x="18" y="0"/>
                    <a:pt x="21" y="0"/>
                  </a:cubicBezTo>
                  <a:cubicBezTo>
                    <a:pt x="24" y="0"/>
                    <a:pt x="27" y="0"/>
                    <a:pt x="29" y="1"/>
                  </a:cubicBezTo>
                  <a:cubicBezTo>
                    <a:pt x="37" y="4"/>
                    <a:pt x="43" y="12"/>
                    <a:pt x="43" y="21"/>
                  </a:cubicBezTo>
                  <a:close/>
                </a:path>
              </a:pathLst>
            </a:cu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199"/>
            <p:cNvSpPr>
              <a:spLocks/>
            </p:cNvSpPr>
            <p:nvPr/>
          </p:nvSpPr>
          <p:spPr bwMode="auto">
            <a:xfrm>
              <a:off x="4338929" y="3103293"/>
              <a:ext cx="39688" cy="28575"/>
            </a:xfrm>
            <a:custGeom>
              <a:avLst/>
              <a:gdLst>
                <a:gd name="T0" fmla="*/ 22 w 22"/>
                <a:gd name="T1" fmla="*/ 0 h 16"/>
                <a:gd name="T2" fmla="*/ 22 w 22"/>
                <a:gd name="T3" fmla="*/ 3 h 16"/>
                <a:gd name="T4" fmla="*/ 22 w 22"/>
                <a:gd name="T5" fmla="*/ 3 h 16"/>
                <a:gd name="T6" fmla="*/ 0 w 22"/>
                <a:gd name="T7" fmla="*/ 16 h 16"/>
                <a:gd name="T8" fmla="*/ 0 w 22"/>
                <a:gd name="T9" fmla="*/ 0 h 16"/>
                <a:gd name="T10" fmla="*/ 22 w 22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6">
                  <a:moveTo>
                    <a:pt x="22" y="0"/>
                  </a:move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5" y="8"/>
                    <a:pt x="8" y="13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Oval 200"/>
            <p:cNvSpPr>
              <a:spLocks noChangeArrowheads="1"/>
            </p:cNvSpPr>
            <p:nvPr/>
          </p:nvSpPr>
          <p:spPr bwMode="auto">
            <a:xfrm>
              <a:off x="4259554" y="3103293"/>
              <a:ext cx="11113" cy="11112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201"/>
            <p:cNvSpPr>
              <a:spLocks/>
            </p:cNvSpPr>
            <p:nvPr/>
          </p:nvSpPr>
          <p:spPr bwMode="auto">
            <a:xfrm>
              <a:off x="4188117" y="3065193"/>
              <a:ext cx="150813" cy="85725"/>
            </a:xfrm>
            <a:custGeom>
              <a:avLst/>
              <a:gdLst>
                <a:gd name="T0" fmla="*/ 83 w 83"/>
                <a:gd name="T1" fmla="*/ 0 h 47"/>
                <a:gd name="T2" fmla="*/ 83 w 83"/>
                <a:gd name="T3" fmla="*/ 37 h 47"/>
                <a:gd name="T4" fmla="*/ 75 w 83"/>
                <a:gd name="T5" fmla="*/ 41 h 47"/>
                <a:gd name="T6" fmla="*/ 42 w 83"/>
                <a:gd name="T7" fmla="*/ 47 h 47"/>
                <a:gd name="T8" fmla="*/ 9 w 83"/>
                <a:gd name="T9" fmla="*/ 41 h 47"/>
                <a:gd name="T10" fmla="*/ 0 w 83"/>
                <a:gd name="T11" fmla="*/ 38 h 47"/>
                <a:gd name="T12" fmla="*/ 0 w 83"/>
                <a:gd name="T13" fmla="*/ 0 h 47"/>
                <a:gd name="T14" fmla="*/ 83 w 83"/>
                <a:gd name="T1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47">
                  <a:moveTo>
                    <a:pt x="83" y="0"/>
                  </a:moveTo>
                  <a:cubicBezTo>
                    <a:pt x="83" y="37"/>
                    <a:pt x="83" y="37"/>
                    <a:pt x="83" y="37"/>
                  </a:cubicBezTo>
                  <a:cubicBezTo>
                    <a:pt x="81" y="39"/>
                    <a:pt x="78" y="40"/>
                    <a:pt x="75" y="41"/>
                  </a:cubicBezTo>
                  <a:cubicBezTo>
                    <a:pt x="65" y="45"/>
                    <a:pt x="54" y="47"/>
                    <a:pt x="42" y="47"/>
                  </a:cubicBezTo>
                  <a:cubicBezTo>
                    <a:pt x="30" y="47"/>
                    <a:pt x="19" y="45"/>
                    <a:pt x="9" y="41"/>
                  </a:cubicBezTo>
                  <a:cubicBezTo>
                    <a:pt x="6" y="40"/>
                    <a:pt x="3" y="39"/>
                    <a:pt x="0" y="3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3" y="0"/>
                  </a:lnTo>
                  <a:close/>
                </a:path>
              </a:pathLst>
            </a:custGeom>
            <a:solidFill>
              <a:srgbClr val="9CCC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Rectangle 202"/>
            <p:cNvSpPr>
              <a:spLocks noChangeArrowheads="1"/>
            </p:cNvSpPr>
            <p:nvPr/>
          </p:nvSpPr>
          <p:spPr bwMode="auto">
            <a:xfrm>
              <a:off x="4245267" y="3027093"/>
              <a:ext cx="39688" cy="46037"/>
            </a:xfrm>
            <a:prstGeom prst="rect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203"/>
            <p:cNvSpPr>
              <a:spLocks/>
            </p:cNvSpPr>
            <p:nvPr/>
          </p:nvSpPr>
          <p:spPr bwMode="auto">
            <a:xfrm>
              <a:off x="4245267" y="3028681"/>
              <a:ext cx="39688" cy="31750"/>
            </a:xfrm>
            <a:custGeom>
              <a:avLst/>
              <a:gdLst>
                <a:gd name="T0" fmla="*/ 0 w 22"/>
                <a:gd name="T1" fmla="*/ 15 h 17"/>
                <a:gd name="T2" fmla="*/ 11 w 22"/>
                <a:gd name="T3" fmla="*/ 17 h 17"/>
                <a:gd name="T4" fmla="*/ 11 w 22"/>
                <a:gd name="T5" fmla="*/ 17 h 17"/>
                <a:gd name="T6" fmla="*/ 22 w 22"/>
                <a:gd name="T7" fmla="*/ 15 h 17"/>
                <a:gd name="T8" fmla="*/ 22 w 22"/>
                <a:gd name="T9" fmla="*/ 0 h 17"/>
                <a:gd name="T10" fmla="*/ 0 w 22"/>
                <a:gd name="T11" fmla="*/ 0 h 17"/>
                <a:gd name="T12" fmla="*/ 0 w 22"/>
                <a:gd name="T1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7">
                  <a:moveTo>
                    <a:pt x="0" y="15"/>
                  </a:moveTo>
                  <a:cubicBezTo>
                    <a:pt x="4" y="16"/>
                    <a:pt x="7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5" y="17"/>
                    <a:pt x="18" y="16"/>
                    <a:pt x="22" y="1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8A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Oval 204"/>
            <p:cNvSpPr>
              <a:spLocks noChangeArrowheads="1"/>
            </p:cNvSpPr>
            <p:nvPr/>
          </p:nvSpPr>
          <p:spPr bwMode="auto">
            <a:xfrm>
              <a:off x="4324642" y="2939781"/>
              <a:ext cx="34925" cy="36512"/>
            </a:xfrm>
            <a:prstGeom prst="ellipse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206"/>
            <p:cNvSpPr>
              <a:spLocks noChangeArrowheads="1"/>
            </p:cNvSpPr>
            <p:nvPr/>
          </p:nvSpPr>
          <p:spPr bwMode="auto">
            <a:xfrm>
              <a:off x="4330991" y="2949306"/>
              <a:ext cx="20638" cy="20637"/>
            </a:xfrm>
            <a:prstGeom prst="ellipse">
              <a:avLst/>
            </a:prstGeom>
            <a:solidFill>
              <a:srgbClr val="F8A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07"/>
            <p:cNvSpPr>
              <a:spLocks noChangeArrowheads="1"/>
            </p:cNvSpPr>
            <p:nvPr/>
          </p:nvSpPr>
          <p:spPr bwMode="auto">
            <a:xfrm>
              <a:off x="4170654" y="2939781"/>
              <a:ext cx="33338" cy="36512"/>
            </a:xfrm>
            <a:prstGeom prst="ellipse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208"/>
            <p:cNvSpPr>
              <a:spLocks noChangeArrowheads="1"/>
            </p:cNvSpPr>
            <p:nvPr/>
          </p:nvSpPr>
          <p:spPr bwMode="auto">
            <a:xfrm>
              <a:off x="4177004" y="2949306"/>
              <a:ext cx="20638" cy="20637"/>
            </a:xfrm>
            <a:prstGeom prst="ellipse">
              <a:avLst/>
            </a:prstGeom>
            <a:solidFill>
              <a:srgbClr val="F8A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9"/>
            <p:cNvSpPr>
              <a:spLocks/>
            </p:cNvSpPr>
            <p:nvPr/>
          </p:nvSpPr>
          <p:spPr bwMode="auto">
            <a:xfrm>
              <a:off x="4186529" y="2865169"/>
              <a:ext cx="153988" cy="185737"/>
            </a:xfrm>
            <a:custGeom>
              <a:avLst/>
              <a:gdLst>
                <a:gd name="T0" fmla="*/ 43 w 85"/>
                <a:gd name="T1" fmla="*/ 0 h 102"/>
                <a:gd name="T2" fmla="*/ 43 w 85"/>
                <a:gd name="T3" fmla="*/ 0 h 102"/>
                <a:gd name="T4" fmla="*/ 0 w 85"/>
                <a:gd name="T5" fmla="*/ 43 h 102"/>
                <a:gd name="T6" fmla="*/ 0 w 85"/>
                <a:gd name="T7" fmla="*/ 59 h 102"/>
                <a:gd name="T8" fmla="*/ 43 w 85"/>
                <a:gd name="T9" fmla="*/ 102 h 102"/>
                <a:gd name="T10" fmla="*/ 43 w 85"/>
                <a:gd name="T11" fmla="*/ 102 h 102"/>
                <a:gd name="T12" fmla="*/ 85 w 85"/>
                <a:gd name="T13" fmla="*/ 59 h 102"/>
                <a:gd name="T14" fmla="*/ 85 w 85"/>
                <a:gd name="T15" fmla="*/ 43 h 102"/>
                <a:gd name="T16" fmla="*/ 43 w 85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02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19" y="0"/>
                    <a:pt x="0" y="19"/>
                    <a:pt x="0" y="43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83"/>
                    <a:pt x="19" y="102"/>
                    <a:pt x="43" y="10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66" y="102"/>
                    <a:pt x="85" y="83"/>
                    <a:pt x="85" y="59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19"/>
                    <a:pt x="66" y="0"/>
                    <a:pt x="43" y="0"/>
                  </a:cubicBezTo>
                  <a:close/>
                </a:path>
              </a:pathLst>
            </a:cu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10"/>
            <p:cNvSpPr>
              <a:spLocks noChangeArrowheads="1"/>
            </p:cNvSpPr>
            <p:nvPr/>
          </p:nvSpPr>
          <p:spPr bwMode="auto">
            <a:xfrm>
              <a:off x="4216691" y="2944544"/>
              <a:ext cx="20638" cy="19050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11"/>
            <p:cNvSpPr>
              <a:spLocks noChangeArrowheads="1"/>
            </p:cNvSpPr>
            <p:nvPr/>
          </p:nvSpPr>
          <p:spPr bwMode="auto">
            <a:xfrm>
              <a:off x="4289716" y="2944544"/>
              <a:ext cx="20638" cy="19050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12"/>
            <p:cNvSpPr>
              <a:spLocks/>
            </p:cNvSpPr>
            <p:nvPr/>
          </p:nvSpPr>
          <p:spPr bwMode="auto">
            <a:xfrm>
              <a:off x="4251616" y="2947719"/>
              <a:ext cx="23813" cy="41275"/>
            </a:xfrm>
            <a:custGeom>
              <a:avLst/>
              <a:gdLst>
                <a:gd name="T0" fmla="*/ 13 w 13"/>
                <a:gd name="T1" fmla="*/ 17 h 23"/>
                <a:gd name="T2" fmla="*/ 7 w 13"/>
                <a:gd name="T3" fmla="*/ 23 h 23"/>
                <a:gd name="T4" fmla="*/ 0 w 13"/>
                <a:gd name="T5" fmla="*/ 17 h 23"/>
                <a:gd name="T6" fmla="*/ 5 w 13"/>
                <a:gd name="T7" fmla="*/ 2 h 23"/>
                <a:gd name="T8" fmla="*/ 9 w 13"/>
                <a:gd name="T9" fmla="*/ 2 h 23"/>
                <a:gd name="T10" fmla="*/ 13 w 13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3">
                  <a:moveTo>
                    <a:pt x="13" y="17"/>
                  </a:moveTo>
                  <a:cubicBezTo>
                    <a:pt x="13" y="21"/>
                    <a:pt x="10" y="23"/>
                    <a:pt x="7" y="23"/>
                  </a:cubicBezTo>
                  <a:cubicBezTo>
                    <a:pt x="3" y="23"/>
                    <a:pt x="0" y="21"/>
                    <a:pt x="0" y="17"/>
                  </a:cubicBezTo>
                  <a:cubicBezTo>
                    <a:pt x="0" y="15"/>
                    <a:pt x="3" y="7"/>
                    <a:pt x="5" y="2"/>
                  </a:cubicBezTo>
                  <a:cubicBezTo>
                    <a:pt x="6" y="0"/>
                    <a:pt x="8" y="0"/>
                    <a:pt x="9" y="2"/>
                  </a:cubicBezTo>
                  <a:cubicBezTo>
                    <a:pt x="10" y="7"/>
                    <a:pt x="13" y="15"/>
                    <a:pt x="13" y="17"/>
                  </a:cubicBezTo>
                  <a:close/>
                </a:path>
              </a:pathLst>
            </a:custGeom>
            <a:solidFill>
              <a:srgbClr val="F58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13"/>
            <p:cNvSpPr>
              <a:spLocks/>
            </p:cNvSpPr>
            <p:nvPr/>
          </p:nvSpPr>
          <p:spPr bwMode="auto">
            <a:xfrm>
              <a:off x="4215104" y="2931844"/>
              <a:ext cx="25400" cy="6350"/>
            </a:xfrm>
            <a:custGeom>
              <a:avLst/>
              <a:gdLst>
                <a:gd name="T0" fmla="*/ 11 w 14"/>
                <a:gd name="T1" fmla="*/ 0 h 4"/>
                <a:gd name="T2" fmla="*/ 2 w 14"/>
                <a:gd name="T3" fmla="*/ 0 h 4"/>
                <a:gd name="T4" fmla="*/ 0 w 14"/>
                <a:gd name="T5" fmla="*/ 2 h 4"/>
                <a:gd name="T6" fmla="*/ 2 w 14"/>
                <a:gd name="T7" fmla="*/ 4 h 4"/>
                <a:gd name="T8" fmla="*/ 11 w 14"/>
                <a:gd name="T9" fmla="*/ 4 h 4"/>
                <a:gd name="T10" fmla="*/ 14 w 14"/>
                <a:gd name="T11" fmla="*/ 2 h 4"/>
                <a:gd name="T12" fmla="*/ 11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4"/>
                    <a:pt x="14" y="3"/>
                    <a:pt x="14" y="2"/>
                  </a:cubicBezTo>
                  <a:cubicBezTo>
                    <a:pt x="14" y="1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14"/>
            <p:cNvSpPr>
              <a:spLocks/>
            </p:cNvSpPr>
            <p:nvPr/>
          </p:nvSpPr>
          <p:spPr bwMode="auto">
            <a:xfrm>
              <a:off x="4288129" y="2931844"/>
              <a:ext cx="25400" cy="6350"/>
            </a:xfrm>
            <a:custGeom>
              <a:avLst/>
              <a:gdLst>
                <a:gd name="T0" fmla="*/ 11 w 14"/>
                <a:gd name="T1" fmla="*/ 0 h 4"/>
                <a:gd name="T2" fmla="*/ 2 w 14"/>
                <a:gd name="T3" fmla="*/ 0 h 4"/>
                <a:gd name="T4" fmla="*/ 0 w 14"/>
                <a:gd name="T5" fmla="*/ 2 h 4"/>
                <a:gd name="T6" fmla="*/ 2 w 14"/>
                <a:gd name="T7" fmla="*/ 4 h 4"/>
                <a:gd name="T8" fmla="*/ 11 w 14"/>
                <a:gd name="T9" fmla="*/ 4 h 4"/>
                <a:gd name="T10" fmla="*/ 14 w 14"/>
                <a:gd name="T11" fmla="*/ 2 h 4"/>
                <a:gd name="T12" fmla="*/ 11 w 14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">
                  <a:moveTo>
                    <a:pt x="1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4"/>
                    <a:pt x="14" y="3"/>
                    <a:pt x="14" y="2"/>
                  </a:cubicBezTo>
                  <a:cubicBezTo>
                    <a:pt x="14" y="1"/>
                    <a:pt x="13" y="0"/>
                    <a:pt x="11" y="0"/>
                  </a:cubicBez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5"/>
            <p:cNvSpPr>
              <a:spLocks/>
            </p:cNvSpPr>
            <p:nvPr/>
          </p:nvSpPr>
          <p:spPr bwMode="auto">
            <a:xfrm>
              <a:off x="4178591" y="2922319"/>
              <a:ext cx="25400" cy="25400"/>
            </a:xfrm>
            <a:custGeom>
              <a:avLst/>
              <a:gdLst>
                <a:gd name="T0" fmla="*/ 14 w 14"/>
                <a:gd name="T1" fmla="*/ 0 h 14"/>
                <a:gd name="T2" fmla="*/ 14 w 14"/>
                <a:gd name="T3" fmla="*/ 5 h 14"/>
                <a:gd name="T4" fmla="*/ 4 w 14"/>
                <a:gd name="T5" fmla="*/ 14 h 14"/>
                <a:gd name="T6" fmla="*/ 4 w 14"/>
                <a:gd name="T7" fmla="*/ 14 h 14"/>
                <a:gd name="T8" fmla="*/ 1 w 14"/>
                <a:gd name="T9" fmla="*/ 11 h 14"/>
                <a:gd name="T10" fmla="*/ 0 w 14"/>
                <a:gd name="T11" fmla="*/ 0 h 14"/>
                <a:gd name="T12" fmla="*/ 14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4" y="0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9" y="5"/>
                    <a:pt x="5" y="9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4"/>
                    <a:pt x="2" y="12"/>
                    <a:pt x="1" y="1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16"/>
            <p:cNvSpPr>
              <a:spLocks/>
            </p:cNvSpPr>
            <p:nvPr/>
          </p:nvSpPr>
          <p:spPr bwMode="auto">
            <a:xfrm>
              <a:off x="4181766" y="2852469"/>
              <a:ext cx="171450" cy="79375"/>
            </a:xfrm>
            <a:custGeom>
              <a:avLst/>
              <a:gdLst>
                <a:gd name="T0" fmla="*/ 46 w 95"/>
                <a:gd name="T1" fmla="*/ 0 h 43"/>
                <a:gd name="T2" fmla="*/ 46 w 95"/>
                <a:gd name="T3" fmla="*/ 0 h 43"/>
                <a:gd name="T4" fmla="*/ 0 w 95"/>
                <a:gd name="T5" fmla="*/ 32 h 43"/>
                <a:gd name="T6" fmla="*/ 3 w 95"/>
                <a:gd name="T7" fmla="*/ 43 h 43"/>
                <a:gd name="T8" fmla="*/ 42 w 95"/>
                <a:gd name="T9" fmla="*/ 43 h 43"/>
                <a:gd name="T10" fmla="*/ 46 w 95"/>
                <a:gd name="T11" fmla="*/ 27 h 43"/>
                <a:gd name="T12" fmla="*/ 50 w 95"/>
                <a:gd name="T13" fmla="*/ 43 h 43"/>
                <a:gd name="T14" fmla="*/ 95 w 95"/>
                <a:gd name="T15" fmla="*/ 43 h 43"/>
                <a:gd name="T16" fmla="*/ 46 w 95"/>
                <a:gd name="T1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" h="43"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5" y="0"/>
                    <a:pt x="7" y="13"/>
                    <a:pt x="0" y="32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2" y="19"/>
                    <a:pt x="71" y="0"/>
                    <a:pt x="46" y="0"/>
                  </a:cubicBez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7"/>
            <p:cNvSpPr>
              <a:spLocks/>
            </p:cNvSpPr>
            <p:nvPr/>
          </p:nvSpPr>
          <p:spPr bwMode="auto">
            <a:xfrm>
              <a:off x="4324641" y="2922319"/>
              <a:ext cx="25400" cy="25400"/>
            </a:xfrm>
            <a:custGeom>
              <a:avLst/>
              <a:gdLst>
                <a:gd name="T0" fmla="*/ 0 w 14"/>
                <a:gd name="T1" fmla="*/ 0 h 14"/>
                <a:gd name="T2" fmla="*/ 0 w 14"/>
                <a:gd name="T3" fmla="*/ 5 h 14"/>
                <a:gd name="T4" fmla="*/ 9 w 14"/>
                <a:gd name="T5" fmla="*/ 14 h 14"/>
                <a:gd name="T6" fmla="*/ 9 w 14"/>
                <a:gd name="T7" fmla="*/ 14 h 14"/>
                <a:gd name="T8" fmla="*/ 12 w 14"/>
                <a:gd name="T9" fmla="*/ 11 h 14"/>
                <a:gd name="T10" fmla="*/ 14 w 14"/>
                <a:gd name="T11" fmla="*/ 0 h 14"/>
                <a:gd name="T12" fmla="*/ 0 w 14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5" y="5"/>
                    <a:pt x="9" y="9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4"/>
                    <a:pt x="12" y="12"/>
                    <a:pt x="12" y="11"/>
                  </a:cubicBezTo>
                  <a:cubicBezTo>
                    <a:pt x="14" y="0"/>
                    <a:pt x="14" y="0"/>
                    <a:pt x="1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218"/>
            <p:cNvSpPr>
              <a:spLocks noChangeArrowheads="1"/>
            </p:cNvSpPr>
            <p:nvPr/>
          </p:nvSpPr>
          <p:spPr bwMode="auto">
            <a:xfrm>
              <a:off x="4342104" y="2969944"/>
              <a:ext cx="11113" cy="9525"/>
            </a:xfrm>
            <a:prstGeom prst="ellipse">
              <a:avLst/>
            </a:prstGeom>
            <a:solidFill>
              <a:srgbClr val="E64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219"/>
            <p:cNvSpPr>
              <a:spLocks noChangeArrowheads="1"/>
            </p:cNvSpPr>
            <p:nvPr/>
          </p:nvSpPr>
          <p:spPr bwMode="auto">
            <a:xfrm>
              <a:off x="4175416" y="2969944"/>
              <a:ext cx="11113" cy="9525"/>
            </a:xfrm>
            <a:prstGeom prst="ellipse">
              <a:avLst/>
            </a:prstGeom>
            <a:solidFill>
              <a:srgbClr val="E64A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220"/>
            <p:cNvSpPr>
              <a:spLocks noChangeArrowheads="1"/>
            </p:cNvSpPr>
            <p:nvPr/>
          </p:nvSpPr>
          <p:spPr bwMode="auto">
            <a:xfrm>
              <a:off x="4213516" y="2969944"/>
              <a:ext cx="12700" cy="12700"/>
            </a:xfrm>
            <a:prstGeom prst="ellipse">
              <a:avLst/>
            </a:prstGeom>
            <a:solidFill>
              <a:srgbClr val="EF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Oval 221"/>
            <p:cNvSpPr>
              <a:spLocks noChangeArrowheads="1"/>
            </p:cNvSpPr>
            <p:nvPr/>
          </p:nvSpPr>
          <p:spPr bwMode="auto">
            <a:xfrm>
              <a:off x="4300829" y="2969944"/>
              <a:ext cx="14288" cy="12700"/>
            </a:xfrm>
            <a:prstGeom prst="ellipse">
              <a:avLst/>
            </a:prstGeom>
            <a:solidFill>
              <a:srgbClr val="EF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2"/>
            <p:cNvSpPr>
              <a:spLocks/>
            </p:cNvSpPr>
            <p:nvPr/>
          </p:nvSpPr>
          <p:spPr bwMode="auto">
            <a:xfrm>
              <a:off x="4207166" y="3065194"/>
              <a:ext cx="114300" cy="57150"/>
            </a:xfrm>
            <a:custGeom>
              <a:avLst/>
              <a:gdLst>
                <a:gd name="T0" fmla="*/ 32 w 63"/>
                <a:gd name="T1" fmla="*/ 31 h 31"/>
                <a:gd name="T2" fmla="*/ 63 w 63"/>
                <a:gd name="T3" fmla="*/ 0 h 31"/>
                <a:gd name="T4" fmla="*/ 0 w 63"/>
                <a:gd name="T5" fmla="*/ 0 h 31"/>
                <a:gd name="T6" fmla="*/ 32 w 63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31">
                  <a:moveTo>
                    <a:pt x="32" y="31"/>
                  </a:moveTo>
                  <a:cubicBezTo>
                    <a:pt x="49" y="31"/>
                    <a:pt x="63" y="17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4" y="31"/>
                    <a:pt x="32" y="31"/>
                  </a:cubicBezTo>
                  <a:close/>
                </a:path>
              </a:pathLst>
            </a:cu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23"/>
            <p:cNvSpPr>
              <a:spLocks noChangeArrowheads="1"/>
            </p:cNvSpPr>
            <p:nvPr/>
          </p:nvSpPr>
          <p:spPr bwMode="auto">
            <a:xfrm>
              <a:off x="2114841" y="4693969"/>
              <a:ext cx="501650" cy="68262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24"/>
            <p:cNvSpPr>
              <a:spLocks noChangeArrowheads="1"/>
            </p:cNvSpPr>
            <p:nvPr/>
          </p:nvSpPr>
          <p:spPr bwMode="auto">
            <a:xfrm>
              <a:off x="2114841" y="4827319"/>
              <a:ext cx="7461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25"/>
            <p:cNvSpPr>
              <a:spLocks noChangeArrowheads="1"/>
            </p:cNvSpPr>
            <p:nvPr/>
          </p:nvSpPr>
          <p:spPr bwMode="auto">
            <a:xfrm>
              <a:off x="2214854" y="4827319"/>
              <a:ext cx="22225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226"/>
            <p:cNvSpPr>
              <a:spLocks noChangeArrowheads="1"/>
            </p:cNvSpPr>
            <p:nvPr/>
          </p:nvSpPr>
          <p:spPr bwMode="auto">
            <a:xfrm>
              <a:off x="2464091" y="4827319"/>
              <a:ext cx="15240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227"/>
            <p:cNvSpPr>
              <a:spLocks noChangeArrowheads="1"/>
            </p:cNvSpPr>
            <p:nvPr/>
          </p:nvSpPr>
          <p:spPr bwMode="auto">
            <a:xfrm>
              <a:off x="2114841" y="4871769"/>
              <a:ext cx="182563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Rectangle 228"/>
            <p:cNvSpPr>
              <a:spLocks noChangeArrowheads="1"/>
            </p:cNvSpPr>
            <p:nvPr/>
          </p:nvSpPr>
          <p:spPr bwMode="auto">
            <a:xfrm>
              <a:off x="2324391" y="4871769"/>
              <a:ext cx="198438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229"/>
            <p:cNvSpPr>
              <a:spLocks noChangeArrowheads="1"/>
            </p:cNvSpPr>
            <p:nvPr/>
          </p:nvSpPr>
          <p:spPr bwMode="auto">
            <a:xfrm>
              <a:off x="2549816" y="4871769"/>
              <a:ext cx="66675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230"/>
            <p:cNvSpPr>
              <a:spLocks noChangeArrowheads="1"/>
            </p:cNvSpPr>
            <p:nvPr/>
          </p:nvSpPr>
          <p:spPr bwMode="auto">
            <a:xfrm>
              <a:off x="2114841" y="4914631"/>
              <a:ext cx="11906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231"/>
            <p:cNvSpPr>
              <a:spLocks noChangeArrowheads="1"/>
            </p:cNvSpPr>
            <p:nvPr/>
          </p:nvSpPr>
          <p:spPr bwMode="auto">
            <a:xfrm>
              <a:off x="2260891" y="4914631"/>
              <a:ext cx="98425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232"/>
            <p:cNvSpPr>
              <a:spLocks noChangeArrowheads="1"/>
            </p:cNvSpPr>
            <p:nvPr/>
          </p:nvSpPr>
          <p:spPr bwMode="auto">
            <a:xfrm>
              <a:off x="2384716" y="4914631"/>
              <a:ext cx="231775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233"/>
            <p:cNvSpPr>
              <a:spLocks noChangeArrowheads="1"/>
            </p:cNvSpPr>
            <p:nvPr/>
          </p:nvSpPr>
          <p:spPr bwMode="auto">
            <a:xfrm>
              <a:off x="2114841" y="4957494"/>
              <a:ext cx="77788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234"/>
            <p:cNvSpPr>
              <a:spLocks noChangeArrowheads="1"/>
            </p:cNvSpPr>
            <p:nvPr/>
          </p:nvSpPr>
          <p:spPr bwMode="auto">
            <a:xfrm>
              <a:off x="2221204" y="4957494"/>
              <a:ext cx="228600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235"/>
            <p:cNvSpPr>
              <a:spLocks noChangeArrowheads="1"/>
            </p:cNvSpPr>
            <p:nvPr/>
          </p:nvSpPr>
          <p:spPr bwMode="auto">
            <a:xfrm>
              <a:off x="2478379" y="4957494"/>
              <a:ext cx="138113" cy="22225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236"/>
            <p:cNvSpPr>
              <a:spLocks noChangeArrowheads="1"/>
            </p:cNvSpPr>
            <p:nvPr/>
          </p:nvSpPr>
          <p:spPr bwMode="auto">
            <a:xfrm>
              <a:off x="2114841" y="5001944"/>
              <a:ext cx="195263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37"/>
            <p:cNvSpPr>
              <a:spLocks noChangeArrowheads="1"/>
            </p:cNvSpPr>
            <p:nvPr/>
          </p:nvSpPr>
          <p:spPr bwMode="auto">
            <a:xfrm>
              <a:off x="2337091" y="5001944"/>
              <a:ext cx="141288" cy="20637"/>
            </a:xfrm>
            <a:prstGeom prst="rect">
              <a:avLst/>
            </a:prstGeom>
            <a:solidFill>
              <a:srgbClr val="BDBD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38"/>
            <p:cNvSpPr>
              <a:spLocks noChangeArrowheads="1"/>
            </p:cNvSpPr>
            <p:nvPr/>
          </p:nvSpPr>
          <p:spPr bwMode="auto">
            <a:xfrm>
              <a:off x="1079791" y="2874694"/>
              <a:ext cx="750888" cy="12319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39"/>
            <p:cNvSpPr>
              <a:spLocks noChangeArrowheads="1"/>
            </p:cNvSpPr>
            <p:nvPr/>
          </p:nvSpPr>
          <p:spPr bwMode="auto">
            <a:xfrm>
              <a:off x="1203616" y="3628756"/>
              <a:ext cx="503238" cy="68262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40"/>
            <p:cNvSpPr>
              <a:spLocks noChangeArrowheads="1"/>
            </p:cNvSpPr>
            <p:nvPr/>
          </p:nvSpPr>
          <p:spPr bwMode="auto">
            <a:xfrm>
              <a:off x="1203616" y="3762106"/>
              <a:ext cx="74613" cy="222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241"/>
            <p:cNvSpPr>
              <a:spLocks noChangeArrowheads="1"/>
            </p:cNvSpPr>
            <p:nvPr/>
          </p:nvSpPr>
          <p:spPr bwMode="auto">
            <a:xfrm>
              <a:off x="1305216" y="3762106"/>
              <a:ext cx="220663" cy="222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Rectangle 242"/>
            <p:cNvSpPr>
              <a:spLocks noChangeArrowheads="1"/>
            </p:cNvSpPr>
            <p:nvPr/>
          </p:nvSpPr>
          <p:spPr bwMode="auto">
            <a:xfrm>
              <a:off x="1554454" y="3762106"/>
              <a:ext cx="152400" cy="222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243"/>
            <p:cNvSpPr>
              <a:spLocks noChangeArrowheads="1"/>
            </p:cNvSpPr>
            <p:nvPr/>
          </p:nvSpPr>
          <p:spPr bwMode="auto">
            <a:xfrm>
              <a:off x="1203616" y="3806556"/>
              <a:ext cx="182563" cy="206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244"/>
            <p:cNvSpPr>
              <a:spLocks noChangeArrowheads="1"/>
            </p:cNvSpPr>
            <p:nvPr/>
          </p:nvSpPr>
          <p:spPr bwMode="auto">
            <a:xfrm>
              <a:off x="1414754" y="3806556"/>
              <a:ext cx="198438" cy="206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245"/>
            <p:cNvSpPr>
              <a:spLocks noChangeArrowheads="1"/>
            </p:cNvSpPr>
            <p:nvPr/>
          </p:nvSpPr>
          <p:spPr bwMode="auto">
            <a:xfrm>
              <a:off x="1640179" y="3806556"/>
              <a:ext cx="66675" cy="206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246"/>
            <p:cNvSpPr>
              <a:spLocks noChangeArrowheads="1"/>
            </p:cNvSpPr>
            <p:nvPr/>
          </p:nvSpPr>
          <p:spPr bwMode="auto">
            <a:xfrm>
              <a:off x="1203616" y="3849419"/>
              <a:ext cx="122238" cy="222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247"/>
            <p:cNvSpPr>
              <a:spLocks noChangeArrowheads="1"/>
            </p:cNvSpPr>
            <p:nvPr/>
          </p:nvSpPr>
          <p:spPr bwMode="auto">
            <a:xfrm>
              <a:off x="1352841" y="3849419"/>
              <a:ext cx="95250" cy="222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Rectangle 248"/>
            <p:cNvSpPr>
              <a:spLocks noChangeArrowheads="1"/>
            </p:cNvSpPr>
            <p:nvPr/>
          </p:nvSpPr>
          <p:spPr bwMode="auto">
            <a:xfrm>
              <a:off x="1475079" y="3849419"/>
              <a:ext cx="231775" cy="2222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249"/>
            <p:cNvSpPr>
              <a:spLocks noChangeArrowheads="1"/>
            </p:cNvSpPr>
            <p:nvPr/>
          </p:nvSpPr>
          <p:spPr bwMode="auto">
            <a:xfrm>
              <a:off x="1203616" y="3892281"/>
              <a:ext cx="79375" cy="206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250"/>
            <p:cNvSpPr>
              <a:spLocks noChangeArrowheads="1"/>
            </p:cNvSpPr>
            <p:nvPr/>
          </p:nvSpPr>
          <p:spPr bwMode="auto">
            <a:xfrm>
              <a:off x="1309979" y="3892281"/>
              <a:ext cx="231775" cy="206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251"/>
            <p:cNvSpPr>
              <a:spLocks noChangeArrowheads="1"/>
            </p:cNvSpPr>
            <p:nvPr/>
          </p:nvSpPr>
          <p:spPr bwMode="auto">
            <a:xfrm>
              <a:off x="1568741" y="3892281"/>
              <a:ext cx="138113" cy="20637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252"/>
            <p:cNvSpPr>
              <a:spLocks noChangeArrowheads="1"/>
            </p:cNvSpPr>
            <p:nvPr/>
          </p:nvSpPr>
          <p:spPr bwMode="auto">
            <a:xfrm>
              <a:off x="1203616" y="3936731"/>
              <a:ext cx="195263" cy="1905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253"/>
            <p:cNvSpPr>
              <a:spLocks noChangeArrowheads="1"/>
            </p:cNvSpPr>
            <p:nvPr/>
          </p:nvSpPr>
          <p:spPr bwMode="auto">
            <a:xfrm>
              <a:off x="1427454" y="3936731"/>
              <a:ext cx="142875" cy="19050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254"/>
            <p:cNvSpPr>
              <a:spLocks noChangeArrowheads="1"/>
            </p:cNvSpPr>
            <p:nvPr/>
          </p:nvSpPr>
          <p:spPr bwMode="auto">
            <a:xfrm>
              <a:off x="1203616" y="3025506"/>
              <a:ext cx="503238" cy="503237"/>
            </a:xfrm>
            <a:prstGeom prst="ellipse">
              <a:avLst/>
            </a:prstGeom>
            <a:solidFill>
              <a:srgbClr val="29B6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55"/>
            <p:cNvSpPr>
              <a:spLocks/>
            </p:cNvSpPr>
            <p:nvPr/>
          </p:nvSpPr>
          <p:spPr bwMode="auto">
            <a:xfrm>
              <a:off x="1335379" y="3114406"/>
              <a:ext cx="239713" cy="331787"/>
            </a:xfrm>
            <a:custGeom>
              <a:avLst/>
              <a:gdLst>
                <a:gd name="T0" fmla="*/ 66 w 132"/>
                <a:gd name="T1" fmla="*/ 0 h 183"/>
                <a:gd name="T2" fmla="*/ 66 w 132"/>
                <a:gd name="T3" fmla="*/ 0 h 183"/>
                <a:gd name="T4" fmla="*/ 0 w 132"/>
                <a:gd name="T5" fmla="*/ 66 h 183"/>
                <a:gd name="T6" fmla="*/ 0 w 132"/>
                <a:gd name="T7" fmla="*/ 117 h 183"/>
                <a:gd name="T8" fmla="*/ 66 w 132"/>
                <a:gd name="T9" fmla="*/ 183 h 183"/>
                <a:gd name="T10" fmla="*/ 66 w 132"/>
                <a:gd name="T11" fmla="*/ 183 h 183"/>
                <a:gd name="T12" fmla="*/ 132 w 132"/>
                <a:gd name="T13" fmla="*/ 117 h 183"/>
                <a:gd name="T14" fmla="*/ 132 w 132"/>
                <a:gd name="T15" fmla="*/ 66 h 183"/>
                <a:gd name="T16" fmla="*/ 66 w 132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2" h="183">
                  <a:moveTo>
                    <a:pt x="66" y="0"/>
                  </a:moveTo>
                  <a:cubicBezTo>
                    <a:pt x="66" y="0"/>
                    <a:pt x="66" y="0"/>
                    <a:pt x="66" y="0"/>
                  </a:cubicBezTo>
                  <a:cubicBezTo>
                    <a:pt x="29" y="0"/>
                    <a:pt x="0" y="29"/>
                    <a:pt x="0" y="66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53"/>
                    <a:pt x="29" y="183"/>
                    <a:pt x="66" y="183"/>
                  </a:cubicBezTo>
                  <a:cubicBezTo>
                    <a:pt x="66" y="183"/>
                    <a:pt x="66" y="183"/>
                    <a:pt x="66" y="183"/>
                  </a:cubicBezTo>
                  <a:cubicBezTo>
                    <a:pt x="102" y="183"/>
                    <a:pt x="132" y="153"/>
                    <a:pt x="132" y="117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2" y="29"/>
                    <a:pt x="102" y="0"/>
                    <a:pt x="66" y="0"/>
                  </a:cubicBez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256"/>
            <p:cNvSpPr>
              <a:spLocks noChangeArrowheads="1"/>
            </p:cNvSpPr>
            <p:nvPr/>
          </p:nvSpPr>
          <p:spPr bwMode="auto">
            <a:xfrm>
              <a:off x="1429041" y="3331894"/>
              <a:ext cx="52388" cy="69850"/>
            </a:xfrm>
            <a:prstGeom prst="rect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57"/>
            <p:cNvSpPr>
              <a:spLocks/>
            </p:cNvSpPr>
            <p:nvPr/>
          </p:nvSpPr>
          <p:spPr bwMode="auto">
            <a:xfrm>
              <a:off x="1429041" y="3333481"/>
              <a:ext cx="52388" cy="42862"/>
            </a:xfrm>
            <a:custGeom>
              <a:avLst/>
              <a:gdLst>
                <a:gd name="T0" fmla="*/ 0 w 29"/>
                <a:gd name="T1" fmla="*/ 21 h 23"/>
                <a:gd name="T2" fmla="*/ 15 w 29"/>
                <a:gd name="T3" fmla="*/ 23 h 23"/>
                <a:gd name="T4" fmla="*/ 15 w 29"/>
                <a:gd name="T5" fmla="*/ 23 h 23"/>
                <a:gd name="T6" fmla="*/ 29 w 29"/>
                <a:gd name="T7" fmla="*/ 21 h 23"/>
                <a:gd name="T8" fmla="*/ 29 w 29"/>
                <a:gd name="T9" fmla="*/ 0 h 23"/>
                <a:gd name="T10" fmla="*/ 0 w 29"/>
                <a:gd name="T11" fmla="*/ 0 h 23"/>
                <a:gd name="T12" fmla="*/ 0 w 29"/>
                <a:gd name="T13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3">
                  <a:moveTo>
                    <a:pt x="0" y="21"/>
                  </a:moveTo>
                  <a:cubicBezTo>
                    <a:pt x="5" y="22"/>
                    <a:pt x="10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20" y="23"/>
                    <a:pt x="25" y="22"/>
                    <a:pt x="29" y="2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F8A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258"/>
            <p:cNvSpPr>
              <a:spLocks noChangeArrowheads="1"/>
            </p:cNvSpPr>
            <p:nvPr/>
          </p:nvSpPr>
          <p:spPr bwMode="auto">
            <a:xfrm>
              <a:off x="1535404" y="3216006"/>
              <a:ext cx="47625" cy="49212"/>
            </a:xfrm>
            <a:prstGeom prst="ellipse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259"/>
            <p:cNvSpPr>
              <a:spLocks noChangeArrowheads="1"/>
            </p:cNvSpPr>
            <p:nvPr/>
          </p:nvSpPr>
          <p:spPr bwMode="auto">
            <a:xfrm>
              <a:off x="1546516" y="3227119"/>
              <a:ext cx="25400" cy="26987"/>
            </a:xfrm>
            <a:prstGeom prst="ellipse">
              <a:avLst/>
            </a:prstGeom>
            <a:solidFill>
              <a:srgbClr val="F8A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260"/>
            <p:cNvSpPr>
              <a:spLocks noChangeArrowheads="1"/>
            </p:cNvSpPr>
            <p:nvPr/>
          </p:nvSpPr>
          <p:spPr bwMode="auto">
            <a:xfrm>
              <a:off x="1327441" y="3216006"/>
              <a:ext cx="49213" cy="49212"/>
            </a:xfrm>
            <a:prstGeom prst="ellipse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261"/>
            <p:cNvSpPr>
              <a:spLocks noChangeArrowheads="1"/>
            </p:cNvSpPr>
            <p:nvPr/>
          </p:nvSpPr>
          <p:spPr bwMode="auto">
            <a:xfrm>
              <a:off x="1338554" y="3227119"/>
              <a:ext cx="26988" cy="26987"/>
            </a:xfrm>
            <a:prstGeom prst="ellipse">
              <a:avLst/>
            </a:prstGeom>
            <a:solidFill>
              <a:srgbClr val="F8AA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62"/>
            <p:cNvSpPr>
              <a:spLocks/>
            </p:cNvSpPr>
            <p:nvPr/>
          </p:nvSpPr>
          <p:spPr bwMode="auto">
            <a:xfrm>
              <a:off x="1351254" y="3131869"/>
              <a:ext cx="207963" cy="233362"/>
            </a:xfrm>
            <a:custGeom>
              <a:avLst/>
              <a:gdLst>
                <a:gd name="T0" fmla="*/ 58 w 115"/>
                <a:gd name="T1" fmla="*/ 0 h 128"/>
                <a:gd name="T2" fmla="*/ 58 w 115"/>
                <a:gd name="T3" fmla="*/ 0 h 128"/>
                <a:gd name="T4" fmla="*/ 0 w 115"/>
                <a:gd name="T5" fmla="*/ 57 h 128"/>
                <a:gd name="T6" fmla="*/ 0 w 115"/>
                <a:gd name="T7" fmla="*/ 70 h 128"/>
                <a:gd name="T8" fmla="*/ 58 w 115"/>
                <a:gd name="T9" fmla="*/ 128 h 128"/>
                <a:gd name="T10" fmla="*/ 58 w 115"/>
                <a:gd name="T11" fmla="*/ 128 h 128"/>
                <a:gd name="T12" fmla="*/ 115 w 115"/>
                <a:gd name="T13" fmla="*/ 70 h 128"/>
                <a:gd name="T14" fmla="*/ 115 w 115"/>
                <a:gd name="T15" fmla="*/ 57 h 128"/>
                <a:gd name="T16" fmla="*/ 58 w 115"/>
                <a:gd name="T1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28">
                  <a:moveTo>
                    <a:pt x="58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102"/>
                    <a:pt x="26" y="128"/>
                    <a:pt x="58" y="128"/>
                  </a:cubicBezTo>
                  <a:cubicBezTo>
                    <a:pt x="58" y="128"/>
                    <a:pt x="58" y="128"/>
                    <a:pt x="58" y="128"/>
                  </a:cubicBezTo>
                  <a:cubicBezTo>
                    <a:pt x="89" y="128"/>
                    <a:pt x="115" y="102"/>
                    <a:pt x="115" y="70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5" y="25"/>
                    <a:pt x="89" y="0"/>
                    <a:pt x="58" y="0"/>
                  </a:cubicBezTo>
                  <a:close/>
                </a:path>
              </a:pathLst>
            </a:cu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263"/>
            <p:cNvSpPr>
              <a:spLocks noChangeArrowheads="1"/>
            </p:cNvSpPr>
            <p:nvPr/>
          </p:nvSpPr>
          <p:spPr bwMode="auto">
            <a:xfrm>
              <a:off x="1508416" y="3255694"/>
              <a:ext cx="17463" cy="15875"/>
            </a:xfrm>
            <a:prstGeom prst="ellipse">
              <a:avLst/>
            </a:prstGeom>
            <a:solidFill>
              <a:srgbClr val="EF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264"/>
            <p:cNvSpPr>
              <a:spLocks noChangeArrowheads="1"/>
            </p:cNvSpPr>
            <p:nvPr/>
          </p:nvSpPr>
          <p:spPr bwMode="auto">
            <a:xfrm>
              <a:off x="1444916" y="3227119"/>
              <a:ext cx="22225" cy="55562"/>
            </a:xfrm>
            <a:prstGeom prst="ellipse">
              <a:avLst/>
            </a:prstGeom>
            <a:solidFill>
              <a:srgbClr val="F589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265"/>
            <p:cNvSpPr>
              <a:spLocks noChangeArrowheads="1"/>
            </p:cNvSpPr>
            <p:nvPr/>
          </p:nvSpPr>
          <p:spPr bwMode="auto">
            <a:xfrm>
              <a:off x="1384591" y="3216006"/>
              <a:ext cx="34925" cy="33337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266"/>
            <p:cNvSpPr>
              <a:spLocks noChangeArrowheads="1"/>
            </p:cNvSpPr>
            <p:nvPr/>
          </p:nvSpPr>
          <p:spPr bwMode="auto">
            <a:xfrm>
              <a:off x="1492541" y="3216006"/>
              <a:ext cx="33338" cy="33337"/>
            </a:xfrm>
            <a:prstGeom prst="ellipse">
              <a:avLst/>
            </a:prstGeom>
            <a:solidFill>
              <a:srgbClr val="2121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267"/>
            <p:cNvSpPr>
              <a:spLocks noChangeArrowheads="1"/>
            </p:cNvSpPr>
            <p:nvPr/>
          </p:nvSpPr>
          <p:spPr bwMode="auto">
            <a:xfrm>
              <a:off x="1384591" y="3255694"/>
              <a:ext cx="17463" cy="15875"/>
            </a:xfrm>
            <a:prstGeom prst="ellipse">
              <a:avLst/>
            </a:prstGeom>
            <a:solidFill>
              <a:srgbClr val="EF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68"/>
            <p:cNvSpPr>
              <a:spLocks/>
            </p:cNvSpPr>
            <p:nvPr/>
          </p:nvSpPr>
          <p:spPr bwMode="auto">
            <a:xfrm>
              <a:off x="1352841" y="3123931"/>
              <a:ext cx="206375" cy="100012"/>
            </a:xfrm>
            <a:custGeom>
              <a:avLst/>
              <a:gdLst>
                <a:gd name="T0" fmla="*/ 114 w 114"/>
                <a:gd name="T1" fmla="*/ 30 h 55"/>
                <a:gd name="T2" fmla="*/ 114 w 114"/>
                <a:gd name="T3" fmla="*/ 55 h 55"/>
                <a:gd name="T4" fmla="*/ 57 w 114"/>
                <a:gd name="T5" fmla="*/ 18 h 55"/>
                <a:gd name="T6" fmla="*/ 0 w 114"/>
                <a:gd name="T7" fmla="*/ 55 h 55"/>
                <a:gd name="T8" fmla="*/ 0 w 114"/>
                <a:gd name="T9" fmla="*/ 30 h 55"/>
                <a:gd name="T10" fmla="*/ 13 w 114"/>
                <a:gd name="T11" fmla="*/ 13 h 55"/>
                <a:gd name="T12" fmla="*/ 35 w 114"/>
                <a:gd name="T13" fmla="*/ 0 h 55"/>
                <a:gd name="T14" fmla="*/ 79 w 114"/>
                <a:gd name="T15" fmla="*/ 0 h 55"/>
                <a:gd name="T16" fmla="*/ 100 w 114"/>
                <a:gd name="T17" fmla="*/ 13 h 55"/>
                <a:gd name="T18" fmla="*/ 114 w 114"/>
                <a:gd name="T19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55">
                  <a:moveTo>
                    <a:pt x="114" y="30"/>
                  </a:moveTo>
                  <a:cubicBezTo>
                    <a:pt x="114" y="55"/>
                    <a:pt x="114" y="55"/>
                    <a:pt x="114" y="55"/>
                  </a:cubicBezTo>
                  <a:cubicBezTo>
                    <a:pt x="76" y="55"/>
                    <a:pt x="57" y="18"/>
                    <a:pt x="57" y="18"/>
                  </a:cubicBezTo>
                  <a:cubicBezTo>
                    <a:pt x="57" y="18"/>
                    <a:pt x="38" y="55"/>
                    <a:pt x="0" y="5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3" y="24"/>
                    <a:pt x="8" y="18"/>
                    <a:pt x="13" y="13"/>
                  </a:cubicBezTo>
                  <a:cubicBezTo>
                    <a:pt x="19" y="8"/>
                    <a:pt x="27" y="3"/>
                    <a:pt x="3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7" y="3"/>
                    <a:pt x="94" y="8"/>
                    <a:pt x="100" y="13"/>
                  </a:cubicBezTo>
                  <a:cubicBezTo>
                    <a:pt x="106" y="18"/>
                    <a:pt x="110" y="24"/>
                    <a:pt x="114" y="30"/>
                  </a:cubicBezTo>
                  <a:close/>
                </a:path>
              </a:pathLst>
            </a:cu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269"/>
            <p:cNvSpPr>
              <a:spLocks noChangeArrowheads="1"/>
            </p:cNvSpPr>
            <p:nvPr/>
          </p:nvSpPr>
          <p:spPr bwMode="auto">
            <a:xfrm>
              <a:off x="1392529" y="3395394"/>
              <a:ext cx="133350" cy="73025"/>
            </a:xfrm>
            <a:prstGeom prst="rect">
              <a:avLst/>
            </a:prstGeom>
            <a:solidFill>
              <a:srgbClr val="FBCB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70"/>
            <p:cNvSpPr>
              <a:spLocks/>
            </p:cNvSpPr>
            <p:nvPr/>
          </p:nvSpPr>
          <p:spPr bwMode="auto">
            <a:xfrm>
              <a:off x="1357604" y="3395394"/>
              <a:ext cx="193675" cy="133350"/>
            </a:xfrm>
            <a:custGeom>
              <a:avLst/>
              <a:gdLst>
                <a:gd name="T0" fmla="*/ 107 w 107"/>
                <a:gd name="T1" fmla="*/ 0 h 73"/>
                <a:gd name="T2" fmla="*/ 107 w 107"/>
                <a:gd name="T3" fmla="*/ 62 h 73"/>
                <a:gd name="T4" fmla="*/ 54 w 107"/>
                <a:gd name="T5" fmla="*/ 73 h 73"/>
                <a:gd name="T6" fmla="*/ 0 w 107"/>
                <a:gd name="T7" fmla="*/ 62 h 73"/>
                <a:gd name="T8" fmla="*/ 0 w 107"/>
                <a:gd name="T9" fmla="*/ 0 h 73"/>
                <a:gd name="T10" fmla="*/ 30 w 107"/>
                <a:gd name="T11" fmla="*/ 0 h 73"/>
                <a:gd name="T12" fmla="*/ 78 w 107"/>
                <a:gd name="T13" fmla="*/ 0 h 73"/>
                <a:gd name="T14" fmla="*/ 107 w 107"/>
                <a:gd name="T1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3">
                  <a:moveTo>
                    <a:pt x="107" y="0"/>
                  </a:moveTo>
                  <a:cubicBezTo>
                    <a:pt x="107" y="62"/>
                    <a:pt x="107" y="62"/>
                    <a:pt x="107" y="62"/>
                  </a:cubicBezTo>
                  <a:cubicBezTo>
                    <a:pt x="91" y="69"/>
                    <a:pt x="73" y="73"/>
                    <a:pt x="54" y="73"/>
                  </a:cubicBezTo>
                  <a:cubicBezTo>
                    <a:pt x="35" y="73"/>
                    <a:pt x="17" y="69"/>
                    <a:pt x="0" y="6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3" y="13"/>
                    <a:pt x="65" y="13"/>
                    <a:pt x="78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271"/>
            <p:cNvSpPr>
              <a:spLocks noChangeArrowheads="1"/>
            </p:cNvSpPr>
            <p:nvPr/>
          </p:nvSpPr>
          <p:spPr bwMode="auto">
            <a:xfrm>
              <a:off x="1546516" y="3201719"/>
              <a:ext cx="12700" cy="146050"/>
            </a:xfrm>
            <a:prstGeom prst="rect">
              <a:avLst/>
            </a:pr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Rectangle 272"/>
            <p:cNvSpPr>
              <a:spLocks noChangeArrowheads="1"/>
            </p:cNvSpPr>
            <p:nvPr/>
          </p:nvSpPr>
          <p:spPr bwMode="auto">
            <a:xfrm>
              <a:off x="1351254" y="3201719"/>
              <a:ext cx="12700" cy="146050"/>
            </a:xfrm>
            <a:prstGeom prst="rect">
              <a:avLst/>
            </a:prstGeom>
            <a:solidFill>
              <a:srgbClr val="4E35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273"/>
            <p:cNvSpPr>
              <a:spLocks noChangeArrowheads="1"/>
            </p:cNvSpPr>
            <p:nvPr/>
          </p:nvSpPr>
          <p:spPr bwMode="auto">
            <a:xfrm>
              <a:off x="1306804" y="3395394"/>
              <a:ext cx="101600" cy="101600"/>
            </a:xfrm>
            <a:prstGeom prst="ellipse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74"/>
            <p:cNvSpPr>
              <a:spLocks/>
            </p:cNvSpPr>
            <p:nvPr/>
          </p:nvSpPr>
          <p:spPr bwMode="auto">
            <a:xfrm>
              <a:off x="1306804" y="3446194"/>
              <a:ext cx="50800" cy="61912"/>
            </a:xfrm>
            <a:custGeom>
              <a:avLst/>
              <a:gdLst>
                <a:gd name="T0" fmla="*/ 28 w 28"/>
                <a:gd name="T1" fmla="*/ 0 h 34"/>
                <a:gd name="T2" fmla="*/ 28 w 28"/>
                <a:gd name="T3" fmla="*/ 34 h 34"/>
                <a:gd name="T4" fmla="*/ 0 w 28"/>
                <a:gd name="T5" fmla="*/ 18 h 34"/>
                <a:gd name="T6" fmla="*/ 0 w 28"/>
                <a:gd name="T7" fmla="*/ 0 h 34"/>
                <a:gd name="T8" fmla="*/ 28 w 2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4">
                  <a:moveTo>
                    <a:pt x="28" y="0"/>
                  </a:moveTo>
                  <a:cubicBezTo>
                    <a:pt x="28" y="34"/>
                    <a:pt x="28" y="34"/>
                    <a:pt x="28" y="34"/>
                  </a:cubicBezTo>
                  <a:cubicBezTo>
                    <a:pt x="18" y="30"/>
                    <a:pt x="9" y="25"/>
                    <a:pt x="0" y="1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275"/>
            <p:cNvSpPr>
              <a:spLocks noChangeArrowheads="1"/>
            </p:cNvSpPr>
            <p:nvPr/>
          </p:nvSpPr>
          <p:spPr bwMode="auto">
            <a:xfrm>
              <a:off x="1500479" y="3395394"/>
              <a:ext cx="104775" cy="101600"/>
            </a:xfrm>
            <a:prstGeom prst="ellipse">
              <a:avLst/>
            </a:pr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76"/>
            <p:cNvSpPr>
              <a:spLocks/>
            </p:cNvSpPr>
            <p:nvPr/>
          </p:nvSpPr>
          <p:spPr bwMode="auto">
            <a:xfrm>
              <a:off x="1551279" y="3446194"/>
              <a:ext cx="53975" cy="61912"/>
            </a:xfrm>
            <a:custGeom>
              <a:avLst/>
              <a:gdLst>
                <a:gd name="T0" fmla="*/ 29 w 29"/>
                <a:gd name="T1" fmla="*/ 0 h 34"/>
                <a:gd name="T2" fmla="*/ 29 w 29"/>
                <a:gd name="T3" fmla="*/ 18 h 34"/>
                <a:gd name="T4" fmla="*/ 0 w 29"/>
                <a:gd name="T5" fmla="*/ 34 h 34"/>
                <a:gd name="T6" fmla="*/ 0 w 29"/>
                <a:gd name="T7" fmla="*/ 0 h 34"/>
                <a:gd name="T8" fmla="*/ 29 w 29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29" y="0"/>
                  </a:moveTo>
                  <a:cubicBezTo>
                    <a:pt x="29" y="18"/>
                    <a:pt x="29" y="18"/>
                    <a:pt x="29" y="18"/>
                  </a:cubicBezTo>
                  <a:cubicBezTo>
                    <a:pt x="20" y="25"/>
                    <a:pt x="11" y="30"/>
                    <a:pt x="0" y="34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77"/>
            <p:cNvSpPr>
              <a:spLocks/>
            </p:cNvSpPr>
            <p:nvPr/>
          </p:nvSpPr>
          <p:spPr bwMode="auto">
            <a:xfrm>
              <a:off x="2118016" y="2782619"/>
              <a:ext cx="415925" cy="552450"/>
            </a:xfrm>
            <a:custGeom>
              <a:avLst/>
              <a:gdLst>
                <a:gd name="T0" fmla="*/ 0 w 262"/>
                <a:gd name="T1" fmla="*/ 0 h 348"/>
                <a:gd name="T2" fmla="*/ 0 w 262"/>
                <a:gd name="T3" fmla="*/ 262 h 348"/>
                <a:gd name="T4" fmla="*/ 0 w 262"/>
                <a:gd name="T5" fmla="*/ 348 h 348"/>
                <a:gd name="T6" fmla="*/ 88 w 262"/>
                <a:gd name="T7" fmla="*/ 262 h 348"/>
                <a:gd name="T8" fmla="*/ 262 w 262"/>
                <a:gd name="T9" fmla="*/ 262 h 348"/>
                <a:gd name="T10" fmla="*/ 262 w 262"/>
                <a:gd name="T11" fmla="*/ 0 h 348"/>
                <a:gd name="T12" fmla="*/ 0 w 262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348">
                  <a:moveTo>
                    <a:pt x="0" y="0"/>
                  </a:moveTo>
                  <a:lnTo>
                    <a:pt x="0" y="262"/>
                  </a:lnTo>
                  <a:lnTo>
                    <a:pt x="0" y="348"/>
                  </a:lnTo>
                  <a:lnTo>
                    <a:pt x="88" y="262"/>
                  </a:lnTo>
                  <a:lnTo>
                    <a:pt x="262" y="262"/>
                  </a:lnTo>
                  <a:lnTo>
                    <a:pt x="2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78"/>
            <p:cNvSpPr>
              <a:spLocks/>
            </p:cNvSpPr>
            <p:nvPr/>
          </p:nvSpPr>
          <p:spPr bwMode="auto">
            <a:xfrm>
              <a:off x="2206916" y="2888981"/>
              <a:ext cx="238125" cy="212725"/>
            </a:xfrm>
            <a:custGeom>
              <a:avLst/>
              <a:gdLst>
                <a:gd name="T0" fmla="*/ 117 w 131"/>
                <a:gd name="T1" fmla="*/ 14 h 117"/>
                <a:gd name="T2" fmla="*/ 66 w 131"/>
                <a:gd name="T3" fmla="*/ 14 h 117"/>
                <a:gd name="T4" fmla="*/ 15 w 131"/>
                <a:gd name="T5" fmla="*/ 14 h 117"/>
                <a:gd name="T6" fmla="*/ 15 w 131"/>
                <a:gd name="T7" fmla="*/ 65 h 117"/>
                <a:gd name="T8" fmla="*/ 66 w 131"/>
                <a:gd name="T9" fmla="*/ 117 h 117"/>
                <a:gd name="T10" fmla="*/ 117 w 131"/>
                <a:gd name="T11" fmla="*/ 65 h 117"/>
                <a:gd name="T12" fmla="*/ 117 w 131"/>
                <a:gd name="T13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17">
                  <a:moveTo>
                    <a:pt x="117" y="14"/>
                  </a:moveTo>
                  <a:cubicBezTo>
                    <a:pt x="103" y="0"/>
                    <a:pt x="80" y="0"/>
                    <a:pt x="66" y="14"/>
                  </a:cubicBezTo>
                  <a:cubicBezTo>
                    <a:pt x="52" y="0"/>
                    <a:pt x="29" y="0"/>
                    <a:pt x="15" y="14"/>
                  </a:cubicBezTo>
                  <a:cubicBezTo>
                    <a:pt x="0" y="28"/>
                    <a:pt x="0" y="51"/>
                    <a:pt x="15" y="65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31" y="51"/>
                    <a:pt x="131" y="28"/>
                    <a:pt x="117" y="14"/>
                  </a:cubicBezTo>
                  <a:close/>
                </a:path>
              </a:pathLst>
            </a:custGeom>
            <a:solidFill>
              <a:srgbClr val="EF5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4" name="矩形 313"/>
          <p:cNvSpPr/>
          <p:nvPr/>
        </p:nvSpPr>
        <p:spPr>
          <a:xfrm>
            <a:off x="1025112" y="5631326"/>
            <a:ext cx="10588859" cy="6802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72000" bIns="144000" rtlCol="0" anchor="ctr"/>
          <a:lstStyle/>
          <a:p>
            <a:r>
              <a:rPr lang="zh-CN" altLang="en-US" sz="2400" dirty="0" smtClean="0"/>
              <a:t>   在</a:t>
            </a:r>
            <a:r>
              <a:rPr lang="zh-CN" altLang="en-US" sz="2400" dirty="0"/>
              <a:t>社交网络上信息图的转发量比其他形式的信息大</a:t>
            </a:r>
            <a:r>
              <a:rPr lang="en-US" altLang="zh-CN" sz="3600" b="1" dirty="0"/>
              <a:t>40</a:t>
            </a:r>
            <a:r>
              <a:rPr lang="zh-CN" altLang="en-US" sz="3600" b="1" dirty="0"/>
              <a:t>倍</a:t>
            </a:r>
            <a:endParaRPr lang="zh-CN" altLang="en-US" sz="2400" b="1" dirty="0"/>
          </a:p>
        </p:txBody>
      </p:sp>
      <p:sp>
        <p:nvSpPr>
          <p:cNvPr id="316" name="椭圆 315"/>
          <p:cNvSpPr/>
          <p:nvPr/>
        </p:nvSpPr>
        <p:spPr>
          <a:xfrm>
            <a:off x="5269091" y="2606205"/>
            <a:ext cx="179527" cy="179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8" name="任意多边形 317"/>
          <p:cNvSpPr/>
          <p:nvPr/>
        </p:nvSpPr>
        <p:spPr>
          <a:xfrm>
            <a:off x="5359400" y="2044700"/>
            <a:ext cx="5676900" cy="647700"/>
          </a:xfrm>
          <a:custGeom>
            <a:avLst/>
            <a:gdLst>
              <a:gd name="connsiteX0" fmla="*/ 0 w 5448300"/>
              <a:gd name="connsiteY0" fmla="*/ 647700 h 647700"/>
              <a:gd name="connsiteX1" fmla="*/ 647700 w 5448300"/>
              <a:gd name="connsiteY1" fmla="*/ 0 h 647700"/>
              <a:gd name="connsiteX2" fmla="*/ 5448300 w 5448300"/>
              <a:gd name="connsiteY2" fmla="*/ 0 h 647700"/>
              <a:gd name="connsiteX0" fmla="*/ 0 w 5448300"/>
              <a:gd name="connsiteY0" fmla="*/ 647700 h 647700"/>
              <a:gd name="connsiteX1" fmla="*/ 965200 w 5448300"/>
              <a:gd name="connsiteY1" fmla="*/ 0 h 647700"/>
              <a:gd name="connsiteX2" fmla="*/ 5448300 w 5448300"/>
              <a:gd name="connsiteY2" fmla="*/ 0 h 647700"/>
              <a:gd name="connsiteX0" fmla="*/ 0 w 5676900"/>
              <a:gd name="connsiteY0" fmla="*/ 647700 h 647700"/>
              <a:gd name="connsiteX1" fmla="*/ 965200 w 5676900"/>
              <a:gd name="connsiteY1" fmla="*/ 0 h 647700"/>
              <a:gd name="connsiteX2" fmla="*/ 5676900 w 5676900"/>
              <a:gd name="connsiteY2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76900" h="647700">
                <a:moveTo>
                  <a:pt x="0" y="647700"/>
                </a:moveTo>
                <a:lnTo>
                  <a:pt x="965200" y="0"/>
                </a:lnTo>
                <a:lnTo>
                  <a:pt x="5676900" y="0"/>
                </a:lnTo>
              </a:path>
            </a:pathLst>
          </a:cu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10945991" y="1958505"/>
            <a:ext cx="179527" cy="1795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Oval 290"/>
          <p:cNvSpPr>
            <a:spLocks noChangeArrowheads="1"/>
          </p:cNvSpPr>
          <p:nvPr/>
        </p:nvSpPr>
        <p:spPr bwMode="auto">
          <a:xfrm>
            <a:off x="2541588" y="4302126"/>
            <a:ext cx="31750" cy="30163"/>
          </a:xfrm>
          <a:prstGeom prst="ellipse">
            <a:avLst/>
          </a:prstGeom>
          <a:solidFill>
            <a:srgbClr val="CB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291"/>
          <p:cNvSpPr>
            <a:spLocks/>
          </p:cNvSpPr>
          <p:nvPr/>
        </p:nvSpPr>
        <p:spPr bwMode="auto">
          <a:xfrm>
            <a:off x="2559050" y="4321176"/>
            <a:ext cx="120650" cy="133350"/>
          </a:xfrm>
          <a:custGeom>
            <a:avLst/>
            <a:gdLst>
              <a:gd name="T0" fmla="*/ 71 w 72"/>
              <a:gd name="T1" fmla="*/ 73 h 80"/>
              <a:gd name="T2" fmla="*/ 7 w 72"/>
              <a:gd name="T3" fmla="*/ 2 h 80"/>
              <a:gd name="T4" fmla="*/ 1 w 72"/>
              <a:gd name="T5" fmla="*/ 2 h 80"/>
              <a:gd name="T6" fmla="*/ 1 w 72"/>
              <a:gd name="T7" fmla="*/ 2 h 80"/>
              <a:gd name="T8" fmla="*/ 1 w 72"/>
              <a:gd name="T9" fmla="*/ 7 h 80"/>
              <a:gd name="T10" fmla="*/ 65 w 72"/>
              <a:gd name="T11" fmla="*/ 79 h 80"/>
              <a:gd name="T12" fmla="*/ 71 w 72"/>
              <a:gd name="T13" fmla="*/ 79 h 80"/>
              <a:gd name="T14" fmla="*/ 71 w 72"/>
              <a:gd name="T15" fmla="*/ 79 h 80"/>
              <a:gd name="T16" fmla="*/ 71 w 72"/>
              <a:gd name="T17" fmla="*/ 7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80">
                <a:moveTo>
                  <a:pt x="71" y="73"/>
                </a:moveTo>
                <a:cubicBezTo>
                  <a:pt x="7" y="2"/>
                  <a:pt x="7" y="2"/>
                  <a:pt x="7" y="2"/>
                </a:cubicBezTo>
                <a:cubicBezTo>
                  <a:pt x="6" y="0"/>
                  <a:pt x="3" y="0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0" y="3"/>
                  <a:pt x="0" y="6"/>
                  <a:pt x="1" y="7"/>
                </a:cubicBezTo>
                <a:cubicBezTo>
                  <a:pt x="65" y="79"/>
                  <a:pt x="65" y="79"/>
                  <a:pt x="65" y="79"/>
                </a:cubicBezTo>
                <a:cubicBezTo>
                  <a:pt x="66" y="80"/>
                  <a:pt x="69" y="80"/>
                  <a:pt x="71" y="79"/>
                </a:cubicBezTo>
                <a:cubicBezTo>
                  <a:pt x="71" y="79"/>
                  <a:pt x="71" y="79"/>
                  <a:pt x="71" y="79"/>
                </a:cubicBezTo>
                <a:cubicBezTo>
                  <a:pt x="72" y="77"/>
                  <a:pt x="72" y="75"/>
                  <a:pt x="71" y="73"/>
                </a:cubicBezTo>
                <a:close/>
              </a:path>
            </a:pathLst>
          </a:custGeom>
          <a:solidFill>
            <a:srgbClr val="CB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Oval 292"/>
          <p:cNvSpPr>
            <a:spLocks noChangeArrowheads="1"/>
          </p:cNvSpPr>
          <p:nvPr/>
        </p:nvSpPr>
        <p:spPr bwMode="auto">
          <a:xfrm>
            <a:off x="2500313" y="4302126"/>
            <a:ext cx="30162" cy="30163"/>
          </a:xfrm>
          <a:prstGeom prst="ellipse">
            <a:avLst/>
          </a:prstGeom>
          <a:solidFill>
            <a:srgbClr val="CB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293"/>
          <p:cNvSpPr>
            <a:spLocks/>
          </p:cNvSpPr>
          <p:nvPr/>
        </p:nvSpPr>
        <p:spPr bwMode="auto">
          <a:xfrm>
            <a:off x="2392363" y="4310063"/>
            <a:ext cx="131762" cy="144463"/>
          </a:xfrm>
          <a:custGeom>
            <a:avLst/>
            <a:gdLst>
              <a:gd name="T0" fmla="*/ 2 w 79"/>
              <a:gd name="T1" fmla="*/ 79 h 86"/>
              <a:gd name="T2" fmla="*/ 71 w 79"/>
              <a:gd name="T3" fmla="*/ 2 h 86"/>
              <a:gd name="T4" fmla="*/ 77 w 79"/>
              <a:gd name="T5" fmla="*/ 1 h 86"/>
              <a:gd name="T6" fmla="*/ 77 w 79"/>
              <a:gd name="T7" fmla="*/ 1 h 86"/>
              <a:gd name="T8" fmla="*/ 77 w 79"/>
              <a:gd name="T9" fmla="*/ 7 h 86"/>
              <a:gd name="T10" fmla="*/ 8 w 79"/>
              <a:gd name="T11" fmla="*/ 85 h 86"/>
              <a:gd name="T12" fmla="*/ 2 w 79"/>
              <a:gd name="T13" fmla="*/ 85 h 86"/>
              <a:gd name="T14" fmla="*/ 2 w 79"/>
              <a:gd name="T15" fmla="*/ 85 h 86"/>
              <a:gd name="T16" fmla="*/ 2 w 79"/>
              <a:gd name="T17" fmla="*/ 79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86">
                <a:moveTo>
                  <a:pt x="2" y="79"/>
                </a:moveTo>
                <a:cubicBezTo>
                  <a:pt x="71" y="2"/>
                  <a:pt x="71" y="2"/>
                  <a:pt x="71" y="2"/>
                </a:cubicBezTo>
                <a:cubicBezTo>
                  <a:pt x="73" y="0"/>
                  <a:pt x="75" y="0"/>
                  <a:pt x="77" y="1"/>
                </a:cubicBezTo>
                <a:cubicBezTo>
                  <a:pt x="77" y="1"/>
                  <a:pt x="77" y="1"/>
                  <a:pt x="77" y="1"/>
                </a:cubicBezTo>
                <a:cubicBezTo>
                  <a:pt x="79" y="3"/>
                  <a:pt x="79" y="5"/>
                  <a:pt x="77" y="7"/>
                </a:cubicBezTo>
                <a:cubicBezTo>
                  <a:pt x="8" y="85"/>
                  <a:pt x="8" y="85"/>
                  <a:pt x="8" y="85"/>
                </a:cubicBezTo>
                <a:cubicBezTo>
                  <a:pt x="6" y="86"/>
                  <a:pt x="4" y="86"/>
                  <a:pt x="2" y="85"/>
                </a:cubicBezTo>
                <a:cubicBezTo>
                  <a:pt x="2" y="85"/>
                  <a:pt x="2" y="85"/>
                  <a:pt x="2" y="85"/>
                </a:cubicBezTo>
                <a:cubicBezTo>
                  <a:pt x="1" y="83"/>
                  <a:pt x="0" y="81"/>
                  <a:pt x="2" y="79"/>
                </a:cubicBezTo>
                <a:close/>
              </a:path>
            </a:pathLst>
          </a:custGeom>
          <a:solidFill>
            <a:srgbClr val="CB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294"/>
          <p:cNvSpPr>
            <a:spLocks noEditPoints="1"/>
          </p:cNvSpPr>
          <p:nvPr/>
        </p:nvSpPr>
        <p:spPr bwMode="auto">
          <a:xfrm>
            <a:off x="2392363" y="4478338"/>
            <a:ext cx="288925" cy="112713"/>
          </a:xfrm>
          <a:custGeom>
            <a:avLst/>
            <a:gdLst>
              <a:gd name="T0" fmla="*/ 173 w 173"/>
              <a:gd name="T1" fmla="*/ 0 h 67"/>
              <a:gd name="T2" fmla="*/ 141 w 173"/>
              <a:gd name="T3" fmla="*/ 67 h 67"/>
              <a:gd name="T4" fmla="*/ 140 w 173"/>
              <a:gd name="T5" fmla="*/ 52 h 67"/>
              <a:gd name="T6" fmla="*/ 147 w 173"/>
              <a:gd name="T7" fmla="*/ 29 h 67"/>
              <a:gd name="T8" fmla="*/ 143 w 173"/>
              <a:gd name="T9" fmla="*/ 6 h 67"/>
              <a:gd name="T10" fmla="*/ 140 w 173"/>
              <a:gd name="T11" fmla="*/ 6 h 67"/>
              <a:gd name="T12" fmla="*/ 113 w 173"/>
              <a:gd name="T13" fmla="*/ 0 h 67"/>
              <a:gd name="T14" fmla="*/ 140 w 173"/>
              <a:gd name="T15" fmla="*/ 6 h 67"/>
              <a:gd name="T16" fmla="*/ 133 w 173"/>
              <a:gd name="T17" fmla="*/ 29 h 67"/>
              <a:gd name="T18" fmla="*/ 137 w 173"/>
              <a:gd name="T19" fmla="*/ 53 h 67"/>
              <a:gd name="T20" fmla="*/ 140 w 173"/>
              <a:gd name="T21" fmla="*/ 52 h 67"/>
              <a:gd name="T22" fmla="*/ 113 w 173"/>
              <a:gd name="T23" fmla="*/ 67 h 67"/>
              <a:gd name="T24" fmla="*/ 119 w 173"/>
              <a:gd name="T25" fmla="*/ 46 h 67"/>
              <a:gd name="T26" fmla="*/ 122 w 173"/>
              <a:gd name="T27" fmla="*/ 13 h 67"/>
              <a:gd name="T28" fmla="*/ 115 w 173"/>
              <a:gd name="T29" fmla="*/ 6 h 67"/>
              <a:gd name="T30" fmla="*/ 113 w 173"/>
              <a:gd name="T31" fmla="*/ 0 h 67"/>
              <a:gd name="T32" fmla="*/ 113 w 173"/>
              <a:gd name="T33" fmla="*/ 0 h 67"/>
              <a:gd name="T34" fmla="*/ 107 w 173"/>
              <a:gd name="T35" fmla="*/ 13 h 67"/>
              <a:gd name="T36" fmla="*/ 105 w 173"/>
              <a:gd name="T37" fmla="*/ 46 h 67"/>
              <a:gd name="T38" fmla="*/ 112 w 173"/>
              <a:gd name="T39" fmla="*/ 53 h 67"/>
              <a:gd name="T40" fmla="*/ 113 w 173"/>
              <a:gd name="T41" fmla="*/ 67 h 67"/>
              <a:gd name="T42" fmla="*/ 86 w 173"/>
              <a:gd name="T43" fmla="*/ 53 h 67"/>
              <a:gd name="T44" fmla="*/ 93 w 173"/>
              <a:gd name="T45" fmla="*/ 29 h 67"/>
              <a:gd name="T46" fmla="*/ 86 w 173"/>
              <a:gd name="T47" fmla="*/ 6 h 67"/>
              <a:gd name="T48" fmla="*/ 86 w 173"/>
              <a:gd name="T49" fmla="*/ 6 h 67"/>
              <a:gd name="T50" fmla="*/ 59 w 173"/>
              <a:gd name="T51" fmla="*/ 0 h 67"/>
              <a:gd name="T52" fmla="*/ 86 w 173"/>
              <a:gd name="T53" fmla="*/ 6 h 67"/>
              <a:gd name="T54" fmla="*/ 79 w 173"/>
              <a:gd name="T55" fmla="*/ 29 h 67"/>
              <a:gd name="T56" fmla="*/ 86 w 173"/>
              <a:gd name="T57" fmla="*/ 53 h 67"/>
              <a:gd name="T58" fmla="*/ 86 w 173"/>
              <a:gd name="T59" fmla="*/ 53 h 67"/>
              <a:gd name="T60" fmla="*/ 59 w 173"/>
              <a:gd name="T61" fmla="*/ 67 h 67"/>
              <a:gd name="T62" fmla="*/ 61 w 173"/>
              <a:gd name="T63" fmla="*/ 53 h 67"/>
              <a:gd name="T64" fmla="*/ 67 w 173"/>
              <a:gd name="T65" fmla="*/ 46 h 67"/>
              <a:gd name="T66" fmla="*/ 66 w 173"/>
              <a:gd name="T67" fmla="*/ 13 h 67"/>
              <a:gd name="T68" fmla="*/ 59 w 173"/>
              <a:gd name="T69" fmla="*/ 0 h 67"/>
              <a:gd name="T70" fmla="*/ 59 w 173"/>
              <a:gd name="T71" fmla="*/ 0 h 67"/>
              <a:gd name="T72" fmla="*/ 58 w 173"/>
              <a:gd name="T73" fmla="*/ 6 h 67"/>
              <a:gd name="T74" fmla="*/ 51 w 173"/>
              <a:gd name="T75" fmla="*/ 13 h 67"/>
              <a:gd name="T76" fmla="*/ 54 w 173"/>
              <a:gd name="T77" fmla="*/ 46 h 67"/>
              <a:gd name="T78" fmla="*/ 59 w 173"/>
              <a:gd name="T79" fmla="*/ 67 h 67"/>
              <a:gd name="T80" fmla="*/ 32 w 173"/>
              <a:gd name="T81" fmla="*/ 52 h 67"/>
              <a:gd name="T82" fmla="*/ 36 w 173"/>
              <a:gd name="T83" fmla="*/ 53 h 67"/>
              <a:gd name="T84" fmla="*/ 40 w 173"/>
              <a:gd name="T85" fmla="*/ 29 h 67"/>
              <a:gd name="T86" fmla="*/ 32 w 173"/>
              <a:gd name="T87" fmla="*/ 6 h 67"/>
              <a:gd name="T88" fmla="*/ 32 w 173"/>
              <a:gd name="T89" fmla="*/ 67 h 67"/>
              <a:gd name="T90" fmla="*/ 0 w 173"/>
              <a:gd name="T91" fmla="*/ 0 h 67"/>
              <a:gd name="T92" fmla="*/ 32 w 173"/>
              <a:gd name="T93" fmla="*/ 6 h 67"/>
              <a:gd name="T94" fmla="*/ 30 w 173"/>
              <a:gd name="T95" fmla="*/ 6 h 67"/>
              <a:gd name="T96" fmla="*/ 26 w 173"/>
              <a:gd name="T97" fmla="*/ 29 h 67"/>
              <a:gd name="T98" fmla="*/ 32 w 173"/>
              <a:gd name="T99" fmla="*/ 52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3" h="67">
                <a:moveTo>
                  <a:pt x="140" y="0"/>
                </a:moveTo>
                <a:cubicBezTo>
                  <a:pt x="173" y="0"/>
                  <a:pt x="173" y="0"/>
                  <a:pt x="173" y="0"/>
                </a:cubicBezTo>
                <a:cubicBezTo>
                  <a:pt x="164" y="49"/>
                  <a:pt x="164" y="49"/>
                  <a:pt x="164" y="49"/>
                </a:cubicBezTo>
                <a:cubicBezTo>
                  <a:pt x="163" y="59"/>
                  <a:pt x="157" y="67"/>
                  <a:pt x="141" y="67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40" y="52"/>
                  <a:pt x="140" y="52"/>
                  <a:pt x="140" y="52"/>
                </a:cubicBezTo>
                <a:cubicBezTo>
                  <a:pt x="143" y="51"/>
                  <a:pt x="144" y="49"/>
                  <a:pt x="145" y="46"/>
                </a:cubicBezTo>
                <a:cubicBezTo>
                  <a:pt x="146" y="41"/>
                  <a:pt x="146" y="35"/>
                  <a:pt x="147" y="29"/>
                </a:cubicBezTo>
                <a:cubicBezTo>
                  <a:pt x="148" y="24"/>
                  <a:pt x="149" y="18"/>
                  <a:pt x="149" y="13"/>
                </a:cubicBezTo>
                <a:cubicBezTo>
                  <a:pt x="150" y="9"/>
                  <a:pt x="147" y="6"/>
                  <a:pt x="143" y="6"/>
                </a:cubicBezTo>
                <a:cubicBezTo>
                  <a:pt x="143" y="6"/>
                  <a:pt x="143" y="6"/>
                  <a:pt x="143" y="6"/>
                </a:cubicBezTo>
                <a:cubicBezTo>
                  <a:pt x="142" y="6"/>
                  <a:pt x="141" y="6"/>
                  <a:pt x="140" y="6"/>
                </a:cubicBezTo>
                <a:lnTo>
                  <a:pt x="140" y="0"/>
                </a:lnTo>
                <a:close/>
                <a:moveTo>
                  <a:pt x="113" y="0"/>
                </a:moveTo>
                <a:cubicBezTo>
                  <a:pt x="140" y="0"/>
                  <a:pt x="140" y="0"/>
                  <a:pt x="140" y="0"/>
                </a:cubicBezTo>
                <a:cubicBezTo>
                  <a:pt x="140" y="6"/>
                  <a:pt x="140" y="6"/>
                  <a:pt x="140" y="6"/>
                </a:cubicBezTo>
                <a:cubicBezTo>
                  <a:pt x="137" y="7"/>
                  <a:pt x="135" y="10"/>
                  <a:pt x="135" y="13"/>
                </a:cubicBezTo>
                <a:cubicBezTo>
                  <a:pt x="134" y="18"/>
                  <a:pt x="134" y="24"/>
                  <a:pt x="133" y="29"/>
                </a:cubicBezTo>
                <a:cubicBezTo>
                  <a:pt x="132" y="35"/>
                  <a:pt x="132" y="41"/>
                  <a:pt x="131" y="46"/>
                </a:cubicBezTo>
                <a:cubicBezTo>
                  <a:pt x="131" y="50"/>
                  <a:pt x="133" y="53"/>
                  <a:pt x="137" y="53"/>
                </a:cubicBezTo>
                <a:cubicBezTo>
                  <a:pt x="137" y="53"/>
                  <a:pt x="137" y="53"/>
                  <a:pt x="137" y="53"/>
                </a:cubicBezTo>
                <a:cubicBezTo>
                  <a:pt x="138" y="53"/>
                  <a:pt x="139" y="53"/>
                  <a:pt x="140" y="52"/>
                </a:cubicBezTo>
                <a:cubicBezTo>
                  <a:pt x="140" y="67"/>
                  <a:pt x="140" y="67"/>
                  <a:pt x="140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3" y="53"/>
                  <a:pt x="113" y="53"/>
                  <a:pt x="113" y="53"/>
                </a:cubicBezTo>
                <a:cubicBezTo>
                  <a:pt x="116" y="52"/>
                  <a:pt x="119" y="49"/>
                  <a:pt x="119" y="46"/>
                </a:cubicBezTo>
                <a:cubicBezTo>
                  <a:pt x="119" y="41"/>
                  <a:pt x="120" y="35"/>
                  <a:pt x="120" y="29"/>
                </a:cubicBezTo>
                <a:cubicBezTo>
                  <a:pt x="121" y="24"/>
                  <a:pt x="121" y="18"/>
                  <a:pt x="122" y="13"/>
                </a:cubicBezTo>
                <a:cubicBezTo>
                  <a:pt x="122" y="9"/>
                  <a:pt x="119" y="6"/>
                  <a:pt x="115" y="6"/>
                </a:cubicBezTo>
                <a:cubicBezTo>
                  <a:pt x="115" y="6"/>
                  <a:pt x="115" y="6"/>
                  <a:pt x="115" y="6"/>
                </a:cubicBezTo>
                <a:cubicBezTo>
                  <a:pt x="114" y="6"/>
                  <a:pt x="114" y="6"/>
                  <a:pt x="113" y="6"/>
                </a:cubicBezTo>
                <a:lnTo>
                  <a:pt x="113" y="0"/>
                </a:lnTo>
                <a:close/>
                <a:moveTo>
                  <a:pt x="86" y="0"/>
                </a:moveTo>
                <a:cubicBezTo>
                  <a:pt x="113" y="0"/>
                  <a:pt x="113" y="0"/>
                  <a:pt x="113" y="0"/>
                </a:cubicBezTo>
                <a:cubicBezTo>
                  <a:pt x="113" y="6"/>
                  <a:pt x="113" y="6"/>
                  <a:pt x="113" y="6"/>
                </a:cubicBezTo>
                <a:cubicBezTo>
                  <a:pt x="110" y="6"/>
                  <a:pt x="107" y="9"/>
                  <a:pt x="107" y="13"/>
                </a:cubicBezTo>
                <a:cubicBezTo>
                  <a:pt x="107" y="18"/>
                  <a:pt x="106" y="24"/>
                  <a:pt x="106" y="29"/>
                </a:cubicBezTo>
                <a:cubicBezTo>
                  <a:pt x="106" y="35"/>
                  <a:pt x="106" y="41"/>
                  <a:pt x="105" y="46"/>
                </a:cubicBezTo>
                <a:cubicBezTo>
                  <a:pt x="105" y="50"/>
                  <a:pt x="108" y="53"/>
                  <a:pt x="112" y="53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53"/>
                  <a:pt x="113" y="53"/>
                  <a:pt x="113" y="53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6" y="53"/>
                  <a:pt x="86" y="53"/>
                  <a:pt x="86" y="53"/>
                </a:cubicBezTo>
                <a:cubicBezTo>
                  <a:pt x="90" y="53"/>
                  <a:pt x="93" y="50"/>
                  <a:pt x="93" y="46"/>
                </a:cubicBezTo>
                <a:cubicBezTo>
                  <a:pt x="93" y="41"/>
                  <a:pt x="93" y="35"/>
                  <a:pt x="93" y="29"/>
                </a:cubicBezTo>
                <a:cubicBezTo>
                  <a:pt x="93" y="24"/>
                  <a:pt x="94" y="18"/>
                  <a:pt x="94" y="13"/>
                </a:cubicBezTo>
                <a:cubicBezTo>
                  <a:pt x="94" y="9"/>
                  <a:pt x="90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cubicBezTo>
                  <a:pt x="86" y="6"/>
                  <a:pt x="86" y="6"/>
                  <a:pt x="86" y="6"/>
                </a:cubicBezTo>
                <a:lnTo>
                  <a:pt x="86" y="0"/>
                </a:lnTo>
                <a:close/>
                <a:moveTo>
                  <a:pt x="59" y="0"/>
                </a:moveTo>
                <a:cubicBezTo>
                  <a:pt x="86" y="0"/>
                  <a:pt x="86" y="0"/>
                  <a:pt x="86" y="0"/>
                </a:cubicBezTo>
                <a:cubicBezTo>
                  <a:pt x="86" y="6"/>
                  <a:pt x="86" y="6"/>
                  <a:pt x="86" y="6"/>
                </a:cubicBezTo>
                <a:cubicBezTo>
                  <a:pt x="82" y="6"/>
                  <a:pt x="79" y="9"/>
                  <a:pt x="79" y="13"/>
                </a:cubicBezTo>
                <a:cubicBezTo>
                  <a:pt x="79" y="18"/>
                  <a:pt x="79" y="24"/>
                  <a:pt x="79" y="29"/>
                </a:cubicBezTo>
                <a:cubicBezTo>
                  <a:pt x="79" y="35"/>
                  <a:pt x="79" y="41"/>
                  <a:pt x="80" y="46"/>
                </a:cubicBezTo>
                <a:cubicBezTo>
                  <a:pt x="80" y="50"/>
                  <a:pt x="83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67"/>
                  <a:pt x="86" y="67"/>
                  <a:pt x="86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53"/>
                  <a:pt x="59" y="53"/>
                  <a:pt x="59" y="53"/>
                </a:cubicBezTo>
                <a:cubicBezTo>
                  <a:pt x="60" y="53"/>
                  <a:pt x="60" y="53"/>
                  <a:pt x="61" y="53"/>
                </a:cubicBezTo>
                <a:cubicBezTo>
                  <a:pt x="61" y="53"/>
                  <a:pt x="61" y="53"/>
                  <a:pt x="61" y="53"/>
                </a:cubicBezTo>
                <a:cubicBezTo>
                  <a:pt x="65" y="53"/>
                  <a:pt x="67" y="50"/>
                  <a:pt x="67" y="46"/>
                </a:cubicBezTo>
                <a:cubicBezTo>
                  <a:pt x="67" y="41"/>
                  <a:pt x="67" y="35"/>
                  <a:pt x="67" y="29"/>
                </a:cubicBezTo>
                <a:cubicBezTo>
                  <a:pt x="66" y="24"/>
                  <a:pt x="66" y="18"/>
                  <a:pt x="66" y="13"/>
                </a:cubicBezTo>
                <a:cubicBezTo>
                  <a:pt x="66" y="9"/>
                  <a:pt x="63" y="6"/>
                  <a:pt x="59" y="6"/>
                </a:cubicBezTo>
                <a:lnTo>
                  <a:pt x="59" y="0"/>
                </a:lnTo>
                <a:close/>
                <a:moveTo>
                  <a:pt x="32" y="0"/>
                </a:moveTo>
                <a:cubicBezTo>
                  <a:pt x="59" y="0"/>
                  <a:pt x="59" y="0"/>
                  <a:pt x="59" y="0"/>
                </a:cubicBezTo>
                <a:cubicBezTo>
                  <a:pt x="59" y="6"/>
                  <a:pt x="59" y="6"/>
                  <a:pt x="59" y="6"/>
                </a:cubicBezTo>
                <a:cubicBezTo>
                  <a:pt x="59" y="6"/>
                  <a:pt x="58" y="6"/>
                  <a:pt x="58" y="6"/>
                </a:cubicBezTo>
                <a:cubicBezTo>
                  <a:pt x="58" y="6"/>
                  <a:pt x="58" y="6"/>
                  <a:pt x="58" y="6"/>
                </a:cubicBezTo>
                <a:cubicBezTo>
                  <a:pt x="54" y="6"/>
                  <a:pt x="51" y="9"/>
                  <a:pt x="51" y="13"/>
                </a:cubicBezTo>
                <a:cubicBezTo>
                  <a:pt x="52" y="18"/>
                  <a:pt x="52" y="24"/>
                  <a:pt x="52" y="29"/>
                </a:cubicBezTo>
                <a:cubicBezTo>
                  <a:pt x="53" y="35"/>
                  <a:pt x="53" y="41"/>
                  <a:pt x="54" y="46"/>
                </a:cubicBezTo>
                <a:cubicBezTo>
                  <a:pt x="54" y="49"/>
                  <a:pt x="56" y="52"/>
                  <a:pt x="59" y="53"/>
                </a:cubicBezTo>
                <a:cubicBezTo>
                  <a:pt x="59" y="67"/>
                  <a:pt x="59" y="67"/>
                  <a:pt x="59" y="67"/>
                </a:cubicBezTo>
                <a:cubicBezTo>
                  <a:pt x="32" y="67"/>
                  <a:pt x="32" y="67"/>
                  <a:pt x="32" y="67"/>
                </a:cubicBezTo>
                <a:cubicBezTo>
                  <a:pt x="32" y="52"/>
                  <a:pt x="32" y="52"/>
                  <a:pt x="32" y="52"/>
                </a:cubicBezTo>
                <a:cubicBezTo>
                  <a:pt x="33" y="53"/>
                  <a:pt x="34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9" y="53"/>
                  <a:pt x="42" y="50"/>
                  <a:pt x="41" y="46"/>
                </a:cubicBezTo>
                <a:cubicBezTo>
                  <a:pt x="41" y="41"/>
                  <a:pt x="40" y="35"/>
                  <a:pt x="40" y="29"/>
                </a:cubicBezTo>
                <a:cubicBezTo>
                  <a:pt x="39" y="24"/>
                  <a:pt x="39" y="18"/>
                  <a:pt x="38" y="13"/>
                </a:cubicBezTo>
                <a:cubicBezTo>
                  <a:pt x="38" y="10"/>
                  <a:pt x="35" y="7"/>
                  <a:pt x="32" y="6"/>
                </a:cubicBezTo>
                <a:lnTo>
                  <a:pt x="32" y="0"/>
                </a:lnTo>
                <a:close/>
                <a:moveTo>
                  <a:pt x="32" y="67"/>
                </a:moveTo>
                <a:cubicBezTo>
                  <a:pt x="15" y="67"/>
                  <a:pt x="10" y="59"/>
                  <a:pt x="8" y="49"/>
                </a:cubicBezTo>
                <a:cubicBezTo>
                  <a:pt x="0" y="0"/>
                  <a:pt x="0" y="0"/>
                  <a:pt x="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6"/>
                  <a:pt x="31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6" y="6"/>
                  <a:pt x="23" y="9"/>
                  <a:pt x="23" y="13"/>
                </a:cubicBezTo>
                <a:cubicBezTo>
                  <a:pt x="24" y="18"/>
                  <a:pt x="25" y="24"/>
                  <a:pt x="26" y="29"/>
                </a:cubicBezTo>
                <a:cubicBezTo>
                  <a:pt x="26" y="35"/>
                  <a:pt x="27" y="41"/>
                  <a:pt x="28" y="46"/>
                </a:cubicBezTo>
                <a:cubicBezTo>
                  <a:pt x="28" y="49"/>
                  <a:pt x="30" y="51"/>
                  <a:pt x="32" y="52"/>
                </a:cubicBezTo>
                <a:cubicBezTo>
                  <a:pt x="32" y="67"/>
                  <a:pt x="32" y="67"/>
                  <a:pt x="32" y="67"/>
                </a:cubicBezTo>
                <a:close/>
              </a:path>
            </a:pathLst>
          </a:custGeom>
          <a:solidFill>
            <a:srgbClr val="CB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Rectangle 297"/>
          <p:cNvSpPr>
            <a:spLocks noChangeArrowheads="1"/>
          </p:cNvSpPr>
          <p:nvPr/>
        </p:nvSpPr>
        <p:spPr bwMode="auto">
          <a:xfrm>
            <a:off x="863600" y="3836988"/>
            <a:ext cx="209550" cy="27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CBE3E2"/>
                </a:solidFill>
                <a:effectLst/>
                <a:latin typeface="Arial" panose="020B0604020202020204" pitchFamily="34" charset="0"/>
              </a:rPr>
              <a:t>$</a:t>
            </a: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6" name="Line 298"/>
          <p:cNvSpPr>
            <a:spLocks noChangeShapeType="1"/>
          </p:cNvSpPr>
          <p:nvPr/>
        </p:nvSpPr>
        <p:spPr bwMode="auto">
          <a:xfrm>
            <a:off x="1803400" y="2965451"/>
            <a:ext cx="992187" cy="530225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Line 299"/>
          <p:cNvSpPr>
            <a:spLocks noChangeShapeType="1"/>
          </p:cNvSpPr>
          <p:nvPr/>
        </p:nvSpPr>
        <p:spPr bwMode="auto">
          <a:xfrm flipH="1" flipV="1">
            <a:off x="2795588" y="3495676"/>
            <a:ext cx="1681162" cy="503238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Line 303"/>
          <p:cNvSpPr>
            <a:spLocks noChangeShapeType="1"/>
          </p:cNvSpPr>
          <p:nvPr/>
        </p:nvSpPr>
        <p:spPr bwMode="auto">
          <a:xfrm flipV="1">
            <a:off x="3827463" y="2297113"/>
            <a:ext cx="1165225" cy="795338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Line 304"/>
          <p:cNvSpPr>
            <a:spLocks noChangeShapeType="1"/>
          </p:cNvSpPr>
          <p:nvPr/>
        </p:nvSpPr>
        <p:spPr bwMode="auto">
          <a:xfrm flipH="1" flipV="1">
            <a:off x="2705100" y="2179638"/>
            <a:ext cx="1092200" cy="890588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Line 305"/>
          <p:cNvSpPr>
            <a:spLocks noChangeShapeType="1"/>
          </p:cNvSpPr>
          <p:nvPr/>
        </p:nvSpPr>
        <p:spPr bwMode="auto">
          <a:xfrm>
            <a:off x="3803650" y="3114676"/>
            <a:ext cx="828675" cy="1143000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Line 308"/>
          <p:cNvSpPr>
            <a:spLocks noChangeShapeType="1"/>
          </p:cNvSpPr>
          <p:nvPr/>
        </p:nvSpPr>
        <p:spPr bwMode="auto">
          <a:xfrm>
            <a:off x="4476750" y="3998913"/>
            <a:ext cx="801687" cy="595313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Line 309"/>
          <p:cNvSpPr>
            <a:spLocks noChangeShapeType="1"/>
          </p:cNvSpPr>
          <p:nvPr/>
        </p:nvSpPr>
        <p:spPr bwMode="auto">
          <a:xfrm flipH="1">
            <a:off x="3365500" y="3998913"/>
            <a:ext cx="1111250" cy="985838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Line 312"/>
          <p:cNvSpPr>
            <a:spLocks noChangeShapeType="1"/>
          </p:cNvSpPr>
          <p:nvPr/>
        </p:nvSpPr>
        <p:spPr bwMode="auto">
          <a:xfrm flipV="1">
            <a:off x="1023938" y="2998788"/>
            <a:ext cx="774700" cy="346075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Line 315"/>
          <p:cNvSpPr>
            <a:spLocks noChangeShapeType="1"/>
          </p:cNvSpPr>
          <p:nvPr/>
        </p:nvSpPr>
        <p:spPr bwMode="auto">
          <a:xfrm flipH="1" flipV="1">
            <a:off x="1343025" y="4356101"/>
            <a:ext cx="2022475" cy="628650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Line 317"/>
          <p:cNvSpPr>
            <a:spLocks noChangeShapeType="1"/>
          </p:cNvSpPr>
          <p:nvPr/>
        </p:nvSpPr>
        <p:spPr bwMode="auto">
          <a:xfrm flipV="1">
            <a:off x="1311275" y="3487738"/>
            <a:ext cx="1516062" cy="906463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Line 318"/>
          <p:cNvSpPr>
            <a:spLocks noChangeShapeType="1"/>
          </p:cNvSpPr>
          <p:nvPr/>
        </p:nvSpPr>
        <p:spPr bwMode="auto">
          <a:xfrm flipH="1" flipV="1">
            <a:off x="2700338" y="2189163"/>
            <a:ext cx="112712" cy="1406525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Line 320"/>
          <p:cNvSpPr>
            <a:spLocks noChangeShapeType="1"/>
          </p:cNvSpPr>
          <p:nvPr/>
        </p:nvSpPr>
        <p:spPr bwMode="auto">
          <a:xfrm flipH="1" flipV="1">
            <a:off x="4992688" y="2297113"/>
            <a:ext cx="307975" cy="2297113"/>
          </a:xfrm>
          <a:prstGeom prst="line">
            <a:avLst/>
          </a:prstGeom>
          <a:noFill/>
          <a:ln w="25400" cap="flat">
            <a:solidFill>
              <a:schemeClr val="accent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Oval 321"/>
          <p:cNvSpPr>
            <a:spLocks noChangeArrowheads="1"/>
          </p:cNvSpPr>
          <p:nvPr/>
        </p:nvSpPr>
        <p:spPr bwMode="auto">
          <a:xfrm>
            <a:off x="2270125" y="2901951"/>
            <a:ext cx="1038225" cy="103822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322"/>
          <p:cNvSpPr>
            <a:spLocks/>
          </p:cNvSpPr>
          <p:nvPr/>
        </p:nvSpPr>
        <p:spPr bwMode="auto">
          <a:xfrm>
            <a:off x="2492375" y="3587751"/>
            <a:ext cx="593725" cy="352425"/>
          </a:xfrm>
          <a:custGeom>
            <a:avLst/>
            <a:gdLst>
              <a:gd name="T0" fmla="*/ 61 w 354"/>
              <a:gd name="T1" fmla="*/ 42 h 210"/>
              <a:gd name="T2" fmla="*/ 0 w 354"/>
              <a:gd name="T3" fmla="*/ 154 h 210"/>
              <a:gd name="T4" fmla="*/ 177 w 354"/>
              <a:gd name="T5" fmla="*/ 210 h 210"/>
              <a:gd name="T6" fmla="*/ 354 w 354"/>
              <a:gd name="T7" fmla="*/ 155 h 210"/>
              <a:gd name="T8" fmla="*/ 293 w 354"/>
              <a:gd name="T9" fmla="*/ 42 h 210"/>
              <a:gd name="T10" fmla="*/ 177 w 354"/>
              <a:gd name="T11" fmla="*/ 0 h 210"/>
              <a:gd name="T12" fmla="*/ 61 w 354"/>
              <a:gd name="T13" fmla="*/ 42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4" h="210">
                <a:moveTo>
                  <a:pt x="61" y="42"/>
                </a:moveTo>
                <a:cubicBezTo>
                  <a:pt x="31" y="61"/>
                  <a:pt x="18" y="104"/>
                  <a:pt x="0" y="154"/>
                </a:cubicBezTo>
                <a:cubicBezTo>
                  <a:pt x="50" y="189"/>
                  <a:pt x="111" y="210"/>
                  <a:pt x="177" y="210"/>
                </a:cubicBezTo>
                <a:cubicBezTo>
                  <a:pt x="243" y="210"/>
                  <a:pt x="304" y="190"/>
                  <a:pt x="354" y="155"/>
                </a:cubicBezTo>
                <a:cubicBezTo>
                  <a:pt x="336" y="104"/>
                  <a:pt x="324" y="61"/>
                  <a:pt x="293" y="42"/>
                </a:cubicBezTo>
                <a:cubicBezTo>
                  <a:pt x="240" y="8"/>
                  <a:pt x="208" y="0"/>
                  <a:pt x="177" y="0"/>
                </a:cubicBezTo>
                <a:cubicBezTo>
                  <a:pt x="145" y="0"/>
                  <a:pt x="114" y="7"/>
                  <a:pt x="61" y="42"/>
                </a:cubicBezTo>
                <a:close/>
              </a:path>
            </a:pathLst>
          </a:cu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323"/>
          <p:cNvSpPr>
            <a:spLocks/>
          </p:cNvSpPr>
          <p:nvPr/>
        </p:nvSpPr>
        <p:spPr bwMode="auto">
          <a:xfrm>
            <a:off x="3027363" y="3703638"/>
            <a:ext cx="58737" cy="179388"/>
          </a:xfrm>
          <a:custGeom>
            <a:avLst/>
            <a:gdLst>
              <a:gd name="T0" fmla="*/ 0 w 35"/>
              <a:gd name="T1" fmla="*/ 107 h 107"/>
              <a:gd name="T2" fmla="*/ 0 w 35"/>
              <a:gd name="T3" fmla="*/ 0 h 107"/>
              <a:gd name="T4" fmla="*/ 35 w 35"/>
              <a:gd name="T5" fmla="*/ 86 h 107"/>
              <a:gd name="T6" fmla="*/ 0 w 35"/>
              <a:gd name="T7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107">
                <a:moveTo>
                  <a:pt x="0" y="107"/>
                </a:moveTo>
                <a:cubicBezTo>
                  <a:pt x="0" y="0"/>
                  <a:pt x="0" y="0"/>
                  <a:pt x="0" y="0"/>
                </a:cubicBezTo>
                <a:cubicBezTo>
                  <a:pt x="14" y="23"/>
                  <a:pt x="23" y="52"/>
                  <a:pt x="35" y="86"/>
                </a:cubicBezTo>
                <a:cubicBezTo>
                  <a:pt x="24" y="93"/>
                  <a:pt x="12" y="100"/>
                  <a:pt x="0" y="107"/>
                </a:cubicBezTo>
                <a:close/>
              </a:path>
            </a:pathLst>
          </a:custGeom>
          <a:solidFill>
            <a:srgbClr val="D95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324"/>
          <p:cNvSpPr>
            <a:spLocks/>
          </p:cNvSpPr>
          <p:nvPr/>
        </p:nvSpPr>
        <p:spPr bwMode="auto">
          <a:xfrm>
            <a:off x="2919413" y="3622676"/>
            <a:ext cx="63500" cy="300038"/>
          </a:xfrm>
          <a:custGeom>
            <a:avLst/>
            <a:gdLst>
              <a:gd name="T0" fmla="*/ 38 w 38"/>
              <a:gd name="T1" fmla="*/ 22 h 180"/>
              <a:gd name="T2" fmla="*/ 38 w 38"/>
              <a:gd name="T3" fmla="*/ 168 h 180"/>
              <a:gd name="T4" fmla="*/ 0 w 38"/>
              <a:gd name="T5" fmla="*/ 180 h 180"/>
              <a:gd name="T6" fmla="*/ 0 w 38"/>
              <a:gd name="T7" fmla="*/ 0 h 180"/>
              <a:gd name="T8" fmla="*/ 38 w 38"/>
              <a:gd name="T9" fmla="*/ 2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80">
                <a:moveTo>
                  <a:pt x="38" y="22"/>
                </a:moveTo>
                <a:cubicBezTo>
                  <a:pt x="38" y="168"/>
                  <a:pt x="38" y="168"/>
                  <a:pt x="38" y="168"/>
                </a:cubicBezTo>
                <a:cubicBezTo>
                  <a:pt x="26" y="173"/>
                  <a:pt x="13" y="177"/>
                  <a:pt x="0" y="180"/>
                </a:cubicBezTo>
                <a:cubicBezTo>
                  <a:pt x="0" y="0"/>
                  <a:pt x="0" y="0"/>
                  <a:pt x="0" y="0"/>
                </a:cubicBezTo>
                <a:cubicBezTo>
                  <a:pt x="11" y="6"/>
                  <a:pt x="24" y="13"/>
                  <a:pt x="38" y="22"/>
                </a:cubicBezTo>
                <a:close/>
              </a:path>
            </a:pathLst>
          </a:custGeom>
          <a:solidFill>
            <a:srgbClr val="D95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325"/>
          <p:cNvSpPr>
            <a:spLocks/>
          </p:cNvSpPr>
          <p:nvPr/>
        </p:nvSpPr>
        <p:spPr bwMode="auto">
          <a:xfrm>
            <a:off x="2811463" y="3589338"/>
            <a:ext cx="63500" cy="350838"/>
          </a:xfrm>
          <a:custGeom>
            <a:avLst/>
            <a:gdLst>
              <a:gd name="T0" fmla="*/ 38 w 38"/>
              <a:gd name="T1" fmla="*/ 8 h 209"/>
              <a:gd name="T2" fmla="*/ 38 w 38"/>
              <a:gd name="T3" fmla="*/ 205 h 209"/>
              <a:gd name="T4" fmla="*/ 0 w 38"/>
              <a:gd name="T5" fmla="*/ 209 h 209"/>
              <a:gd name="T6" fmla="*/ 0 w 38"/>
              <a:gd name="T7" fmla="*/ 0 h 209"/>
              <a:gd name="T8" fmla="*/ 38 w 38"/>
              <a:gd name="T9" fmla="*/ 8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209">
                <a:moveTo>
                  <a:pt x="38" y="8"/>
                </a:moveTo>
                <a:cubicBezTo>
                  <a:pt x="38" y="205"/>
                  <a:pt x="38" y="205"/>
                  <a:pt x="38" y="205"/>
                </a:cubicBezTo>
                <a:cubicBezTo>
                  <a:pt x="26" y="207"/>
                  <a:pt x="13" y="208"/>
                  <a:pt x="0" y="209"/>
                </a:cubicBezTo>
                <a:cubicBezTo>
                  <a:pt x="0" y="0"/>
                  <a:pt x="0" y="0"/>
                  <a:pt x="0" y="0"/>
                </a:cubicBezTo>
                <a:cubicBezTo>
                  <a:pt x="12" y="1"/>
                  <a:pt x="25" y="3"/>
                  <a:pt x="38" y="8"/>
                </a:cubicBezTo>
                <a:close/>
              </a:path>
            </a:pathLst>
          </a:custGeom>
          <a:solidFill>
            <a:srgbClr val="D95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326"/>
          <p:cNvSpPr>
            <a:spLocks/>
          </p:cNvSpPr>
          <p:nvPr/>
        </p:nvSpPr>
        <p:spPr bwMode="auto">
          <a:xfrm>
            <a:off x="2703513" y="3587751"/>
            <a:ext cx="63500" cy="352425"/>
          </a:xfrm>
          <a:custGeom>
            <a:avLst/>
            <a:gdLst>
              <a:gd name="T0" fmla="*/ 38 w 38"/>
              <a:gd name="T1" fmla="*/ 0 h 210"/>
              <a:gd name="T2" fmla="*/ 38 w 38"/>
              <a:gd name="T3" fmla="*/ 210 h 210"/>
              <a:gd name="T4" fmla="*/ 0 w 38"/>
              <a:gd name="T5" fmla="*/ 206 h 210"/>
              <a:gd name="T6" fmla="*/ 0 w 38"/>
              <a:gd name="T7" fmla="*/ 8 h 210"/>
              <a:gd name="T8" fmla="*/ 38 w 38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210">
                <a:moveTo>
                  <a:pt x="38" y="0"/>
                </a:moveTo>
                <a:cubicBezTo>
                  <a:pt x="38" y="210"/>
                  <a:pt x="38" y="210"/>
                  <a:pt x="38" y="210"/>
                </a:cubicBezTo>
                <a:cubicBezTo>
                  <a:pt x="25" y="209"/>
                  <a:pt x="12" y="208"/>
                  <a:pt x="0" y="206"/>
                </a:cubicBezTo>
                <a:cubicBezTo>
                  <a:pt x="0" y="8"/>
                  <a:pt x="0" y="8"/>
                  <a:pt x="0" y="8"/>
                </a:cubicBezTo>
                <a:cubicBezTo>
                  <a:pt x="14" y="3"/>
                  <a:pt x="26" y="1"/>
                  <a:pt x="38" y="0"/>
                </a:cubicBezTo>
                <a:close/>
              </a:path>
            </a:pathLst>
          </a:custGeom>
          <a:solidFill>
            <a:srgbClr val="D95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327"/>
          <p:cNvSpPr>
            <a:spLocks/>
          </p:cNvSpPr>
          <p:nvPr/>
        </p:nvSpPr>
        <p:spPr bwMode="auto">
          <a:xfrm>
            <a:off x="2595563" y="3619501"/>
            <a:ext cx="63500" cy="303213"/>
          </a:xfrm>
          <a:custGeom>
            <a:avLst/>
            <a:gdLst>
              <a:gd name="T0" fmla="*/ 38 w 38"/>
              <a:gd name="T1" fmla="*/ 0 h 181"/>
              <a:gd name="T2" fmla="*/ 38 w 38"/>
              <a:gd name="T3" fmla="*/ 181 h 181"/>
              <a:gd name="T4" fmla="*/ 0 w 38"/>
              <a:gd name="T5" fmla="*/ 169 h 181"/>
              <a:gd name="T6" fmla="*/ 0 w 38"/>
              <a:gd name="T7" fmla="*/ 22 h 181"/>
              <a:gd name="T8" fmla="*/ 38 w 38"/>
              <a:gd name="T9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81">
                <a:moveTo>
                  <a:pt x="38" y="0"/>
                </a:moveTo>
                <a:cubicBezTo>
                  <a:pt x="38" y="181"/>
                  <a:pt x="38" y="181"/>
                  <a:pt x="38" y="181"/>
                </a:cubicBezTo>
                <a:cubicBezTo>
                  <a:pt x="25" y="178"/>
                  <a:pt x="13" y="174"/>
                  <a:pt x="0" y="169"/>
                </a:cubicBezTo>
                <a:cubicBezTo>
                  <a:pt x="0" y="22"/>
                  <a:pt x="0" y="22"/>
                  <a:pt x="0" y="22"/>
                </a:cubicBezTo>
                <a:cubicBezTo>
                  <a:pt x="14" y="13"/>
                  <a:pt x="27" y="6"/>
                  <a:pt x="38" y="0"/>
                </a:cubicBezTo>
                <a:close/>
              </a:path>
            </a:pathLst>
          </a:custGeom>
          <a:solidFill>
            <a:srgbClr val="D95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328"/>
          <p:cNvSpPr>
            <a:spLocks/>
          </p:cNvSpPr>
          <p:nvPr/>
        </p:nvSpPr>
        <p:spPr bwMode="auto">
          <a:xfrm>
            <a:off x="2492375" y="3705226"/>
            <a:ext cx="58737" cy="176213"/>
          </a:xfrm>
          <a:custGeom>
            <a:avLst/>
            <a:gdLst>
              <a:gd name="T0" fmla="*/ 35 w 35"/>
              <a:gd name="T1" fmla="*/ 0 h 105"/>
              <a:gd name="T2" fmla="*/ 35 w 35"/>
              <a:gd name="T3" fmla="*/ 105 h 105"/>
              <a:gd name="T4" fmla="*/ 0 w 35"/>
              <a:gd name="T5" fmla="*/ 84 h 105"/>
              <a:gd name="T6" fmla="*/ 35 w 35"/>
              <a:gd name="T7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105">
                <a:moveTo>
                  <a:pt x="35" y="0"/>
                </a:moveTo>
                <a:cubicBezTo>
                  <a:pt x="35" y="105"/>
                  <a:pt x="35" y="105"/>
                  <a:pt x="35" y="105"/>
                </a:cubicBezTo>
                <a:cubicBezTo>
                  <a:pt x="23" y="99"/>
                  <a:pt x="11" y="92"/>
                  <a:pt x="0" y="84"/>
                </a:cubicBezTo>
                <a:cubicBezTo>
                  <a:pt x="12" y="51"/>
                  <a:pt x="21" y="22"/>
                  <a:pt x="35" y="0"/>
                </a:cubicBezTo>
                <a:close/>
              </a:path>
            </a:pathLst>
          </a:custGeom>
          <a:solidFill>
            <a:srgbClr val="D95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329"/>
          <p:cNvSpPr>
            <a:spLocks/>
          </p:cNvSpPr>
          <p:nvPr/>
        </p:nvSpPr>
        <p:spPr bwMode="auto">
          <a:xfrm>
            <a:off x="2536825" y="3668713"/>
            <a:ext cx="504825" cy="63500"/>
          </a:xfrm>
          <a:custGeom>
            <a:avLst/>
            <a:gdLst>
              <a:gd name="T0" fmla="*/ 27 w 302"/>
              <a:gd name="T1" fmla="*/ 0 h 38"/>
              <a:gd name="T2" fmla="*/ 0 w 302"/>
              <a:gd name="T3" fmla="*/ 38 h 38"/>
              <a:gd name="T4" fmla="*/ 302 w 302"/>
              <a:gd name="T5" fmla="*/ 38 h 38"/>
              <a:gd name="T6" fmla="*/ 275 w 302"/>
              <a:gd name="T7" fmla="*/ 0 h 38"/>
              <a:gd name="T8" fmla="*/ 27 w 302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2" h="38">
                <a:moveTo>
                  <a:pt x="27" y="0"/>
                </a:moveTo>
                <a:cubicBezTo>
                  <a:pt x="16" y="9"/>
                  <a:pt x="8" y="22"/>
                  <a:pt x="0" y="38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295" y="22"/>
                  <a:pt x="286" y="9"/>
                  <a:pt x="275" y="0"/>
                </a:cubicBezTo>
                <a:lnTo>
                  <a:pt x="27" y="0"/>
                </a:lnTo>
                <a:close/>
              </a:path>
            </a:pathLst>
          </a:custGeom>
          <a:solidFill>
            <a:srgbClr val="D95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330"/>
          <p:cNvSpPr>
            <a:spLocks/>
          </p:cNvSpPr>
          <p:nvPr/>
        </p:nvSpPr>
        <p:spPr bwMode="auto">
          <a:xfrm>
            <a:off x="2495550" y="3776663"/>
            <a:ext cx="588962" cy="63500"/>
          </a:xfrm>
          <a:custGeom>
            <a:avLst/>
            <a:gdLst>
              <a:gd name="T0" fmla="*/ 13 w 351"/>
              <a:gd name="T1" fmla="*/ 0 h 38"/>
              <a:gd name="T2" fmla="*/ 0 w 351"/>
              <a:gd name="T3" fmla="*/ 38 h 38"/>
              <a:gd name="T4" fmla="*/ 351 w 351"/>
              <a:gd name="T5" fmla="*/ 38 h 38"/>
              <a:gd name="T6" fmla="*/ 337 w 351"/>
              <a:gd name="T7" fmla="*/ 0 h 38"/>
              <a:gd name="T8" fmla="*/ 13 w 351"/>
              <a:gd name="T9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1" h="38">
                <a:moveTo>
                  <a:pt x="13" y="0"/>
                </a:moveTo>
                <a:cubicBezTo>
                  <a:pt x="9" y="12"/>
                  <a:pt x="4" y="25"/>
                  <a:pt x="0" y="38"/>
                </a:cubicBezTo>
                <a:cubicBezTo>
                  <a:pt x="351" y="38"/>
                  <a:pt x="351" y="38"/>
                  <a:pt x="351" y="38"/>
                </a:cubicBezTo>
                <a:cubicBezTo>
                  <a:pt x="346" y="25"/>
                  <a:pt x="342" y="12"/>
                  <a:pt x="337" y="0"/>
                </a:cubicBezTo>
                <a:lnTo>
                  <a:pt x="13" y="0"/>
                </a:lnTo>
                <a:close/>
              </a:path>
            </a:pathLst>
          </a:custGeom>
          <a:solidFill>
            <a:srgbClr val="D95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331"/>
          <p:cNvSpPr>
            <a:spLocks/>
          </p:cNvSpPr>
          <p:nvPr/>
        </p:nvSpPr>
        <p:spPr bwMode="auto">
          <a:xfrm>
            <a:off x="2554288" y="3884613"/>
            <a:ext cx="469900" cy="55563"/>
          </a:xfrm>
          <a:custGeom>
            <a:avLst/>
            <a:gdLst>
              <a:gd name="T0" fmla="*/ 0 w 280"/>
              <a:gd name="T1" fmla="*/ 0 h 33"/>
              <a:gd name="T2" fmla="*/ 140 w 280"/>
              <a:gd name="T3" fmla="*/ 33 h 33"/>
              <a:gd name="T4" fmla="*/ 280 w 280"/>
              <a:gd name="T5" fmla="*/ 0 h 33"/>
              <a:gd name="T6" fmla="*/ 0 w 280"/>
              <a:gd name="T7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0" h="33">
                <a:moveTo>
                  <a:pt x="0" y="0"/>
                </a:moveTo>
                <a:cubicBezTo>
                  <a:pt x="42" y="21"/>
                  <a:pt x="90" y="33"/>
                  <a:pt x="140" y="33"/>
                </a:cubicBezTo>
                <a:cubicBezTo>
                  <a:pt x="191" y="33"/>
                  <a:pt x="238" y="21"/>
                  <a:pt x="28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959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332"/>
          <p:cNvSpPr>
            <a:spLocks/>
          </p:cNvSpPr>
          <p:nvPr/>
        </p:nvSpPr>
        <p:spPr bwMode="auto">
          <a:xfrm>
            <a:off x="3027363" y="3703638"/>
            <a:ext cx="14287" cy="28575"/>
          </a:xfrm>
          <a:custGeom>
            <a:avLst/>
            <a:gdLst>
              <a:gd name="T0" fmla="*/ 0 w 9"/>
              <a:gd name="T1" fmla="*/ 17 h 17"/>
              <a:gd name="T2" fmla="*/ 9 w 9"/>
              <a:gd name="T3" fmla="*/ 17 h 17"/>
              <a:gd name="T4" fmla="*/ 9 w 9"/>
              <a:gd name="T5" fmla="*/ 16 h 17"/>
              <a:gd name="T6" fmla="*/ 8 w 9"/>
              <a:gd name="T7" fmla="*/ 15 h 17"/>
              <a:gd name="T8" fmla="*/ 8 w 9"/>
              <a:gd name="T9" fmla="*/ 14 h 17"/>
              <a:gd name="T10" fmla="*/ 6 w 9"/>
              <a:gd name="T11" fmla="*/ 11 h 17"/>
              <a:gd name="T12" fmla="*/ 6 w 9"/>
              <a:gd name="T13" fmla="*/ 10 h 17"/>
              <a:gd name="T14" fmla="*/ 5 w 9"/>
              <a:gd name="T15" fmla="*/ 8 h 17"/>
              <a:gd name="T16" fmla="*/ 5 w 9"/>
              <a:gd name="T17" fmla="*/ 8 h 17"/>
              <a:gd name="T18" fmla="*/ 4 w 9"/>
              <a:gd name="T19" fmla="*/ 7 h 17"/>
              <a:gd name="T20" fmla="*/ 4 w 9"/>
              <a:gd name="T21" fmla="*/ 6 h 17"/>
              <a:gd name="T22" fmla="*/ 4 w 9"/>
              <a:gd name="T23" fmla="*/ 6 h 17"/>
              <a:gd name="T24" fmla="*/ 3 w 9"/>
              <a:gd name="T25" fmla="*/ 6 h 17"/>
              <a:gd name="T26" fmla="*/ 3 w 9"/>
              <a:gd name="T27" fmla="*/ 5 h 17"/>
              <a:gd name="T28" fmla="*/ 3 w 9"/>
              <a:gd name="T29" fmla="*/ 5 h 17"/>
              <a:gd name="T30" fmla="*/ 3 w 9"/>
              <a:gd name="T31" fmla="*/ 4 h 17"/>
              <a:gd name="T32" fmla="*/ 3 w 9"/>
              <a:gd name="T33" fmla="*/ 4 h 17"/>
              <a:gd name="T34" fmla="*/ 2 w 9"/>
              <a:gd name="T35" fmla="*/ 4 h 17"/>
              <a:gd name="T36" fmla="*/ 2 w 9"/>
              <a:gd name="T37" fmla="*/ 4 h 17"/>
              <a:gd name="T38" fmla="*/ 2 w 9"/>
              <a:gd name="T39" fmla="*/ 3 h 17"/>
              <a:gd name="T40" fmla="*/ 2 w 9"/>
              <a:gd name="T41" fmla="*/ 3 h 17"/>
              <a:gd name="T42" fmla="*/ 1 w 9"/>
              <a:gd name="T43" fmla="*/ 2 h 17"/>
              <a:gd name="T44" fmla="*/ 1 w 9"/>
              <a:gd name="T45" fmla="*/ 2 h 17"/>
              <a:gd name="T46" fmla="*/ 1 w 9"/>
              <a:gd name="T47" fmla="*/ 1 h 17"/>
              <a:gd name="T48" fmla="*/ 1 w 9"/>
              <a:gd name="T49" fmla="*/ 1 h 17"/>
              <a:gd name="T50" fmla="*/ 0 w 9"/>
              <a:gd name="T51" fmla="*/ 0 h 17"/>
              <a:gd name="T52" fmla="*/ 0 w 9"/>
              <a:gd name="T53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9" h="17">
                <a:moveTo>
                  <a:pt x="0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16"/>
                  <a:pt x="9" y="16"/>
                  <a:pt x="9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4"/>
                  <a:pt x="8" y="14"/>
                  <a:pt x="8" y="14"/>
                </a:cubicBezTo>
                <a:cubicBezTo>
                  <a:pt x="7" y="13"/>
                  <a:pt x="7" y="12"/>
                  <a:pt x="6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9"/>
                  <a:pt x="5" y="9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7"/>
                  <a:pt x="4" y="7"/>
                  <a:pt x="4" y="7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2" y="3"/>
                  <a:pt x="2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7"/>
                </a:lnTo>
                <a:close/>
              </a:path>
            </a:pathLst>
          </a:cu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333"/>
          <p:cNvSpPr>
            <a:spLocks/>
          </p:cNvSpPr>
          <p:nvPr/>
        </p:nvSpPr>
        <p:spPr bwMode="auto">
          <a:xfrm>
            <a:off x="3027363" y="3776663"/>
            <a:ext cx="57150" cy="63500"/>
          </a:xfrm>
          <a:custGeom>
            <a:avLst/>
            <a:gdLst>
              <a:gd name="T0" fmla="*/ 36 w 36"/>
              <a:gd name="T1" fmla="*/ 40 h 40"/>
              <a:gd name="T2" fmla="*/ 35 w 36"/>
              <a:gd name="T3" fmla="*/ 40 h 40"/>
              <a:gd name="T4" fmla="*/ 35 w 36"/>
              <a:gd name="T5" fmla="*/ 38 h 40"/>
              <a:gd name="T6" fmla="*/ 35 w 36"/>
              <a:gd name="T7" fmla="*/ 38 h 40"/>
              <a:gd name="T8" fmla="*/ 34 w 36"/>
              <a:gd name="T9" fmla="*/ 35 h 40"/>
              <a:gd name="T10" fmla="*/ 34 w 36"/>
              <a:gd name="T11" fmla="*/ 34 h 40"/>
              <a:gd name="T12" fmla="*/ 32 w 36"/>
              <a:gd name="T13" fmla="*/ 33 h 40"/>
              <a:gd name="T14" fmla="*/ 32 w 36"/>
              <a:gd name="T15" fmla="*/ 32 h 40"/>
              <a:gd name="T16" fmla="*/ 32 w 36"/>
              <a:gd name="T17" fmla="*/ 31 h 40"/>
              <a:gd name="T18" fmla="*/ 31 w 36"/>
              <a:gd name="T19" fmla="*/ 30 h 40"/>
              <a:gd name="T20" fmla="*/ 30 w 36"/>
              <a:gd name="T21" fmla="*/ 26 h 40"/>
              <a:gd name="T22" fmla="*/ 29 w 36"/>
              <a:gd name="T23" fmla="*/ 23 h 40"/>
              <a:gd name="T24" fmla="*/ 29 w 36"/>
              <a:gd name="T25" fmla="*/ 22 h 40"/>
              <a:gd name="T26" fmla="*/ 28 w 36"/>
              <a:gd name="T27" fmla="*/ 21 h 40"/>
              <a:gd name="T28" fmla="*/ 28 w 36"/>
              <a:gd name="T29" fmla="*/ 21 h 40"/>
              <a:gd name="T30" fmla="*/ 28 w 36"/>
              <a:gd name="T31" fmla="*/ 20 h 40"/>
              <a:gd name="T32" fmla="*/ 27 w 36"/>
              <a:gd name="T33" fmla="*/ 16 h 40"/>
              <a:gd name="T34" fmla="*/ 27 w 36"/>
              <a:gd name="T35" fmla="*/ 16 h 40"/>
              <a:gd name="T36" fmla="*/ 26 w 36"/>
              <a:gd name="T37" fmla="*/ 15 h 40"/>
              <a:gd name="T38" fmla="*/ 26 w 36"/>
              <a:gd name="T39" fmla="*/ 14 h 40"/>
              <a:gd name="T40" fmla="*/ 26 w 36"/>
              <a:gd name="T41" fmla="*/ 13 h 40"/>
              <a:gd name="T42" fmla="*/ 25 w 36"/>
              <a:gd name="T43" fmla="*/ 12 h 40"/>
              <a:gd name="T44" fmla="*/ 25 w 36"/>
              <a:gd name="T45" fmla="*/ 11 h 40"/>
              <a:gd name="T46" fmla="*/ 25 w 36"/>
              <a:gd name="T47" fmla="*/ 10 h 40"/>
              <a:gd name="T48" fmla="*/ 24 w 36"/>
              <a:gd name="T49" fmla="*/ 9 h 40"/>
              <a:gd name="T50" fmla="*/ 24 w 36"/>
              <a:gd name="T51" fmla="*/ 8 h 40"/>
              <a:gd name="T52" fmla="*/ 24 w 36"/>
              <a:gd name="T53" fmla="*/ 7 h 40"/>
              <a:gd name="T54" fmla="*/ 23 w 36"/>
              <a:gd name="T55" fmla="*/ 6 h 40"/>
              <a:gd name="T56" fmla="*/ 23 w 36"/>
              <a:gd name="T57" fmla="*/ 6 h 40"/>
              <a:gd name="T58" fmla="*/ 23 w 36"/>
              <a:gd name="T59" fmla="*/ 5 h 40"/>
              <a:gd name="T60" fmla="*/ 23 w 36"/>
              <a:gd name="T61" fmla="*/ 4 h 40"/>
              <a:gd name="T62" fmla="*/ 22 w 36"/>
              <a:gd name="T63" fmla="*/ 2 h 40"/>
              <a:gd name="T64" fmla="*/ 22 w 36"/>
              <a:gd name="T65" fmla="*/ 1 h 40"/>
              <a:gd name="T66" fmla="*/ 0 w 36"/>
              <a:gd name="T6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6" h="40">
                <a:moveTo>
                  <a:pt x="0" y="40"/>
                </a:moveTo>
                <a:lnTo>
                  <a:pt x="36" y="40"/>
                </a:lnTo>
                <a:lnTo>
                  <a:pt x="36" y="40"/>
                </a:lnTo>
                <a:lnTo>
                  <a:pt x="35" y="40"/>
                </a:lnTo>
                <a:lnTo>
                  <a:pt x="35" y="39"/>
                </a:lnTo>
                <a:lnTo>
                  <a:pt x="35" y="38"/>
                </a:lnTo>
                <a:lnTo>
                  <a:pt x="35" y="38"/>
                </a:lnTo>
                <a:lnTo>
                  <a:pt x="35" y="38"/>
                </a:lnTo>
                <a:lnTo>
                  <a:pt x="34" y="37"/>
                </a:lnTo>
                <a:lnTo>
                  <a:pt x="34" y="35"/>
                </a:lnTo>
                <a:lnTo>
                  <a:pt x="34" y="34"/>
                </a:lnTo>
                <a:lnTo>
                  <a:pt x="34" y="34"/>
                </a:lnTo>
                <a:lnTo>
                  <a:pt x="34" y="34"/>
                </a:lnTo>
                <a:lnTo>
                  <a:pt x="32" y="33"/>
                </a:lnTo>
                <a:lnTo>
                  <a:pt x="32" y="33"/>
                </a:lnTo>
                <a:lnTo>
                  <a:pt x="32" y="32"/>
                </a:lnTo>
                <a:lnTo>
                  <a:pt x="32" y="32"/>
                </a:lnTo>
                <a:lnTo>
                  <a:pt x="32" y="31"/>
                </a:lnTo>
                <a:lnTo>
                  <a:pt x="31" y="30"/>
                </a:lnTo>
                <a:lnTo>
                  <a:pt x="31" y="30"/>
                </a:lnTo>
                <a:lnTo>
                  <a:pt x="31" y="29"/>
                </a:lnTo>
                <a:lnTo>
                  <a:pt x="30" y="26"/>
                </a:lnTo>
                <a:lnTo>
                  <a:pt x="30" y="25"/>
                </a:lnTo>
                <a:lnTo>
                  <a:pt x="29" y="23"/>
                </a:lnTo>
                <a:lnTo>
                  <a:pt x="29" y="23"/>
                </a:lnTo>
                <a:lnTo>
                  <a:pt x="29" y="22"/>
                </a:lnTo>
                <a:lnTo>
                  <a:pt x="29" y="22"/>
                </a:lnTo>
                <a:lnTo>
                  <a:pt x="28" y="21"/>
                </a:lnTo>
                <a:lnTo>
                  <a:pt x="28" y="21"/>
                </a:lnTo>
                <a:lnTo>
                  <a:pt x="28" y="21"/>
                </a:lnTo>
                <a:lnTo>
                  <a:pt x="28" y="20"/>
                </a:lnTo>
                <a:lnTo>
                  <a:pt x="28" y="20"/>
                </a:lnTo>
                <a:lnTo>
                  <a:pt x="28" y="19"/>
                </a:lnTo>
                <a:lnTo>
                  <a:pt x="27" y="16"/>
                </a:lnTo>
                <a:lnTo>
                  <a:pt x="27" y="16"/>
                </a:lnTo>
                <a:lnTo>
                  <a:pt x="27" y="16"/>
                </a:lnTo>
                <a:lnTo>
                  <a:pt x="27" y="15"/>
                </a:lnTo>
                <a:lnTo>
                  <a:pt x="26" y="15"/>
                </a:lnTo>
                <a:lnTo>
                  <a:pt x="26" y="14"/>
                </a:lnTo>
                <a:lnTo>
                  <a:pt x="26" y="14"/>
                </a:lnTo>
                <a:lnTo>
                  <a:pt x="26" y="13"/>
                </a:lnTo>
                <a:lnTo>
                  <a:pt x="26" y="13"/>
                </a:lnTo>
                <a:lnTo>
                  <a:pt x="26" y="13"/>
                </a:lnTo>
                <a:lnTo>
                  <a:pt x="25" y="12"/>
                </a:lnTo>
                <a:lnTo>
                  <a:pt x="25" y="11"/>
                </a:lnTo>
                <a:lnTo>
                  <a:pt x="25" y="11"/>
                </a:lnTo>
                <a:lnTo>
                  <a:pt x="25" y="10"/>
                </a:lnTo>
                <a:lnTo>
                  <a:pt x="25" y="10"/>
                </a:lnTo>
                <a:lnTo>
                  <a:pt x="24" y="9"/>
                </a:lnTo>
                <a:lnTo>
                  <a:pt x="24" y="9"/>
                </a:lnTo>
                <a:lnTo>
                  <a:pt x="24" y="8"/>
                </a:lnTo>
                <a:lnTo>
                  <a:pt x="24" y="8"/>
                </a:lnTo>
                <a:lnTo>
                  <a:pt x="24" y="8"/>
                </a:lnTo>
                <a:lnTo>
                  <a:pt x="24" y="7"/>
                </a:lnTo>
                <a:lnTo>
                  <a:pt x="24" y="7"/>
                </a:lnTo>
                <a:lnTo>
                  <a:pt x="23" y="6"/>
                </a:lnTo>
                <a:lnTo>
                  <a:pt x="23" y="6"/>
                </a:lnTo>
                <a:lnTo>
                  <a:pt x="23" y="6"/>
                </a:lnTo>
                <a:lnTo>
                  <a:pt x="23" y="5"/>
                </a:lnTo>
                <a:lnTo>
                  <a:pt x="23" y="5"/>
                </a:lnTo>
                <a:lnTo>
                  <a:pt x="23" y="4"/>
                </a:lnTo>
                <a:lnTo>
                  <a:pt x="23" y="4"/>
                </a:lnTo>
                <a:lnTo>
                  <a:pt x="22" y="3"/>
                </a:lnTo>
                <a:lnTo>
                  <a:pt x="22" y="2"/>
                </a:lnTo>
                <a:lnTo>
                  <a:pt x="22" y="2"/>
                </a:lnTo>
                <a:lnTo>
                  <a:pt x="22" y="1"/>
                </a:lnTo>
                <a:lnTo>
                  <a:pt x="21" y="0"/>
                </a:lnTo>
                <a:lnTo>
                  <a:pt x="0" y="0"/>
                </a:lnTo>
                <a:lnTo>
                  <a:pt x="0" y="40"/>
                </a:lnTo>
                <a:close/>
              </a:path>
            </a:pathLst>
          </a:cu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Rectangle 334"/>
          <p:cNvSpPr>
            <a:spLocks noChangeArrowheads="1"/>
          </p:cNvSpPr>
          <p:nvPr/>
        </p:nvSpPr>
        <p:spPr bwMode="auto">
          <a:xfrm>
            <a:off x="2919413" y="3668713"/>
            <a:ext cx="63500" cy="63500"/>
          </a:xfrm>
          <a:prstGeom prst="rect">
            <a:avLst/>
          </a:pr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Rectangle 335"/>
          <p:cNvSpPr>
            <a:spLocks noChangeArrowheads="1"/>
          </p:cNvSpPr>
          <p:nvPr/>
        </p:nvSpPr>
        <p:spPr bwMode="auto">
          <a:xfrm>
            <a:off x="2919413" y="3776663"/>
            <a:ext cx="63500" cy="63500"/>
          </a:xfrm>
          <a:prstGeom prst="rect">
            <a:avLst/>
          </a:pr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336"/>
          <p:cNvSpPr>
            <a:spLocks/>
          </p:cNvSpPr>
          <p:nvPr/>
        </p:nvSpPr>
        <p:spPr bwMode="auto">
          <a:xfrm>
            <a:off x="2919413" y="3884613"/>
            <a:ext cx="63500" cy="38100"/>
          </a:xfrm>
          <a:custGeom>
            <a:avLst/>
            <a:gdLst>
              <a:gd name="T0" fmla="*/ 0 w 40"/>
              <a:gd name="T1" fmla="*/ 24 h 24"/>
              <a:gd name="T2" fmla="*/ 2 w 40"/>
              <a:gd name="T3" fmla="*/ 24 h 24"/>
              <a:gd name="T4" fmla="*/ 2 w 40"/>
              <a:gd name="T5" fmla="*/ 24 h 24"/>
              <a:gd name="T6" fmla="*/ 2 w 40"/>
              <a:gd name="T7" fmla="*/ 24 h 24"/>
              <a:gd name="T8" fmla="*/ 2 w 40"/>
              <a:gd name="T9" fmla="*/ 24 h 24"/>
              <a:gd name="T10" fmla="*/ 4 w 40"/>
              <a:gd name="T11" fmla="*/ 23 h 24"/>
              <a:gd name="T12" fmla="*/ 6 w 40"/>
              <a:gd name="T13" fmla="*/ 23 h 24"/>
              <a:gd name="T14" fmla="*/ 7 w 40"/>
              <a:gd name="T15" fmla="*/ 23 h 24"/>
              <a:gd name="T16" fmla="*/ 7 w 40"/>
              <a:gd name="T17" fmla="*/ 22 h 24"/>
              <a:gd name="T18" fmla="*/ 8 w 40"/>
              <a:gd name="T19" fmla="*/ 22 h 24"/>
              <a:gd name="T20" fmla="*/ 8 w 40"/>
              <a:gd name="T21" fmla="*/ 22 h 24"/>
              <a:gd name="T22" fmla="*/ 9 w 40"/>
              <a:gd name="T23" fmla="*/ 22 h 24"/>
              <a:gd name="T24" fmla="*/ 10 w 40"/>
              <a:gd name="T25" fmla="*/ 22 h 24"/>
              <a:gd name="T26" fmla="*/ 10 w 40"/>
              <a:gd name="T27" fmla="*/ 22 h 24"/>
              <a:gd name="T28" fmla="*/ 11 w 40"/>
              <a:gd name="T29" fmla="*/ 22 h 24"/>
              <a:gd name="T30" fmla="*/ 11 w 40"/>
              <a:gd name="T31" fmla="*/ 21 h 24"/>
              <a:gd name="T32" fmla="*/ 12 w 40"/>
              <a:gd name="T33" fmla="*/ 21 h 24"/>
              <a:gd name="T34" fmla="*/ 14 w 40"/>
              <a:gd name="T35" fmla="*/ 21 h 24"/>
              <a:gd name="T36" fmla="*/ 14 w 40"/>
              <a:gd name="T37" fmla="*/ 21 h 24"/>
              <a:gd name="T38" fmla="*/ 14 w 40"/>
              <a:gd name="T39" fmla="*/ 21 h 24"/>
              <a:gd name="T40" fmla="*/ 14 w 40"/>
              <a:gd name="T41" fmla="*/ 20 h 24"/>
              <a:gd name="T42" fmla="*/ 16 w 40"/>
              <a:gd name="T43" fmla="*/ 20 h 24"/>
              <a:gd name="T44" fmla="*/ 17 w 40"/>
              <a:gd name="T45" fmla="*/ 20 h 24"/>
              <a:gd name="T46" fmla="*/ 17 w 40"/>
              <a:gd name="T47" fmla="*/ 20 h 24"/>
              <a:gd name="T48" fmla="*/ 17 w 40"/>
              <a:gd name="T49" fmla="*/ 20 h 24"/>
              <a:gd name="T50" fmla="*/ 18 w 40"/>
              <a:gd name="T51" fmla="*/ 19 h 24"/>
              <a:gd name="T52" fmla="*/ 18 w 40"/>
              <a:gd name="T53" fmla="*/ 19 h 24"/>
              <a:gd name="T54" fmla="*/ 19 w 40"/>
              <a:gd name="T55" fmla="*/ 19 h 24"/>
              <a:gd name="T56" fmla="*/ 20 w 40"/>
              <a:gd name="T57" fmla="*/ 19 h 24"/>
              <a:gd name="T58" fmla="*/ 20 w 40"/>
              <a:gd name="T59" fmla="*/ 19 h 24"/>
              <a:gd name="T60" fmla="*/ 21 w 40"/>
              <a:gd name="T61" fmla="*/ 18 h 24"/>
              <a:gd name="T62" fmla="*/ 22 w 40"/>
              <a:gd name="T63" fmla="*/ 18 h 24"/>
              <a:gd name="T64" fmla="*/ 23 w 40"/>
              <a:gd name="T65" fmla="*/ 18 h 24"/>
              <a:gd name="T66" fmla="*/ 25 w 40"/>
              <a:gd name="T67" fmla="*/ 17 h 24"/>
              <a:gd name="T68" fmla="*/ 26 w 40"/>
              <a:gd name="T69" fmla="*/ 17 h 24"/>
              <a:gd name="T70" fmla="*/ 27 w 40"/>
              <a:gd name="T71" fmla="*/ 17 h 24"/>
              <a:gd name="T72" fmla="*/ 28 w 40"/>
              <a:gd name="T73" fmla="*/ 16 h 24"/>
              <a:gd name="T74" fmla="*/ 29 w 40"/>
              <a:gd name="T75" fmla="*/ 16 h 24"/>
              <a:gd name="T76" fmla="*/ 30 w 40"/>
              <a:gd name="T77" fmla="*/ 16 h 24"/>
              <a:gd name="T78" fmla="*/ 30 w 40"/>
              <a:gd name="T79" fmla="*/ 16 h 24"/>
              <a:gd name="T80" fmla="*/ 30 w 40"/>
              <a:gd name="T81" fmla="*/ 15 h 24"/>
              <a:gd name="T82" fmla="*/ 31 w 40"/>
              <a:gd name="T83" fmla="*/ 15 h 24"/>
              <a:gd name="T84" fmla="*/ 32 w 40"/>
              <a:gd name="T85" fmla="*/ 15 h 24"/>
              <a:gd name="T86" fmla="*/ 32 w 40"/>
              <a:gd name="T87" fmla="*/ 15 h 24"/>
              <a:gd name="T88" fmla="*/ 33 w 40"/>
              <a:gd name="T89" fmla="*/ 14 h 24"/>
              <a:gd name="T90" fmla="*/ 34 w 40"/>
              <a:gd name="T91" fmla="*/ 14 h 24"/>
              <a:gd name="T92" fmla="*/ 35 w 40"/>
              <a:gd name="T93" fmla="*/ 14 h 24"/>
              <a:gd name="T94" fmla="*/ 35 w 40"/>
              <a:gd name="T95" fmla="*/ 14 h 24"/>
              <a:gd name="T96" fmla="*/ 36 w 40"/>
              <a:gd name="T97" fmla="*/ 13 h 24"/>
              <a:gd name="T98" fmla="*/ 36 w 40"/>
              <a:gd name="T99" fmla="*/ 13 h 24"/>
              <a:gd name="T100" fmla="*/ 36 w 40"/>
              <a:gd name="T101" fmla="*/ 13 h 24"/>
              <a:gd name="T102" fmla="*/ 37 w 40"/>
              <a:gd name="T103" fmla="*/ 13 h 24"/>
              <a:gd name="T104" fmla="*/ 38 w 40"/>
              <a:gd name="T105" fmla="*/ 13 h 24"/>
              <a:gd name="T106" fmla="*/ 38 w 40"/>
              <a:gd name="T107" fmla="*/ 13 h 24"/>
              <a:gd name="T108" fmla="*/ 38 w 40"/>
              <a:gd name="T109" fmla="*/ 12 h 24"/>
              <a:gd name="T110" fmla="*/ 39 w 40"/>
              <a:gd name="T111" fmla="*/ 12 h 24"/>
              <a:gd name="T112" fmla="*/ 40 w 40"/>
              <a:gd name="T113" fmla="*/ 12 h 24"/>
              <a:gd name="T114" fmla="*/ 40 w 40"/>
              <a:gd name="T115" fmla="*/ 0 h 24"/>
              <a:gd name="T116" fmla="*/ 0 w 40"/>
              <a:gd name="T117" fmla="*/ 0 h 24"/>
              <a:gd name="T118" fmla="*/ 0 w 40"/>
              <a:gd name="T119" fmla="*/ 24 h 24"/>
              <a:gd name="T120" fmla="*/ 0 w 40"/>
              <a:gd name="T121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0" h="24">
                <a:moveTo>
                  <a:pt x="0" y="24"/>
                </a:moveTo>
                <a:lnTo>
                  <a:pt x="2" y="24"/>
                </a:lnTo>
                <a:lnTo>
                  <a:pt x="2" y="24"/>
                </a:lnTo>
                <a:lnTo>
                  <a:pt x="2" y="24"/>
                </a:lnTo>
                <a:lnTo>
                  <a:pt x="2" y="24"/>
                </a:lnTo>
                <a:lnTo>
                  <a:pt x="4" y="23"/>
                </a:lnTo>
                <a:lnTo>
                  <a:pt x="6" y="23"/>
                </a:lnTo>
                <a:lnTo>
                  <a:pt x="7" y="23"/>
                </a:lnTo>
                <a:lnTo>
                  <a:pt x="7" y="22"/>
                </a:lnTo>
                <a:lnTo>
                  <a:pt x="8" y="22"/>
                </a:lnTo>
                <a:lnTo>
                  <a:pt x="8" y="22"/>
                </a:lnTo>
                <a:lnTo>
                  <a:pt x="9" y="22"/>
                </a:lnTo>
                <a:lnTo>
                  <a:pt x="10" y="22"/>
                </a:lnTo>
                <a:lnTo>
                  <a:pt x="10" y="22"/>
                </a:lnTo>
                <a:lnTo>
                  <a:pt x="11" y="22"/>
                </a:lnTo>
                <a:lnTo>
                  <a:pt x="11" y="21"/>
                </a:lnTo>
                <a:lnTo>
                  <a:pt x="12" y="21"/>
                </a:lnTo>
                <a:lnTo>
                  <a:pt x="14" y="21"/>
                </a:lnTo>
                <a:lnTo>
                  <a:pt x="14" y="21"/>
                </a:lnTo>
                <a:lnTo>
                  <a:pt x="14" y="21"/>
                </a:lnTo>
                <a:lnTo>
                  <a:pt x="14" y="20"/>
                </a:lnTo>
                <a:lnTo>
                  <a:pt x="16" y="20"/>
                </a:lnTo>
                <a:lnTo>
                  <a:pt x="17" y="20"/>
                </a:lnTo>
                <a:lnTo>
                  <a:pt x="17" y="20"/>
                </a:lnTo>
                <a:lnTo>
                  <a:pt x="17" y="20"/>
                </a:lnTo>
                <a:lnTo>
                  <a:pt x="18" y="19"/>
                </a:lnTo>
                <a:lnTo>
                  <a:pt x="18" y="19"/>
                </a:lnTo>
                <a:lnTo>
                  <a:pt x="19" y="19"/>
                </a:lnTo>
                <a:lnTo>
                  <a:pt x="20" y="19"/>
                </a:lnTo>
                <a:lnTo>
                  <a:pt x="20" y="19"/>
                </a:lnTo>
                <a:lnTo>
                  <a:pt x="21" y="18"/>
                </a:lnTo>
                <a:lnTo>
                  <a:pt x="22" y="18"/>
                </a:lnTo>
                <a:lnTo>
                  <a:pt x="23" y="18"/>
                </a:lnTo>
                <a:lnTo>
                  <a:pt x="25" y="17"/>
                </a:lnTo>
                <a:lnTo>
                  <a:pt x="26" y="17"/>
                </a:lnTo>
                <a:lnTo>
                  <a:pt x="27" y="17"/>
                </a:lnTo>
                <a:lnTo>
                  <a:pt x="28" y="16"/>
                </a:lnTo>
                <a:lnTo>
                  <a:pt x="29" y="16"/>
                </a:lnTo>
                <a:lnTo>
                  <a:pt x="30" y="16"/>
                </a:lnTo>
                <a:lnTo>
                  <a:pt x="30" y="16"/>
                </a:lnTo>
                <a:lnTo>
                  <a:pt x="30" y="15"/>
                </a:lnTo>
                <a:lnTo>
                  <a:pt x="31" y="15"/>
                </a:lnTo>
                <a:lnTo>
                  <a:pt x="32" y="15"/>
                </a:lnTo>
                <a:lnTo>
                  <a:pt x="32" y="15"/>
                </a:lnTo>
                <a:lnTo>
                  <a:pt x="33" y="14"/>
                </a:lnTo>
                <a:lnTo>
                  <a:pt x="34" y="14"/>
                </a:lnTo>
                <a:lnTo>
                  <a:pt x="35" y="14"/>
                </a:lnTo>
                <a:lnTo>
                  <a:pt x="35" y="14"/>
                </a:lnTo>
                <a:lnTo>
                  <a:pt x="36" y="13"/>
                </a:lnTo>
                <a:lnTo>
                  <a:pt x="36" y="13"/>
                </a:lnTo>
                <a:lnTo>
                  <a:pt x="36" y="13"/>
                </a:lnTo>
                <a:lnTo>
                  <a:pt x="37" y="13"/>
                </a:lnTo>
                <a:lnTo>
                  <a:pt x="38" y="13"/>
                </a:lnTo>
                <a:lnTo>
                  <a:pt x="38" y="13"/>
                </a:lnTo>
                <a:lnTo>
                  <a:pt x="38" y="12"/>
                </a:lnTo>
                <a:lnTo>
                  <a:pt x="39" y="12"/>
                </a:lnTo>
                <a:lnTo>
                  <a:pt x="40" y="12"/>
                </a:lnTo>
                <a:lnTo>
                  <a:pt x="40" y="0"/>
                </a:lnTo>
                <a:lnTo>
                  <a:pt x="0" y="0"/>
                </a:lnTo>
                <a:lnTo>
                  <a:pt x="0" y="24"/>
                </a:lnTo>
                <a:lnTo>
                  <a:pt x="0" y="24"/>
                </a:lnTo>
                <a:close/>
              </a:path>
            </a:pathLst>
          </a:cu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Rectangle 337"/>
          <p:cNvSpPr>
            <a:spLocks noChangeArrowheads="1"/>
          </p:cNvSpPr>
          <p:nvPr/>
        </p:nvSpPr>
        <p:spPr bwMode="auto">
          <a:xfrm>
            <a:off x="2811463" y="3668713"/>
            <a:ext cx="63500" cy="63500"/>
          </a:xfrm>
          <a:prstGeom prst="rect">
            <a:avLst/>
          </a:pr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Rectangle 338"/>
          <p:cNvSpPr>
            <a:spLocks noChangeArrowheads="1"/>
          </p:cNvSpPr>
          <p:nvPr/>
        </p:nvSpPr>
        <p:spPr bwMode="auto">
          <a:xfrm>
            <a:off x="2811463" y="3776663"/>
            <a:ext cx="63500" cy="63500"/>
          </a:xfrm>
          <a:prstGeom prst="rect">
            <a:avLst/>
          </a:pr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339"/>
          <p:cNvSpPr>
            <a:spLocks/>
          </p:cNvSpPr>
          <p:nvPr/>
        </p:nvSpPr>
        <p:spPr bwMode="auto">
          <a:xfrm>
            <a:off x="2811463" y="3884613"/>
            <a:ext cx="63500" cy="55563"/>
          </a:xfrm>
          <a:custGeom>
            <a:avLst/>
            <a:gdLst>
              <a:gd name="T0" fmla="*/ 2 w 38"/>
              <a:gd name="T1" fmla="*/ 33 h 33"/>
              <a:gd name="T2" fmla="*/ 3 w 38"/>
              <a:gd name="T3" fmla="*/ 33 h 33"/>
              <a:gd name="T4" fmla="*/ 5 w 38"/>
              <a:gd name="T5" fmla="*/ 33 h 33"/>
              <a:gd name="T6" fmla="*/ 5 w 38"/>
              <a:gd name="T7" fmla="*/ 33 h 33"/>
              <a:gd name="T8" fmla="*/ 7 w 38"/>
              <a:gd name="T9" fmla="*/ 32 h 33"/>
              <a:gd name="T10" fmla="*/ 8 w 38"/>
              <a:gd name="T11" fmla="*/ 32 h 33"/>
              <a:gd name="T12" fmla="*/ 9 w 38"/>
              <a:gd name="T13" fmla="*/ 32 h 33"/>
              <a:gd name="T14" fmla="*/ 9 w 38"/>
              <a:gd name="T15" fmla="*/ 32 h 33"/>
              <a:gd name="T16" fmla="*/ 10 w 38"/>
              <a:gd name="T17" fmla="*/ 32 h 33"/>
              <a:gd name="T18" fmla="*/ 11 w 38"/>
              <a:gd name="T19" fmla="*/ 32 h 33"/>
              <a:gd name="T20" fmla="*/ 12 w 38"/>
              <a:gd name="T21" fmla="*/ 32 h 33"/>
              <a:gd name="T22" fmla="*/ 12 w 38"/>
              <a:gd name="T23" fmla="*/ 32 h 33"/>
              <a:gd name="T24" fmla="*/ 14 w 38"/>
              <a:gd name="T25" fmla="*/ 32 h 33"/>
              <a:gd name="T26" fmla="*/ 14 w 38"/>
              <a:gd name="T27" fmla="*/ 32 h 33"/>
              <a:gd name="T28" fmla="*/ 15 w 38"/>
              <a:gd name="T29" fmla="*/ 32 h 33"/>
              <a:gd name="T30" fmla="*/ 16 w 38"/>
              <a:gd name="T31" fmla="*/ 32 h 33"/>
              <a:gd name="T32" fmla="*/ 16 w 38"/>
              <a:gd name="T33" fmla="*/ 32 h 33"/>
              <a:gd name="T34" fmla="*/ 17 w 38"/>
              <a:gd name="T35" fmla="*/ 32 h 33"/>
              <a:gd name="T36" fmla="*/ 17 w 38"/>
              <a:gd name="T37" fmla="*/ 32 h 33"/>
              <a:gd name="T38" fmla="*/ 18 w 38"/>
              <a:gd name="T39" fmla="*/ 32 h 33"/>
              <a:gd name="T40" fmla="*/ 19 w 38"/>
              <a:gd name="T41" fmla="*/ 31 h 33"/>
              <a:gd name="T42" fmla="*/ 20 w 38"/>
              <a:gd name="T43" fmla="*/ 31 h 33"/>
              <a:gd name="T44" fmla="*/ 20 w 38"/>
              <a:gd name="T45" fmla="*/ 31 h 33"/>
              <a:gd name="T46" fmla="*/ 22 w 38"/>
              <a:gd name="T47" fmla="*/ 31 h 33"/>
              <a:gd name="T48" fmla="*/ 23 w 38"/>
              <a:gd name="T49" fmla="*/ 31 h 33"/>
              <a:gd name="T50" fmla="*/ 24 w 38"/>
              <a:gd name="T51" fmla="*/ 31 h 33"/>
              <a:gd name="T52" fmla="*/ 25 w 38"/>
              <a:gd name="T53" fmla="*/ 31 h 33"/>
              <a:gd name="T54" fmla="*/ 27 w 38"/>
              <a:gd name="T55" fmla="*/ 31 h 33"/>
              <a:gd name="T56" fmla="*/ 27 w 38"/>
              <a:gd name="T57" fmla="*/ 31 h 33"/>
              <a:gd name="T58" fmla="*/ 27 w 38"/>
              <a:gd name="T59" fmla="*/ 31 h 33"/>
              <a:gd name="T60" fmla="*/ 29 w 38"/>
              <a:gd name="T61" fmla="*/ 30 h 33"/>
              <a:gd name="T62" fmla="*/ 29 w 38"/>
              <a:gd name="T63" fmla="*/ 30 h 33"/>
              <a:gd name="T64" fmla="*/ 29 w 38"/>
              <a:gd name="T65" fmla="*/ 30 h 33"/>
              <a:gd name="T66" fmla="*/ 29 w 38"/>
              <a:gd name="T67" fmla="*/ 30 h 33"/>
              <a:gd name="T68" fmla="*/ 31 w 38"/>
              <a:gd name="T69" fmla="*/ 30 h 33"/>
              <a:gd name="T70" fmla="*/ 31 w 38"/>
              <a:gd name="T71" fmla="*/ 30 h 33"/>
              <a:gd name="T72" fmla="*/ 38 w 38"/>
              <a:gd name="T73" fmla="*/ 29 h 33"/>
              <a:gd name="T74" fmla="*/ 38 w 38"/>
              <a:gd name="T75" fmla="*/ 0 h 33"/>
              <a:gd name="T76" fmla="*/ 0 w 38"/>
              <a:gd name="T77" fmla="*/ 0 h 33"/>
              <a:gd name="T78" fmla="*/ 0 w 38"/>
              <a:gd name="T79" fmla="*/ 33 h 33"/>
              <a:gd name="T80" fmla="*/ 2 w 38"/>
              <a:gd name="T81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8" h="33">
                <a:moveTo>
                  <a:pt x="2" y="33"/>
                </a:moveTo>
                <a:cubicBezTo>
                  <a:pt x="3" y="33"/>
                  <a:pt x="3" y="33"/>
                  <a:pt x="3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9" y="31"/>
                  <a:pt x="19" y="31"/>
                  <a:pt x="19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0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4" y="30"/>
                  <a:pt x="36" y="29"/>
                  <a:pt x="38" y="29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3"/>
                  <a:pt x="0" y="33"/>
                  <a:pt x="0" y="33"/>
                </a:cubicBezTo>
                <a:lnTo>
                  <a:pt x="2" y="33"/>
                </a:lnTo>
                <a:close/>
              </a:path>
            </a:pathLst>
          </a:cu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Rectangle 340"/>
          <p:cNvSpPr>
            <a:spLocks noChangeArrowheads="1"/>
          </p:cNvSpPr>
          <p:nvPr/>
        </p:nvSpPr>
        <p:spPr bwMode="auto">
          <a:xfrm>
            <a:off x="2703513" y="3668713"/>
            <a:ext cx="63500" cy="63500"/>
          </a:xfrm>
          <a:prstGeom prst="rect">
            <a:avLst/>
          </a:pr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Rectangle 341"/>
          <p:cNvSpPr>
            <a:spLocks noChangeArrowheads="1"/>
          </p:cNvSpPr>
          <p:nvPr/>
        </p:nvSpPr>
        <p:spPr bwMode="auto">
          <a:xfrm>
            <a:off x="2703513" y="3776663"/>
            <a:ext cx="63500" cy="63500"/>
          </a:xfrm>
          <a:prstGeom prst="rect">
            <a:avLst/>
          </a:pr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342"/>
          <p:cNvSpPr>
            <a:spLocks/>
          </p:cNvSpPr>
          <p:nvPr/>
        </p:nvSpPr>
        <p:spPr bwMode="auto">
          <a:xfrm>
            <a:off x="2703513" y="3884613"/>
            <a:ext cx="63500" cy="55563"/>
          </a:xfrm>
          <a:custGeom>
            <a:avLst/>
            <a:gdLst>
              <a:gd name="T0" fmla="*/ 0 w 38"/>
              <a:gd name="T1" fmla="*/ 29 h 33"/>
              <a:gd name="T2" fmla="*/ 0 w 38"/>
              <a:gd name="T3" fmla="*/ 29 h 33"/>
              <a:gd name="T4" fmla="*/ 0 w 38"/>
              <a:gd name="T5" fmla="*/ 29 h 33"/>
              <a:gd name="T6" fmla="*/ 0 w 38"/>
              <a:gd name="T7" fmla="*/ 29 h 33"/>
              <a:gd name="T8" fmla="*/ 1 w 38"/>
              <a:gd name="T9" fmla="*/ 29 h 33"/>
              <a:gd name="T10" fmla="*/ 3 w 38"/>
              <a:gd name="T11" fmla="*/ 29 h 33"/>
              <a:gd name="T12" fmla="*/ 3 w 38"/>
              <a:gd name="T13" fmla="*/ 29 h 33"/>
              <a:gd name="T14" fmla="*/ 3 w 38"/>
              <a:gd name="T15" fmla="*/ 29 h 33"/>
              <a:gd name="T16" fmla="*/ 5 w 38"/>
              <a:gd name="T17" fmla="*/ 30 h 33"/>
              <a:gd name="T18" fmla="*/ 5 w 38"/>
              <a:gd name="T19" fmla="*/ 30 h 33"/>
              <a:gd name="T20" fmla="*/ 5 w 38"/>
              <a:gd name="T21" fmla="*/ 30 h 33"/>
              <a:gd name="T22" fmla="*/ 7 w 38"/>
              <a:gd name="T23" fmla="*/ 30 h 33"/>
              <a:gd name="T24" fmla="*/ 7 w 38"/>
              <a:gd name="T25" fmla="*/ 30 h 33"/>
              <a:gd name="T26" fmla="*/ 7 w 38"/>
              <a:gd name="T27" fmla="*/ 30 h 33"/>
              <a:gd name="T28" fmla="*/ 9 w 38"/>
              <a:gd name="T29" fmla="*/ 30 h 33"/>
              <a:gd name="T30" fmla="*/ 9 w 38"/>
              <a:gd name="T31" fmla="*/ 30 h 33"/>
              <a:gd name="T32" fmla="*/ 10 w 38"/>
              <a:gd name="T33" fmla="*/ 30 h 33"/>
              <a:gd name="T34" fmla="*/ 12 w 38"/>
              <a:gd name="T35" fmla="*/ 31 h 33"/>
              <a:gd name="T36" fmla="*/ 12 w 38"/>
              <a:gd name="T37" fmla="*/ 31 h 33"/>
              <a:gd name="T38" fmla="*/ 13 w 38"/>
              <a:gd name="T39" fmla="*/ 31 h 33"/>
              <a:gd name="T40" fmla="*/ 15 w 38"/>
              <a:gd name="T41" fmla="*/ 31 h 33"/>
              <a:gd name="T42" fmla="*/ 15 w 38"/>
              <a:gd name="T43" fmla="*/ 31 h 33"/>
              <a:gd name="T44" fmla="*/ 15 w 38"/>
              <a:gd name="T45" fmla="*/ 31 h 33"/>
              <a:gd name="T46" fmla="*/ 16 w 38"/>
              <a:gd name="T47" fmla="*/ 31 h 33"/>
              <a:gd name="T48" fmla="*/ 16 w 38"/>
              <a:gd name="T49" fmla="*/ 31 h 33"/>
              <a:gd name="T50" fmla="*/ 17 w 38"/>
              <a:gd name="T51" fmla="*/ 31 h 33"/>
              <a:gd name="T52" fmla="*/ 18 w 38"/>
              <a:gd name="T53" fmla="*/ 31 h 33"/>
              <a:gd name="T54" fmla="*/ 18 w 38"/>
              <a:gd name="T55" fmla="*/ 31 h 33"/>
              <a:gd name="T56" fmla="*/ 19 w 38"/>
              <a:gd name="T57" fmla="*/ 31 h 33"/>
              <a:gd name="T58" fmla="*/ 19 w 38"/>
              <a:gd name="T59" fmla="*/ 31 h 33"/>
              <a:gd name="T60" fmla="*/ 20 w 38"/>
              <a:gd name="T61" fmla="*/ 31 h 33"/>
              <a:gd name="T62" fmla="*/ 20 w 38"/>
              <a:gd name="T63" fmla="*/ 31 h 33"/>
              <a:gd name="T64" fmla="*/ 22 w 38"/>
              <a:gd name="T65" fmla="*/ 32 h 33"/>
              <a:gd name="T66" fmla="*/ 22 w 38"/>
              <a:gd name="T67" fmla="*/ 32 h 33"/>
              <a:gd name="T68" fmla="*/ 38 w 38"/>
              <a:gd name="T69" fmla="*/ 33 h 33"/>
              <a:gd name="T70" fmla="*/ 38 w 38"/>
              <a:gd name="T71" fmla="*/ 0 h 33"/>
              <a:gd name="T72" fmla="*/ 0 w 38"/>
              <a:gd name="T73" fmla="*/ 0 h 33"/>
              <a:gd name="T74" fmla="*/ 0 w 38"/>
              <a:gd name="T75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8" h="33">
                <a:moveTo>
                  <a:pt x="0" y="29"/>
                </a:move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30"/>
                  <a:pt x="5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19" y="31"/>
                  <a:pt x="19" y="31"/>
                  <a:pt x="19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2" y="32"/>
                  <a:pt x="22" y="32"/>
                  <a:pt x="22" y="32"/>
                </a:cubicBezTo>
                <a:cubicBezTo>
                  <a:pt x="22" y="32"/>
                  <a:pt x="22" y="32"/>
                  <a:pt x="22" y="32"/>
                </a:cubicBezTo>
                <a:cubicBezTo>
                  <a:pt x="28" y="32"/>
                  <a:pt x="33" y="33"/>
                  <a:pt x="38" y="33"/>
                </a:cubicBezTo>
                <a:cubicBezTo>
                  <a:pt x="38" y="0"/>
                  <a:pt x="38" y="0"/>
                  <a:pt x="38" y="0"/>
                </a:cubicBezTo>
                <a:cubicBezTo>
                  <a:pt x="0" y="0"/>
                  <a:pt x="0" y="0"/>
                  <a:pt x="0" y="0"/>
                </a:cubicBezTo>
                <a:lnTo>
                  <a:pt x="0" y="29"/>
                </a:lnTo>
                <a:close/>
              </a:path>
            </a:pathLst>
          </a:cu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Rectangle 343"/>
          <p:cNvSpPr>
            <a:spLocks noChangeArrowheads="1"/>
          </p:cNvSpPr>
          <p:nvPr/>
        </p:nvSpPr>
        <p:spPr bwMode="auto">
          <a:xfrm>
            <a:off x="2595563" y="3668713"/>
            <a:ext cx="63500" cy="63500"/>
          </a:xfrm>
          <a:prstGeom prst="rect">
            <a:avLst/>
          </a:pr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Rectangle 344"/>
          <p:cNvSpPr>
            <a:spLocks noChangeArrowheads="1"/>
          </p:cNvSpPr>
          <p:nvPr/>
        </p:nvSpPr>
        <p:spPr bwMode="auto">
          <a:xfrm>
            <a:off x="2595563" y="3776663"/>
            <a:ext cx="63500" cy="63500"/>
          </a:xfrm>
          <a:prstGeom prst="rect">
            <a:avLst/>
          </a:pr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345"/>
          <p:cNvSpPr>
            <a:spLocks/>
          </p:cNvSpPr>
          <p:nvPr/>
        </p:nvSpPr>
        <p:spPr bwMode="auto">
          <a:xfrm>
            <a:off x="2595563" y="3884613"/>
            <a:ext cx="63500" cy="38100"/>
          </a:xfrm>
          <a:custGeom>
            <a:avLst/>
            <a:gdLst>
              <a:gd name="T0" fmla="*/ 2 w 40"/>
              <a:gd name="T1" fmla="*/ 12 h 24"/>
              <a:gd name="T2" fmla="*/ 3 w 40"/>
              <a:gd name="T3" fmla="*/ 13 h 24"/>
              <a:gd name="T4" fmla="*/ 4 w 40"/>
              <a:gd name="T5" fmla="*/ 13 h 24"/>
              <a:gd name="T6" fmla="*/ 6 w 40"/>
              <a:gd name="T7" fmla="*/ 14 h 24"/>
              <a:gd name="T8" fmla="*/ 6 w 40"/>
              <a:gd name="T9" fmla="*/ 14 h 24"/>
              <a:gd name="T10" fmla="*/ 7 w 40"/>
              <a:gd name="T11" fmla="*/ 14 h 24"/>
              <a:gd name="T12" fmla="*/ 9 w 40"/>
              <a:gd name="T13" fmla="*/ 15 h 24"/>
              <a:gd name="T14" fmla="*/ 10 w 40"/>
              <a:gd name="T15" fmla="*/ 15 h 24"/>
              <a:gd name="T16" fmla="*/ 11 w 40"/>
              <a:gd name="T17" fmla="*/ 16 h 24"/>
              <a:gd name="T18" fmla="*/ 13 w 40"/>
              <a:gd name="T19" fmla="*/ 16 h 24"/>
              <a:gd name="T20" fmla="*/ 14 w 40"/>
              <a:gd name="T21" fmla="*/ 17 h 24"/>
              <a:gd name="T22" fmla="*/ 16 w 40"/>
              <a:gd name="T23" fmla="*/ 17 h 24"/>
              <a:gd name="T24" fmla="*/ 17 w 40"/>
              <a:gd name="T25" fmla="*/ 18 h 24"/>
              <a:gd name="T26" fmla="*/ 17 w 40"/>
              <a:gd name="T27" fmla="*/ 18 h 24"/>
              <a:gd name="T28" fmla="*/ 20 w 40"/>
              <a:gd name="T29" fmla="*/ 18 h 24"/>
              <a:gd name="T30" fmla="*/ 21 w 40"/>
              <a:gd name="T31" fmla="*/ 19 h 24"/>
              <a:gd name="T32" fmla="*/ 21 w 40"/>
              <a:gd name="T33" fmla="*/ 19 h 24"/>
              <a:gd name="T34" fmla="*/ 22 w 40"/>
              <a:gd name="T35" fmla="*/ 19 h 24"/>
              <a:gd name="T36" fmla="*/ 24 w 40"/>
              <a:gd name="T37" fmla="*/ 20 h 24"/>
              <a:gd name="T38" fmla="*/ 25 w 40"/>
              <a:gd name="T39" fmla="*/ 20 h 24"/>
              <a:gd name="T40" fmla="*/ 26 w 40"/>
              <a:gd name="T41" fmla="*/ 20 h 24"/>
              <a:gd name="T42" fmla="*/ 27 w 40"/>
              <a:gd name="T43" fmla="*/ 21 h 24"/>
              <a:gd name="T44" fmla="*/ 29 w 40"/>
              <a:gd name="T45" fmla="*/ 21 h 24"/>
              <a:gd name="T46" fmla="*/ 30 w 40"/>
              <a:gd name="T47" fmla="*/ 22 h 24"/>
              <a:gd name="T48" fmla="*/ 31 w 40"/>
              <a:gd name="T49" fmla="*/ 22 h 24"/>
              <a:gd name="T50" fmla="*/ 33 w 40"/>
              <a:gd name="T51" fmla="*/ 23 h 24"/>
              <a:gd name="T52" fmla="*/ 35 w 40"/>
              <a:gd name="T53" fmla="*/ 23 h 24"/>
              <a:gd name="T54" fmla="*/ 36 w 40"/>
              <a:gd name="T55" fmla="*/ 23 h 24"/>
              <a:gd name="T56" fmla="*/ 36 w 40"/>
              <a:gd name="T57" fmla="*/ 23 h 24"/>
              <a:gd name="T58" fmla="*/ 39 w 40"/>
              <a:gd name="T59" fmla="*/ 24 h 24"/>
              <a:gd name="T60" fmla="*/ 39 w 40"/>
              <a:gd name="T61" fmla="*/ 24 h 24"/>
              <a:gd name="T62" fmla="*/ 40 w 40"/>
              <a:gd name="T63" fmla="*/ 0 h 24"/>
              <a:gd name="T64" fmla="*/ 0 w 40"/>
              <a:gd name="T65" fmla="*/ 1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" h="24">
                <a:moveTo>
                  <a:pt x="1" y="12"/>
                </a:moveTo>
                <a:lnTo>
                  <a:pt x="2" y="12"/>
                </a:lnTo>
                <a:lnTo>
                  <a:pt x="2" y="12"/>
                </a:lnTo>
                <a:lnTo>
                  <a:pt x="3" y="13"/>
                </a:lnTo>
                <a:lnTo>
                  <a:pt x="4" y="13"/>
                </a:lnTo>
                <a:lnTo>
                  <a:pt x="4" y="13"/>
                </a:lnTo>
                <a:lnTo>
                  <a:pt x="5" y="13"/>
                </a:lnTo>
                <a:lnTo>
                  <a:pt x="6" y="14"/>
                </a:lnTo>
                <a:lnTo>
                  <a:pt x="6" y="14"/>
                </a:lnTo>
                <a:lnTo>
                  <a:pt x="6" y="14"/>
                </a:lnTo>
                <a:lnTo>
                  <a:pt x="7" y="14"/>
                </a:lnTo>
                <a:lnTo>
                  <a:pt x="7" y="14"/>
                </a:lnTo>
                <a:lnTo>
                  <a:pt x="8" y="15"/>
                </a:lnTo>
                <a:lnTo>
                  <a:pt x="9" y="15"/>
                </a:lnTo>
                <a:lnTo>
                  <a:pt x="10" y="15"/>
                </a:lnTo>
                <a:lnTo>
                  <a:pt x="10" y="15"/>
                </a:lnTo>
                <a:lnTo>
                  <a:pt x="10" y="15"/>
                </a:lnTo>
                <a:lnTo>
                  <a:pt x="11" y="16"/>
                </a:lnTo>
                <a:lnTo>
                  <a:pt x="13" y="16"/>
                </a:lnTo>
                <a:lnTo>
                  <a:pt x="13" y="16"/>
                </a:lnTo>
                <a:lnTo>
                  <a:pt x="14" y="17"/>
                </a:lnTo>
                <a:lnTo>
                  <a:pt x="14" y="17"/>
                </a:lnTo>
                <a:lnTo>
                  <a:pt x="14" y="17"/>
                </a:lnTo>
                <a:lnTo>
                  <a:pt x="16" y="17"/>
                </a:lnTo>
                <a:lnTo>
                  <a:pt x="16" y="17"/>
                </a:lnTo>
                <a:lnTo>
                  <a:pt x="17" y="18"/>
                </a:lnTo>
                <a:lnTo>
                  <a:pt x="17" y="18"/>
                </a:lnTo>
                <a:lnTo>
                  <a:pt x="17" y="18"/>
                </a:lnTo>
                <a:lnTo>
                  <a:pt x="19" y="18"/>
                </a:lnTo>
                <a:lnTo>
                  <a:pt x="20" y="18"/>
                </a:lnTo>
                <a:lnTo>
                  <a:pt x="20" y="18"/>
                </a:lnTo>
                <a:lnTo>
                  <a:pt x="21" y="19"/>
                </a:lnTo>
                <a:lnTo>
                  <a:pt x="21" y="19"/>
                </a:lnTo>
                <a:lnTo>
                  <a:pt x="21" y="19"/>
                </a:lnTo>
                <a:lnTo>
                  <a:pt x="22" y="19"/>
                </a:lnTo>
                <a:lnTo>
                  <a:pt x="22" y="19"/>
                </a:lnTo>
                <a:lnTo>
                  <a:pt x="23" y="19"/>
                </a:lnTo>
                <a:lnTo>
                  <a:pt x="24" y="20"/>
                </a:lnTo>
                <a:lnTo>
                  <a:pt x="25" y="20"/>
                </a:lnTo>
                <a:lnTo>
                  <a:pt x="25" y="20"/>
                </a:lnTo>
                <a:lnTo>
                  <a:pt x="26" y="20"/>
                </a:lnTo>
                <a:lnTo>
                  <a:pt x="26" y="20"/>
                </a:lnTo>
                <a:lnTo>
                  <a:pt x="26" y="20"/>
                </a:lnTo>
                <a:lnTo>
                  <a:pt x="27" y="21"/>
                </a:lnTo>
                <a:lnTo>
                  <a:pt x="29" y="21"/>
                </a:lnTo>
                <a:lnTo>
                  <a:pt x="29" y="21"/>
                </a:lnTo>
                <a:lnTo>
                  <a:pt x="29" y="21"/>
                </a:lnTo>
                <a:lnTo>
                  <a:pt x="30" y="22"/>
                </a:lnTo>
                <a:lnTo>
                  <a:pt x="31" y="22"/>
                </a:lnTo>
                <a:lnTo>
                  <a:pt x="31" y="22"/>
                </a:lnTo>
                <a:lnTo>
                  <a:pt x="33" y="22"/>
                </a:lnTo>
                <a:lnTo>
                  <a:pt x="33" y="23"/>
                </a:lnTo>
                <a:lnTo>
                  <a:pt x="34" y="23"/>
                </a:lnTo>
                <a:lnTo>
                  <a:pt x="35" y="23"/>
                </a:lnTo>
                <a:lnTo>
                  <a:pt x="35" y="23"/>
                </a:lnTo>
                <a:lnTo>
                  <a:pt x="36" y="23"/>
                </a:lnTo>
                <a:lnTo>
                  <a:pt x="36" y="23"/>
                </a:lnTo>
                <a:lnTo>
                  <a:pt x="36" y="23"/>
                </a:lnTo>
                <a:lnTo>
                  <a:pt x="38" y="24"/>
                </a:lnTo>
                <a:lnTo>
                  <a:pt x="39" y="24"/>
                </a:lnTo>
                <a:lnTo>
                  <a:pt x="39" y="24"/>
                </a:lnTo>
                <a:lnTo>
                  <a:pt x="39" y="24"/>
                </a:lnTo>
                <a:lnTo>
                  <a:pt x="40" y="24"/>
                </a:lnTo>
                <a:lnTo>
                  <a:pt x="40" y="0"/>
                </a:lnTo>
                <a:lnTo>
                  <a:pt x="0" y="0"/>
                </a:lnTo>
                <a:lnTo>
                  <a:pt x="0" y="12"/>
                </a:lnTo>
                <a:lnTo>
                  <a:pt x="1" y="12"/>
                </a:lnTo>
                <a:close/>
              </a:path>
            </a:pathLst>
          </a:cu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346"/>
          <p:cNvSpPr>
            <a:spLocks/>
          </p:cNvSpPr>
          <p:nvPr/>
        </p:nvSpPr>
        <p:spPr bwMode="auto">
          <a:xfrm>
            <a:off x="2536825" y="3705226"/>
            <a:ext cx="14287" cy="26988"/>
          </a:xfrm>
          <a:custGeom>
            <a:avLst/>
            <a:gdLst>
              <a:gd name="T0" fmla="*/ 9 w 9"/>
              <a:gd name="T1" fmla="*/ 0 h 17"/>
              <a:gd name="T2" fmla="*/ 9 w 9"/>
              <a:gd name="T3" fmla="*/ 0 h 17"/>
              <a:gd name="T4" fmla="*/ 9 w 9"/>
              <a:gd name="T5" fmla="*/ 0 h 17"/>
              <a:gd name="T6" fmla="*/ 8 w 9"/>
              <a:gd name="T7" fmla="*/ 1 h 17"/>
              <a:gd name="T8" fmla="*/ 8 w 9"/>
              <a:gd name="T9" fmla="*/ 1 h 17"/>
              <a:gd name="T10" fmla="*/ 8 w 9"/>
              <a:gd name="T11" fmla="*/ 1 h 17"/>
              <a:gd name="T12" fmla="*/ 8 w 9"/>
              <a:gd name="T13" fmla="*/ 2 h 17"/>
              <a:gd name="T14" fmla="*/ 8 w 9"/>
              <a:gd name="T15" fmla="*/ 2 h 17"/>
              <a:gd name="T16" fmla="*/ 7 w 9"/>
              <a:gd name="T17" fmla="*/ 3 h 17"/>
              <a:gd name="T18" fmla="*/ 7 w 9"/>
              <a:gd name="T19" fmla="*/ 3 h 17"/>
              <a:gd name="T20" fmla="*/ 7 w 9"/>
              <a:gd name="T21" fmla="*/ 3 h 17"/>
              <a:gd name="T22" fmla="*/ 7 w 9"/>
              <a:gd name="T23" fmla="*/ 5 h 17"/>
              <a:gd name="T24" fmla="*/ 6 w 9"/>
              <a:gd name="T25" fmla="*/ 5 h 17"/>
              <a:gd name="T26" fmla="*/ 6 w 9"/>
              <a:gd name="T27" fmla="*/ 6 h 17"/>
              <a:gd name="T28" fmla="*/ 6 w 9"/>
              <a:gd name="T29" fmla="*/ 6 h 17"/>
              <a:gd name="T30" fmla="*/ 5 w 9"/>
              <a:gd name="T31" fmla="*/ 7 h 17"/>
              <a:gd name="T32" fmla="*/ 5 w 9"/>
              <a:gd name="T33" fmla="*/ 7 h 17"/>
              <a:gd name="T34" fmla="*/ 5 w 9"/>
              <a:gd name="T35" fmla="*/ 8 h 17"/>
              <a:gd name="T36" fmla="*/ 5 w 9"/>
              <a:gd name="T37" fmla="*/ 8 h 17"/>
              <a:gd name="T38" fmla="*/ 5 w 9"/>
              <a:gd name="T39" fmla="*/ 8 h 17"/>
              <a:gd name="T40" fmla="*/ 5 w 9"/>
              <a:gd name="T41" fmla="*/ 8 h 17"/>
              <a:gd name="T42" fmla="*/ 4 w 9"/>
              <a:gd name="T43" fmla="*/ 9 h 17"/>
              <a:gd name="T44" fmla="*/ 4 w 9"/>
              <a:gd name="T45" fmla="*/ 10 h 17"/>
              <a:gd name="T46" fmla="*/ 4 w 9"/>
              <a:gd name="T47" fmla="*/ 10 h 17"/>
              <a:gd name="T48" fmla="*/ 4 w 9"/>
              <a:gd name="T49" fmla="*/ 10 h 17"/>
              <a:gd name="T50" fmla="*/ 3 w 9"/>
              <a:gd name="T51" fmla="*/ 11 h 17"/>
              <a:gd name="T52" fmla="*/ 3 w 9"/>
              <a:gd name="T53" fmla="*/ 11 h 17"/>
              <a:gd name="T54" fmla="*/ 3 w 9"/>
              <a:gd name="T55" fmla="*/ 12 h 17"/>
              <a:gd name="T56" fmla="*/ 2 w 9"/>
              <a:gd name="T57" fmla="*/ 13 h 17"/>
              <a:gd name="T58" fmla="*/ 2 w 9"/>
              <a:gd name="T59" fmla="*/ 13 h 17"/>
              <a:gd name="T60" fmla="*/ 2 w 9"/>
              <a:gd name="T61" fmla="*/ 14 h 17"/>
              <a:gd name="T62" fmla="*/ 1 w 9"/>
              <a:gd name="T63" fmla="*/ 15 h 17"/>
              <a:gd name="T64" fmla="*/ 1 w 9"/>
              <a:gd name="T65" fmla="*/ 16 h 17"/>
              <a:gd name="T66" fmla="*/ 1 w 9"/>
              <a:gd name="T67" fmla="*/ 16 h 17"/>
              <a:gd name="T68" fmla="*/ 0 w 9"/>
              <a:gd name="T69" fmla="*/ 17 h 17"/>
              <a:gd name="T70" fmla="*/ 9 w 9"/>
              <a:gd name="T71" fmla="*/ 17 h 17"/>
              <a:gd name="T72" fmla="*/ 9 w 9"/>
              <a:gd name="T73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" h="17">
                <a:moveTo>
                  <a:pt x="9" y="0"/>
                </a:moveTo>
                <a:lnTo>
                  <a:pt x="9" y="0"/>
                </a:lnTo>
                <a:lnTo>
                  <a:pt x="9" y="0"/>
                </a:lnTo>
                <a:lnTo>
                  <a:pt x="8" y="1"/>
                </a:lnTo>
                <a:lnTo>
                  <a:pt x="8" y="1"/>
                </a:lnTo>
                <a:lnTo>
                  <a:pt x="8" y="1"/>
                </a:lnTo>
                <a:lnTo>
                  <a:pt x="8" y="2"/>
                </a:lnTo>
                <a:lnTo>
                  <a:pt x="8" y="2"/>
                </a:lnTo>
                <a:lnTo>
                  <a:pt x="7" y="3"/>
                </a:lnTo>
                <a:lnTo>
                  <a:pt x="7" y="3"/>
                </a:lnTo>
                <a:lnTo>
                  <a:pt x="7" y="3"/>
                </a:lnTo>
                <a:lnTo>
                  <a:pt x="7" y="5"/>
                </a:lnTo>
                <a:lnTo>
                  <a:pt x="6" y="5"/>
                </a:lnTo>
                <a:lnTo>
                  <a:pt x="6" y="6"/>
                </a:lnTo>
                <a:lnTo>
                  <a:pt x="6" y="6"/>
                </a:lnTo>
                <a:lnTo>
                  <a:pt x="5" y="7"/>
                </a:lnTo>
                <a:lnTo>
                  <a:pt x="5" y="7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5" y="8"/>
                </a:lnTo>
                <a:lnTo>
                  <a:pt x="4" y="9"/>
                </a:lnTo>
                <a:lnTo>
                  <a:pt x="4" y="10"/>
                </a:lnTo>
                <a:lnTo>
                  <a:pt x="4" y="10"/>
                </a:lnTo>
                <a:lnTo>
                  <a:pt x="4" y="10"/>
                </a:lnTo>
                <a:lnTo>
                  <a:pt x="3" y="11"/>
                </a:lnTo>
                <a:lnTo>
                  <a:pt x="3" y="11"/>
                </a:lnTo>
                <a:lnTo>
                  <a:pt x="3" y="12"/>
                </a:lnTo>
                <a:lnTo>
                  <a:pt x="2" y="13"/>
                </a:lnTo>
                <a:lnTo>
                  <a:pt x="2" y="13"/>
                </a:lnTo>
                <a:lnTo>
                  <a:pt x="2" y="14"/>
                </a:lnTo>
                <a:lnTo>
                  <a:pt x="1" y="15"/>
                </a:lnTo>
                <a:lnTo>
                  <a:pt x="1" y="16"/>
                </a:lnTo>
                <a:lnTo>
                  <a:pt x="1" y="16"/>
                </a:lnTo>
                <a:lnTo>
                  <a:pt x="0" y="17"/>
                </a:lnTo>
                <a:lnTo>
                  <a:pt x="9" y="17"/>
                </a:lnTo>
                <a:lnTo>
                  <a:pt x="9" y="0"/>
                </a:lnTo>
                <a:close/>
              </a:path>
            </a:pathLst>
          </a:cu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347"/>
          <p:cNvSpPr>
            <a:spLocks/>
          </p:cNvSpPr>
          <p:nvPr/>
        </p:nvSpPr>
        <p:spPr bwMode="auto">
          <a:xfrm>
            <a:off x="2495550" y="3776663"/>
            <a:ext cx="55562" cy="63500"/>
          </a:xfrm>
          <a:custGeom>
            <a:avLst/>
            <a:gdLst>
              <a:gd name="T0" fmla="*/ 14 w 35"/>
              <a:gd name="T1" fmla="*/ 1 h 40"/>
              <a:gd name="T2" fmla="*/ 14 w 35"/>
              <a:gd name="T3" fmla="*/ 1 h 40"/>
              <a:gd name="T4" fmla="*/ 13 w 35"/>
              <a:gd name="T5" fmla="*/ 2 h 40"/>
              <a:gd name="T6" fmla="*/ 13 w 35"/>
              <a:gd name="T7" fmla="*/ 3 h 40"/>
              <a:gd name="T8" fmla="*/ 13 w 35"/>
              <a:gd name="T9" fmla="*/ 4 h 40"/>
              <a:gd name="T10" fmla="*/ 13 w 35"/>
              <a:gd name="T11" fmla="*/ 5 h 40"/>
              <a:gd name="T12" fmla="*/ 12 w 35"/>
              <a:gd name="T13" fmla="*/ 6 h 40"/>
              <a:gd name="T14" fmla="*/ 12 w 35"/>
              <a:gd name="T15" fmla="*/ 6 h 40"/>
              <a:gd name="T16" fmla="*/ 12 w 35"/>
              <a:gd name="T17" fmla="*/ 7 h 40"/>
              <a:gd name="T18" fmla="*/ 11 w 35"/>
              <a:gd name="T19" fmla="*/ 8 h 40"/>
              <a:gd name="T20" fmla="*/ 11 w 35"/>
              <a:gd name="T21" fmla="*/ 9 h 40"/>
              <a:gd name="T22" fmla="*/ 11 w 35"/>
              <a:gd name="T23" fmla="*/ 10 h 40"/>
              <a:gd name="T24" fmla="*/ 10 w 35"/>
              <a:gd name="T25" fmla="*/ 11 h 40"/>
              <a:gd name="T26" fmla="*/ 10 w 35"/>
              <a:gd name="T27" fmla="*/ 12 h 40"/>
              <a:gd name="T28" fmla="*/ 10 w 35"/>
              <a:gd name="T29" fmla="*/ 13 h 40"/>
              <a:gd name="T30" fmla="*/ 9 w 35"/>
              <a:gd name="T31" fmla="*/ 13 h 40"/>
              <a:gd name="T32" fmla="*/ 9 w 35"/>
              <a:gd name="T33" fmla="*/ 14 h 40"/>
              <a:gd name="T34" fmla="*/ 9 w 35"/>
              <a:gd name="T35" fmla="*/ 15 h 40"/>
              <a:gd name="T36" fmla="*/ 9 w 35"/>
              <a:gd name="T37" fmla="*/ 16 h 40"/>
              <a:gd name="T38" fmla="*/ 8 w 35"/>
              <a:gd name="T39" fmla="*/ 18 h 40"/>
              <a:gd name="T40" fmla="*/ 8 w 35"/>
              <a:gd name="T41" fmla="*/ 18 h 40"/>
              <a:gd name="T42" fmla="*/ 8 w 35"/>
              <a:gd name="T43" fmla="*/ 19 h 40"/>
              <a:gd name="T44" fmla="*/ 7 w 35"/>
              <a:gd name="T45" fmla="*/ 20 h 40"/>
              <a:gd name="T46" fmla="*/ 7 w 35"/>
              <a:gd name="T47" fmla="*/ 21 h 40"/>
              <a:gd name="T48" fmla="*/ 7 w 35"/>
              <a:gd name="T49" fmla="*/ 22 h 40"/>
              <a:gd name="T50" fmla="*/ 6 w 35"/>
              <a:gd name="T51" fmla="*/ 23 h 40"/>
              <a:gd name="T52" fmla="*/ 6 w 35"/>
              <a:gd name="T53" fmla="*/ 24 h 40"/>
              <a:gd name="T54" fmla="*/ 6 w 35"/>
              <a:gd name="T55" fmla="*/ 24 h 40"/>
              <a:gd name="T56" fmla="*/ 6 w 35"/>
              <a:gd name="T57" fmla="*/ 25 h 40"/>
              <a:gd name="T58" fmla="*/ 4 w 35"/>
              <a:gd name="T59" fmla="*/ 26 h 40"/>
              <a:gd name="T60" fmla="*/ 4 w 35"/>
              <a:gd name="T61" fmla="*/ 27 h 40"/>
              <a:gd name="T62" fmla="*/ 3 w 35"/>
              <a:gd name="T63" fmla="*/ 30 h 40"/>
              <a:gd name="T64" fmla="*/ 3 w 35"/>
              <a:gd name="T65" fmla="*/ 31 h 40"/>
              <a:gd name="T66" fmla="*/ 2 w 35"/>
              <a:gd name="T67" fmla="*/ 31 h 40"/>
              <a:gd name="T68" fmla="*/ 2 w 35"/>
              <a:gd name="T69" fmla="*/ 32 h 40"/>
              <a:gd name="T70" fmla="*/ 2 w 35"/>
              <a:gd name="T71" fmla="*/ 33 h 40"/>
              <a:gd name="T72" fmla="*/ 1 w 35"/>
              <a:gd name="T73" fmla="*/ 34 h 40"/>
              <a:gd name="T74" fmla="*/ 1 w 35"/>
              <a:gd name="T75" fmla="*/ 35 h 40"/>
              <a:gd name="T76" fmla="*/ 1 w 35"/>
              <a:gd name="T77" fmla="*/ 37 h 40"/>
              <a:gd name="T78" fmla="*/ 1 w 35"/>
              <a:gd name="T79" fmla="*/ 38 h 40"/>
              <a:gd name="T80" fmla="*/ 0 w 35"/>
              <a:gd name="T81" fmla="*/ 38 h 40"/>
              <a:gd name="T82" fmla="*/ 0 w 35"/>
              <a:gd name="T83" fmla="*/ 40 h 40"/>
              <a:gd name="T84" fmla="*/ 0 w 35"/>
              <a:gd name="T85" fmla="*/ 40 h 40"/>
              <a:gd name="T86" fmla="*/ 35 w 35"/>
              <a:gd name="T87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5" h="40">
                <a:moveTo>
                  <a:pt x="14" y="0"/>
                </a:moveTo>
                <a:lnTo>
                  <a:pt x="14" y="1"/>
                </a:lnTo>
                <a:lnTo>
                  <a:pt x="14" y="1"/>
                </a:lnTo>
                <a:lnTo>
                  <a:pt x="14" y="1"/>
                </a:lnTo>
                <a:lnTo>
                  <a:pt x="14" y="2"/>
                </a:lnTo>
                <a:lnTo>
                  <a:pt x="13" y="2"/>
                </a:lnTo>
                <a:lnTo>
                  <a:pt x="13" y="3"/>
                </a:lnTo>
                <a:lnTo>
                  <a:pt x="13" y="3"/>
                </a:lnTo>
                <a:lnTo>
                  <a:pt x="13" y="4"/>
                </a:lnTo>
                <a:lnTo>
                  <a:pt x="13" y="4"/>
                </a:lnTo>
                <a:lnTo>
                  <a:pt x="13" y="4"/>
                </a:lnTo>
                <a:lnTo>
                  <a:pt x="13" y="5"/>
                </a:lnTo>
                <a:lnTo>
                  <a:pt x="12" y="5"/>
                </a:lnTo>
                <a:lnTo>
                  <a:pt x="12" y="6"/>
                </a:lnTo>
                <a:lnTo>
                  <a:pt x="12" y="6"/>
                </a:lnTo>
                <a:lnTo>
                  <a:pt x="12" y="6"/>
                </a:lnTo>
                <a:lnTo>
                  <a:pt x="12" y="7"/>
                </a:lnTo>
                <a:lnTo>
                  <a:pt x="12" y="7"/>
                </a:lnTo>
                <a:lnTo>
                  <a:pt x="12" y="8"/>
                </a:lnTo>
                <a:lnTo>
                  <a:pt x="11" y="8"/>
                </a:lnTo>
                <a:lnTo>
                  <a:pt x="11" y="8"/>
                </a:lnTo>
                <a:lnTo>
                  <a:pt x="11" y="9"/>
                </a:lnTo>
                <a:lnTo>
                  <a:pt x="11" y="9"/>
                </a:lnTo>
                <a:lnTo>
                  <a:pt x="11" y="10"/>
                </a:lnTo>
                <a:lnTo>
                  <a:pt x="10" y="10"/>
                </a:lnTo>
                <a:lnTo>
                  <a:pt x="10" y="11"/>
                </a:lnTo>
                <a:lnTo>
                  <a:pt x="10" y="11"/>
                </a:lnTo>
                <a:lnTo>
                  <a:pt x="10" y="12"/>
                </a:lnTo>
                <a:lnTo>
                  <a:pt x="10" y="12"/>
                </a:lnTo>
                <a:lnTo>
                  <a:pt x="10" y="13"/>
                </a:lnTo>
                <a:lnTo>
                  <a:pt x="10" y="13"/>
                </a:lnTo>
                <a:lnTo>
                  <a:pt x="9" y="13"/>
                </a:lnTo>
                <a:lnTo>
                  <a:pt x="9" y="14"/>
                </a:lnTo>
                <a:lnTo>
                  <a:pt x="9" y="14"/>
                </a:lnTo>
                <a:lnTo>
                  <a:pt x="9" y="15"/>
                </a:lnTo>
                <a:lnTo>
                  <a:pt x="9" y="15"/>
                </a:lnTo>
                <a:lnTo>
                  <a:pt x="9" y="16"/>
                </a:lnTo>
                <a:lnTo>
                  <a:pt x="9" y="16"/>
                </a:lnTo>
                <a:lnTo>
                  <a:pt x="8" y="16"/>
                </a:lnTo>
                <a:lnTo>
                  <a:pt x="8" y="18"/>
                </a:lnTo>
                <a:lnTo>
                  <a:pt x="8" y="18"/>
                </a:lnTo>
                <a:lnTo>
                  <a:pt x="8" y="18"/>
                </a:lnTo>
                <a:lnTo>
                  <a:pt x="8" y="19"/>
                </a:lnTo>
                <a:lnTo>
                  <a:pt x="8" y="19"/>
                </a:lnTo>
                <a:lnTo>
                  <a:pt x="8" y="20"/>
                </a:lnTo>
                <a:lnTo>
                  <a:pt x="7" y="20"/>
                </a:lnTo>
                <a:lnTo>
                  <a:pt x="7" y="21"/>
                </a:lnTo>
                <a:lnTo>
                  <a:pt x="7" y="21"/>
                </a:lnTo>
                <a:lnTo>
                  <a:pt x="7" y="21"/>
                </a:lnTo>
                <a:lnTo>
                  <a:pt x="7" y="22"/>
                </a:lnTo>
                <a:lnTo>
                  <a:pt x="7" y="22"/>
                </a:lnTo>
                <a:lnTo>
                  <a:pt x="6" y="23"/>
                </a:lnTo>
                <a:lnTo>
                  <a:pt x="6" y="23"/>
                </a:lnTo>
                <a:lnTo>
                  <a:pt x="6" y="24"/>
                </a:lnTo>
                <a:lnTo>
                  <a:pt x="6" y="24"/>
                </a:lnTo>
                <a:lnTo>
                  <a:pt x="6" y="24"/>
                </a:lnTo>
                <a:lnTo>
                  <a:pt x="6" y="25"/>
                </a:lnTo>
                <a:lnTo>
                  <a:pt x="6" y="25"/>
                </a:lnTo>
                <a:lnTo>
                  <a:pt x="4" y="26"/>
                </a:lnTo>
                <a:lnTo>
                  <a:pt x="4" y="26"/>
                </a:lnTo>
                <a:lnTo>
                  <a:pt x="4" y="27"/>
                </a:lnTo>
                <a:lnTo>
                  <a:pt x="4" y="27"/>
                </a:lnTo>
                <a:lnTo>
                  <a:pt x="3" y="29"/>
                </a:lnTo>
                <a:lnTo>
                  <a:pt x="3" y="30"/>
                </a:lnTo>
                <a:lnTo>
                  <a:pt x="3" y="30"/>
                </a:lnTo>
                <a:lnTo>
                  <a:pt x="3" y="31"/>
                </a:lnTo>
                <a:lnTo>
                  <a:pt x="2" y="31"/>
                </a:lnTo>
                <a:lnTo>
                  <a:pt x="2" y="31"/>
                </a:lnTo>
                <a:lnTo>
                  <a:pt x="2" y="32"/>
                </a:lnTo>
                <a:lnTo>
                  <a:pt x="2" y="32"/>
                </a:lnTo>
                <a:lnTo>
                  <a:pt x="2" y="33"/>
                </a:lnTo>
                <a:lnTo>
                  <a:pt x="2" y="33"/>
                </a:lnTo>
                <a:lnTo>
                  <a:pt x="2" y="34"/>
                </a:lnTo>
                <a:lnTo>
                  <a:pt x="1" y="34"/>
                </a:lnTo>
                <a:lnTo>
                  <a:pt x="1" y="34"/>
                </a:lnTo>
                <a:lnTo>
                  <a:pt x="1" y="35"/>
                </a:lnTo>
                <a:lnTo>
                  <a:pt x="1" y="37"/>
                </a:lnTo>
                <a:lnTo>
                  <a:pt x="1" y="37"/>
                </a:lnTo>
                <a:lnTo>
                  <a:pt x="1" y="37"/>
                </a:lnTo>
                <a:lnTo>
                  <a:pt x="1" y="38"/>
                </a:lnTo>
                <a:lnTo>
                  <a:pt x="0" y="38"/>
                </a:lnTo>
                <a:lnTo>
                  <a:pt x="0" y="38"/>
                </a:lnTo>
                <a:lnTo>
                  <a:pt x="0" y="39"/>
                </a:lnTo>
                <a:lnTo>
                  <a:pt x="0" y="40"/>
                </a:lnTo>
                <a:lnTo>
                  <a:pt x="0" y="40"/>
                </a:lnTo>
                <a:lnTo>
                  <a:pt x="0" y="40"/>
                </a:lnTo>
                <a:lnTo>
                  <a:pt x="35" y="40"/>
                </a:lnTo>
                <a:lnTo>
                  <a:pt x="35" y="0"/>
                </a:lnTo>
                <a:lnTo>
                  <a:pt x="14" y="0"/>
                </a:lnTo>
                <a:close/>
              </a:path>
            </a:pathLst>
          </a:custGeom>
          <a:solidFill>
            <a:srgbClr val="F0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348"/>
          <p:cNvSpPr>
            <a:spLocks/>
          </p:cNvSpPr>
          <p:nvPr/>
        </p:nvSpPr>
        <p:spPr bwMode="auto">
          <a:xfrm>
            <a:off x="2714625" y="3394076"/>
            <a:ext cx="147637" cy="292100"/>
          </a:xfrm>
          <a:custGeom>
            <a:avLst/>
            <a:gdLst>
              <a:gd name="T0" fmla="*/ 0 w 88"/>
              <a:gd name="T1" fmla="*/ 0 h 174"/>
              <a:gd name="T2" fmla="*/ 88 w 88"/>
              <a:gd name="T3" fmla="*/ 0 h 174"/>
              <a:gd name="T4" fmla="*/ 88 w 88"/>
              <a:gd name="T5" fmla="*/ 126 h 174"/>
              <a:gd name="T6" fmla="*/ 0 w 88"/>
              <a:gd name="T7" fmla="*/ 126 h 174"/>
              <a:gd name="T8" fmla="*/ 0 w 88"/>
              <a:gd name="T9" fmla="*/ 0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174">
                <a:moveTo>
                  <a:pt x="0" y="0"/>
                </a:moveTo>
                <a:cubicBezTo>
                  <a:pt x="88" y="0"/>
                  <a:pt x="88" y="0"/>
                  <a:pt x="88" y="0"/>
                </a:cubicBezTo>
                <a:cubicBezTo>
                  <a:pt x="88" y="126"/>
                  <a:pt x="88" y="126"/>
                  <a:pt x="88" y="126"/>
                </a:cubicBezTo>
                <a:cubicBezTo>
                  <a:pt x="88" y="169"/>
                  <a:pt x="0" y="174"/>
                  <a:pt x="0" y="12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349"/>
          <p:cNvSpPr>
            <a:spLocks/>
          </p:cNvSpPr>
          <p:nvPr/>
        </p:nvSpPr>
        <p:spPr bwMode="auto">
          <a:xfrm>
            <a:off x="2714625" y="3498851"/>
            <a:ext cx="147637" cy="101600"/>
          </a:xfrm>
          <a:custGeom>
            <a:avLst/>
            <a:gdLst>
              <a:gd name="T0" fmla="*/ 93 w 93"/>
              <a:gd name="T1" fmla="*/ 17 h 64"/>
              <a:gd name="T2" fmla="*/ 93 w 93"/>
              <a:gd name="T3" fmla="*/ 0 h 64"/>
              <a:gd name="T4" fmla="*/ 0 w 93"/>
              <a:gd name="T5" fmla="*/ 0 h 64"/>
              <a:gd name="T6" fmla="*/ 0 w 93"/>
              <a:gd name="T7" fmla="*/ 64 h 64"/>
              <a:gd name="T8" fmla="*/ 93 w 93"/>
              <a:gd name="T9" fmla="*/ 1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" h="64">
                <a:moveTo>
                  <a:pt x="93" y="17"/>
                </a:moveTo>
                <a:lnTo>
                  <a:pt x="93" y="0"/>
                </a:lnTo>
                <a:lnTo>
                  <a:pt x="0" y="0"/>
                </a:lnTo>
                <a:lnTo>
                  <a:pt x="0" y="64"/>
                </a:lnTo>
                <a:lnTo>
                  <a:pt x="93" y="17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350"/>
          <p:cNvSpPr>
            <a:spLocks/>
          </p:cNvSpPr>
          <p:nvPr/>
        </p:nvSpPr>
        <p:spPr bwMode="auto">
          <a:xfrm>
            <a:off x="2568575" y="3048001"/>
            <a:ext cx="441325" cy="334963"/>
          </a:xfrm>
          <a:custGeom>
            <a:avLst/>
            <a:gdLst>
              <a:gd name="T0" fmla="*/ 130 w 264"/>
              <a:gd name="T1" fmla="*/ 75 h 200"/>
              <a:gd name="T2" fmla="*/ 229 w 264"/>
              <a:gd name="T3" fmla="*/ 150 h 200"/>
              <a:gd name="T4" fmla="*/ 251 w 264"/>
              <a:gd name="T5" fmla="*/ 153 h 200"/>
              <a:gd name="T6" fmla="*/ 135 w 264"/>
              <a:gd name="T7" fmla="*/ 0 h 200"/>
              <a:gd name="T8" fmla="*/ 13 w 264"/>
              <a:gd name="T9" fmla="*/ 148 h 200"/>
              <a:gd name="T10" fmla="*/ 35 w 264"/>
              <a:gd name="T11" fmla="*/ 148 h 200"/>
              <a:gd name="T12" fmla="*/ 130 w 264"/>
              <a:gd name="T13" fmla="*/ 7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200">
                <a:moveTo>
                  <a:pt x="130" y="75"/>
                </a:moveTo>
                <a:cubicBezTo>
                  <a:pt x="192" y="75"/>
                  <a:pt x="225" y="111"/>
                  <a:pt x="229" y="150"/>
                </a:cubicBezTo>
                <a:cubicBezTo>
                  <a:pt x="232" y="189"/>
                  <a:pt x="238" y="182"/>
                  <a:pt x="251" y="153"/>
                </a:cubicBezTo>
                <a:cubicBezTo>
                  <a:pt x="264" y="124"/>
                  <a:pt x="231" y="0"/>
                  <a:pt x="135" y="0"/>
                </a:cubicBezTo>
                <a:cubicBezTo>
                  <a:pt x="39" y="0"/>
                  <a:pt x="0" y="96"/>
                  <a:pt x="13" y="148"/>
                </a:cubicBezTo>
                <a:cubicBezTo>
                  <a:pt x="27" y="200"/>
                  <a:pt x="27" y="188"/>
                  <a:pt x="35" y="148"/>
                </a:cubicBezTo>
                <a:cubicBezTo>
                  <a:pt x="43" y="109"/>
                  <a:pt x="61" y="77"/>
                  <a:pt x="130" y="75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351"/>
          <p:cNvSpPr>
            <a:spLocks/>
          </p:cNvSpPr>
          <p:nvPr/>
        </p:nvSpPr>
        <p:spPr bwMode="auto">
          <a:xfrm>
            <a:off x="2576513" y="3140076"/>
            <a:ext cx="428625" cy="395288"/>
          </a:xfrm>
          <a:custGeom>
            <a:avLst/>
            <a:gdLst>
              <a:gd name="T0" fmla="*/ 236 w 256"/>
              <a:gd name="T1" fmla="*/ 59 h 236"/>
              <a:gd name="T2" fmla="*/ 127 w 256"/>
              <a:gd name="T3" fmla="*/ 236 h 236"/>
              <a:gd name="T4" fmla="*/ 18 w 256"/>
              <a:gd name="T5" fmla="*/ 62 h 236"/>
              <a:gd name="T6" fmla="*/ 236 w 256"/>
              <a:gd name="T7" fmla="*/ 59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" h="236">
                <a:moveTo>
                  <a:pt x="236" y="59"/>
                </a:moveTo>
                <a:cubicBezTo>
                  <a:pt x="256" y="131"/>
                  <a:pt x="199" y="236"/>
                  <a:pt x="127" y="236"/>
                </a:cubicBezTo>
                <a:cubicBezTo>
                  <a:pt x="56" y="236"/>
                  <a:pt x="0" y="134"/>
                  <a:pt x="18" y="62"/>
                </a:cubicBezTo>
                <a:cubicBezTo>
                  <a:pt x="76" y="33"/>
                  <a:pt x="166" y="0"/>
                  <a:pt x="236" y="59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352"/>
          <p:cNvSpPr>
            <a:spLocks/>
          </p:cNvSpPr>
          <p:nvPr/>
        </p:nvSpPr>
        <p:spPr bwMode="auto">
          <a:xfrm>
            <a:off x="2571750" y="3165476"/>
            <a:ext cx="417512" cy="195263"/>
          </a:xfrm>
          <a:custGeom>
            <a:avLst/>
            <a:gdLst>
              <a:gd name="T0" fmla="*/ 222 w 249"/>
              <a:gd name="T1" fmla="*/ 71 h 116"/>
              <a:gd name="T2" fmla="*/ 192 w 249"/>
              <a:gd name="T3" fmla="*/ 22 h 116"/>
              <a:gd name="T4" fmla="*/ 85 w 249"/>
              <a:gd name="T5" fmla="*/ 45 h 116"/>
              <a:gd name="T6" fmla="*/ 41 w 249"/>
              <a:gd name="T7" fmla="*/ 104 h 116"/>
              <a:gd name="T8" fmla="*/ 35 w 249"/>
              <a:gd name="T9" fmla="*/ 115 h 116"/>
              <a:gd name="T10" fmla="*/ 13 w 249"/>
              <a:gd name="T11" fmla="*/ 76 h 116"/>
              <a:gd name="T12" fmla="*/ 11 w 249"/>
              <a:gd name="T13" fmla="*/ 35 h 116"/>
              <a:gd name="T14" fmla="*/ 126 w 249"/>
              <a:gd name="T15" fmla="*/ 1 h 116"/>
              <a:gd name="T16" fmla="*/ 228 w 249"/>
              <a:gd name="T17" fmla="*/ 25 h 116"/>
              <a:gd name="T18" fmla="*/ 242 w 249"/>
              <a:gd name="T19" fmla="*/ 82 h 116"/>
              <a:gd name="T20" fmla="*/ 222 w 249"/>
              <a:gd name="T21" fmla="*/ 109 h 116"/>
              <a:gd name="T22" fmla="*/ 222 w 249"/>
              <a:gd name="T23" fmla="*/ 71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9" h="116">
                <a:moveTo>
                  <a:pt x="222" y="71"/>
                </a:moveTo>
                <a:cubicBezTo>
                  <a:pt x="221" y="50"/>
                  <a:pt x="204" y="29"/>
                  <a:pt x="192" y="22"/>
                </a:cubicBezTo>
                <a:cubicBezTo>
                  <a:pt x="179" y="16"/>
                  <a:pt x="117" y="24"/>
                  <a:pt x="85" y="45"/>
                </a:cubicBezTo>
                <a:cubicBezTo>
                  <a:pt x="50" y="67"/>
                  <a:pt x="43" y="84"/>
                  <a:pt x="41" y="104"/>
                </a:cubicBezTo>
                <a:cubicBezTo>
                  <a:pt x="40" y="110"/>
                  <a:pt x="39" y="116"/>
                  <a:pt x="35" y="115"/>
                </a:cubicBezTo>
                <a:cubicBezTo>
                  <a:pt x="24" y="111"/>
                  <a:pt x="22" y="81"/>
                  <a:pt x="13" y="76"/>
                </a:cubicBezTo>
                <a:cubicBezTo>
                  <a:pt x="0" y="68"/>
                  <a:pt x="6" y="55"/>
                  <a:pt x="11" y="35"/>
                </a:cubicBezTo>
                <a:cubicBezTo>
                  <a:pt x="17" y="14"/>
                  <a:pt x="76" y="3"/>
                  <a:pt x="126" y="1"/>
                </a:cubicBezTo>
                <a:cubicBezTo>
                  <a:pt x="175" y="0"/>
                  <a:pt x="212" y="11"/>
                  <a:pt x="228" y="25"/>
                </a:cubicBezTo>
                <a:cubicBezTo>
                  <a:pt x="243" y="39"/>
                  <a:pt x="249" y="62"/>
                  <a:pt x="242" y="82"/>
                </a:cubicBezTo>
                <a:cubicBezTo>
                  <a:pt x="237" y="95"/>
                  <a:pt x="232" y="112"/>
                  <a:pt x="222" y="109"/>
                </a:cubicBezTo>
                <a:cubicBezTo>
                  <a:pt x="218" y="108"/>
                  <a:pt x="222" y="82"/>
                  <a:pt x="222" y="71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353"/>
          <p:cNvSpPr>
            <a:spLocks/>
          </p:cNvSpPr>
          <p:nvPr/>
        </p:nvSpPr>
        <p:spPr bwMode="auto">
          <a:xfrm>
            <a:off x="2951163" y="3262313"/>
            <a:ext cx="53975" cy="100013"/>
          </a:xfrm>
          <a:custGeom>
            <a:avLst/>
            <a:gdLst>
              <a:gd name="T0" fmla="*/ 22 w 32"/>
              <a:gd name="T1" fmla="*/ 2 h 60"/>
              <a:gd name="T2" fmla="*/ 28 w 32"/>
              <a:gd name="T3" fmla="*/ 33 h 60"/>
              <a:gd name="T4" fmla="*/ 10 w 32"/>
              <a:gd name="T5" fmla="*/ 58 h 60"/>
              <a:gd name="T6" fmla="*/ 4 w 32"/>
              <a:gd name="T7" fmla="*/ 27 h 60"/>
              <a:gd name="T8" fmla="*/ 22 w 32"/>
              <a:gd name="T9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60">
                <a:moveTo>
                  <a:pt x="22" y="2"/>
                </a:moveTo>
                <a:cubicBezTo>
                  <a:pt x="29" y="3"/>
                  <a:pt x="32" y="17"/>
                  <a:pt x="28" y="33"/>
                </a:cubicBezTo>
                <a:cubicBezTo>
                  <a:pt x="25" y="49"/>
                  <a:pt x="16" y="60"/>
                  <a:pt x="10" y="58"/>
                </a:cubicBezTo>
                <a:cubicBezTo>
                  <a:pt x="3" y="57"/>
                  <a:pt x="0" y="43"/>
                  <a:pt x="4" y="27"/>
                </a:cubicBezTo>
                <a:cubicBezTo>
                  <a:pt x="7" y="12"/>
                  <a:pt x="16" y="0"/>
                  <a:pt x="22" y="2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354"/>
          <p:cNvSpPr>
            <a:spLocks/>
          </p:cNvSpPr>
          <p:nvPr/>
        </p:nvSpPr>
        <p:spPr bwMode="auto">
          <a:xfrm>
            <a:off x="2574925" y="3262313"/>
            <a:ext cx="52387" cy="100013"/>
          </a:xfrm>
          <a:custGeom>
            <a:avLst/>
            <a:gdLst>
              <a:gd name="T0" fmla="*/ 9 w 31"/>
              <a:gd name="T1" fmla="*/ 2 h 60"/>
              <a:gd name="T2" fmla="*/ 3 w 31"/>
              <a:gd name="T3" fmla="*/ 33 h 60"/>
              <a:gd name="T4" fmla="*/ 22 w 31"/>
              <a:gd name="T5" fmla="*/ 58 h 60"/>
              <a:gd name="T6" fmla="*/ 28 w 31"/>
              <a:gd name="T7" fmla="*/ 27 h 60"/>
              <a:gd name="T8" fmla="*/ 9 w 31"/>
              <a:gd name="T9" fmla="*/ 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60">
                <a:moveTo>
                  <a:pt x="9" y="2"/>
                </a:moveTo>
                <a:cubicBezTo>
                  <a:pt x="2" y="3"/>
                  <a:pt x="0" y="17"/>
                  <a:pt x="3" y="33"/>
                </a:cubicBezTo>
                <a:cubicBezTo>
                  <a:pt x="7" y="49"/>
                  <a:pt x="15" y="60"/>
                  <a:pt x="22" y="58"/>
                </a:cubicBezTo>
                <a:cubicBezTo>
                  <a:pt x="28" y="57"/>
                  <a:pt x="31" y="43"/>
                  <a:pt x="28" y="27"/>
                </a:cubicBezTo>
                <a:cubicBezTo>
                  <a:pt x="24" y="12"/>
                  <a:pt x="16" y="0"/>
                  <a:pt x="9" y="2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355"/>
          <p:cNvSpPr>
            <a:spLocks/>
          </p:cNvSpPr>
          <p:nvPr/>
        </p:nvSpPr>
        <p:spPr bwMode="auto">
          <a:xfrm>
            <a:off x="2573338" y="3617913"/>
            <a:ext cx="120650" cy="296863"/>
          </a:xfrm>
          <a:custGeom>
            <a:avLst/>
            <a:gdLst>
              <a:gd name="T0" fmla="*/ 48 w 72"/>
              <a:gd name="T1" fmla="*/ 0 h 177"/>
              <a:gd name="T2" fmla="*/ 2 w 72"/>
              <a:gd name="T3" fmla="*/ 29 h 177"/>
              <a:gd name="T4" fmla="*/ 29 w 72"/>
              <a:gd name="T5" fmla="*/ 145 h 177"/>
              <a:gd name="T6" fmla="*/ 43 w 72"/>
              <a:gd name="T7" fmla="*/ 114 h 177"/>
              <a:gd name="T8" fmla="*/ 62 w 72"/>
              <a:gd name="T9" fmla="*/ 122 h 177"/>
              <a:gd name="T10" fmla="*/ 48 w 72"/>
              <a:gd name="T11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2" h="177">
                <a:moveTo>
                  <a:pt x="48" y="0"/>
                </a:moveTo>
                <a:cubicBezTo>
                  <a:pt x="11" y="0"/>
                  <a:pt x="3" y="5"/>
                  <a:pt x="2" y="29"/>
                </a:cubicBezTo>
                <a:cubicBezTo>
                  <a:pt x="0" y="54"/>
                  <a:pt x="6" y="112"/>
                  <a:pt x="29" y="145"/>
                </a:cubicBezTo>
                <a:cubicBezTo>
                  <a:pt x="53" y="177"/>
                  <a:pt x="40" y="140"/>
                  <a:pt x="43" y="114"/>
                </a:cubicBezTo>
                <a:cubicBezTo>
                  <a:pt x="46" y="88"/>
                  <a:pt x="51" y="151"/>
                  <a:pt x="62" y="122"/>
                </a:cubicBezTo>
                <a:cubicBezTo>
                  <a:pt x="72" y="92"/>
                  <a:pt x="59" y="72"/>
                  <a:pt x="48" y="0"/>
                </a:cubicBezTo>
                <a:close/>
              </a:path>
            </a:pathLst>
          </a:custGeom>
          <a:solidFill>
            <a:srgbClr val="FFCD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356"/>
          <p:cNvSpPr>
            <a:spLocks/>
          </p:cNvSpPr>
          <p:nvPr/>
        </p:nvSpPr>
        <p:spPr bwMode="auto">
          <a:xfrm>
            <a:off x="2878138" y="3605213"/>
            <a:ext cx="146050" cy="323850"/>
          </a:xfrm>
          <a:custGeom>
            <a:avLst/>
            <a:gdLst>
              <a:gd name="T0" fmla="*/ 49 w 87"/>
              <a:gd name="T1" fmla="*/ 20 h 193"/>
              <a:gd name="T2" fmla="*/ 72 w 87"/>
              <a:gd name="T3" fmla="*/ 54 h 193"/>
              <a:gd name="T4" fmla="*/ 48 w 87"/>
              <a:gd name="T5" fmla="*/ 155 h 193"/>
              <a:gd name="T6" fmla="*/ 37 w 87"/>
              <a:gd name="T7" fmla="*/ 175 h 193"/>
              <a:gd name="T8" fmla="*/ 19 w 87"/>
              <a:gd name="T9" fmla="*/ 131 h 193"/>
              <a:gd name="T10" fmla="*/ 2 w 87"/>
              <a:gd name="T11" fmla="*/ 133 h 193"/>
              <a:gd name="T12" fmla="*/ 49 w 87"/>
              <a:gd name="T13" fmla="*/ 2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7" h="193">
                <a:moveTo>
                  <a:pt x="49" y="20"/>
                </a:moveTo>
                <a:cubicBezTo>
                  <a:pt x="66" y="20"/>
                  <a:pt x="87" y="30"/>
                  <a:pt x="72" y="54"/>
                </a:cubicBezTo>
                <a:cubicBezTo>
                  <a:pt x="57" y="78"/>
                  <a:pt x="49" y="132"/>
                  <a:pt x="48" y="155"/>
                </a:cubicBezTo>
                <a:cubicBezTo>
                  <a:pt x="48" y="178"/>
                  <a:pt x="37" y="193"/>
                  <a:pt x="37" y="175"/>
                </a:cubicBezTo>
                <a:cubicBezTo>
                  <a:pt x="37" y="156"/>
                  <a:pt x="23" y="112"/>
                  <a:pt x="19" y="131"/>
                </a:cubicBezTo>
                <a:cubicBezTo>
                  <a:pt x="15" y="150"/>
                  <a:pt x="0" y="169"/>
                  <a:pt x="2" y="133"/>
                </a:cubicBezTo>
                <a:cubicBezTo>
                  <a:pt x="4" y="98"/>
                  <a:pt x="12" y="0"/>
                  <a:pt x="49" y="20"/>
                </a:cubicBezTo>
                <a:close/>
              </a:path>
            </a:pathLst>
          </a:custGeom>
          <a:solidFill>
            <a:srgbClr val="FFCD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357"/>
          <p:cNvSpPr>
            <a:spLocks/>
          </p:cNvSpPr>
          <p:nvPr/>
        </p:nvSpPr>
        <p:spPr bwMode="auto">
          <a:xfrm>
            <a:off x="2620963" y="3551238"/>
            <a:ext cx="357187" cy="230188"/>
          </a:xfrm>
          <a:custGeom>
            <a:avLst/>
            <a:gdLst>
              <a:gd name="T0" fmla="*/ 200 w 213"/>
              <a:gd name="T1" fmla="*/ 56 h 137"/>
              <a:gd name="T2" fmla="*/ 7 w 213"/>
              <a:gd name="T3" fmla="*/ 55 h 137"/>
              <a:gd name="T4" fmla="*/ 20 w 213"/>
              <a:gd name="T5" fmla="*/ 27 h 137"/>
              <a:gd name="T6" fmla="*/ 54 w 213"/>
              <a:gd name="T7" fmla="*/ 9 h 137"/>
              <a:gd name="T8" fmla="*/ 147 w 213"/>
              <a:gd name="T9" fmla="*/ 5 h 137"/>
              <a:gd name="T10" fmla="*/ 173 w 213"/>
              <a:gd name="T11" fmla="*/ 30 h 137"/>
              <a:gd name="T12" fmla="*/ 200 w 213"/>
              <a:gd name="T13" fmla="*/ 56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3" h="137">
                <a:moveTo>
                  <a:pt x="200" y="56"/>
                </a:moveTo>
                <a:cubicBezTo>
                  <a:pt x="168" y="91"/>
                  <a:pt x="71" y="137"/>
                  <a:pt x="7" y="55"/>
                </a:cubicBezTo>
                <a:cubicBezTo>
                  <a:pt x="0" y="33"/>
                  <a:pt x="2" y="22"/>
                  <a:pt x="20" y="27"/>
                </a:cubicBezTo>
                <a:cubicBezTo>
                  <a:pt x="19" y="7"/>
                  <a:pt x="37" y="0"/>
                  <a:pt x="54" y="9"/>
                </a:cubicBezTo>
                <a:cubicBezTo>
                  <a:pt x="80" y="36"/>
                  <a:pt x="136" y="22"/>
                  <a:pt x="147" y="5"/>
                </a:cubicBezTo>
                <a:cubicBezTo>
                  <a:pt x="163" y="0"/>
                  <a:pt x="173" y="7"/>
                  <a:pt x="173" y="30"/>
                </a:cubicBezTo>
                <a:cubicBezTo>
                  <a:pt x="207" y="14"/>
                  <a:pt x="213" y="39"/>
                  <a:pt x="200" y="56"/>
                </a:cubicBezTo>
                <a:close/>
              </a:path>
            </a:pathLst>
          </a:custGeom>
          <a:solidFill>
            <a:srgbClr val="FFCD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358"/>
          <p:cNvSpPr>
            <a:spLocks noEditPoints="1"/>
          </p:cNvSpPr>
          <p:nvPr/>
        </p:nvSpPr>
        <p:spPr bwMode="auto">
          <a:xfrm>
            <a:off x="2600325" y="3602038"/>
            <a:ext cx="366712" cy="196850"/>
          </a:xfrm>
          <a:custGeom>
            <a:avLst/>
            <a:gdLst>
              <a:gd name="T0" fmla="*/ 200 w 219"/>
              <a:gd name="T1" fmla="*/ 67 h 118"/>
              <a:gd name="T2" fmla="*/ 200 w 219"/>
              <a:gd name="T3" fmla="*/ 55 h 118"/>
              <a:gd name="T4" fmla="*/ 219 w 219"/>
              <a:gd name="T5" fmla="*/ 34 h 118"/>
              <a:gd name="T6" fmla="*/ 200 w 219"/>
              <a:gd name="T7" fmla="*/ 67 h 118"/>
              <a:gd name="T8" fmla="*/ 200 w 219"/>
              <a:gd name="T9" fmla="*/ 44 h 118"/>
              <a:gd name="T10" fmla="*/ 216 w 219"/>
              <a:gd name="T11" fmla="*/ 23 h 118"/>
              <a:gd name="T12" fmla="*/ 216 w 219"/>
              <a:gd name="T13" fmla="*/ 23 h 118"/>
              <a:gd name="T14" fmla="*/ 200 w 219"/>
              <a:gd name="T15" fmla="*/ 38 h 118"/>
              <a:gd name="T16" fmla="*/ 200 w 219"/>
              <a:gd name="T17" fmla="*/ 44 h 118"/>
              <a:gd name="T18" fmla="*/ 200 w 219"/>
              <a:gd name="T19" fmla="*/ 38 h 118"/>
              <a:gd name="T20" fmla="*/ 200 w 219"/>
              <a:gd name="T21" fmla="*/ 44 h 118"/>
              <a:gd name="T22" fmla="*/ 183 w 219"/>
              <a:gd name="T23" fmla="*/ 51 h 118"/>
              <a:gd name="T24" fmla="*/ 183 w 219"/>
              <a:gd name="T25" fmla="*/ 49 h 118"/>
              <a:gd name="T26" fmla="*/ 200 w 219"/>
              <a:gd name="T27" fmla="*/ 38 h 118"/>
              <a:gd name="T28" fmla="*/ 200 w 219"/>
              <a:gd name="T29" fmla="*/ 55 h 118"/>
              <a:gd name="T30" fmla="*/ 200 w 219"/>
              <a:gd name="T31" fmla="*/ 67 h 118"/>
              <a:gd name="T32" fmla="*/ 187 w 219"/>
              <a:gd name="T33" fmla="*/ 118 h 118"/>
              <a:gd name="T34" fmla="*/ 200 w 219"/>
              <a:gd name="T35" fmla="*/ 55 h 118"/>
              <a:gd name="T36" fmla="*/ 183 w 219"/>
              <a:gd name="T37" fmla="*/ 2 h 118"/>
              <a:gd name="T38" fmla="*/ 183 w 219"/>
              <a:gd name="T39" fmla="*/ 2 h 118"/>
              <a:gd name="T40" fmla="*/ 185 w 219"/>
              <a:gd name="T41" fmla="*/ 0 h 118"/>
              <a:gd name="T42" fmla="*/ 185 w 219"/>
              <a:gd name="T43" fmla="*/ 0 h 118"/>
              <a:gd name="T44" fmla="*/ 183 w 219"/>
              <a:gd name="T45" fmla="*/ 2 h 118"/>
              <a:gd name="T46" fmla="*/ 25 w 219"/>
              <a:gd name="T47" fmla="*/ 106 h 118"/>
              <a:gd name="T48" fmla="*/ 22 w 219"/>
              <a:gd name="T49" fmla="*/ 99 h 118"/>
              <a:gd name="T50" fmla="*/ 22 w 219"/>
              <a:gd name="T51" fmla="*/ 103 h 118"/>
              <a:gd name="T52" fmla="*/ 25 w 219"/>
              <a:gd name="T53" fmla="*/ 106 h 118"/>
              <a:gd name="T54" fmla="*/ 183 w 219"/>
              <a:gd name="T55" fmla="*/ 2 h 118"/>
              <a:gd name="T56" fmla="*/ 183 w 219"/>
              <a:gd name="T57" fmla="*/ 2 h 118"/>
              <a:gd name="T58" fmla="*/ 40 w 219"/>
              <a:gd name="T59" fmla="*/ 2 h 118"/>
              <a:gd name="T60" fmla="*/ 183 w 219"/>
              <a:gd name="T61" fmla="*/ 2 h 118"/>
              <a:gd name="T62" fmla="*/ 183 w 219"/>
              <a:gd name="T63" fmla="*/ 49 h 118"/>
              <a:gd name="T64" fmla="*/ 181 w 219"/>
              <a:gd name="T65" fmla="*/ 50 h 118"/>
              <a:gd name="T66" fmla="*/ 183 w 219"/>
              <a:gd name="T67" fmla="*/ 51 h 118"/>
              <a:gd name="T68" fmla="*/ 183 w 219"/>
              <a:gd name="T69" fmla="*/ 49 h 118"/>
              <a:gd name="T70" fmla="*/ 22 w 219"/>
              <a:gd name="T71" fmla="*/ 35 h 118"/>
              <a:gd name="T72" fmla="*/ 22 w 219"/>
              <a:gd name="T73" fmla="*/ 27 h 118"/>
              <a:gd name="T74" fmla="*/ 38 w 219"/>
              <a:gd name="T75" fmla="*/ 44 h 118"/>
              <a:gd name="T76" fmla="*/ 22 w 219"/>
              <a:gd name="T77" fmla="*/ 35 h 118"/>
              <a:gd name="T78" fmla="*/ 22 w 219"/>
              <a:gd name="T79" fmla="*/ 99 h 118"/>
              <a:gd name="T80" fmla="*/ 10 w 219"/>
              <a:gd name="T81" fmla="*/ 26 h 118"/>
              <a:gd name="T82" fmla="*/ 22 w 219"/>
              <a:gd name="T83" fmla="*/ 103 h 118"/>
              <a:gd name="T84" fmla="*/ 22 w 219"/>
              <a:gd name="T85" fmla="*/ 99 h 118"/>
              <a:gd name="T86" fmla="*/ 22 w 219"/>
              <a:gd name="T87" fmla="*/ 27 h 118"/>
              <a:gd name="T88" fmla="*/ 22 w 219"/>
              <a:gd name="T89" fmla="*/ 35 h 118"/>
              <a:gd name="T90" fmla="*/ 18 w 219"/>
              <a:gd name="T91" fmla="*/ 22 h 118"/>
              <a:gd name="T92" fmla="*/ 22 w 219"/>
              <a:gd name="T93" fmla="*/ 27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19" h="118">
                <a:moveTo>
                  <a:pt x="200" y="67"/>
                </a:moveTo>
                <a:cubicBezTo>
                  <a:pt x="200" y="55"/>
                  <a:pt x="200" y="55"/>
                  <a:pt x="200" y="55"/>
                </a:cubicBezTo>
                <a:cubicBezTo>
                  <a:pt x="207" y="44"/>
                  <a:pt x="214" y="35"/>
                  <a:pt x="219" y="34"/>
                </a:cubicBezTo>
                <a:cubicBezTo>
                  <a:pt x="215" y="36"/>
                  <a:pt x="208" y="50"/>
                  <a:pt x="200" y="67"/>
                </a:cubicBezTo>
                <a:close/>
                <a:moveTo>
                  <a:pt x="200" y="44"/>
                </a:moveTo>
                <a:cubicBezTo>
                  <a:pt x="207" y="39"/>
                  <a:pt x="213" y="32"/>
                  <a:pt x="216" y="23"/>
                </a:cubicBezTo>
                <a:cubicBezTo>
                  <a:pt x="216" y="23"/>
                  <a:pt x="216" y="23"/>
                  <a:pt x="216" y="23"/>
                </a:cubicBezTo>
                <a:cubicBezTo>
                  <a:pt x="213" y="28"/>
                  <a:pt x="207" y="34"/>
                  <a:pt x="200" y="38"/>
                </a:cubicBezTo>
                <a:lnTo>
                  <a:pt x="200" y="44"/>
                </a:lnTo>
                <a:close/>
                <a:moveTo>
                  <a:pt x="200" y="38"/>
                </a:moveTo>
                <a:cubicBezTo>
                  <a:pt x="200" y="44"/>
                  <a:pt x="200" y="44"/>
                  <a:pt x="200" y="44"/>
                </a:cubicBezTo>
                <a:cubicBezTo>
                  <a:pt x="194" y="48"/>
                  <a:pt x="188" y="51"/>
                  <a:pt x="183" y="51"/>
                </a:cubicBezTo>
                <a:cubicBezTo>
                  <a:pt x="183" y="49"/>
                  <a:pt x="183" y="49"/>
                  <a:pt x="183" y="49"/>
                </a:cubicBezTo>
                <a:cubicBezTo>
                  <a:pt x="188" y="47"/>
                  <a:pt x="194" y="43"/>
                  <a:pt x="200" y="38"/>
                </a:cubicBezTo>
                <a:close/>
                <a:moveTo>
                  <a:pt x="200" y="55"/>
                </a:moveTo>
                <a:cubicBezTo>
                  <a:pt x="200" y="67"/>
                  <a:pt x="200" y="67"/>
                  <a:pt x="200" y="67"/>
                </a:cubicBezTo>
                <a:cubicBezTo>
                  <a:pt x="193" y="84"/>
                  <a:pt x="187" y="104"/>
                  <a:pt x="187" y="118"/>
                </a:cubicBezTo>
                <a:cubicBezTo>
                  <a:pt x="182" y="100"/>
                  <a:pt x="190" y="73"/>
                  <a:pt x="200" y="55"/>
                </a:cubicBezTo>
                <a:close/>
                <a:moveTo>
                  <a:pt x="183" y="2"/>
                </a:moveTo>
                <a:cubicBezTo>
                  <a:pt x="183" y="2"/>
                  <a:pt x="183" y="2"/>
                  <a:pt x="183" y="2"/>
                </a:cubicBezTo>
                <a:cubicBezTo>
                  <a:pt x="184" y="1"/>
                  <a:pt x="184" y="1"/>
                  <a:pt x="185" y="0"/>
                </a:cubicBezTo>
                <a:cubicBezTo>
                  <a:pt x="185" y="0"/>
                  <a:pt x="185" y="0"/>
                  <a:pt x="185" y="0"/>
                </a:cubicBezTo>
                <a:cubicBezTo>
                  <a:pt x="184" y="1"/>
                  <a:pt x="184" y="1"/>
                  <a:pt x="183" y="2"/>
                </a:cubicBezTo>
                <a:close/>
                <a:moveTo>
                  <a:pt x="25" y="106"/>
                </a:moveTo>
                <a:cubicBezTo>
                  <a:pt x="24" y="104"/>
                  <a:pt x="23" y="101"/>
                  <a:pt x="22" y="99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3" y="104"/>
                  <a:pt x="24" y="105"/>
                  <a:pt x="25" y="106"/>
                </a:cubicBezTo>
                <a:close/>
                <a:moveTo>
                  <a:pt x="183" y="2"/>
                </a:moveTo>
                <a:cubicBezTo>
                  <a:pt x="183" y="2"/>
                  <a:pt x="183" y="2"/>
                  <a:pt x="183" y="2"/>
                </a:cubicBezTo>
                <a:cubicBezTo>
                  <a:pt x="156" y="29"/>
                  <a:pt x="94" y="56"/>
                  <a:pt x="40" y="2"/>
                </a:cubicBezTo>
                <a:cubicBezTo>
                  <a:pt x="95" y="47"/>
                  <a:pt x="157" y="22"/>
                  <a:pt x="183" y="2"/>
                </a:cubicBezTo>
                <a:close/>
                <a:moveTo>
                  <a:pt x="183" y="49"/>
                </a:moveTo>
                <a:cubicBezTo>
                  <a:pt x="181" y="50"/>
                  <a:pt x="181" y="50"/>
                  <a:pt x="181" y="50"/>
                </a:cubicBezTo>
                <a:cubicBezTo>
                  <a:pt x="182" y="50"/>
                  <a:pt x="182" y="51"/>
                  <a:pt x="183" y="51"/>
                </a:cubicBezTo>
                <a:cubicBezTo>
                  <a:pt x="183" y="49"/>
                  <a:pt x="183" y="49"/>
                  <a:pt x="183" y="49"/>
                </a:cubicBezTo>
                <a:close/>
                <a:moveTo>
                  <a:pt x="22" y="35"/>
                </a:moveTo>
                <a:cubicBezTo>
                  <a:pt x="22" y="27"/>
                  <a:pt x="22" y="27"/>
                  <a:pt x="22" y="27"/>
                </a:cubicBezTo>
                <a:cubicBezTo>
                  <a:pt x="26" y="34"/>
                  <a:pt x="33" y="40"/>
                  <a:pt x="38" y="44"/>
                </a:cubicBezTo>
                <a:cubicBezTo>
                  <a:pt x="32" y="43"/>
                  <a:pt x="25" y="40"/>
                  <a:pt x="22" y="35"/>
                </a:cubicBezTo>
                <a:close/>
                <a:moveTo>
                  <a:pt x="22" y="99"/>
                </a:moveTo>
                <a:cubicBezTo>
                  <a:pt x="12" y="74"/>
                  <a:pt x="7" y="31"/>
                  <a:pt x="10" y="26"/>
                </a:cubicBezTo>
                <a:cubicBezTo>
                  <a:pt x="0" y="33"/>
                  <a:pt x="3" y="81"/>
                  <a:pt x="22" y="103"/>
                </a:cubicBezTo>
                <a:cubicBezTo>
                  <a:pt x="22" y="99"/>
                  <a:pt x="22" y="99"/>
                  <a:pt x="22" y="99"/>
                </a:cubicBezTo>
                <a:close/>
                <a:moveTo>
                  <a:pt x="22" y="27"/>
                </a:moveTo>
                <a:cubicBezTo>
                  <a:pt x="22" y="35"/>
                  <a:pt x="22" y="35"/>
                  <a:pt x="22" y="35"/>
                </a:cubicBezTo>
                <a:cubicBezTo>
                  <a:pt x="19" y="31"/>
                  <a:pt x="17" y="27"/>
                  <a:pt x="18" y="22"/>
                </a:cubicBezTo>
                <a:cubicBezTo>
                  <a:pt x="19" y="24"/>
                  <a:pt x="20" y="26"/>
                  <a:pt x="22" y="27"/>
                </a:cubicBezTo>
                <a:close/>
              </a:path>
            </a:pathLst>
          </a:custGeom>
          <a:solidFill>
            <a:srgbClr val="DEA2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359"/>
          <p:cNvSpPr>
            <a:spLocks/>
          </p:cNvSpPr>
          <p:nvPr/>
        </p:nvSpPr>
        <p:spPr bwMode="auto">
          <a:xfrm>
            <a:off x="2605088" y="3276601"/>
            <a:ext cx="368300" cy="301625"/>
          </a:xfrm>
          <a:custGeom>
            <a:avLst/>
            <a:gdLst>
              <a:gd name="T0" fmla="*/ 21 w 220"/>
              <a:gd name="T1" fmla="*/ 18 h 180"/>
              <a:gd name="T2" fmla="*/ 35 w 220"/>
              <a:gd name="T3" fmla="*/ 93 h 180"/>
              <a:gd name="T4" fmla="*/ 65 w 220"/>
              <a:gd name="T5" fmla="*/ 93 h 180"/>
              <a:gd name="T6" fmla="*/ 155 w 220"/>
              <a:gd name="T7" fmla="*/ 93 h 180"/>
              <a:gd name="T8" fmla="*/ 185 w 220"/>
              <a:gd name="T9" fmla="*/ 93 h 180"/>
              <a:gd name="T10" fmla="*/ 199 w 220"/>
              <a:gd name="T11" fmla="*/ 18 h 180"/>
              <a:gd name="T12" fmla="*/ 211 w 220"/>
              <a:gd name="T13" fmla="*/ 14 h 180"/>
              <a:gd name="T14" fmla="*/ 215 w 220"/>
              <a:gd name="T15" fmla="*/ 38 h 180"/>
              <a:gd name="T16" fmla="*/ 200 w 220"/>
              <a:gd name="T17" fmla="*/ 113 h 180"/>
              <a:gd name="T18" fmla="*/ 20 w 220"/>
              <a:gd name="T19" fmla="*/ 113 h 180"/>
              <a:gd name="T20" fmla="*/ 6 w 220"/>
              <a:gd name="T21" fmla="*/ 38 h 180"/>
              <a:gd name="T22" fmla="*/ 9 w 220"/>
              <a:gd name="T23" fmla="*/ 14 h 180"/>
              <a:gd name="T24" fmla="*/ 21 w 220"/>
              <a:gd name="T25" fmla="*/ 1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0" h="180">
                <a:moveTo>
                  <a:pt x="21" y="18"/>
                </a:moveTo>
                <a:cubicBezTo>
                  <a:pt x="17" y="35"/>
                  <a:pt x="18" y="79"/>
                  <a:pt x="35" y="93"/>
                </a:cubicBezTo>
                <a:cubicBezTo>
                  <a:pt x="52" y="107"/>
                  <a:pt x="62" y="109"/>
                  <a:pt x="65" y="93"/>
                </a:cubicBezTo>
                <a:cubicBezTo>
                  <a:pt x="71" y="63"/>
                  <a:pt x="149" y="63"/>
                  <a:pt x="155" y="93"/>
                </a:cubicBezTo>
                <a:cubicBezTo>
                  <a:pt x="158" y="109"/>
                  <a:pt x="168" y="107"/>
                  <a:pt x="185" y="93"/>
                </a:cubicBezTo>
                <a:cubicBezTo>
                  <a:pt x="202" y="79"/>
                  <a:pt x="204" y="35"/>
                  <a:pt x="199" y="18"/>
                </a:cubicBezTo>
                <a:cubicBezTo>
                  <a:pt x="201" y="0"/>
                  <a:pt x="215" y="1"/>
                  <a:pt x="211" y="14"/>
                </a:cubicBezTo>
                <a:cubicBezTo>
                  <a:pt x="209" y="21"/>
                  <a:pt x="213" y="31"/>
                  <a:pt x="215" y="38"/>
                </a:cubicBezTo>
                <a:cubicBezTo>
                  <a:pt x="220" y="61"/>
                  <a:pt x="216" y="86"/>
                  <a:pt x="200" y="113"/>
                </a:cubicBezTo>
                <a:cubicBezTo>
                  <a:pt x="161" y="180"/>
                  <a:pt x="59" y="180"/>
                  <a:pt x="20" y="113"/>
                </a:cubicBezTo>
                <a:cubicBezTo>
                  <a:pt x="4" y="86"/>
                  <a:pt x="0" y="61"/>
                  <a:pt x="6" y="38"/>
                </a:cubicBezTo>
                <a:cubicBezTo>
                  <a:pt x="7" y="31"/>
                  <a:pt x="11" y="21"/>
                  <a:pt x="9" y="14"/>
                </a:cubicBezTo>
                <a:cubicBezTo>
                  <a:pt x="5" y="1"/>
                  <a:pt x="19" y="0"/>
                  <a:pt x="21" y="18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360"/>
          <p:cNvSpPr>
            <a:spLocks/>
          </p:cNvSpPr>
          <p:nvPr/>
        </p:nvSpPr>
        <p:spPr bwMode="auto">
          <a:xfrm>
            <a:off x="2722563" y="3406776"/>
            <a:ext cx="133350" cy="87313"/>
          </a:xfrm>
          <a:custGeom>
            <a:avLst/>
            <a:gdLst>
              <a:gd name="T0" fmla="*/ 40 w 80"/>
              <a:gd name="T1" fmla="*/ 0 h 52"/>
              <a:gd name="T2" fmla="*/ 80 w 80"/>
              <a:gd name="T3" fmla="*/ 27 h 52"/>
              <a:gd name="T4" fmla="*/ 64 w 80"/>
              <a:gd name="T5" fmla="*/ 52 h 52"/>
              <a:gd name="T6" fmla="*/ 41 w 80"/>
              <a:gd name="T7" fmla="*/ 38 h 52"/>
              <a:gd name="T8" fmla="*/ 15 w 80"/>
              <a:gd name="T9" fmla="*/ 52 h 52"/>
              <a:gd name="T10" fmla="*/ 0 w 80"/>
              <a:gd name="T11" fmla="*/ 27 h 52"/>
              <a:gd name="T12" fmla="*/ 40 w 80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52">
                <a:moveTo>
                  <a:pt x="40" y="0"/>
                </a:moveTo>
                <a:cubicBezTo>
                  <a:pt x="62" y="0"/>
                  <a:pt x="80" y="12"/>
                  <a:pt x="80" y="27"/>
                </a:cubicBezTo>
                <a:cubicBezTo>
                  <a:pt x="80" y="38"/>
                  <a:pt x="80" y="52"/>
                  <a:pt x="64" y="52"/>
                </a:cubicBezTo>
                <a:cubicBezTo>
                  <a:pt x="47" y="52"/>
                  <a:pt x="52" y="38"/>
                  <a:pt x="41" y="38"/>
                </a:cubicBezTo>
                <a:cubicBezTo>
                  <a:pt x="28" y="38"/>
                  <a:pt x="31" y="52"/>
                  <a:pt x="15" y="52"/>
                </a:cubicBezTo>
                <a:cubicBezTo>
                  <a:pt x="1" y="52"/>
                  <a:pt x="0" y="38"/>
                  <a:pt x="0" y="27"/>
                </a:cubicBezTo>
                <a:cubicBezTo>
                  <a:pt x="0" y="12"/>
                  <a:pt x="18" y="0"/>
                  <a:pt x="40" y="0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361"/>
          <p:cNvSpPr>
            <a:spLocks noEditPoints="1"/>
          </p:cNvSpPr>
          <p:nvPr/>
        </p:nvSpPr>
        <p:spPr bwMode="auto">
          <a:xfrm>
            <a:off x="2644775" y="3270251"/>
            <a:ext cx="287337" cy="96838"/>
          </a:xfrm>
          <a:custGeom>
            <a:avLst/>
            <a:gdLst>
              <a:gd name="T0" fmla="*/ 129 w 171"/>
              <a:gd name="T1" fmla="*/ 57 h 58"/>
              <a:gd name="T2" fmla="*/ 132 w 171"/>
              <a:gd name="T3" fmla="*/ 57 h 58"/>
              <a:gd name="T4" fmla="*/ 162 w 171"/>
              <a:gd name="T5" fmla="*/ 34 h 58"/>
              <a:gd name="T6" fmla="*/ 168 w 171"/>
              <a:gd name="T7" fmla="*/ 15 h 58"/>
              <a:gd name="T8" fmla="*/ 171 w 171"/>
              <a:gd name="T9" fmla="*/ 8 h 58"/>
              <a:gd name="T10" fmla="*/ 166 w 171"/>
              <a:gd name="T11" fmla="*/ 3 h 58"/>
              <a:gd name="T12" fmla="*/ 129 w 171"/>
              <a:gd name="T13" fmla="*/ 1 h 58"/>
              <a:gd name="T14" fmla="*/ 129 w 171"/>
              <a:gd name="T15" fmla="*/ 5 h 58"/>
              <a:gd name="T16" fmla="*/ 155 w 171"/>
              <a:gd name="T17" fmla="*/ 7 h 58"/>
              <a:gd name="T18" fmla="*/ 155 w 171"/>
              <a:gd name="T19" fmla="*/ 43 h 58"/>
              <a:gd name="T20" fmla="*/ 129 w 171"/>
              <a:gd name="T21" fmla="*/ 54 h 58"/>
              <a:gd name="T22" fmla="*/ 129 w 171"/>
              <a:gd name="T23" fmla="*/ 57 h 58"/>
              <a:gd name="T24" fmla="*/ 86 w 171"/>
              <a:gd name="T25" fmla="*/ 8 h 58"/>
              <a:gd name="T26" fmla="*/ 45 w 171"/>
              <a:gd name="T27" fmla="*/ 1 h 58"/>
              <a:gd name="T28" fmla="*/ 43 w 171"/>
              <a:gd name="T29" fmla="*/ 1 h 58"/>
              <a:gd name="T30" fmla="*/ 43 w 171"/>
              <a:gd name="T31" fmla="*/ 5 h 58"/>
              <a:gd name="T32" fmla="*/ 71 w 171"/>
              <a:gd name="T33" fmla="*/ 13 h 58"/>
              <a:gd name="T34" fmla="*/ 55 w 171"/>
              <a:gd name="T35" fmla="*/ 52 h 58"/>
              <a:gd name="T36" fmla="*/ 43 w 171"/>
              <a:gd name="T37" fmla="*/ 54 h 58"/>
              <a:gd name="T38" fmla="*/ 43 w 171"/>
              <a:gd name="T39" fmla="*/ 57 h 58"/>
              <a:gd name="T40" fmla="*/ 72 w 171"/>
              <a:gd name="T41" fmla="*/ 40 h 58"/>
              <a:gd name="T42" fmla="*/ 86 w 171"/>
              <a:gd name="T43" fmla="*/ 21 h 58"/>
              <a:gd name="T44" fmla="*/ 100 w 171"/>
              <a:gd name="T45" fmla="*/ 40 h 58"/>
              <a:gd name="T46" fmla="*/ 129 w 171"/>
              <a:gd name="T47" fmla="*/ 57 h 58"/>
              <a:gd name="T48" fmla="*/ 129 w 171"/>
              <a:gd name="T49" fmla="*/ 54 h 58"/>
              <a:gd name="T50" fmla="*/ 116 w 171"/>
              <a:gd name="T51" fmla="*/ 52 h 58"/>
              <a:gd name="T52" fmla="*/ 101 w 171"/>
              <a:gd name="T53" fmla="*/ 13 h 58"/>
              <a:gd name="T54" fmla="*/ 129 w 171"/>
              <a:gd name="T55" fmla="*/ 5 h 58"/>
              <a:gd name="T56" fmla="*/ 129 w 171"/>
              <a:gd name="T57" fmla="*/ 1 h 58"/>
              <a:gd name="T58" fmla="*/ 126 w 171"/>
              <a:gd name="T59" fmla="*/ 1 h 58"/>
              <a:gd name="T60" fmla="*/ 86 w 171"/>
              <a:gd name="T61" fmla="*/ 8 h 58"/>
              <a:gd name="T62" fmla="*/ 43 w 171"/>
              <a:gd name="T63" fmla="*/ 1 h 58"/>
              <a:gd name="T64" fmla="*/ 5 w 171"/>
              <a:gd name="T65" fmla="*/ 3 h 58"/>
              <a:gd name="T66" fmla="*/ 1 w 171"/>
              <a:gd name="T67" fmla="*/ 8 h 58"/>
              <a:gd name="T68" fmla="*/ 4 w 171"/>
              <a:gd name="T69" fmla="*/ 15 h 58"/>
              <a:gd name="T70" fmla="*/ 10 w 171"/>
              <a:gd name="T71" fmla="*/ 34 h 58"/>
              <a:gd name="T72" fmla="*/ 40 w 171"/>
              <a:gd name="T73" fmla="*/ 57 h 58"/>
              <a:gd name="T74" fmla="*/ 43 w 171"/>
              <a:gd name="T75" fmla="*/ 57 h 58"/>
              <a:gd name="T76" fmla="*/ 43 w 171"/>
              <a:gd name="T77" fmla="*/ 54 h 58"/>
              <a:gd name="T78" fmla="*/ 17 w 171"/>
              <a:gd name="T79" fmla="*/ 43 h 58"/>
              <a:gd name="T80" fmla="*/ 17 w 171"/>
              <a:gd name="T81" fmla="*/ 7 h 58"/>
              <a:gd name="T82" fmla="*/ 43 w 171"/>
              <a:gd name="T83" fmla="*/ 5 h 58"/>
              <a:gd name="T84" fmla="*/ 43 w 171"/>
              <a:gd name="T85" fmla="*/ 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1" h="58">
                <a:moveTo>
                  <a:pt x="129" y="57"/>
                </a:moveTo>
                <a:cubicBezTo>
                  <a:pt x="130" y="57"/>
                  <a:pt x="131" y="57"/>
                  <a:pt x="132" y="57"/>
                </a:cubicBezTo>
                <a:cubicBezTo>
                  <a:pt x="155" y="56"/>
                  <a:pt x="160" y="46"/>
                  <a:pt x="162" y="34"/>
                </a:cubicBezTo>
                <a:cubicBezTo>
                  <a:pt x="164" y="21"/>
                  <a:pt x="164" y="17"/>
                  <a:pt x="168" y="15"/>
                </a:cubicBezTo>
                <a:cubicBezTo>
                  <a:pt x="171" y="15"/>
                  <a:pt x="171" y="12"/>
                  <a:pt x="171" y="8"/>
                </a:cubicBezTo>
                <a:cubicBezTo>
                  <a:pt x="171" y="5"/>
                  <a:pt x="171" y="4"/>
                  <a:pt x="166" y="3"/>
                </a:cubicBezTo>
                <a:cubicBezTo>
                  <a:pt x="163" y="2"/>
                  <a:pt x="144" y="0"/>
                  <a:pt x="129" y="1"/>
                </a:cubicBezTo>
                <a:cubicBezTo>
                  <a:pt x="129" y="5"/>
                  <a:pt x="129" y="5"/>
                  <a:pt x="129" y="5"/>
                </a:cubicBezTo>
                <a:cubicBezTo>
                  <a:pt x="140" y="4"/>
                  <a:pt x="151" y="5"/>
                  <a:pt x="155" y="7"/>
                </a:cubicBezTo>
                <a:cubicBezTo>
                  <a:pt x="162" y="12"/>
                  <a:pt x="161" y="33"/>
                  <a:pt x="155" y="43"/>
                </a:cubicBezTo>
                <a:cubicBezTo>
                  <a:pt x="151" y="50"/>
                  <a:pt x="139" y="54"/>
                  <a:pt x="129" y="54"/>
                </a:cubicBezTo>
                <a:lnTo>
                  <a:pt x="129" y="57"/>
                </a:lnTo>
                <a:close/>
                <a:moveTo>
                  <a:pt x="86" y="8"/>
                </a:moveTo>
                <a:cubicBezTo>
                  <a:pt x="81" y="8"/>
                  <a:pt x="60" y="2"/>
                  <a:pt x="45" y="1"/>
                </a:cubicBezTo>
                <a:cubicBezTo>
                  <a:pt x="45" y="1"/>
                  <a:pt x="44" y="1"/>
                  <a:pt x="43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54" y="5"/>
                  <a:pt x="67" y="8"/>
                  <a:pt x="71" y="13"/>
                </a:cubicBezTo>
                <a:cubicBezTo>
                  <a:pt x="78" y="23"/>
                  <a:pt x="67" y="46"/>
                  <a:pt x="55" y="52"/>
                </a:cubicBezTo>
                <a:cubicBezTo>
                  <a:pt x="52" y="53"/>
                  <a:pt x="47" y="54"/>
                  <a:pt x="43" y="54"/>
                </a:cubicBezTo>
                <a:cubicBezTo>
                  <a:pt x="43" y="57"/>
                  <a:pt x="43" y="57"/>
                  <a:pt x="43" y="57"/>
                </a:cubicBezTo>
                <a:cubicBezTo>
                  <a:pt x="63" y="58"/>
                  <a:pt x="69" y="44"/>
                  <a:pt x="72" y="40"/>
                </a:cubicBezTo>
                <a:cubicBezTo>
                  <a:pt x="76" y="32"/>
                  <a:pt x="75" y="21"/>
                  <a:pt x="86" y="21"/>
                </a:cubicBezTo>
                <a:cubicBezTo>
                  <a:pt x="97" y="21"/>
                  <a:pt x="96" y="32"/>
                  <a:pt x="100" y="40"/>
                </a:cubicBezTo>
                <a:cubicBezTo>
                  <a:pt x="103" y="44"/>
                  <a:pt x="109" y="58"/>
                  <a:pt x="129" y="57"/>
                </a:cubicBezTo>
                <a:cubicBezTo>
                  <a:pt x="129" y="54"/>
                  <a:pt x="129" y="54"/>
                  <a:pt x="129" y="54"/>
                </a:cubicBezTo>
                <a:cubicBezTo>
                  <a:pt x="124" y="54"/>
                  <a:pt x="120" y="53"/>
                  <a:pt x="116" y="52"/>
                </a:cubicBezTo>
                <a:cubicBezTo>
                  <a:pt x="105" y="46"/>
                  <a:pt x="94" y="23"/>
                  <a:pt x="101" y="13"/>
                </a:cubicBezTo>
                <a:cubicBezTo>
                  <a:pt x="105" y="8"/>
                  <a:pt x="117" y="5"/>
                  <a:pt x="129" y="5"/>
                </a:cubicBezTo>
                <a:cubicBezTo>
                  <a:pt x="129" y="1"/>
                  <a:pt x="129" y="1"/>
                  <a:pt x="129" y="1"/>
                </a:cubicBezTo>
                <a:cubicBezTo>
                  <a:pt x="128" y="1"/>
                  <a:pt x="127" y="1"/>
                  <a:pt x="126" y="1"/>
                </a:cubicBezTo>
                <a:cubicBezTo>
                  <a:pt x="113" y="2"/>
                  <a:pt x="97" y="8"/>
                  <a:pt x="86" y="8"/>
                </a:cubicBezTo>
                <a:close/>
                <a:moveTo>
                  <a:pt x="43" y="1"/>
                </a:moveTo>
                <a:cubicBezTo>
                  <a:pt x="28" y="0"/>
                  <a:pt x="9" y="2"/>
                  <a:pt x="5" y="3"/>
                </a:cubicBezTo>
                <a:cubicBezTo>
                  <a:pt x="1" y="4"/>
                  <a:pt x="1" y="5"/>
                  <a:pt x="1" y="8"/>
                </a:cubicBezTo>
                <a:cubicBezTo>
                  <a:pt x="0" y="12"/>
                  <a:pt x="1" y="15"/>
                  <a:pt x="4" y="15"/>
                </a:cubicBezTo>
                <a:cubicBezTo>
                  <a:pt x="7" y="17"/>
                  <a:pt x="7" y="21"/>
                  <a:pt x="10" y="34"/>
                </a:cubicBezTo>
                <a:cubicBezTo>
                  <a:pt x="12" y="46"/>
                  <a:pt x="17" y="56"/>
                  <a:pt x="40" y="57"/>
                </a:cubicBezTo>
                <a:cubicBezTo>
                  <a:pt x="41" y="57"/>
                  <a:pt x="42" y="57"/>
                  <a:pt x="43" y="57"/>
                </a:cubicBezTo>
                <a:cubicBezTo>
                  <a:pt x="43" y="54"/>
                  <a:pt x="43" y="54"/>
                  <a:pt x="43" y="54"/>
                </a:cubicBezTo>
                <a:cubicBezTo>
                  <a:pt x="32" y="54"/>
                  <a:pt x="21" y="50"/>
                  <a:pt x="17" y="43"/>
                </a:cubicBezTo>
                <a:cubicBezTo>
                  <a:pt x="11" y="33"/>
                  <a:pt x="10" y="12"/>
                  <a:pt x="17" y="7"/>
                </a:cubicBezTo>
                <a:cubicBezTo>
                  <a:pt x="20" y="5"/>
                  <a:pt x="31" y="4"/>
                  <a:pt x="43" y="5"/>
                </a:cubicBezTo>
                <a:lnTo>
                  <a:pt x="43" y="1"/>
                </a:lnTo>
                <a:close/>
              </a:path>
            </a:pathLst>
          </a:custGeom>
          <a:solidFill>
            <a:srgbClr val="00806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Oval 362"/>
          <p:cNvSpPr>
            <a:spLocks noChangeArrowheads="1"/>
          </p:cNvSpPr>
          <p:nvPr/>
        </p:nvSpPr>
        <p:spPr bwMode="auto">
          <a:xfrm>
            <a:off x="2428875" y="1912938"/>
            <a:ext cx="549275" cy="54927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363"/>
          <p:cNvSpPr>
            <a:spLocks/>
          </p:cNvSpPr>
          <p:nvPr/>
        </p:nvSpPr>
        <p:spPr bwMode="auto">
          <a:xfrm>
            <a:off x="2557463" y="2036763"/>
            <a:ext cx="204787" cy="422275"/>
          </a:xfrm>
          <a:custGeom>
            <a:avLst/>
            <a:gdLst>
              <a:gd name="T0" fmla="*/ 28 w 122"/>
              <a:gd name="T1" fmla="*/ 13 h 252"/>
              <a:gd name="T2" fmla="*/ 26 w 122"/>
              <a:gd name="T3" fmla="*/ 191 h 252"/>
              <a:gd name="T4" fmla="*/ 121 w 122"/>
              <a:gd name="T5" fmla="*/ 218 h 252"/>
              <a:gd name="T6" fmla="*/ 28 w 122"/>
              <a:gd name="T7" fmla="*/ 13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2" h="252">
                <a:moveTo>
                  <a:pt x="28" y="13"/>
                </a:moveTo>
                <a:cubicBezTo>
                  <a:pt x="18" y="31"/>
                  <a:pt x="0" y="132"/>
                  <a:pt x="26" y="191"/>
                </a:cubicBezTo>
                <a:cubicBezTo>
                  <a:pt x="52" y="250"/>
                  <a:pt x="119" y="252"/>
                  <a:pt x="121" y="218"/>
                </a:cubicBezTo>
                <a:cubicBezTo>
                  <a:pt x="122" y="184"/>
                  <a:pt x="45" y="0"/>
                  <a:pt x="28" y="13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364"/>
          <p:cNvSpPr>
            <a:spLocks/>
          </p:cNvSpPr>
          <p:nvPr/>
        </p:nvSpPr>
        <p:spPr bwMode="auto">
          <a:xfrm>
            <a:off x="2640013" y="2036763"/>
            <a:ext cx="203200" cy="422275"/>
          </a:xfrm>
          <a:custGeom>
            <a:avLst/>
            <a:gdLst>
              <a:gd name="T0" fmla="*/ 95 w 121"/>
              <a:gd name="T1" fmla="*/ 13 h 252"/>
              <a:gd name="T2" fmla="*/ 95 w 121"/>
              <a:gd name="T3" fmla="*/ 185 h 252"/>
              <a:gd name="T4" fmla="*/ 1 w 121"/>
              <a:gd name="T5" fmla="*/ 218 h 252"/>
              <a:gd name="T6" fmla="*/ 95 w 121"/>
              <a:gd name="T7" fmla="*/ 13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" h="252">
                <a:moveTo>
                  <a:pt x="95" y="13"/>
                </a:moveTo>
                <a:cubicBezTo>
                  <a:pt x="104" y="31"/>
                  <a:pt x="121" y="126"/>
                  <a:pt x="95" y="185"/>
                </a:cubicBezTo>
                <a:cubicBezTo>
                  <a:pt x="68" y="243"/>
                  <a:pt x="2" y="252"/>
                  <a:pt x="1" y="218"/>
                </a:cubicBezTo>
                <a:cubicBezTo>
                  <a:pt x="0" y="184"/>
                  <a:pt x="77" y="0"/>
                  <a:pt x="95" y="13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365"/>
          <p:cNvSpPr>
            <a:spLocks/>
          </p:cNvSpPr>
          <p:nvPr/>
        </p:nvSpPr>
        <p:spPr bwMode="auto">
          <a:xfrm>
            <a:off x="2546350" y="2276476"/>
            <a:ext cx="314325" cy="185738"/>
          </a:xfrm>
          <a:custGeom>
            <a:avLst/>
            <a:gdLst>
              <a:gd name="T0" fmla="*/ 32 w 188"/>
              <a:gd name="T1" fmla="*/ 22 h 111"/>
              <a:gd name="T2" fmla="*/ 0 w 188"/>
              <a:gd name="T3" fmla="*/ 82 h 111"/>
              <a:gd name="T4" fmla="*/ 94 w 188"/>
              <a:gd name="T5" fmla="*/ 111 h 111"/>
              <a:gd name="T6" fmla="*/ 188 w 188"/>
              <a:gd name="T7" fmla="*/ 82 h 111"/>
              <a:gd name="T8" fmla="*/ 155 w 188"/>
              <a:gd name="T9" fmla="*/ 22 h 111"/>
              <a:gd name="T10" fmla="*/ 94 w 188"/>
              <a:gd name="T11" fmla="*/ 0 h 111"/>
              <a:gd name="T12" fmla="*/ 32 w 188"/>
              <a:gd name="T13" fmla="*/ 2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8" h="111">
                <a:moveTo>
                  <a:pt x="32" y="22"/>
                </a:moveTo>
                <a:cubicBezTo>
                  <a:pt x="16" y="33"/>
                  <a:pt x="10" y="55"/>
                  <a:pt x="0" y="82"/>
                </a:cubicBezTo>
                <a:cubicBezTo>
                  <a:pt x="27" y="101"/>
                  <a:pt x="59" y="111"/>
                  <a:pt x="94" y="111"/>
                </a:cubicBezTo>
                <a:cubicBezTo>
                  <a:pt x="129" y="111"/>
                  <a:pt x="161" y="101"/>
                  <a:pt x="188" y="82"/>
                </a:cubicBezTo>
                <a:cubicBezTo>
                  <a:pt x="178" y="55"/>
                  <a:pt x="172" y="32"/>
                  <a:pt x="155" y="22"/>
                </a:cubicBezTo>
                <a:cubicBezTo>
                  <a:pt x="127" y="5"/>
                  <a:pt x="110" y="0"/>
                  <a:pt x="94" y="0"/>
                </a:cubicBezTo>
                <a:cubicBezTo>
                  <a:pt x="77" y="0"/>
                  <a:pt x="60" y="4"/>
                  <a:pt x="32" y="22"/>
                </a:cubicBezTo>
                <a:close/>
              </a:path>
            </a:pathLst>
          </a:custGeom>
          <a:solidFill>
            <a:srgbClr val="7E9C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366"/>
          <p:cNvSpPr>
            <a:spLocks/>
          </p:cNvSpPr>
          <p:nvPr/>
        </p:nvSpPr>
        <p:spPr bwMode="auto">
          <a:xfrm>
            <a:off x="2665413" y="2174876"/>
            <a:ext cx="76200" cy="153988"/>
          </a:xfrm>
          <a:custGeom>
            <a:avLst/>
            <a:gdLst>
              <a:gd name="T0" fmla="*/ 0 w 46"/>
              <a:gd name="T1" fmla="*/ 0 h 92"/>
              <a:gd name="T2" fmla="*/ 46 w 46"/>
              <a:gd name="T3" fmla="*/ 0 h 92"/>
              <a:gd name="T4" fmla="*/ 46 w 46"/>
              <a:gd name="T5" fmla="*/ 67 h 92"/>
              <a:gd name="T6" fmla="*/ 0 w 46"/>
              <a:gd name="T7" fmla="*/ 67 h 92"/>
              <a:gd name="T8" fmla="*/ 0 w 46"/>
              <a:gd name="T9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92">
                <a:moveTo>
                  <a:pt x="0" y="0"/>
                </a:moveTo>
                <a:cubicBezTo>
                  <a:pt x="46" y="0"/>
                  <a:pt x="46" y="0"/>
                  <a:pt x="46" y="0"/>
                </a:cubicBezTo>
                <a:cubicBezTo>
                  <a:pt x="46" y="67"/>
                  <a:pt x="46" y="67"/>
                  <a:pt x="46" y="67"/>
                </a:cubicBezTo>
                <a:cubicBezTo>
                  <a:pt x="46" y="89"/>
                  <a:pt x="0" y="92"/>
                  <a:pt x="0" y="67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367"/>
          <p:cNvSpPr>
            <a:spLocks/>
          </p:cNvSpPr>
          <p:nvPr/>
        </p:nvSpPr>
        <p:spPr bwMode="auto">
          <a:xfrm>
            <a:off x="2665413" y="2228851"/>
            <a:ext cx="76200" cy="53975"/>
          </a:xfrm>
          <a:custGeom>
            <a:avLst/>
            <a:gdLst>
              <a:gd name="T0" fmla="*/ 48 w 48"/>
              <a:gd name="T1" fmla="*/ 10 h 34"/>
              <a:gd name="T2" fmla="*/ 48 w 48"/>
              <a:gd name="T3" fmla="*/ 0 h 34"/>
              <a:gd name="T4" fmla="*/ 0 w 48"/>
              <a:gd name="T5" fmla="*/ 0 h 34"/>
              <a:gd name="T6" fmla="*/ 0 w 48"/>
              <a:gd name="T7" fmla="*/ 34 h 34"/>
              <a:gd name="T8" fmla="*/ 48 w 48"/>
              <a:gd name="T9" fmla="*/ 1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34">
                <a:moveTo>
                  <a:pt x="48" y="10"/>
                </a:moveTo>
                <a:lnTo>
                  <a:pt x="48" y="0"/>
                </a:lnTo>
                <a:lnTo>
                  <a:pt x="0" y="0"/>
                </a:lnTo>
                <a:lnTo>
                  <a:pt x="0" y="34"/>
                </a:lnTo>
                <a:lnTo>
                  <a:pt x="48" y="10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368"/>
          <p:cNvSpPr>
            <a:spLocks/>
          </p:cNvSpPr>
          <p:nvPr/>
        </p:nvSpPr>
        <p:spPr bwMode="auto">
          <a:xfrm>
            <a:off x="2540000" y="2030413"/>
            <a:ext cx="328612" cy="217488"/>
          </a:xfrm>
          <a:custGeom>
            <a:avLst/>
            <a:gdLst>
              <a:gd name="T0" fmla="*/ 98 w 196"/>
              <a:gd name="T1" fmla="*/ 0 h 130"/>
              <a:gd name="T2" fmla="*/ 98 w 196"/>
              <a:gd name="T3" fmla="*/ 130 h 130"/>
              <a:gd name="T4" fmla="*/ 98 w 196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6" h="130">
                <a:moveTo>
                  <a:pt x="98" y="0"/>
                </a:moveTo>
                <a:cubicBezTo>
                  <a:pt x="196" y="0"/>
                  <a:pt x="156" y="130"/>
                  <a:pt x="98" y="130"/>
                </a:cubicBezTo>
                <a:cubicBezTo>
                  <a:pt x="39" y="130"/>
                  <a:pt x="0" y="0"/>
                  <a:pt x="98" y="0"/>
                </a:cubicBezTo>
                <a:close/>
              </a:path>
            </a:pathLst>
          </a:custGeom>
          <a:solidFill>
            <a:srgbClr val="F0CE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369"/>
          <p:cNvSpPr>
            <a:spLocks/>
          </p:cNvSpPr>
          <p:nvPr/>
        </p:nvSpPr>
        <p:spPr bwMode="auto">
          <a:xfrm>
            <a:off x="2703513" y="2030413"/>
            <a:ext cx="165100" cy="217488"/>
          </a:xfrm>
          <a:custGeom>
            <a:avLst/>
            <a:gdLst>
              <a:gd name="T0" fmla="*/ 0 w 98"/>
              <a:gd name="T1" fmla="*/ 0 h 130"/>
              <a:gd name="T2" fmla="*/ 0 w 98"/>
              <a:gd name="T3" fmla="*/ 130 h 130"/>
              <a:gd name="T4" fmla="*/ 0 w 98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8" h="130">
                <a:moveTo>
                  <a:pt x="0" y="0"/>
                </a:moveTo>
                <a:cubicBezTo>
                  <a:pt x="98" y="0"/>
                  <a:pt x="58" y="130"/>
                  <a:pt x="0" y="13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370"/>
          <p:cNvSpPr>
            <a:spLocks/>
          </p:cNvSpPr>
          <p:nvPr/>
        </p:nvSpPr>
        <p:spPr bwMode="auto">
          <a:xfrm>
            <a:off x="2586038" y="1990726"/>
            <a:ext cx="234950" cy="176213"/>
          </a:xfrm>
          <a:custGeom>
            <a:avLst/>
            <a:gdLst>
              <a:gd name="T0" fmla="*/ 90 w 140"/>
              <a:gd name="T1" fmla="*/ 37 h 106"/>
              <a:gd name="T2" fmla="*/ 120 w 140"/>
              <a:gd name="T3" fmla="*/ 79 h 106"/>
              <a:gd name="T4" fmla="*/ 133 w 140"/>
              <a:gd name="T5" fmla="*/ 81 h 106"/>
              <a:gd name="T6" fmla="*/ 71 w 140"/>
              <a:gd name="T7" fmla="*/ 0 h 106"/>
              <a:gd name="T8" fmla="*/ 7 w 140"/>
              <a:gd name="T9" fmla="*/ 78 h 106"/>
              <a:gd name="T10" fmla="*/ 24 w 140"/>
              <a:gd name="T11" fmla="*/ 76 h 106"/>
              <a:gd name="T12" fmla="*/ 90 w 140"/>
              <a:gd name="T13" fmla="*/ 3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0" h="106">
                <a:moveTo>
                  <a:pt x="90" y="37"/>
                </a:moveTo>
                <a:cubicBezTo>
                  <a:pt x="106" y="45"/>
                  <a:pt x="116" y="58"/>
                  <a:pt x="120" y="79"/>
                </a:cubicBezTo>
                <a:cubicBezTo>
                  <a:pt x="123" y="99"/>
                  <a:pt x="126" y="96"/>
                  <a:pt x="133" y="81"/>
                </a:cubicBezTo>
                <a:cubicBezTo>
                  <a:pt x="140" y="66"/>
                  <a:pt x="122" y="0"/>
                  <a:pt x="71" y="0"/>
                </a:cubicBezTo>
                <a:cubicBezTo>
                  <a:pt x="21" y="0"/>
                  <a:pt x="0" y="51"/>
                  <a:pt x="7" y="78"/>
                </a:cubicBezTo>
                <a:cubicBezTo>
                  <a:pt x="14" y="106"/>
                  <a:pt x="19" y="97"/>
                  <a:pt x="24" y="76"/>
                </a:cubicBezTo>
                <a:cubicBezTo>
                  <a:pt x="28" y="55"/>
                  <a:pt x="50" y="35"/>
                  <a:pt x="90" y="37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371"/>
          <p:cNvSpPr>
            <a:spLocks/>
          </p:cNvSpPr>
          <p:nvPr/>
        </p:nvSpPr>
        <p:spPr bwMode="auto">
          <a:xfrm>
            <a:off x="2735263" y="2043113"/>
            <a:ext cx="109537" cy="273050"/>
          </a:xfrm>
          <a:custGeom>
            <a:avLst/>
            <a:gdLst>
              <a:gd name="T0" fmla="*/ 27 w 65"/>
              <a:gd name="T1" fmla="*/ 163 h 163"/>
              <a:gd name="T2" fmla="*/ 0 w 65"/>
              <a:gd name="T3" fmla="*/ 4 h 163"/>
              <a:gd name="T4" fmla="*/ 27 w 65"/>
              <a:gd name="T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" h="163">
                <a:moveTo>
                  <a:pt x="27" y="163"/>
                </a:moveTo>
                <a:cubicBezTo>
                  <a:pt x="55" y="66"/>
                  <a:pt x="10" y="5"/>
                  <a:pt x="0" y="4"/>
                </a:cubicBezTo>
                <a:cubicBezTo>
                  <a:pt x="20" y="0"/>
                  <a:pt x="65" y="60"/>
                  <a:pt x="27" y="163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372"/>
          <p:cNvSpPr>
            <a:spLocks/>
          </p:cNvSpPr>
          <p:nvPr/>
        </p:nvSpPr>
        <p:spPr bwMode="auto">
          <a:xfrm>
            <a:off x="2665413" y="2281238"/>
            <a:ext cx="76200" cy="101600"/>
          </a:xfrm>
          <a:custGeom>
            <a:avLst/>
            <a:gdLst>
              <a:gd name="T0" fmla="*/ 46 w 46"/>
              <a:gd name="T1" fmla="*/ 0 h 60"/>
              <a:gd name="T2" fmla="*/ 23 w 46"/>
              <a:gd name="T3" fmla="*/ 60 h 60"/>
              <a:gd name="T4" fmla="*/ 0 w 46"/>
              <a:gd name="T5" fmla="*/ 0 h 60"/>
              <a:gd name="T6" fmla="*/ 46 w 46"/>
              <a:gd name="T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6" h="60">
                <a:moveTo>
                  <a:pt x="46" y="0"/>
                </a:moveTo>
                <a:cubicBezTo>
                  <a:pt x="44" y="23"/>
                  <a:pt x="23" y="42"/>
                  <a:pt x="23" y="60"/>
                </a:cubicBezTo>
                <a:cubicBezTo>
                  <a:pt x="23" y="42"/>
                  <a:pt x="2" y="23"/>
                  <a:pt x="0" y="0"/>
                </a:cubicBezTo>
                <a:lnTo>
                  <a:pt x="46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373"/>
          <p:cNvSpPr>
            <a:spLocks/>
          </p:cNvSpPr>
          <p:nvPr/>
        </p:nvSpPr>
        <p:spPr bwMode="auto">
          <a:xfrm>
            <a:off x="2703513" y="2266951"/>
            <a:ext cx="95250" cy="100013"/>
          </a:xfrm>
          <a:custGeom>
            <a:avLst/>
            <a:gdLst>
              <a:gd name="T0" fmla="*/ 0 w 57"/>
              <a:gd name="T1" fmla="*/ 60 h 60"/>
              <a:gd name="T2" fmla="*/ 34 w 57"/>
              <a:gd name="T3" fmla="*/ 33 h 60"/>
              <a:gd name="T4" fmla="*/ 57 w 57"/>
              <a:gd name="T5" fmla="*/ 31 h 60"/>
              <a:gd name="T6" fmla="*/ 23 w 57"/>
              <a:gd name="T7" fmla="*/ 0 h 60"/>
              <a:gd name="T8" fmla="*/ 0 w 57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60">
                <a:moveTo>
                  <a:pt x="0" y="60"/>
                </a:moveTo>
                <a:cubicBezTo>
                  <a:pt x="10" y="45"/>
                  <a:pt x="21" y="37"/>
                  <a:pt x="34" y="33"/>
                </a:cubicBezTo>
                <a:cubicBezTo>
                  <a:pt x="40" y="31"/>
                  <a:pt x="51" y="28"/>
                  <a:pt x="57" y="31"/>
                </a:cubicBezTo>
                <a:cubicBezTo>
                  <a:pt x="46" y="19"/>
                  <a:pt x="34" y="12"/>
                  <a:pt x="23" y="0"/>
                </a:cubicBezTo>
                <a:cubicBezTo>
                  <a:pt x="23" y="35"/>
                  <a:pt x="0" y="41"/>
                  <a:pt x="0" y="60"/>
                </a:cubicBezTo>
                <a:close/>
              </a:path>
            </a:pathLst>
          </a:custGeom>
          <a:solidFill>
            <a:srgbClr val="E1E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Freeform 374"/>
          <p:cNvSpPr>
            <a:spLocks/>
          </p:cNvSpPr>
          <p:nvPr/>
        </p:nvSpPr>
        <p:spPr bwMode="auto">
          <a:xfrm>
            <a:off x="2703513" y="2266951"/>
            <a:ext cx="84137" cy="100013"/>
          </a:xfrm>
          <a:custGeom>
            <a:avLst/>
            <a:gdLst>
              <a:gd name="T0" fmla="*/ 0 w 50"/>
              <a:gd name="T1" fmla="*/ 60 h 60"/>
              <a:gd name="T2" fmla="*/ 32 w 50"/>
              <a:gd name="T3" fmla="*/ 27 h 60"/>
              <a:gd name="T4" fmla="*/ 50 w 50"/>
              <a:gd name="T5" fmla="*/ 28 h 60"/>
              <a:gd name="T6" fmla="*/ 23 w 50"/>
              <a:gd name="T7" fmla="*/ 0 h 60"/>
              <a:gd name="T8" fmla="*/ 0 w 50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60">
                <a:moveTo>
                  <a:pt x="0" y="60"/>
                </a:moveTo>
                <a:cubicBezTo>
                  <a:pt x="8" y="44"/>
                  <a:pt x="19" y="31"/>
                  <a:pt x="32" y="27"/>
                </a:cubicBezTo>
                <a:cubicBezTo>
                  <a:pt x="38" y="25"/>
                  <a:pt x="44" y="25"/>
                  <a:pt x="50" y="28"/>
                </a:cubicBezTo>
                <a:cubicBezTo>
                  <a:pt x="39" y="15"/>
                  <a:pt x="34" y="8"/>
                  <a:pt x="23" y="0"/>
                </a:cubicBezTo>
                <a:cubicBezTo>
                  <a:pt x="23" y="35"/>
                  <a:pt x="0" y="41"/>
                  <a:pt x="0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Freeform 375"/>
          <p:cNvSpPr>
            <a:spLocks/>
          </p:cNvSpPr>
          <p:nvPr/>
        </p:nvSpPr>
        <p:spPr bwMode="auto">
          <a:xfrm>
            <a:off x="2608263" y="2266951"/>
            <a:ext cx="95250" cy="100013"/>
          </a:xfrm>
          <a:custGeom>
            <a:avLst/>
            <a:gdLst>
              <a:gd name="T0" fmla="*/ 57 w 57"/>
              <a:gd name="T1" fmla="*/ 60 h 60"/>
              <a:gd name="T2" fmla="*/ 24 w 57"/>
              <a:gd name="T3" fmla="*/ 33 h 60"/>
              <a:gd name="T4" fmla="*/ 0 w 57"/>
              <a:gd name="T5" fmla="*/ 31 h 60"/>
              <a:gd name="T6" fmla="*/ 34 w 57"/>
              <a:gd name="T7" fmla="*/ 0 h 60"/>
              <a:gd name="T8" fmla="*/ 57 w 57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60">
                <a:moveTo>
                  <a:pt x="57" y="60"/>
                </a:moveTo>
                <a:cubicBezTo>
                  <a:pt x="47" y="45"/>
                  <a:pt x="36" y="37"/>
                  <a:pt x="24" y="33"/>
                </a:cubicBezTo>
                <a:cubicBezTo>
                  <a:pt x="17" y="31"/>
                  <a:pt x="6" y="28"/>
                  <a:pt x="0" y="31"/>
                </a:cubicBezTo>
                <a:cubicBezTo>
                  <a:pt x="11" y="19"/>
                  <a:pt x="23" y="12"/>
                  <a:pt x="34" y="0"/>
                </a:cubicBezTo>
                <a:cubicBezTo>
                  <a:pt x="34" y="35"/>
                  <a:pt x="57" y="41"/>
                  <a:pt x="57" y="60"/>
                </a:cubicBezTo>
                <a:close/>
              </a:path>
            </a:pathLst>
          </a:custGeom>
          <a:solidFill>
            <a:srgbClr val="E1E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376"/>
          <p:cNvSpPr>
            <a:spLocks/>
          </p:cNvSpPr>
          <p:nvPr/>
        </p:nvSpPr>
        <p:spPr bwMode="auto">
          <a:xfrm>
            <a:off x="2619375" y="2266951"/>
            <a:ext cx="84137" cy="100013"/>
          </a:xfrm>
          <a:custGeom>
            <a:avLst/>
            <a:gdLst>
              <a:gd name="T0" fmla="*/ 50 w 50"/>
              <a:gd name="T1" fmla="*/ 60 h 60"/>
              <a:gd name="T2" fmla="*/ 18 w 50"/>
              <a:gd name="T3" fmla="*/ 27 h 60"/>
              <a:gd name="T4" fmla="*/ 0 w 50"/>
              <a:gd name="T5" fmla="*/ 28 h 60"/>
              <a:gd name="T6" fmla="*/ 27 w 50"/>
              <a:gd name="T7" fmla="*/ 0 h 60"/>
              <a:gd name="T8" fmla="*/ 50 w 50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60">
                <a:moveTo>
                  <a:pt x="50" y="60"/>
                </a:moveTo>
                <a:cubicBezTo>
                  <a:pt x="42" y="44"/>
                  <a:pt x="31" y="31"/>
                  <a:pt x="18" y="27"/>
                </a:cubicBezTo>
                <a:cubicBezTo>
                  <a:pt x="12" y="25"/>
                  <a:pt x="6" y="25"/>
                  <a:pt x="0" y="28"/>
                </a:cubicBezTo>
                <a:cubicBezTo>
                  <a:pt x="11" y="15"/>
                  <a:pt x="16" y="8"/>
                  <a:pt x="27" y="0"/>
                </a:cubicBezTo>
                <a:cubicBezTo>
                  <a:pt x="27" y="35"/>
                  <a:pt x="50" y="41"/>
                  <a:pt x="50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377"/>
          <p:cNvSpPr>
            <a:spLocks/>
          </p:cNvSpPr>
          <p:nvPr/>
        </p:nvSpPr>
        <p:spPr bwMode="auto">
          <a:xfrm>
            <a:off x="2527300" y="2008188"/>
            <a:ext cx="209550" cy="339725"/>
          </a:xfrm>
          <a:custGeom>
            <a:avLst/>
            <a:gdLst>
              <a:gd name="T0" fmla="*/ 62 w 125"/>
              <a:gd name="T1" fmla="*/ 203 h 203"/>
              <a:gd name="T2" fmla="*/ 125 w 125"/>
              <a:gd name="T3" fmla="*/ 26 h 203"/>
              <a:gd name="T4" fmla="*/ 62 w 125"/>
              <a:gd name="T5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5" h="203">
                <a:moveTo>
                  <a:pt x="62" y="203"/>
                </a:moveTo>
                <a:cubicBezTo>
                  <a:pt x="28" y="7"/>
                  <a:pt x="107" y="29"/>
                  <a:pt x="125" y="26"/>
                </a:cubicBezTo>
                <a:cubicBezTo>
                  <a:pt x="102" y="2"/>
                  <a:pt x="0" y="0"/>
                  <a:pt x="62" y="203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378"/>
          <p:cNvSpPr>
            <a:spLocks/>
          </p:cNvSpPr>
          <p:nvPr/>
        </p:nvSpPr>
        <p:spPr bwMode="auto">
          <a:xfrm>
            <a:off x="2598738" y="2303463"/>
            <a:ext cx="79375" cy="158750"/>
          </a:xfrm>
          <a:custGeom>
            <a:avLst/>
            <a:gdLst>
              <a:gd name="T0" fmla="*/ 13 w 48"/>
              <a:gd name="T1" fmla="*/ 0 h 95"/>
              <a:gd name="T2" fmla="*/ 0 w 48"/>
              <a:gd name="T3" fmla="*/ 27 h 95"/>
              <a:gd name="T4" fmla="*/ 37 w 48"/>
              <a:gd name="T5" fmla="*/ 37 h 95"/>
              <a:gd name="T6" fmla="*/ 15 w 48"/>
              <a:gd name="T7" fmla="*/ 60 h 95"/>
              <a:gd name="T8" fmla="*/ 44 w 48"/>
              <a:gd name="T9" fmla="*/ 94 h 95"/>
              <a:gd name="T10" fmla="*/ 48 w 48"/>
              <a:gd name="T11" fmla="*/ 95 h 95"/>
              <a:gd name="T12" fmla="*/ 20 w 48"/>
              <a:gd name="T13" fmla="*/ 59 h 95"/>
              <a:gd name="T14" fmla="*/ 44 w 48"/>
              <a:gd name="T15" fmla="*/ 38 h 95"/>
              <a:gd name="T16" fmla="*/ 4 w 48"/>
              <a:gd name="T17" fmla="*/ 20 h 95"/>
              <a:gd name="T18" fmla="*/ 13 w 48"/>
              <a:gd name="T1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95">
                <a:moveTo>
                  <a:pt x="13" y="0"/>
                </a:moveTo>
                <a:cubicBezTo>
                  <a:pt x="4" y="5"/>
                  <a:pt x="1" y="17"/>
                  <a:pt x="0" y="27"/>
                </a:cubicBezTo>
                <a:cubicBezTo>
                  <a:pt x="16" y="23"/>
                  <a:pt x="34" y="33"/>
                  <a:pt x="37" y="37"/>
                </a:cubicBezTo>
                <a:cubicBezTo>
                  <a:pt x="25" y="44"/>
                  <a:pt x="22" y="51"/>
                  <a:pt x="15" y="60"/>
                </a:cubicBezTo>
                <a:cubicBezTo>
                  <a:pt x="21" y="67"/>
                  <a:pt x="33" y="79"/>
                  <a:pt x="44" y="94"/>
                </a:cubicBezTo>
                <a:cubicBezTo>
                  <a:pt x="45" y="95"/>
                  <a:pt x="47" y="95"/>
                  <a:pt x="48" y="95"/>
                </a:cubicBezTo>
                <a:cubicBezTo>
                  <a:pt x="38" y="79"/>
                  <a:pt x="26" y="67"/>
                  <a:pt x="20" y="59"/>
                </a:cubicBezTo>
                <a:cubicBezTo>
                  <a:pt x="27" y="50"/>
                  <a:pt x="32" y="45"/>
                  <a:pt x="44" y="38"/>
                </a:cubicBezTo>
                <a:cubicBezTo>
                  <a:pt x="41" y="34"/>
                  <a:pt x="20" y="16"/>
                  <a:pt x="4" y="20"/>
                </a:cubicBezTo>
                <a:cubicBezTo>
                  <a:pt x="5" y="11"/>
                  <a:pt x="6" y="7"/>
                  <a:pt x="13" y="0"/>
                </a:cubicBezTo>
                <a:close/>
              </a:path>
            </a:pathLst>
          </a:custGeom>
          <a:solidFill>
            <a:srgbClr val="3C66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379"/>
          <p:cNvSpPr>
            <a:spLocks/>
          </p:cNvSpPr>
          <p:nvPr/>
        </p:nvSpPr>
        <p:spPr bwMode="auto">
          <a:xfrm>
            <a:off x="2728913" y="2303463"/>
            <a:ext cx="82550" cy="158750"/>
          </a:xfrm>
          <a:custGeom>
            <a:avLst/>
            <a:gdLst>
              <a:gd name="T0" fmla="*/ 36 w 49"/>
              <a:gd name="T1" fmla="*/ 0 h 95"/>
              <a:gd name="T2" fmla="*/ 49 w 49"/>
              <a:gd name="T3" fmla="*/ 27 h 95"/>
              <a:gd name="T4" fmla="*/ 11 w 49"/>
              <a:gd name="T5" fmla="*/ 37 h 95"/>
              <a:gd name="T6" fmla="*/ 34 w 49"/>
              <a:gd name="T7" fmla="*/ 60 h 95"/>
              <a:gd name="T8" fmla="*/ 4 w 49"/>
              <a:gd name="T9" fmla="*/ 94 h 95"/>
              <a:gd name="T10" fmla="*/ 0 w 49"/>
              <a:gd name="T11" fmla="*/ 95 h 95"/>
              <a:gd name="T12" fmla="*/ 28 w 49"/>
              <a:gd name="T13" fmla="*/ 59 h 95"/>
              <a:gd name="T14" fmla="*/ 4 w 49"/>
              <a:gd name="T15" fmla="*/ 38 h 95"/>
              <a:gd name="T16" fmla="*/ 45 w 49"/>
              <a:gd name="T17" fmla="*/ 20 h 95"/>
              <a:gd name="T18" fmla="*/ 36 w 49"/>
              <a:gd name="T1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" h="95">
                <a:moveTo>
                  <a:pt x="36" y="0"/>
                </a:moveTo>
                <a:cubicBezTo>
                  <a:pt x="44" y="5"/>
                  <a:pt x="48" y="17"/>
                  <a:pt x="49" y="27"/>
                </a:cubicBezTo>
                <a:cubicBezTo>
                  <a:pt x="32" y="23"/>
                  <a:pt x="14" y="33"/>
                  <a:pt x="11" y="37"/>
                </a:cubicBezTo>
                <a:cubicBezTo>
                  <a:pt x="23" y="44"/>
                  <a:pt x="27" y="51"/>
                  <a:pt x="34" y="60"/>
                </a:cubicBezTo>
                <a:cubicBezTo>
                  <a:pt x="28" y="67"/>
                  <a:pt x="15" y="79"/>
                  <a:pt x="4" y="94"/>
                </a:cubicBezTo>
                <a:cubicBezTo>
                  <a:pt x="3" y="94"/>
                  <a:pt x="2" y="95"/>
                  <a:pt x="0" y="95"/>
                </a:cubicBezTo>
                <a:cubicBezTo>
                  <a:pt x="10" y="79"/>
                  <a:pt x="22" y="67"/>
                  <a:pt x="28" y="59"/>
                </a:cubicBezTo>
                <a:cubicBezTo>
                  <a:pt x="21" y="50"/>
                  <a:pt x="16" y="45"/>
                  <a:pt x="4" y="38"/>
                </a:cubicBezTo>
                <a:cubicBezTo>
                  <a:pt x="7" y="34"/>
                  <a:pt x="28" y="16"/>
                  <a:pt x="45" y="20"/>
                </a:cubicBezTo>
                <a:cubicBezTo>
                  <a:pt x="43" y="11"/>
                  <a:pt x="42" y="7"/>
                  <a:pt x="36" y="0"/>
                </a:cubicBezTo>
                <a:close/>
              </a:path>
            </a:pathLst>
          </a:custGeom>
          <a:solidFill>
            <a:srgbClr val="3C66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380"/>
          <p:cNvSpPr>
            <a:spLocks/>
          </p:cNvSpPr>
          <p:nvPr/>
        </p:nvSpPr>
        <p:spPr bwMode="auto">
          <a:xfrm>
            <a:off x="2697163" y="2371726"/>
            <a:ext cx="7937" cy="90488"/>
          </a:xfrm>
          <a:custGeom>
            <a:avLst/>
            <a:gdLst>
              <a:gd name="T0" fmla="*/ 4 w 5"/>
              <a:gd name="T1" fmla="*/ 54 h 54"/>
              <a:gd name="T2" fmla="*/ 5 w 5"/>
              <a:gd name="T3" fmla="*/ 0 h 54"/>
              <a:gd name="T4" fmla="*/ 1 w 5"/>
              <a:gd name="T5" fmla="*/ 54 h 54"/>
              <a:gd name="T6" fmla="*/ 4 w 5"/>
              <a:gd name="T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54">
                <a:moveTo>
                  <a:pt x="4" y="54"/>
                </a:moveTo>
                <a:cubicBezTo>
                  <a:pt x="3" y="36"/>
                  <a:pt x="4" y="13"/>
                  <a:pt x="5" y="0"/>
                </a:cubicBezTo>
                <a:cubicBezTo>
                  <a:pt x="1" y="14"/>
                  <a:pt x="0" y="37"/>
                  <a:pt x="1" y="54"/>
                </a:cubicBezTo>
                <a:cubicBezTo>
                  <a:pt x="2" y="54"/>
                  <a:pt x="3" y="54"/>
                  <a:pt x="4" y="54"/>
                </a:cubicBezTo>
                <a:close/>
              </a:path>
            </a:pathLst>
          </a:custGeom>
          <a:solidFill>
            <a:srgbClr val="3C66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Oval 381"/>
          <p:cNvSpPr>
            <a:spLocks noChangeArrowheads="1"/>
          </p:cNvSpPr>
          <p:nvPr/>
        </p:nvSpPr>
        <p:spPr bwMode="auto">
          <a:xfrm>
            <a:off x="792163" y="3114676"/>
            <a:ext cx="463550" cy="46196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382"/>
          <p:cNvSpPr>
            <a:spLocks/>
          </p:cNvSpPr>
          <p:nvPr/>
        </p:nvSpPr>
        <p:spPr bwMode="auto">
          <a:xfrm>
            <a:off x="904875" y="3460751"/>
            <a:ext cx="239712" cy="115888"/>
          </a:xfrm>
          <a:custGeom>
            <a:avLst/>
            <a:gdLst>
              <a:gd name="T0" fmla="*/ 20 w 143"/>
              <a:gd name="T1" fmla="*/ 19 h 69"/>
              <a:gd name="T2" fmla="*/ 0 w 143"/>
              <a:gd name="T3" fmla="*/ 49 h 69"/>
              <a:gd name="T4" fmla="*/ 71 w 143"/>
              <a:gd name="T5" fmla="*/ 69 h 69"/>
              <a:gd name="T6" fmla="*/ 143 w 143"/>
              <a:gd name="T7" fmla="*/ 49 h 69"/>
              <a:gd name="T8" fmla="*/ 123 w 143"/>
              <a:gd name="T9" fmla="*/ 19 h 69"/>
              <a:gd name="T10" fmla="*/ 71 w 143"/>
              <a:gd name="T11" fmla="*/ 1 h 69"/>
              <a:gd name="T12" fmla="*/ 20 w 143"/>
              <a:gd name="T13" fmla="*/ 1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3" h="69">
                <a:moveTo>
                  <a:pt x="20" y="19"/>
                </a:moveTo>
                <a:cubicBezTo>
                  <a:pt x="10" y="25"/>
                  <a:pt x="5" y="36"/>
                  <a:pt x="0" y="49"/>
                </a:cubicBezTo>
                <a:cubicBezTo>
                  <a:pt x="21" y="62"/>
                  <a:pt x="45" y="69"/>
                  <a:pt x="71" y="69"/>
                </a:cubicBezTo>
                <a:cubicBezTo>
                  <a:pt x="98" y="69"/>
                  <a:pt x="122" y="62"/>
                  <a:pt x="143" y="49"/>
                </a:cubicBezTo>
                <a:cubicBezTo>
                  <a:pt x="138" y="36"/>
                  <a:pt x="133" y="25"/>
                  <a:pt x="123" y="19"/>
                </a:cubicBezTo>
                <a:cubicBezTo>
                  <a:pt x="100" y="4"/>
                  <a:pt x="85" y="1"/>
                  <a:pt x="71" y="1"/>
                </a:cubicBezTo>
                <a:cubicBezTo>
                  <a:pt x="57" y="0"/>
                  <a:pt x="43" y="4"/>
                  <a:pt x="20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383"/>
          <p:cNvSpPr>
            <a:spLocks/>
          </p:cNvSpPr>
          <p:nvPr/>
        </p:nvSpPr>
        <p:spPr bwMode="auto">
          <a:xfrm>
            <a:off x="992188" y="3367088"/>
            <a:ext cx="65087" cy="130175"/>
          </a:xfrm>
          <a:custGeom>
            <a:avLst/>
            <a:gdLst>
              <a:gd name="T0" fmla="*/ 0 w 39"/>
              <a:gd name="T1" fmla="*/ 0 h 78"/>
              <a:gd name="T2" fmla="*/ 39 w 39"/>
              <a:gd name="T3" fmla="*/ 0 h 78"/>
              <a:gd name="T4" fmla="*/ 39 w 39"/>
              <a:gd name="T5" fmla="*/ 56 h 78"/>
              <a:gd name="T6" fmla="*/ 0 w 39"/>
              <a:gd name="T7" fmla="*/ 56 h 78"/>
              <a:gd name="T8" fmla="*/ 0 w 39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" h="78">
                <a:moveTo>
                  <a:pt x="0" y="0"/>
                </a:moveTo>
                <a:cubicBezTo>
                  <a:pt x="39" y="0"/>
                  <a:pt x="39" y="0"/>
                  <a:pt x="39" y="0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76"/>
                  <a:pt x="0" y="78"/>
                  <a:pt x="0" y="56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384"/>
          <p:cNvSpPr>
            <a:spLocks/>
          </p:cNvSpPr>
          <p:nvPr/>
        </p:nvSpPr>
        <p:spPr bwMode="auto">
          <a:xfrm>
            <a:off x="992188" y="3422651"/>
            <a:ext cx="65087" cy="44450"/>
          </a:xfrm>
          <a:custGeom>
            <a:avLst/>
            <a:gdLst>
              <a:gd name="T0" fmla="*/ 41 w 41"/>
              <a:gd name="T1" fmla="*/ 7 h 28"/>
              <a:gd name="T2" fmla="*/ 41 w 41"/>
              <a:gd name="T3" fmla="*/ 0 h 28"/>
              <a:gd name="T4" fmla="*/ 0 w 41"/>
              <a:gd name="T5" fmla="*/ 0 h 28"/>
              <a:gd name="T6" fmla="*/ 0 w 41"/>
              <a:gd name="T7" fmla="*/ 28 h 28"/>
              <a:gd name="T8" fmla="*/ 41 w 41"/>
              <a:gd name="T9" fmla="*/ 7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28">
                <a:moveTo>
                  <a:pt x="41" y="7"/>
                </a:moveTo>
                <a:lnTo>
                  <a:pt x="41" y="0"/>
                </a:lnTo>
                <a:lnTo>
                  <a:pt x="0" y="0"/>
                </a:lnTo>
                <a:lnTo>
                  <a:pt x="0" y="28"/>
                </a:lnTo>
                <a:lnTo>
                  <a:pt x="41" y="7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385"/>
          <p:cNvSpPr>
            <a:spLocks/>
          </p:cNvSpPr>
          <p:nvPr/>
        </p:nvSpPr>
        <p:spPr bwMode="auto">
          <a:xfrm>
            <a:off x="885825" y="3254376"/>
            <a:ext cx="276225" cy="182563"/>
          </a:xfrm>
          <a:custGeom>
            <a:avLst/>
            <a:gdLst>
              <a:gd name="T0" fmla="*/ 82 w 165"/>
              <a:gd name="T1" fmla="*/ 0 h 109"/>
              <a:gd name="T2" fmla="*/ 82 w 165"/>
              <a:gd name="T3" fmla="*/ 109 h 109"/>
              <a:gd name="T4" fmla="*/ 82 w 165"/>
              <a:gd name="T5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5" h="109">
                <a:moveTo>
                  <a:pt x="82" y="0"/>
                </a:moveTo>
                <a:cubicBezTo>
                  <a:pt x="165" y="0"/>
                  <a:pt x="132" y="109"/>
                  <a:pt x="82" y="109"/>
                </a:cubicBezTo>
                <a:cubicBezTo>
                  <a:pt x="33" y="109"/>
                  <a:pt x="0" y="0"/>
                  <a:pt x="82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386"/>
          <p:cNvSpPr>
            <a:spLocks/>
          </p:cNvSpPr>
          <p:nvPr/>
        </p:nvSpPr>
        <p:spPr bwMode="auto">
          <a:xfrm>
            <a:off x="923925" y="3221038"/>
            <a:ext cx="200025" cy="149225"/>
          </a:xfrm>
          <a:custGeom>
            <a:avLst/>
            <a:gdLst>
              <a:gd name="T0" fmla="*/ 83 w 119"/>
              <a:gd name="T1" fmla="*/ 27 h 89"/>
              <a:gd name="T2" fmla="*/ 105 w 119"/>
              <a:gd name="T3" fmla="*/ 65 h 89"/>
              <a:gd name="T4" fmla="*/ 113 w 119"/>
              <a:gd name="T5" fmla="*/ 68 h 89"/>
              <a:gd name="T6" fmla="*/ 61 w 119"/>
              <a:gd name="T7" fmla="*/ 0 h 89"/>
              <a:gd name="T8" fmla="*/ 6 w 119"/>
              <a:gd name="T9" fmla="*/ 65 h 89"/>
              <a:gd name="T10" fmla="*/ 16 w 119"/>
              <a:gd name="T11" fmla="*/ 65 h 89"/>
              <a:gd name="T12" fmla="*/ 35 w 119"/>
              <a:gd name="T13" fmla="*/ 28 h 89"/>
              <a:gd name="T14" fmla="*/ 60 w 119"/>
              <a:gd name="T15" fmla="*/ 30 h 89"/>
              <a:gd name="T16" fmla="*/ 83 w 119"/>
              <a:gd name="T17" fmla="*/ 2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" h="89">
                <a:moveTo>
                  <a:pt x="83" y="27"/>
                </a:moveTo>
                <a:cubicBezTo>
                  <a:pt x="98" y="31"/>
                  <a:pt x="101" y="54"/>
                  <a:pt x="105" y="65"/>
                </a:cubicBezTo>
                <a:cubicBezTo>
                  <a:pt x="109" y="82"/>
                  <a:pt x="107" y="80"/>
                  <a:pt x="113" y="68"/>
                </a:cubicBezTo>
                <a:cubicBezTo>
                  <a:pt x="119" y="55"/>
                  <a:pt x="104" y="0"/>
                  <a:pt x="61" y="0"/>
                </a:cubicBezTo>
                <a:cubicBezTo>
                  <a:pt x="18" y="0"/>
                  <a:pt x="0" y="42"/>
                  <a:pt x="6" y="65"/>
                </a:cubicBezTo>
                <a:cubicBezTo>
                  <a:pt x="12" y="89"/>
                  <a:pt x="12" y="83"/>
                  <a:pt x="16" y="65"/>
                </a:cubicBezTo>
                <a:cubicBezTo>
                  <a:pt x="20" y="48"/>
                  <a:pt x="26" y="31"/>
                  <a:pt x="35" y="28"/>
                </a:cubicBezTo>
                <a:cubicBezTo>
                  <a:pt x="42" y="25"/>
                  <a:pt x="52" y="30"/>
                  <a:pt x="60" y="30"/>
                </a:cubicBezTo>
                <a:cubicBezTo>
                  <a:pt x="68" y="29"/>
                  <a:pt x="75" y="25"/>
                  <a:pt x="83" y="27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387"/>
          <p:cNvSpPr>
            <a:spLocks/>
          </p:cNvSpPr>
          <p:nvPr/>
        </p:nvSpPr>
        <p:spPr bwMode="auto">
          <a:xfrm>
            <a:off x="1096963" y="3316288"/>
            <a:ext cx="23812" cy="44450"/>
          </a:xfrm>
          <a:custGeom>
            <a:avLst/>
            <a:gdLst>
              <a:gd name="T0" fmla="*/ 10 w 14"/>
              <a:gd name="T1" fmla="*/ 0 h 26"/>
              <a:gd name="T2" fmla="*/ 12 w 14"/>
              <a:gd name="T3" fmla="*/ 14 h 26"/>
              <a:gd name="T4" fmla="*/ 4 w 14"/>
              <a:gd name="T5" fmla="*/ 26 h 26"/>
              <a:gd name="T6" fmla="*/ 1 w 14"/>
              <a:gd name="T7" fmla="*/ 12 h 26"/>
              <a:gd name="T8" fmla="*/ 10 w 14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6">
                <a:moveTo>
                  <a:pt x="10" y="0"/>
                </a:moveTo>
                <a:cubicBezTo>
                  <a:pt x="13" y="1"/>
                  <a:pt x="14" y="7"/>
                  <a:pt x="12" y="14"/>
                </a:cubicBezTo>
                <a:cubicBezTo>
                  <a:pt x="11" y="21"/>
                  <a:pt x="7" y="26"/>
                  <a:pt x="4" y="26"/>
                </a:cubicBezTo>
                <a:cubicBezTo>
                  <a:pt x="1" y="25"/>
                  <a:pt x="0" y="19"/>
                  <a:pt x="1" y="12"/>
                </a:cubicBezTo>
                <a:cubicBezTo>
                  <a:pt x="3" y="5"/>
                  <a:pt x="7" y="0"/>
                  <a:pt x="10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388"/>
          <p:cNvSpPr>
            <a:spLocks/>
          </p:cNvSpPr>
          <p:nvPr/>
        </p:nvSpPr>
        <p:spPr bwMode="auto">
          <a:xfrm>
            <a:off x="927100" y="3316288"/>
            <a:ext cx="23812" cy="44450"/>
          </a:xfrm>
          <a:custGeom>
            <a:avLst/>
            <a:gdLst>
              <a:gd name="T0" fmla="*/ 4 w 14"/>
              <a:gd name="T1" fmla="*/ 0 h 26"/>
              <a:gd name="T2" fmla="*/ 2 w 14"/>
              <a:gd name="T3" fmla="*/ 14 h 26"/>
              <a:gd name="T4" fmla="*/ 10 w 14"/>
              <a:gd name="T5" fmla="*/ 26 h 26"/>
              <a:gd name="T6" fmla="*/ 13 w 14"/>
              <a:gd name="T7" fmla="*/ 12 h 26"/>
              <a:gd name="T8" fmla="*/ 4 w 14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26">
                <a:moveTo>
                  <a:pt x="4" y="0"/>
                </a:moveTo>
                <a:cubicBezTo>
                  <a:pt x="1" y="1"/>
                  <a:pt x="0" y="7"/>
                  <a:pt x="2" y="14"/>
                </a:cubicBezTo>
                <a:cubicBezTo>
                  <a:pt x="3" y="21"/>
                  <a:pt x="7" y="26"/>
                  <a:pt x="10" y="26"/>
                </a:cubicBezTo>
                <a:cubicBezTo>
                  <a:pt x="13" y="25"/>
                  <a:pt x="14" y="19"/>
                  <a:pt x="13" y="12"/>
                </a:cubicBezTo>
                <a:cubicBezTo>
                  <a:pt x="11" y="5"/>
                  <a:pt x="7" y="0"/>
                  <a:pt x="4" y="0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389"/>
          <p:cNvSpPr>
            <a:spLocks/>
          </p:cNvSpPr>
          <p:nvPr/>
        </p:nvSpPr>
        <p:spPr bwMode="auto">
          <a:xfrm>
            <a:off x="993775" y="3463926"/>
            <a:ext cx="60325" cy="112713"/>
          </a:xfrm>
          <a:custGeom>
            <a:avLst/>
            <a:gdLst>
              <a:gd name="T0" fmla="*/ 14 w 36"/>
              <a:gd name="T1" fmla="*/ 33 h 67"/>
              <a:gd name="T2" fmla="*/ 12 w 36"/>
              <a:gd name="T3" fmla="*/ 67 h 67"/>
              <a:gd name="T4" fmla="*/ 18 w 36"/>
              <a:gd name="T5" fmla="*/ 67 h 67"/>
              <a:gd name="T6" fmla="*/ 25 w 36"/>
              <a:gd name="T7" fmla="*/ 67 h 67"/>
              <a:gd name="T8" fmla="*/ 23 w 36"/>
              <a:gd name="T9" fmla="*/ 33 h 67"/>
              <a:gd name="T10" fmla="*/ 36 w 36"/>
              <a:gd name="T11" fmla="*/ 0 h 67"/>
              <a:gd name="T12" fmla="*/ 0 w 36"/>
              <a:gd name="T13" fmla="*/ 0 h 67"/>
              <a:gd name="T14" fmla="*/ 14 w 36"/>
              <a:gd name="T15" fmla="*/ 33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67">
                <a:moveTo>
                  <a:pt x="14" y="33"/>
                </a:moveTo>
                <a:cubicBezTo>
                  <a:pt x="12" y="67"/>
                  <a:pt x="12" y="67"/>
                  <a:pt x="12" y="67"/>
                </a:cubicBezTo>
                <a:cubicBezTo>
                  <a:pt x="14" y="67"/>
                  <a:pt x="16" y="67"/>
                  <a:pt x="18" y="67"/>
                </a:cubicBezTo>
                <a:cubicBezTo>
                  <a:pt x="21" y="67"/>
                  <a:pt x="23" y="67"/>
                  <a:pt x="25" y="67"/>
                </a:cubicBezTo>
                <a:cubicBezTo>
                  <a:pt x="23" y="33"/>
                  <a:pt x="23" y="33"/>
                  <a:pt x="23" y="33"/>
                </a:cubicBezTo>
                <a:cubicBezTo>
                  <a:pt x="36" y="0"/>
                  <a:pt x="36" y="0"/>
                  <a:pt x="36" y="0"/>
                </a:cubicBezTo>
                <a:cubicBezTo>
                  <a:pt x="24" y="0"/>
                  <a:pt x="13" y="0"/>
                  <a:pt x="0" y="0"/>
                </a:cubicBezTo>
                <a:lnTo>
                  <a:pt x="14" y="33"/>
                </a:lnTo>
                <a:close/>
              </a:path>
            </a:pathLst>
          </a:cu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390"/>
          <p:cNvSpPr>
            <a:spLocks/>
          </p:cNvSpPr>
          <p:nvPr/>
        </p:nvSpPr>
        <p:spPr bwMode="auto">
          <a:xfrm>
            <a:off x="966788" y="3444876"/>
            <a:ext cx="58737" cy="69850"/>
          </a:xfrm>
          <a:custGeom>
            <a:avLst/>
            <a:gdLst>
              <a:gd name="T0" fmla="*/ 17 w 37"/>
              <a:gd name="T1" fmla="*/ 0 h 44"/>
              <a:gd name="T2" fmla="*/ 0 w 37"/>
              <a:gd name="T3" fmla="*/ 20 h 44"/>
              <a:gd name="T4" fmla="*/ 9 w 37"/>
              <a:gd name="T5" fmla="*/ 44 h 44"/>
              <a:gd name="T6" fmla="*/ 37 w 37"/>
              <a:gd name="T7" fmla="*/ 12 h 44"/>
              <a:gd name="T8" fmla="*/ 17 w 37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44">
                <a:moveTo>
                  <a:pt x="17" y="0"/>
                </a:moveTo>
                <a:lnTo>
                  <a:pt x="0" y="20"/>
                </a:lnTo>
                <a:lnTo>
                  <a:pt x="9" y="44"/>
                </a:lnTo>
                <a:lnTo>
                  <a:pt x="37" y="12"/>
                </a:lnTo>
                <a:lnTo>
                  <a:pt x="17" y="0"/>
                </a:lnTo>
                <a:close/>
              </a:path>
            </a:pathLst>
          </a:custGeom>
          <a:solidFill>
            <a:srgbClr val="BCC2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391"/>
          <p:cNvSpPr>
            <a:spLocks/>
          </p:cNvSpPr>
          <p:nvPr/>
        </p:nvSpPr>
        <p:spPr bwMode="auto">
          <a:xfrm>
            <a:off x="966788" y="3444876"/>
            <a:ext cx="58737" cy="61913"/>
          </a:xfrm>
          <a:custGeom>
            <a:avLst/>
            <a:gdLst>
              <a:gd name="T0" fmla="*/ 17 w 37"/>
              <a:gd name="T1" fmla="*/ 0 h 39"/>
              <a:gd name="T2" fmla="*/ 0 w 37"/>
              <a:gd name="T3" fmla="*/ 20 h 39"/>
              <a:gd name="T4" fmla="*/ 10 w 37"/>
              <a:gd name="T5" fmla="*/ 39 h 39"/>
              <a:gd name="T6" fmla="*/ 37 w 37"/>
              <a:gd name="T7" fmla="*/ 12 h 39"/>
              <a:gd name="T8" fmla="*/ 17 w 37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39">
                <a:moveTo>
                  <a:pt x="17" y="0"/>
                </a:moveTo>
                <a:lnTo>
                  <a:pt x="0" y="20"/>
                </a:lnTo>
                <a:lnTo>
                  <a:pt x="10" y="39"/>
                </a:lnTo>
                <a:lnTo>
                  <a:pt x="37" y="12"/>
                </a:lnTo>
                <a:lnTo>
                  <a:pt x="1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392"/>
          <p:cNvSpPr>
            <a:spLocks/>
          </p:cNvSpPr>
          <p:nvPr/>
        </p:nvSpPr>
        <p:spPr bwMode="auto">
          <a:xfrm>
            <a:off x="1027113" y="3444876"/>
            <a:ext cx="57150" cy="69850"/>
          </a:xfrm>
          <a:custGeom>
            <a:avLst/>
            <a:gdLst>
              <a:gd name="T0" fmla="*/ 20 w 36"/>
              <a:gd name="T1" fmla="*/ 0 h 44"/>
              <a:gd name="T2" fmla="*/ 36 w 36"/>
              <a:gd name="T3" fmla="*/ 20 h 44"/>
              <a:gd name="T4" fmla="*/ 26 w 36"/>
              <a:gd name="T5" fmla="*/ 44 h 44"/>
              <a:gd name="T6" fmla="*/ 0 w 36"/>
              <a:gd name="T7" fmla="*/ 12 h 44"/>
              <a:gd name="T8" fmla="*/ 20 w 36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44">
                <a:moveTo>
                  <a:pt x="20" y="0"/>
                </a:moveTo>
                <a:lnTo>
                  <a:pt x="36" y="20"/>
                </a:lnTo>
                <a:lnTo>
                  <a:pt x="26" y="44"/>
                </a:lnTo>
                <a:lnTo>
                  <a:pt x="0" y="12"/>
                </a:lnTo>
                <a:lnTo>
                  <a:pt x="20" y="0"/>
                </a:lnTo>
                <a:close/>
              </a:path>
            </a:pathLst>
          </a:custGeom>
          <a:solidFill>
            <a:srgbClr val="E1E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393"/>
          <p:cNvSpPr>
            <a:spLocks/>
          </p:cNvSpPr>
          <p:nvPr/>
        </p:nvSpPr>
        <p:spPr bwMode="auto">
          <a:xfrm>
            <a:off x="1027113" y="3444876"/>
            <a:ext cx="57150" cy="61913"/>
          </a:xfrm>
          <a:custGeom>
            <a:avLst/>
            <a:gdLst>
              <a:gd name="T0" fmla="*/ 20 w 36"/>
              <a:gd name="T1" fmla="*/ 0 h 39"/>
              <a:gd name="T2" fmla="*/ 36 w 36"/>
              <a:gd name="T3" fmla="*/ 20 h 39"/>
              <a:gd name="T4" fmla="*/ 25 w 36"/>
              <a:gd name="T5" fmla="*/ 39 h 39"/>
              <a:gd name="T6" fmla="*/ 0 w 36"/>
              <a:gd name="T7" fmla="*/ 12 h 39"/>
              <a:gd name="T8" fmla="*/ 20 w 36"/>
              <a:gd name="T9" fmla="*/ 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" h="39">
                <a:moveTo>
                  <a:pt x="20" y="0"/>
                </a:moveTo>
                <a:lnTo>
                  <a:pt x="36" y="20"/>
                </a:lnTo>
                <a:lnTo>
                  <a:pt x="25" y="39"/>
                </a:lnTo>
                <a:lnTo>
                  <a:pt x="0" y="12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Oval 394"/>
          <p:cNvSpPr>
            <a:spLocks noChangeArrowheads="1"/>
          </p:cNvSpPr>
          <p:nvPr/>
        </p:nvSpPr>
        <p:spPr bwMode="auto">
          <a:xfrm>
            <a:off x="1484313" y="2636838"/>
            <a:ext cx="642937" cy="642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395"/>
          <p:cNvSpPr>
            <a:spLocks/>
          </p:cNvSpPr>
          <p:nvPr/>
        </p:nvSpPr>
        <p:spPr bwMode="auto">
          <a:xfrm>
            <a:off x="1617663" y="2814638"/>
            <a:ext cx="261937" cy="393700"/>
          </a:xfrm>
          <a:custGeom>
            <a:avLst/>
            <a:gdLst>
              <a:gd name="T0" fmla="*/ 35 w 156"/>
              <a:gd name="T1" fmla="*/ 78 h 235"/>
              <a:gd name="T2" fmla="*/ 16 w 156"/>
              <a:gd name="T3" fmla="*/ 131 h 235"/>
              <a:gd name="T4" fmla="*/ 87 w 156"/>
              <a:gd name="T5" fmla="*/ 195 h 235"/>
              <a:gd name="T6" fmla="*/ 35 w 156"/>
              <a:gd name="T7" fmla="*/ 7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6" h="235">
                <a:moveTo>
                  <a:pt x="35" y="78"/>
                </a:moveTo>
                <a:cubicBezTo>
                  <a:pt x="41" y="116"/>
                  <a:pt x="24" y="161"/>
                  <a:pt x="16" y="131"/>
                </a:cubicBezTo>
                <a:cubicBezTo>
                  <a:pt x="0" y="152"/>
                  <a:pt x="19" y="235"/>
                  <a:pt x="87" y="195"/>
                </a:cubicBezTo>
                <a:cubicBezTo>
                  <a:pt x="156" y="154"/>
                  <a:pt x="100" y="0"/>
                  <a:pt x="35" y="78"/>
                </a:cubicBezTo>
                <a:close/>
              </a:path>
            </a:pathLst>
          </a:custGeom>
          <a:solidFill>
            <a:srgbClr val="A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396"/>
          <p:cNvSpPr>
            <a:spLocks/>
          </p:cNvSpPr>
          <p:nvPr/>
        </p:nvSpPr>
        <p:spPr bwMode="auto">
          <a:xfrm>
            <a:off x="1731963" y="2814638"/>
            <a:ext cx="261937" cy="393700"/>
          </a:xfrm>
          <a:custGeom>
            <a:avLst/>
            <a:gdLst>
              <a:gd name="T0" fmla="*/ 121 w 156"/>
              <a:gd name="T1" fmla="*/ 78 h 235"/>
              <a:gd name="T2" fmla="*/ 140 w 156"/>
              <a:gd name="T3" fmla="*/ 131 h 235"/>
              <a:gd name="T4" fmla="*/ 69 w 156"/>
              <a:gd name="T5" fmla="*/ 195 h 235"/>
              <a:gd name="T6" fmla="*/ 121 w 156"/>
              <a:gd name="T7" fmla="*/ 7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6" h="235">
                <a:moveTo>
                  <a:pt x="121" y="78"/>
                </a:moveTo>
                <a:cubicBezTo>
                  <a:pt x="114" y="123"/>
                  <a:pt x="132" y="161"/>
                  <a:pt x="140" y="131"/>
                </a:cubicBezTo>
                <a:cubicBezTo>
                  <a:pt x="156" y="152"/>
                  <a:pt x="137" y="235"/>
                  <a:pt x="69" y="195"/>
                </a:cubicBezTo>
                <a:cubicBezTo>
                  <a:pt x="0" y="154"/>
                  <a:pt x="56" y="0"/>
                  <a:pt x="121" y="78"/>
                </a:cubicBezTo>
                <a:close/>
              </a:path>
            </a:pathLst>
          </a:custGeom>
          <a:solidFill>
            <a:srgbClr val="A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397"/>
          <p:cNvSpPr>
            <a:spLocks/>
          </p:cNvSpPr>
          <p:nvPr/>
        </p:nvSpPr>
        <p:spPr bwMode="auto">
          <a:xfrm>
            <a:off x="1638300" y="3119438"/>
            <a:ext cx="334962" cy="160338"/>
          </a:xfrm>
          <a:custGeom>
            <a:avLst/>
            <a:gdLst>
              <a:gd name="T0" fmla="*/ 28 w 200"/>
              <a:gd name="T1" fmla="*/ 26 h 96"/>
              <a:gd name="T2" fmla="*/ 0 w 200"/>
              <a:gd name="T3" fmla="*/ 68 h 96"/>
              <a:gd name="T4" fmla="*/ 100 w 200"/>
              <a:gd name="T5" fmla="*/ 96 h 96"/>
              <a:gd name="T6" fmla="*/ 200 w 200"/>
              <a:gd name="T7" fmla="*/ 68 h 96"/>
              <a:gd name="T8" fmla="*/ 172 w 200"/>
              <a:gd name="T9" fmla="*/ 26 h 96"/>
              <a:gd name="T10" fmla="*/ 100 w 200"/>
              <a:gd name="T11" fmla="*/ 0 h 96"/>
              <a:gd name="T12" fmla="*/ 28 w 200"/>
              <a:gd name="T13" fmla="*/ 2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96">
                <a:moveTo>
                  <a:pt x="28" y="26"/>
                </a:moveTo>
                <a:cubicBezTo>
                  <a:pt x="15" y="34"/>
                  <a:pt x="7" y="49"/>
                  <a:pt x="0" y="68"/>
                </a:cubicBezTo>
                <a:cubicBezTo>
                  <a:pt x="29" y="86"/>
                  <a:pt x="63" y="96"/>
                  <a:pt x="100" y="96"/>
                </a:cubicBezTo>
                <a:cubicBezTo>
                  <a:pt x="136" y="96"/>
                  <a:pt x="171" y="86"/>
                  <a:pt x="200" y="68"/>
                </a:cubicBezTo>
                <a:cubicBezTo>
                  <a:pt x="193" y="49"/>
                  <a:pt x="185" y="34"/>
                  <a:pt x="172" y="26"/>
                </a:cubicBezTo>
                <a:cubicBezTo>
                  <a:pt x="139" y="5"/>
                  <a:pt x="119" y="1"/>
                  <a:pt x="100" y="0"/>
                </a:cubicBezTo>
                <a:cubicBezTo>
                  <a:pt x="80" y="0"/>
                  <a:pt x="61" y="5"/>
                  <a:pt x="28" y="26"/>
                </a:cubicBezTo>
                <a:close/>
              </a:path>
            </a:pathLst>
          </a:custGeom>
          <a:solidFill>
            <a:srgbClr val="FFCD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398"/>
          <p:cNvSpPr>
            <a:spLocks/>
          </p:cNvSpPr>
          <p:nvPr/>
        </p:nvSpPr>
        <p:spPr bwMode="auto">
          <a:xfrm>
            <a:off x="1760538" y="2998788"/>
            <a:ext cx="90487" cy="180975"/>
          </a:xfrm>
          <a:custGeom>
            <a:avLst/>
            <a:gdLst>
              <a:gd name="T0" fmla="*/ 0 w 54"/>
              <a:gd name="T1" fmla="*/ 0 h 108"/>
              <a:gd name="T2" fmla="*/ 54 w 54"/>
              <a:gd name="T3" fmla="*/ 0 h 108"/>
              <a:gd name="T4" fmla="*/ 54 w 54"/>
              <a:gd name="T5" fmla="*/ 79 h 108"/>
              <a:gd name="T6" fmla="*/ 0 w 54"/>
              <a:gd name="T7" fmla="*/ 79 h 108"/>
              <a:gd name="T8" fmla="*/ 0 w 54"/>
              <a:gd name="T9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" h="108">
                <a:moveTo>
                  <a:pt x="0" y="0"/>
                </a:moveTo>
                <a:cubicBezTo>
                  <a:pt x="54" y="0"/>
                  <a:pt x="54" y="0"/>
                  <a:pt x="54" y="0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105"/>
                  <a:pt x="0" y="108"/>
                  <a:pt x="0" y="79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399"/>
          <p:cNvSpPr>
            <a:spLocks/>
          </p:cNvSpPr>
          <p:nvPr/>
        </p:nvSpPr>
        <p:spPr bwMode="auto">
          <a:xfrm>
            <a:off x="1760538" y="3063876"/>
            <a:ext cx="90487" cy="61913"/>
          </a:xfrm>
          <a:custGeom>
            <a:avLst/>
            <a:gdLst>
              <a:gd name="T0" fmla="*/ 57 w 57"/>
              <a:gd name="T1" fmla="*/ 11 h 39"/>
              <a:gd name="T2" fmla="*/ 57 w 57"/>
              <a:gd name="T3" fmla="*/ 0 h 39"/>
              <a:gd name="T4" fmla="*/ 0 w 57"/>
              <a:gd name="T5" fmla="*/ 0 h 39"/>
              <a:gd name="T6" fmla="*/ 0 w 57"/>
              <a:gd name="T7" fmla="*/ 39 h 39"/>
              <a:gd name="T8" fmla="*/ 57 w 57"/>
              <a:gd name="T9" fmla="*/ 1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" h="39">
                <a:moveTo>
                  <a:pt x="57" y="11"/>
                </a:moveTo>
                <a:lnTo>
                  <a:pt x="57" y="0"/>
                </a:lnTo>
                <a:lnTo>
                  <a:pt x="0" y="0"/>
                </a:lnTo>
                <a:lnTo>
                  <a:pt x="0" y="39"/>
                </a:lnTo>
                <a:lnTo>
                  <a:pt x="57" y="11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400"/>
          <p:cNvSpPr>
            <a:spLocks/>
          </p:cNvSpPr>
          <p:nvPr/>
        </p:nvSpPr>
        <p:spPr bwMode="auto">
          <a:xfrm>
            <a:off x="1612900" y="2830513"/>
            <a:ext cx="385762" cy="255588"/>
          </a:xfrm>
          <a:custGeom>
            <a:avLst/>
            <a:gdLst>
              <a:gd name="T0" fmla="*/ 115 w 230"/>
              <a:gd name="T1" fmla="*/ 0 h 152"/>
              <a:gd name="T2" fmla="*/ 115 w 230"/>
              <a:gd name="T3" fmla="*/ 152 h 152"/>
              <a:gd name="T4" fmla="*/ 115 w 230"/>
              <a:gd name="T5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0" h="152">
                <a:moveTo>
                  <a:pt x="115" y="0"/>
                </a:moveTo>
                <a:cubicBezTo>
                  <a:pt x="230" y="0"/>
                  <a:pt x="183" y="152"/>
                  <a:pt x="115" y="152"/>
                </a:cubicBezTo>
                <a:cubicBezTo>
                  <a:pt x="47" y="152"/>
                  <a:pt x="0" y="0"/>
                  <a:pt x="115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401"/>
          <p:cNvSpPr>
            <a:spLocks/>
          </p:cNvSpPr>
          <p:nvPr/>
        </p:nvSpPr>
        <p:spPr bwMode="auto">
          <a:xfrm>
            <a:off x="1760538" y="3136901"/>
            <a:ext cx="90487" cy="109538"/>
          </a:xfrm>
          <a:custGeom>
            <a:avLst/>
            <a:gdLst>
              <a:gd name="T0" fmla="*/ 27 w 54"/>
              <a:gd name="T1" fmla="*/ 65 h 65"/>
              <a:gd name="T2" fmla="*/ 0 w 54"/>
              <a:gd name="T3" fmla="*/ 0 h 65"/>
              <a:gd name="T4" fmla="*/ 54 w 54"/>
              <a:gd name="T5" fmla="*/ 0 h 65"/>
              <a:gd name="T6" fmla="*/ 27 w 54"/>
              <a:gd name="T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" h="65">
                <a:moveTo>
                  <a:pt x="27" y="65"/>
                </a:moveTo>
                <a:cubicBezTo>
                  <a:pt x="27" y="55"/>
                  <a:pt x="0" y="19"/>
                  <a:pt x="0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19"/>
                  <a:pt x="27" y="55"/>
                  <a:pt x="27" y="65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402"/>
          <p:cNvSpPr>
            <a:spLocks/>
          </p:cNvSpPr>
          <p:nvPr/>
        </p:nvSpPr>
        <p:spPr bwMode="auto">
          <a:xfrm>
            <a:off x="1689100" y="3098801"/>
            <a:ext cx="112712" cy="180975"/>
          </a:xfrm>
          <a:custGeom>
            <a:avLst/>
            <a:gdLst>
              <a:gd name="T0" fmla="*/ 58 w 68"/>
              <a:gd name="T1" fmla="*/ 108 h 108"/>
              <a:gd name="T2" fmla="*/ 15 w 68"/>
              <a:gd name="T3" fmla="*/ 74 h 108"/>
              <a:gd name="T4" fmla="*/ 20 w 68"/>
              <a:gd name="T5" fmla="*/ 43 h 108"/>
              <a:gd name="T6" fmla="*/ 2 w 68"/>
              <a:gd name="T7" fmla="*/ 47 h 108"/>
              <a:gd name="T8" fmla="*/ 43 w 68"/>
              <a:gd name="T9" fmla="*/ 0 h 108"/>
              <a:gd name="T10" fmla="*/ 52 w 68"/>
              <a:gd name="T11" fmla="*/ 45 h 108"/>
              <a:gd name="T12" fmla="*/ 68 w 68"/>
              <a:gd name="T13" fmla="*/ 108 h 108"/>
              <a:gd name="T14" fmla="*/ 58 w 68"/>
              <a:gd name="T15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8" h="108">
                <a:moveTo>
                  <a:pt x="58" y="108"/>
                </a:moveTo>
                <a:cubicBezTo>
                  <a:pt x="47" y="90"/>
                  <a:pt x="31" y="72"/>
                  <a:pt x="15" y="74"/>
                </a:cubicBezTo>
                <a:cubicBezTo>
                  <a:pt x="12" y="62"/>
                  <a:pt x="15" y="53"/>
                  <a:pt x="20" y="43"/>
                </a:cubicBezTo>
                <a:cubicBezTo>
                  <a:pt x="14" y="42"/>
                  <a:pt x="10" y="43"/>
                  <a:pt x="2" y="47"/>
                </a:cubicBezTo>
                <a:cubicBezTo>
                  <a:pt x="0" y="33"/>
                  <a:pt x="24" y="6"/>
                  <a:pt x="43" y="0"/>
                </a:cubicBezTo>
                <a:cubicBezTo>
                  <a:pt x="43" y="11"/>
                  <a:pt x="42" y="31"/>
                  <a:pt x="52" y="45"/>
                </a:cubicBezTo>
                <a:cubicBezTo>
                  <a:pt x="59" y="54"/>
                  <a:pt x="65" y="83"/>
                  <a:pt x="68" y="108"/>
                </a:cubicBezTo>
                <a:cubicBezTo>
                  <a:pt x="64" y="108"/>
                  <a:pt x="61" y="108"/>
                  <a:pt x="58" y="108"/>
                </a:cubicBezTo>
                <a:close/>
              </a:path>
            </a:pathLst>
          </a:custGeom>
          <a:solidFill>
            <a:srgbClr val="EDA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403"/>
          <p:cNvSpPr>
            <a:spLocks/>
          </p:cNvSpPr>
          <p:nvPr/>
        </p:nvSpPr>
        <p:spPr bwMode="auto">
          <a:xfrm>
            <a:off x="1693863" y="3098801"/>
            <a:ext cx="107950" cy="180975"/>
          </a:xfrm>
          <a:custGeom>
            <a:avLst/>
            <a:gdLst>
              <a:gd name="T0" fmla="*/ 58 w 65"/>
              <a:gd name="T1" fmla="*/ 108 h 108"/>
              <a:gd name="T2" fmla="*/ 16 w 65"/>
              <a:gd name="T3" fmla="*/ 66 h 108"/>
              <a:gd name="T4" fmla="*/ 25 w 65"/>
              <a:gd name="T5" fmla="*/ 39 h 108"/>
              <a:gd name="T6" fmla="*/ 0 w 65"/>
              <a:gd name="T7" fmla="*/ 43 h 108"/>
              <a:gd name="T8" fmla="*/ 40 w 65"/>
              <a:gd name="T9" fmla="*/ 0 h 108"/>
              <a:gd name="T10" fmla="*/ 49 w 65"/>
              <a:gd name="T11" fmla="*/ 45 h 108"/>
              <a:gd name="T12" fmla="*/ 65 w 65"/>
              <a:gd name="T13" fmla="*/ 108 h 108"/>
              <a:gd name="T14" fmla="*/ 58 w 65"/>
              <a:gd name="T15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5" h="108">
                <a:moveTo>
                  <a:pt x="58" y="108"/>
                </a:moveTo>
                <a:cubicBezTo>
                  <a:pt x="48" y="88"/>
                  <a:pt x="31" y="66"/>
                  <a:pt x="16" y="66"/>
                </a:cubicBezTo>
                <a:cubicBezTo>
                  <a:pt x="17" y="54"/>
                  <a:pt x="18" y="48"/>
                  <a:pt x="25" y="39"/>
                </a:cubicBezTo>
                <a:cubicBezTo>
                  <a:pt x="15" y="37"/>
                  <a:pt x="8" y="39"/>
                  <a:pt x="0" y="43"/>
                </a:cubicBezTo>
                <a:cubicBezTo>
                  <a:pt x="3" y="28"/>
                  <a:pt x="25" y="6"/>
                  <a:pt x="40" y="0"/>
                </a:cubicBezTo>
                <a:cubicBezTo>
                  <a:pt x="40" y="11"/>
                  <a:pt x="39" y="31"/>
                  <a:pt x="49" y="45"/>
                </a:cubicBezTo>
                <a:cubicBezTo>
                  <a:pt x="57" y="55"/>
                  <a:pt x="63" y="84"/>
                  <a:pt x="65" y="108"/>
                </a:cubicBezTo>
                <a:cubicBezTo>
                  <a:pt x="63" y="108"/>
                  <a:pt x="61" y="108"/>
                  <a:pt x="58" y="108"/>
                </a:cubicBezTo>
                <a:close/>
              </a:path>
            </a:pathLst>
          </a:custGeom>
          <a:solidFill>
            <a:srgbClr val="FFCD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404"/>
          <p:cNvSpPr>
            <a:spLocks/>
          </p:cNvSpPr>
          <p:nvPr/>
        </p:nvSpPr>
        <p:spPr bwMode="auto">
          <a:xfrm>
            <a:off x="1695450" y="3098801"/>
            <a:ext cx="109537" cy="150813"/>
          </a:xfrm>
          <a:custGeom>
            <a:avLst/>
            <a:gdLst>
              <a:gd name="T0" fmla="*/ 66 w 66"/>
              <a:gd name="T1" fmla="*/ 90 h 90"/>
              <a:gd name="T2" fmla="*/ 19 w 66"/>
              <a:gd name="T3" fmla="*/ 57 h 90"/>
              <a:gd name="T4" fmla="*/ 32 w 66"/>
              <a:gd name="T5" fmla="*/ 28 h 90"/>
              <a:gd name="T6" fmla="*/ 0 w 66"/>
              <a:gd name="T7" fmla="*/ 38 h 90"/>
              <a:gd name="T8" fmla="*/ 39 w 66"/>
              <a:gd name="T9" fmla="*/ 0 h 90"/>
              <a:gd name="T10" fmla="*/ 48 w 66"/>
              <a:gd name="T11" fmla="*/ 45 h 90"/>
              <a:gd name="T12" fmla="*/ 66 w 66"/>
              <a:gd name="T1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90">
                <a:moveTo>
                  <a:pt x="66" y="90"/>
                </a:moveTo>
                <a:cubicBezTo>
                  <a:pt x="49" y="65"/>
                  <a:pt x="30" y="57"/>
                  <a:pt x="19" y="57"/>
                </a:cubicBezTo>
                <a:cubicBezTo>
                  <a:pt x="21" y="45"/>
                  <a:pt x="28" y="33"/>
                  <a:pt x="32" y="28"/>
                </a:cubicBezTo>
                <a:cubicBezTo>
                  <a:pt x="14" y="28"/>
                  <a:pt x="8" y="32"/>
                  <a:pt x="0" y="38"/>
                </a:cubicBezTo>
                <a:cubicBezTo>
                  <a:pt x="2" y="23"/>
                  <a:pt x="24" y="6"/>
                  <a:pt x="39" y="0"/>
                </a:cubicBezTo>
                <a:cubicBezTo>
                  <a:pt x="39" y="11"/>
                  <a:pt x="38" y="31"/>
                  <a:pt x="48" y="45"/>
                </a:cubicBezTo>
                <a:cubicBezTo>
                  <a:pt x="59" y="59"/>
                  <a:pt x="66" y="69"/>
                  <a:pt x="66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405"/>
          <p:cNvSpPr>
            <a:spLocks/>
          </p:cNvSpPr>
          <p:nvPr/>
        </p:nvSpPr>
        <p:spPr bwMode="auto">
          <a:xfrm>
            <a:off x="1801813" y="3098801"/>
            <a:ext cx="120650" cy="180975"/>
          </a:xfrm>
          <a:custGeom>
            <a:avLst/>
            <a:gdLst>
              <a:gd name="T0" fmla="*/ 14 w 72"/>
              <a:gd name="T1" fmla="*/ 108 h 108"/>
              <a:gd name="T2" fmla="*/ 56 w 72"/>
              <a:gd name="T3" fmla="*/ 74 h 108"/>
              <a:gd name="T4" fmla="*/ 52 w 72"/>
              <a:gd name="T5" fmla="*/ 43 h 108"/>
              <a:gd name="T6" fmla="*/ 70 w 72"/>
              <a:gd name="T7" fmla="*/ 47 h 108"/>
              <a:gd name="T8" fmla="*/ 29 w 72"/>
              <a:gd name="T9" fmla="*/ 0 h 108"/>
              <a:gd name="T10" fmla="*/ 21 w 72"/>
              <a:gd name="T11" fmla="*/ 45 h 108"/>
              <a:gd name="T12" fmla="*/ 0 w 72"/>
              <a:gd name="T13" fmla="*/ 108 h 108"/>
              <a:gd name="T14" fmla="*/ 2 w 72"/>
              <a:gd name="T15" fmla="*/ 108 h 108"/>
              <a:gd name="T16" fmla="*/ 14 w 72"/>
              <a:gd name="T1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108">
                <a:moveTo>
                  <a:pt x="14" y="108"/>
                </a:moveTo>
                <a:cubicBezTo>
                  <a:pt x="25" y="90"/>
                  <a:pt x="41" y="72"/>
                  <a:pt x="56" y="74"/>
                </a:cubicBezTo>
                <a:cubicBezTo>
                  <a:pt x="60" y="62"/>
                  <a:pt x="57" y="53"/>
                  <a:pt x="52" y="43"/>
                </a:cubicBezTo>
                <a:cubicBezTo>
                  <a:pt x="58" y="42"/>
                  <a:pt x="62" y="43"/>
                  <a:pt x="70" y="47"/>
                </a:cubicBezTo>
                <a:cubicBezTo>
                  <a:pt x="72" y="33"/>
                  <a:pt x="48" y="6"/>
                  <a:pt x="29" y="0"/>
                </a:cubicBezTo>
                <a:cubicBezTo>
                  <a:pt x="29" y="11"/>
                  <a:pt x="38" y="33"/>
                  <a:pt x="21" y="45"/>
                </a:cubicBezTo>
                <a:cubicBezTo>
                  <a:pt x="10" y="54"/>
                  <a:pt x="2" y="83"/>
                  <a:pt x="0" y="108"/>
                </a:cubicBezTo>
                <a:cubicBezTo>
                  <a:pt x="1" y="108"/>
                  <a:pt x="1" y="108"/>
                  <a:pt x="2" y="108"/>
                </a:cubicBezTo>
                <a:cubicBezTo>
                  <a:pt x="6" y="108"/>
                  <a:pt x="10" y="108"/>
                  <a:pt x="14" y="108"/>
                </a:cubicBezTo>
                <a:close/>
              </a:path>
            </a:pathLst>
          </a:custGeom>
          <a:solidFill>
            <a:srgbClr val="EDA2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406"/>
          <p:cNvSpPr>
            <a:spLocks/>
          </p:cNvSpPr>
          <p:nvPr/>
        </p:nvSpPr>
        <p:spPr bwMode="auto">
          <a:xfrm>
            <a:off x="1808163" y="3098801"/>
            <a:ext cx="109537" cy="180975"/>
          </a:xfrm>
          <a:custGeom>
            <a:avLst/>
            <a:gdLst>
              <a:gd name="T0" fmla="*/ 7 w 66"/>
              <a:gd name="T1" fmla="*/ 108 h 108"/>
              <a:gd name="T2" fmla="*/ 50 w 66"/>
              <a:gd name="T3" fmla="*/ 66 h 108"/>
              <a:gd name="T4" fmla="*/ 41 w 66"/>
              <a:gd name="T5" fmla="*/ 39 h 108"/>
              <a:gd name="T6" fmla="*/ 66 w 66"/>
              <a:gd name="T7" fmla="*/ 43 h 108"/>
              <a:gd name="T8" fmla="*/ 26 w 66"/>
              <a:gd name="T9" fmla="*/ 0 h 108"/>
              <a:gd name="T10" fmla="*/ 17 w 66"/>
              <a:gd name="T11" fmla="*/ 45 h 108"/>
              <a:gd name="T12" fmla="*/ 0 w 66"/>
              <a:gd name="T13" fmla="*/ 108 h 108"/>
              <a:gd name="T14" fmla="*/ 7 w 66"/>
              <a:gd name="T15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6" h="108">
                <a:moveTo>
                  <a:pt x="7" y="108"/>
                </a:moveTo>
                <a:cubicBezTo>
                  <a:pt x="18" y="88"/>
                  <a:pt x="35" y="66"/>
                  <a:pt x="50" y="66"/>
                </a:cubicBezTo>
                <a:cubicBezTo>
                  <a:pt x="49" y="54"/>
                  <a:pt x="48" y="48"/>
                  <a:pt x="41" y="39"/>
                </a:cubicBezTo>
                <a:cubicBezTo>
                  <a:pt x="51" y="37"/>
                  <a:pt x="58" y="39"/>
                  <a:pt x="66" y="43"/>
                </a:cubicBezTo>
                <a:cubicBezTo>
                  <a:pt x="63" y="28"/>
                  <a:pt x="41" y="6"/>
                  <a:pt x="26" y="0"/>
                </a:cubicBezTo>
                <a:cubicBezTo>
                  <a:pt x="26" y="11"/>
                  <a:pt x="28" y="32"/>
                  <a:pt x="17" y="45"/>
                </a:cubicBezTo>
                <a:cubicBezTo>
                  <a:pt x="8" y="54"/>
                  <a:pt x="2" y="84"/>
                  <a:pt x="0" y="108"/>
                </a:cubicBezTo>
                <a:cubicBezTo>
                  <a:pt x="2" y="108"/>
                  <a:pt x="5" y="108"/>
                  <a:pt x="7" y="108"/>
                </a:cubicBezTo>
                <a:close/>
              </a:path>
            </a:pathLst>
          </a:custGeom>
          <a:solidFill>
            <a:srgbClr val="FFCD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407"/>
          <p:cNvSpPr>
            <a:spLocks/>
          </p:cNvSpPr>
          <p:nvPr/>
        </p:nvSpPr>
        <p:spPr bwMode="auto">
          <a:xfrm>
            <a:off x="1804988" y="3098801"/>
            <a:ext cx="111125" cy="150813"/>
          </a:xfrm>
          <a:custGeom>
            <a:avLst/>
            <a:gdLst>
              <a:gd name="T0" fmla="*/ 0 w 66"/>
              <a:gd name="T1" fmla="*/ 90 h 90"/>
              <a:gd name="T2" fmla="*/ 47 w 66"/>
              <a:gd name="T3" fmla="*/ 57 h 90"/>
              <a:gd name="T4" fmla="*/ 34 w 66"/>
              <a:gd name="T5" fmla="*/ 28 h 90"/>
              <a:gd name="T6" fmla="*/ 66 w 66"/>
              <a:gd name="T7" fmla="*/ 38 h 90"/>
              <a:gd name="T8" fmla="*/ 27 w 66"/>
              <a:gd name="T9" fmla="*/ 0 h 90"/>
              <a:gd name="T10" fmla="*/ 18 w 66"/>
              <a:gd name="T11" fmla="*/ 45 h 90"/>
              <a:gd name="T12" fmla="*/ 0 w 66"/>
              <a:gd name="T1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6" h="90">
                <a:moveTo>
                  <a:pt x="0" y="90"/>
                </a:moveTo>
                <a:cubicBezTo>
                  <a:pt x="17" y="65"/>
                  <a:pt x="35" y="57"/>
                  <a:pt x="47" y="57"/>
                </a:cubicBezTo>
                <a:cubicBezTo>
                  <a:pt x="44" y="45"/>
                  <a:pt x="38" y="33"/>
                  <a:pt x="34" y="28"/>
                </a:cubicBezTo>
                <a:cubicBezTo>
                  <a:pt x="52" y="28"/>
                  <a:pt x="58" y="32"/>
                  <a:pt x="66" y="38"/>
                </a:cubicBezTo>
                <a:cubicBezTo>
                  <a:pt x="63" y="23"/>
                  <a:pt x="42" y="6"/>
                  <a:pt x="27" y="0"/>
                </a:cubicBezTo>
                <a:cubicBezTo>
                  <a:pt x="27" y="11"/>
                  <a:pt x="28" y="31"/>
                  <a:pt x="18" y="45"/>
                </a:cubicBezTo>
                <a:cubicBezTo>
                  <a:pt x="7" y="59"/>
                  <a:pt x="0" y="69"/>
                  <a:pt x="0" y="9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408"/>
          <p:cNvSpPr>
            <a:spLocks/>
          </p:cNvSpPr>
          <p:nvPr/>
        </p:nvSpPr>
        <p:spPr bwMode="auto">
          <a:xfrm>
            <a:off x="1666875" y="2786063"/>
            <a:ext cx="274637" cy="206375"/>
          </a:xfrm>
          <a:custGeom>
            <a:avLst/>
            <a:gdLst>
              <a:gd name="T0" fmla="*/ 81 w 164"/>
              <a:gd name="T1" fmla="*/ 46 h 123"/>
              <a:gd name="T2" fmla="*/ 139 w 164"/>
              <a:gd name="T3" fmla="*/ 90 h 123"/>
              <a:gd name="T4" fmla="*/ 156 w 164"/>
              <a:gd name="T5" fmla="*/ 94 h 123"/>
              <a:gd name="T6" fmla="*/ 84 w 164"/>
              <a:gd name="T7" fmla="*/ 0 h 123"/>
              <a:gd name="T8" fmla="*/ 8 w 164"/>
              <a:gd name="T9" fmla="*/ 91 h 123"/>
              <a:gd name="T10" fmla="*/ 27 w 164"/>
              <a:gd name="T11" fmla="*/ 91 h 123"/>
              <a:gd name="T12" fmla="*/ 81 w 164"/>
              <a:gd name="T13" fmla="*/ 46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23">
                <a:moveTo>
                  <a:pt x="81" y="46"/>
                </a:moveTo>
                <a:cubicBezTo>
                  <a:pt x="120" y="46"/>
                  <a:pt x="138" y="71"/>
                  <a:pt x="139" y="90"/>
                </a:cubicBezTo>
                <a:cubicBezTo>
                  <a:pt x="141" y="110"/>
                  <a:pt x="147" y="112"/>
                  <a:pt x="156" y="94"/>
                </a:cubicBezTo>
                <a:cubicBezTo>
                  <a:pt x="164" y="76"/>
                  <a:pt x="144" y="0"/>
                  <a:pt x="84" y="0"/>
                </a:cubicBezTo>
                <a:cubicBezTo>
                  <a:pt x="25" y="0"/>
                  <a:pt x="0" y="59"/>
                  <a:pt x="8" y="91"/>
                </a:cubicBezTo>
                <a:cubicBezTo>
                  <a:pt x="17" y="123"/>
                  <a:pt x="27" y="105"/>
                  <a:pt x="27" y="91"/>
                </a:cubicBezTo>
                <a:cubicBezTo>
                  <a:pt x="26" y="77"/>
                  <a:pt x="38" y="47"/>
                  <a:pt x="81" y="46"/>
                </a:cubicBezTo>
                <a:close/>
              </a:path>
            </a:pathLst>
          </a:custGeom>
          <a:solidFill>
            <a:srgbClr val="A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409"/>
          <p:cNvSpPr>
            <a:spLocks/>
          </p:cNvSpPr>
          <p:nvPr/>
        </p:nvSpPr>
        <p:spPr bwMode="auto">
          <a:xfrm>
            <a:off x="1906588" y="2917826"/>
            <a:ext cx="33337" cy="61913"/>
          </a:xfrm>
          <a:custGeom>
            <a:avLst/>
            <a:gdLst>
              <a:gd name="T0" fmla="*/ 14 w 20"/>
              <a:gd name="T1" fmla="*/ 1 h 37"/>
              <a:gd name="T2" fmla="*/ 17 w 20"/>
              <a:gd name="T3" fmla="*/ 20 h 37"/>
              <a:gd name="T4" fmla="*/ 6 w 20"/>
              <a:gd name="T5" fmla="*/ 36 h 37"/>
              <a:gd name="T6" fmla="*/ 2 w 20"/>
              <a:gd name="T7" fmla="*/ 16 h 37"/>
              <a:gd name="T8" fmla="*/ 14 w 20"/>
              <a:gd name="T9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7">
                <a:moveTo>
                  <a:pt x="14" y="1"/>
                </a:moveTo>
                <a:cubicBezTo>
                  <a:pt x="18" y="2"/>
                  <a:pt x="20" y="10"/>
                  <a:pt x="17" y="20"/>
                </a:cubicBezTo>
                <a:cubicBezTo>
                  <a:pt x="15" y="30"/>
                  <a:pt x="10" y="37"/>
                  <a:pt x="6" y="36"/>
                </a:cubicBezTo>
                <a:cubicBezTo>
                  <a:pt x="2" y="35"/>
                  <a:pt x="0" y="26"/>
                  <a:pt x="2" y="16"/>
                </a:cubicBezTo>
                <a:cubicBezTo>
                  <a:pt x="4" y="7"/>
                  <a:pt x="10" y="0"/>
                  <a:pt x="14" y="1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410"/>
          <p:cNvSpPr>
            <a:spLocks/>
          </p:cNvSpPr>
          <p:nvPr/>
        </p:nvSpPr>
        <p:spPr bwMode="auto">
          <a:xfrm>
            <a:off x="1671638" y="2917826"/>
            <a:ext cx="33337" cy="61913"/>
          </a:xfrm>
          <a:custGeom>
            <a:avLst/>
            <a:gdLst>
              <a:gd name="T0" fmla="*/ 6 w 20"/>
              <a:gd name="T1" fmla="*/ 1 h 37"/>
              <a:gd name="T2" fmla="*/ 2 w 20"/>
              <a:gd name="T3" fmla="*/ 20 h 37"/>
              <a:gd name="T4" fmla="*/ 14 w 20"/>
              <a:gd name="T5" fmla="*/ 36 h 37"/>
              <a:gd name="T6" fmla="*/ 18 w 20"/>
              <a:gd name="T7" fmla="*/ 16 h 37"/>
              <a:gd name="T8" fmla="*/ 6 w 20"/>
              <a:gd name="T9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" h="37">
                <a:moveTo>
                  <a:pt x="6" y="1"/>
                </a:moveTo>
                <a:cubicBezTo>
                  <a:pt x="2" y="2"/>
                  <a:pt x="0" y="10"/>
                  <a:pt x="2" y="20"/>
                </a:cubicBezTo>
                <a:cubicBezTo>
                  <a:pt x="5" y="30"/>
                  <a:pt x="10" y="37"/>
                  <a:pt x="14" y="36"/>
                </a:cubicBezTo>
                <a:cubicBezTo>
                  <a:pt x="18" y="35"/>
                  <a:pt x="20" y="26"/>
                  <a:pt x="18" y="16"/>
                </a:cubicBezTo>
                <a:cubicBezTo>
                  <a:pt x="15" y="7"/>
                  <a:pt x="10" y="0"/>
                  <a:pt x="6" y="1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411"/>
          <p:cNvSpPr>
            <a:spLocks/>
          </p:cNvSpPr>
          <p:nvPr/>
        </p:nvSpPr>
        <p:spPr bwMode="auto">
          <a:xfrm>
            <a:off x="1719263" y="2801938"/>
            <a:ext cx="195262" cy="122238"/>
          </a:xfrm>
          <a:custGeom>
            <a:avLst/>
            <a:gdLst>
              <a:gd name="T0" fmla="*/ 3 w 117"/>
              <a:gd name="T1" fmla="*/ 22 h 73"/>
              <a:gd name="T2" fmla="*/ 112 w 117"/>
              <a:gd name="T3" fmla="*/ 73 h 73"/>
              <a:gd name="T4" fmla="*/ 3 w 117"/>
              <a:gd name="T5" fmla="*/ 22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7" h="73">
                <a:moveTo>
                  <a:pt x="3" y="22"/>
                </a:moveTo>
                <a:cubicBezTo>
                  <a:pt x="0" y="44"/>
                  <a:pt x="62" y="71"/>
                  <a:pt x="112" y="73"/>
                </a:cubicBezTo>
                <a:cubicBezTo>
                  <a:pt x="117" y="14"/>
                  <a:pt x="42" y="0"/>
                  <a:pt x="3" y="22"/>
                </a:cubicBezTo>
                <a:close/>
              </a:path>
            </a:pathLst>
          </a:custGeom>
          <a:solidFill>
            <a:srgbClr val="A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412"/>
          <p:cNvSpPr>
            <a:spLocks noEditPoints="1"/>
          </p:cNvSpPr>
          <p:nvPr/>
        </p:nvSpPr>
        <p:spPr bwMode="auto">
          <a:xfrm>
            <a:off x="1701800" y="2930526"/>
            <a:ext cx="204787" cy="47625"/>
          </a:xfrm>
          <a:custGeom>
            <a:avLst/>
            <a:gdLst>
              <a:gd name="T0" fmla="*/ 92 w 122"/>
              <a:gd name="T1" fmla="*/ 28 h 29"/>
              <a:gd name="T2" fmla="*/ 99 w 122"/>
              <a:gd name="T3" fmla="*/ 28 h 29"/>
              <a:gd name="T4" fmla="*/ 122 w 122"/>
              <a:gd name="T5" fmla="*/ 18 h 29"/>
              <a:gd name="T6" fmla="*/ 122 w 122"/>
              <a:gd name="T7" fmla="*/ 2 h 29"/>
              <a:gd name="T8" fmla="*/ 92 w 122"/>
              <a:gd name="T9" fmla="*/ 2 h 29"/>
              <a:gd name="T10" fmla="*/ 92 w 122"/>
              <a:gd name="T11" fmla="*/ 5 h 29"/>
              <a:gd name="T12" fmla="*/ 117 w 122"/>
              <a:gd name="T13" fmla="*/ 7 h 29"/>
              <a:gd name="T14" fmla="*/ 114 w 122"/>
              <a:gd name="T15" fmla="*/ 20 h 29"/>
              <a:gd name="T16" fmla="*/ 95 w 122"/>
              <a:gd name="T17" fmla="*/ 26 h 29"/>
              <a:gd name="T18" fmla="*/ 92 w 122"/>
              <a:gd name="T19" fmla="*/ 26 h 29"/>
              <a:gd name="T20" fmla="*/ 92 w 122"/>
              <a:gd name="T21" fmla="*/ 28 h 29"/>
              <a:gd name="T22" fmla="*/ 29 w 122"/>
              <a:gd name="T23" fmla="*/ 28 h 29"/>
              <a:gd name="T24" fmla="*/ 49 w 122"/>
              <a:gd name="T25" fmla="*/ 27 h 29"/>
              <a:gd name="T26" fmla="*/ 56 w 122"/>
              <a:gd name="T27" fmla="*/ 16 h 29"/>
              <a:gd name="T28" fmla="*/ 66 w 122"/>
              <a:gd name="T29" fmla="*/ 16 h 29"/>
              <a:gd name="T30" fmla="*/ 73 w 122"/>
              <a:gd name="T31" fmla="*/ 27 h 29"/>
              <a:gd name="T32" fmla="*/ 92 w 122"/>
              <a:gd name="T33" fmla="*/ 28 h 29"/>
              <a:gd name="T34" fmla="*/ 92 w 122"/>
              <a:gd name="T35" fmla="*/ 26 h 29"/>
              <a:gd name="T36" fmla="*/ 75 w 122"/>
              <a:gd name="T37" fmla="*/ 24 h 29"/>
              <a:gd name="T38" fmla="*/ 69 w 122"/>
              <a:gd name="T39" fmla="*/ 12 h 29"/>
              <a:gd name="T40" fmla="*/ 91 w 122"/>
              <a:gd name="T41" fmla="*/ 5 h 29"/>
              <a:gd name="T42" fmla="*/ 92 w 122"/>
              <a:gd name="T43" fmla="*/ 5 h 29"/>
              <a:gd name="T44" fmla="*/ 92 w 122"/>
              <a:gd name="T45" fmla="*/ 2 h 29"/>
              <a:gd name="T46" fmla="*/ 89 w 122"/>
              <a:gd name="T47" fmla="*/ 3 h 29"/>
              <a:gd name="T48" fmla="*/ 62 w 122"/>
              <a:gd name="T49" fmla="*/ 7 h 29"/>
              <a:gd name="T50" fmla="*/ 33 w 122"/>
              <a:gd name="T51" fmla="*/ 3 h 29"/>
              <a:gd name="T52" fmla="*/ 29 w 122"/>
              <a:gd name="T53" fmla="*/ 2 h 29"/>
              <a:gd name="T54" fmla="*/ 29 w 122"/>
              <a:gd name="T55" fmla="*/ 5 h 29"/>
              <a:gd name="T56" fmla="*/ 31 w 122"/>
              <a:gd name="T57" fmla="*/ 5 h 29"/>
              <a:gd name="T58" fmla="*/ 53 w 122"/>
              <a:gd name="T59" fmla="*/ 11 h 29"/>
              <a:gd name="T60" fmla="*/ 47 w 122"/>
              <a:gd name="T61" fmla="*/ 24 h 29"/>
              <a:gd name="T62" fmla="*/ 29 w 122"/>
              <a:gd name="T63" fmla="*/ 26 h 29"/>
              <a:gd name="T64" fmla="*/ 29 w 122"/>
              <a:gd name="T65" fmla="*/ 28 h 29"/>
              <a:gd name="T66" fmla="*/ 0 w 122"/>
              <a:gd name="T67" fmla="*/ 2 h 29"/>
              <a:gd name="T68" fmla="*/ 0 w 122"/>
              <a:gd name="T69" fmla="*/ 18 h 29"/>
              <a:gd name="T70" fmla="*/ 23 w 122"/>
              <a:gd name="T71" fmla="*/ 28 h 29"/>
              <a:gd name="T72" fmla="*/ 29 w 122"/>
              <a:gd name="T73" fmla="*/ 28 h 29"/>
              <a:gd name="T74" fmla="*/ 29 w 122"/>
              <a:gd name="T75" fmla="*/ 26 h 29"/>
              <a:gd name="T76" fmla="*/ 27 w 122"/>
              <a:gd name="T77" fmla="*/ 26 h 29"/>
              <a:gd name="T78" fmla="*/ 8 w 122"/>
              <a:gd name="T79" fmla="*/ 20 h 29"/>
              <a:gd name="T80" fmla="*/ 5 w 122"/>
              <a:gd name="T81" fmla="*/ 7 h 29"/>
              <a:gd name="T82" fmla="*/ 29 w 122"/>
              <a:gd name="T83" fmla="*/ 5 h 29"/>
              <a:gd name="T84" fmla="*/ 29 w 122"/>
              <a:gd name="T85" fmla="*/ 2 h 29"/>
              <a:gd name="T86" fmla="*/ 0 w 122"/>
              <a:gd name="T87" fmla="*/ 2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22" h="29">
                <a:moveTo>
                  <a:pt x="92" y="28"/>
                </a:moveTo>
                <a:cubicBezTo>
                  <a:pt x="95" y="28"/>
                  <a:pt x="97" y="28"/>
                  <a:pt x="99" y="28"/>
                </a:cubicBezTo>
                <a:cubicBezTo>
                  <a:pt x="108" y="27"/>
                  <a:pt x="121" y="20"/>
                  <a:pt x="122" y="18"/>
                </a:cubicBezTo>
                <a:cubicBezTo>
                  <a:pt x="122" y="16"/>
                  <a:pt x="121" y="5"/>
                  <a:pt x="122" y="2"/>
                </a:cubicBezTo>
                <a:cubicBezTo>
                  <a:pt x="122" y="0"/>
                  <a:pt x="103" y="1"/>
                  <a:pt x="92" y="2"/>
                </a:cubicBezTo>
                <a:cubicBezTo>
                  <a:pt x="92" y="5"/>
                  <a:pt x="92" y="5"/>
                  <a:pt x="92" y="5"/>
                </a:cubicBezTo>
                <a:cubicBezTo>
                  <a:pt x="101" y="4"/>
                  <a:pt x="117" y="4"/>
                  <a:pt x="117" y="7"/>
                </a:cubicBezTo>
                <a:cubicBezTo>
                  <a:pt x="117" y="8"/>
                  <a:pt x="117" y="17"/>
                  <a:pt x="114" y="20"/>
                </a:cubicBezTo>
                <a:cubicBezTo>
                  <a:pt x="112" y="22"/>
                  <a:pt x="103" y="25"/>
                  <a:pt x="95" y="26"/>
                </a:cubicBezTo>
                <a:cubicBezTo>
                  <a:pt x="94" y="26"/>
                  <a:pt x="93" y="26"/>
                  <a:pt x="92" y="26"/>
                </a:cubicBezTo>
                <a:lnTo>
                  <a:pt x="92" y="28"/>
                </a:lnTo>
                <a:close/>
                <a:moveTo>
                  <a:pt x="29" y="28"/>
                </a:moveTo>
                <a:cubicBezTo>
                  <a:pt x="38" y="29"/>
                  <a:pt x="48" y="29"/>
                  <a:pt x="49" y="27"/>
                </a:cubicBezTo>
                <a:cubicBezTo>
                  <a:pt x="51" y="25"/>
                  <a:pt x="55" y="18"/>
                  <a:pt x="56" y="16"/>
                </a:cubicBezTo>
                <a:cubicBezTo>
                  <a:pt x="56" y="13"/>
                  <a:pt x="66" y="14"/>
                  <a:pt x="66" y="16"/>
                </a:cubicBezTo>
                <a:cubicBezTo>
                  <a:pt x="67" y="18"/>
                  <a:pt x="71" y="25"/>
                  <a:pt x="73" y="27"/>
                </a:cubicBezTo>
                <a:cubicBezTo>
                  <a:pt x="74" y="29"/>
                  <a:pt x="84" y="29"/>
                  <a:pt x="92" y="28"/>
                </a:cubicBezTo>
                <a:cubicBezTo>
                  <a:pt x="92" y="26"/>
                  <a:pt x="92" y="26"/>
                  <a:pt x="92" y="26"/>
                </a:cubicBezTo>
                <a:cubicBezTo>
                  <a:pt x="85" y="27"/>
                  <a:pt x="79" y="26"/>
                  <a:pt x="75" y="24"/>
                </a:cubicBezTo>
                <a:cubicBezTo>
                  <a:pt x="72" y="23"/>
                  <a:pt x="67" y="14"/>
                  <a:pt x="69" y="12"/>
                </a:cubicBezTo>
                <a:cubicBezTo>
                  <a:pt x="70" y="9"/>
                  <a:pt x="83" y="6"/>
                  <a:pt x="91" y="5"/>
                </a:cubicBezTo>
                <a:cubicBezTo>
                  <a:pt x="91" y="5"/>
                  <a:pt x="92" y="5"/>
                  <a:pt x="92" y="5"/>
                </a:cubicBezTo>
                <a:cubicBezTo>
                  <a:pt x="92" y="2"/>
                  <a:pt x="92" y="2"/>
                  <a:pt x="92" y="2"/>
                </a:cubicBezTo>
                <a:cubicBezTo>
                  <a:pt x="91" y="3"/>
                  <a:pt x="90" y="3"/>
                  <a:pt x="89" y="3"/>
                </a:cubicBezTo>
                <a:cubicBezTo>
                  <a:pt x="76" y="5"/>
                  <a:pt x="68" y="7"/>
                  <a:pt x="62" y="7"/>
                </a:cubicBezTo>
                <a:cubicBezTo>
                  <a:pt x="54" y="7"/>
                  <a:pt x="48" y="5"/>
                  <a:pt x="33" y="3"/>
                </a:cubicBezTo>
                <a:cubicBezTo>
                  <a:pt x="32" y="3"/>
                  <a:pt x="31" y="2"/>
                  <a:pt x="29" y="2"/>
                </a:cubicBezTo>
                <a:cubicBezTo>
                  <a:pt x="29" y="5"/>
                  <a:pt x="29" y="5"/>
                  <a:pt x="29" y="5"/>
                </a:cubicBezTo>
                <a:cubicBezTo>
                  <a:pt x="30" y="5"/>
                  <a:pt x="30" y="5"/>
                  <a:pt x="31" y="5"/>
                </a:cubicBezTo>
                <a:cubicBezTo>
                  <a:pt x="39" y="6"/>
                  <a:pt x="52" y="9"/>
                  <a:pt x="53" y="11"/>
                </a:cubicBezTo>
                <a:cubicBezTo>
                  <a:pt x="55" y="14"/>
                  <a:pt x="50" y="23"/>
                  <a:pt x="47" y="24"/>
                </a:cubicBezTo>
                <a:cubicBezTo>
                  <a:pt x="43" y="26"/>
                  <a:pt x="36" y="26"/>
                  <a:pt x="29" y="26"/>
                </a:cubicBezTo>
                <a:lnTo>
                  <a:pt x="29" y="28"/>
                </a:lnTo>
                <a:close/>
                <a:moveTo>
                  <a:pt x="0" y="2"/>
                </a:moveTo>
                <a:cubicBezTo>
                  <a:pt x="1" y="5"/>
                  <a:pt x="0" y="16"/>
                  <a:pt x="0" y="18"/>
                </a:cubicBezTo>
                <a:cubicBezTo>
                  <a:pt x="1" y="20"/>
                  <a:pt x="13" y="27"/>
                  <a:pt x="23" y="28"/>
                </a:cubicBezTo>
                <a:cubicBezTo>
                  <a:pt x="25" y="28"/>
                  <a:pt x="27" y="28"/>
                  <a:pt x="29" y="28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8" y="26"/>
                  <a:pt x="27" y="26"/>
                </a:cubicBezTo>
                <a:cubicBezTo>
                  <a:pt x="19" y="25"/>
                  <a:pt x="10" y="22"/>
                  <a:pt x="8" y="20"/>
                </a:cubicBezTo>
                <a:cubicBezTo>
                  <a:pt x="5" y="17"/>
                  <a:pt x="5" y="8"/>
                  <a:pt x="5" y="7"/>
                </a:cubicBezTo>
                <a:cubicBezTo>
                  <a:pt x="5" y="4"/>
                  <a:pt x="21" y="4"/>
                  <a:pt x="29" y="5"/>
                </a:cubicBezTo>
                <a:cubicBezTo>
                  <a:pt x="29" y="2"/>
                  <a:pt x="29" y="2"/>
                  <a:pt x="29" y="2"/>
                </a:cubicBezTo>
                <a:cubicBezTo>
                  <a:pt x="19" y="1"/>
                  <a:pt x="0" y="0"/>
                  <a:pt x="0" y="2"/>
                </a:cubicBezTo>
                <a:close/>
              </a:path>
            </a:pathLst>
          </a:cu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Oval 413"/>
          <p:cNvSpPr>
            <a:spLocks noChangeArrowheads="1"/>
          </p:cNvSpPr>
          <p:nvPr/>
        </p:nvSpPr>
        <p:spPr bwMode="auto">
          <a:xfrm>
            <a:off x="3956050" y="3479801"/>
            <a:ext cx="1039812" cy="10382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414"/>
          <p:cNvSpPr>
            <a:spLocks/>
          </p:cNvSpPr>
          <p:nvPr/>
        </p:nvSpPr>
        <p:spPr bwMode="auto">
          <a:xfrm>
            <a:off x="4198938" y="3819526"/>
            <a:ext cx="387350" cy="488950"/>
          </a:xfrm>
          <a:custGeom>
            <a:avLst/>
            <a:gdLst>
              <a:gd name="T0" fmla="*/ 53 w 231"/>
              <a:gd name="T1" fmla="*/ 17 h 292"/>
              <a:gd name="T2" fmla="*/ 50 w 231"/>
              <a:gd name="T3" fmla="*/ 248 h 292"/>
              <a:gd name="T4" fmla="*/ 89 w 231"/>
              <a:gd name="T5" fmla="*/ 286 h 292"/>
              <a:gd name="T6" fmla="*/ 165 w 231"/>
              <a:gd name="T7" fmla="*/ 292 h 292"/>
              <a:gd name="T8" fmla="*/ 228 w 231"/>
              <a:gd name="T9" fmla="*/ 288 h 292"/>
              <a:gd name="T10" fmla="*/ 229 w 231"/>
              <a:gd name="T11" fmla="*/ 283 h 292"/>
              <a:gd name="T12" fmla="*/ 53 w 231"/>
              <a:gd name="T13" fmla="*/ 17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1" h="292">
                <a:moveTo>
                  <a:pt x="53" y="17"/>
                </a:moveTo>
                <a:cubicBezTo>
                  <a:pt x="35" y="40"/>
                  <a:pt x="0" y="172"/>
                  <a:pt x="50" y="248"/>
                </a:cubicBezTo>
                <a:cubicBezTo>
                  <a:pt x="60" y="264"/>
                  <a:pt x="74" y="276"/>
                  <a:pt x="89" y="286"/>
                </a:cubicBezTo>
                <a:cubicBezTo>
                  <a:pt x="113" y="290"/>
                  <a:pt x="138" y="292"/>
                  <a:pt x="165" y="292"/>
                </a:cubicBezTo>
                <a:cubicBezTo>
                  <a:pt x="186" y="292"/>
                  <a:pt x="207" y="291"/>
                  <a:pt x="228" y="288"/>
                </a:cubicBezTo>
                <a:cubicBezTo>
                  <a:pt x="228" y="286"/>
                  <a:pt x="229" y="285"/>
                  <a:pt x="229" y="283"/>
                </a:cubicBezTo>
                <a:cubicBezTo>
                  <a:pt x="231" y="239"/>
                  <a:pt x="86" y="0"/>
                  <a:pt x="53" y="17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415"/>
          <p:cNvSpPr>
            <a:spLocks/>
          </p:cNvSpPr>
          <p:nvPr/>
        </p:nvSpPr>
        <p:spPr bwMode="auto">
          <a:xfrm>
            <a:off x="4354513" y="3819526"/>
            <a:ext cx="384175" cy="488950"/>
          </a:xfrm>
          <a:custGeom>
            <a:avLst/>
            <a:gdLst>
              <a:gd name="T0" fmla="*/ 180 w 230"/>
              <a:gd name="T1" fmla="*/ 17 h 292"/>
              <a:gd name="T2" fmla="*/ 180 w 230"/>
              <a:gd name="T3" fmla="*/ 240 h 292"/>
              <a:gd name="T4" fmla="*/ 123 w 230"/>
              <a:gd name="T5" fmla="*/ 289 h 292"/>
              <a:gd name="T6" fmla="*/ 73 w 230"/>
              <a:gd name="T7" fmla="*/ 292 h 292"/>
              <a:gd name="T8" fmla="*/ 4 w 230"/>
              <a:gd name="T9" fmla="*/ 287 h 292"/>
              <a:gd name="T10" fmla="*/ 3 w 230"/>
              <a:gd name="T11" fmla="*/ 283 h 292"/>
              <a:gd name="T12" fmla="*/ 180 w 230"/>
              <a:gd name="T13" fmla="*/ 17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" h="292">
                <a:moveTo>
                  <a:pt x="180" y="17"/>
                </a:moveTo>
                <a:cubicBezTo>
                  <a:pt x="198" y="39"/>
                  <a:pt x="230" y="164"/>
                  <a:pt x="180" y="240"/>
                </a:cubicBezTo>
                <a:cubicBezTo>
                  <a:pt x="166" y="262"/>
                  <a:pt x="145" y="278"/>
                  <a:pt x="123" y="289"/>
                </a:cubicBezTo>
                <a:cubicBezTo>
                  <a:pt x="107" y="291"/>
                  <a:pt x="90" y="292"/>
                  <a:pt x="73" y="292"/>
                </a:cubicBezTo>
                <a:cubicBezTo>
                  <a:pt x="49" y="292"/>
                  <a:pt x="26" y="290"/>
                  <a:pt x="4" y="287"/>
                </a:cubicBezTo>
                <a:cubicBezTo>
                  <a:pt x="3" y="286"/>
                  <a:pt x="3" y="284"/>
                  <a:pt x="3" y="283"/>
                </a:cubicBezTo>
                <a:cubicBezTo>
                  <a:pt x="0" y="239"/>
                  <a:pt x="146" y="0"/>
                  <a:pt x="180" y="17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416"/>
          <p:cNvSpPr>
            <a:spLocks/>
          </p:cNvSpPr>
          <p:nvPr/>
        </p:nvSpPr>
        <p:spPr bwMode="auto">
          <a:xfrm>
            <a:off x="4206875" y="4259263"/>
            <a:ext cx="539750" cy="258763"/>
          </a:xfrm>
          <a:custGeom>
            <a:avLst/>
            <a:gdLst>
              <a:gd name="T0" fmla="*/ 45 w 322"/>
              <a:gd name="T1" fmla="*/ 42 h 155"/>
              <a:gd name="T2" fmla="*/ 0 w 322"/>
              <a:gd name="T3" fmla="*/ 110 h 155"/>
              <a:gd name="T4" fmla="*/ 161 w 322"/>
              <a:gd name="T5" fmla="*/ 155 h 155"/>
              <a:gd name="T6" fmla="*/ 322 w 322"/>
              <a:gd name="T7" fmla="*/ 110 h 155"/>
              <a:gd name="T8" fmla="*/ 277 w 322"/>
              <a:gd name="T9" fmla="*/ 42 h 155"/>
              <a:gd name="T10" fmla="*/ 161 w 322"/>
              <a:gd name="T11" fmla="*/ 1 h 155"/>
              <a:gd name="T12" fmla="*/ 45 w 322"/>
              <a:gd name="T13" fmla="*/ 42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2" h="155">
                <a:moveTo>
                  <a:pt x="45" y="42"/>
                </a:moveTo>
                <a:cubicBezTo>
                  <a:pt x="24" y="56"/>
                  <a:pt x="11" y="80"/>
                  <a:pt x="0" y="110"/>
                </a:cubicBezTo>
                <a:cubicBezTo>
                  <a:pt x="47" y="139"/>
                  <a:pt x="102" y="155"/>
                  <a:pt x="161" y="155"/>
                </a:cubicBezTo>
                <a:cubicBezTo>
                  <a:pt x="220" y="155"/>
                  <a:pt x="275" y="139"/>
                  <a:pt x="322" y="110"/>
                </a:cubicBezTo>
                <a:cubicBezTo>
                  <a:pt x="310" y="80"/>
                  <a:pt x="298" y="56"/>
                  <a:pt x="277" y="42"/>
                </a:cubicBezTo>
                <a:cubicBezTo>
                  <a:pt x="224" y="9"/>
                  <a:pt x="192" y="1"/>
                  <a:pt x="161" y="1"/>
                </a:cubicBezTo>
                <a:cubicBezTo>
                  <a:pt x="129" y="0"/>
                  <a:pt x="97" y="8"/>
                  <a:pt x="45" y="42"/>
                </a:cubicBezTo>
                <a:close/>
              </a:path>
            </a:pathLst>
          </a:custGeom>
          <a:solidFill>
            <a:srgbClr val="CB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417"/>
          <p:cNvSpPr>
            <a:spLocks/>
          </p:cNvSpPr>
          <p:nvPr/>
        </p:nvSpPr>
        <p:spPr bwMode="auto">
          <a:xfrm>
            <a:off x="4402138" y="4064001"/>
            <a:ext cx="146050" cy="293688"/>
          </a:xfrm>
          <a:custGeom>
            <a:avLst/>
            <a:gdLst>
              <a:gd name="T0" fmla="*/ 0 w 87"/>
              <a:gd name="T1" fmla="*/ 0 h 175"/>
              <a:gd name="T2" fmla="*/ 87 w 87"/>
              <a:gd name="T3" fmla="*/ 0 h 175"/>
              <a:gd name="T4" fmla="*/ 87 w 87"/>
              <a:gd name="T5" fmla="*/ 127 h 175"/>
              <a:gd name="T6" fmla="*/ 0 w 87"/>
              <a:gd name="T7" fmla="*/ 127 h 175"/>
              <a:gd name="T8" fmla="*/ 0 w 87"/>
              <a:gd name="T9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75">
                <a:moveTo>
                  <a:pt x="0" y="0"/>
                </a:moveTo>
                <a:cubicBezTo>
                  <a:pt x="87" y="0"/>
                  <a:pt x="87" y="0"/>
                  <a:pt x="87" y="0"/>
                </a:cubicBezTo>
                <a:cubicBezTo>
                  <a:pt x="87" y="127"/>
                  <a:pt x="87" y="127"/>
                  <a:pt x="87" y="127"/>
                </a:cubicBezTo>
                <a:cubicBezTo>
                  <a:pt x="87" y="170"/>
                  <a:pt x="0" y="175"/>
                  <a:pt x="0" y="127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418"/>
          <p:cNvSpPr>
            <a:spLocks/>
          </p:cNvSpPr>
          <p:nvPr/>
        </p:nvSpPr>
        <p:spPr bwMode="auto">
          <a:xfrm>
            <a:off x="4402138" y="4171951"/>
            <a:ext cx="146050" cy="98425"/>
          </a:xfrm>
          <a:custGeom>
            <a:avLst/>
            <a:gdLst>
              <a:gd name="T0" fmla="*/ 92 w 92"/>
              <a:gd name="T1" fmla="*/ 17 h 62"/>
              <a:gd name="T2" fmla="*/ 92 w 92"/>
              <a:gd name="T3" fmla="*/ 0 h 62"/>
              <a:gd name="T4" fmla="*/ 0 w 92"/>
              <a:gd name="T5" fmla="*/ 0 h 62"/>
              <a:gd name="T6" fmla="*/ 0 w 92"/>
              <a:gd name="T7" fmla="*/ 62 h 62"/>
              <a:gd name="T8" fmla="*/ 92 w 92"/>
              <a:gd name="T9" fmla="*/ 1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62">
                <a:moveTo>
                  <a:pt x="92" y="17"/>
                </a:moveTo>
                <a:lnTo>
                  <a:pt x="92" y="0"/>
                </a:lnTo>
                <a:lnTo>
                  <a:pt x="0" y="0"/>
                </a:lnTo>
                <a:lnTo>
                  <a:pt x="0" y="62"/>
                </a:lnTo>
                <a:lnTo>
                  <a:pt x="92" y="17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419"/>
          <p:cNvSpPr>
            <a:spLocks/>
          </p:cNvSpPr>
          <p:nvPr/>
        </p:nvSpPr>
        <p:spPr bwMode="auto">
          <a:xfrm>
            <a:off x="4164013" y="3794126"/>
            <a:ext cx="622300" cy="411163"/>
          </a:xfrm>
          <a:custGeom>
            <a:avLst/>
            <a:gdLst>
              <a:gd name="T0" fmla="*/ 186 w 371"/>
              <a:gd name="T1" fmla="*/ 0 h 245"/>
              <a:gd name="T2" fmla="*/ 186 w 371"/>
              <a:gd name="T3" fmla="*/ 245 h 245"/>
              <a:gd name="T4" fmla="*/ 186 w 371"/>
              <a:gd name="T5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1" h="245">
                <a:moveTo>
                  <a:pt x="186" y="0"/>
                </a:moveTo>
                <a:cubicBezTo>
                  <a:pt x="371" y="0"/>
                  <a:pt x="296" y="245"/>
                  <a:pt x="186" y="245"/>
                </a:cubicBezTo>
                <a:cubicBezTo>
                  <a:pt x="75" y="245"/>
                  <a:pt x="0" y="0"/>
                  <a:pt x="186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Freeform 420"/>
          <p:cNvSpPr>
            <a:spLocks/>
          </p:cNvSpPr>
          <p:nvPr/>
        </p:nvSpPr>
        <p:spPr bwMode="auto">
          <a:xfrm>
            <a:off x="4252913" y="3719513"/>
            <a:ext cx="444500" cy="334963"/>
          </a:xfrm>
          <a:custGeom>
            <a:avLst/>
            <a:gdLst>
              <a:gd name="T0" fmla="*/ 170 w 265"/>
              <a:gd name="T1" fmla="*/ 69 h 200"/>
              <a:gd name="T2" fmla="*/ 233 w 265"/>
              <a:gd name="T3" fmla="*/ 159 h 200"/>
              <a:gd name="T4" fmla="*/ 252 w 265"/>
              <a:gd name="T5" fmla="*/ 153 h 200"/>
              <a:gd name="T6" fmla="*/ 136 w 265"/>
              <a:gd name="T7" fmla="*/ 0 h 200"/>
              <a:gd name="T8" fmla="*/ 14 w 265"/>
              <a:gd name="T9" fmla="*/ 148 h 200"/>
              <a:gd name="T10" fmla="*/ 43 w 265"/>
              <a:gd name="T11" fmla="*/ 146 h 200"/>
              <a:gd name="T12" fmla="*/ 170 w 265"/>
              <a:gd name="T13" fmla="*/ 6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5" h="200">
                <a:moveTo>
                  <a:pt x="170" y="69"/>
                </a:moveTo>
                <a:cubicBezTo>
                  <a:pt x="201" y="84"/>
                  <a:pt x="226" y="120"/>
                  <a:pt x="233" y="159"/>
                </a:cubicBezTo>
                <a:cubicBezTo>
                  <a:pt x="239" y="198"/>
                  <a:pt x="238" y="182"/>
                  <a:pt x="252" y="153"/>
                </a:cubicBezTo>
                <a:cubicBezTo>
                  <a:pt x="265" y="124"/>
                  <a:pt x="232" y="0"/>
                  <a:pt x="136" y="0"/>
                </a:cubicBezTo>
                <a:cubicBezTo>
                  <a:pt x="40" y="0"/>
                  <a:pt x="0" y="96"/>
                  <a:pt x="14" y="148"/>
                </a:cubicBezTo>
                <a:cubicBezTo>
                  <a:pt x="27" y="200"/>
                  <a:pt x="35" y="185"/>
                  <a:pt x="43" y="146"/>
                </a:cubicBezTo>
                <a:cubicBezTo>
                  <a:pt x="52" y="106"/>
                  <a:pt x="86" y="60"/>
                  <a:pt x="170" y="69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421"/>
          <p:cNvSpPr>
            <a:spLocks/>
          </p:cNvSpPr>
          <p:nvPr/>
        </p:nvSpPr>
        <p:spPr bwMode="auto">
          <a:xfrm>
            <a:off x="4538663" y="3825876"/>
            <a:ext cx="203200" cy="365125"/>
          </a:xfrm>
          <a:custGeom>
            <a:avLst/>
            <a:gdLst>
              <a:gd name="T0" fmla="*/ 50 w 122"/>
              <a:gd name="T1" fmla="*/ 218 h 218"/>
              <a:gd name="T2" fmla="*/ 0 w 122"/>
              <a:gd name="T3" fmla="*/ 7 h 218"/>
              <a:gd name="T4" fmla="*/ 50 w 122"/>
              <a:gd name="T5" fmla="*/ 218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2" h="218">
                <a:moveTo>
                  <a:pt x="50" y="218"/>
                </a:moveTo>
                <a:cubicBezTo>
                  <a:pt x="104" y="89"/>
                  <a:pt x="19" y="8"/>
                  <a:pt x="0" y="7"/>
                </a:cubicBezTo>
                <a:cubicBezTo>
                  <a:pt x="36" y="0"/>
                  <a:pt x="122" y="81"/>
                  <a:pt x="50" y="218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422"/>
          <p:cNvSpPr>
            <a:spLocks/>
          </p:cNvSpPr>
          <p:nvPr/>
        </p:nvSpPr>
        <p:spPr bwMode="auto">
          <a:xfrm>
            <a:off x="4402138" y="4270376"/>
            <a:ext cx="147637" cy="187325"/>
          </a:xfrm>
          <a:custGeom>
            <a:avLst/>
            <a:gdLst>
              <a:gd name="T0" fmla="*/ 88 w 88"/>
              <a:gd name="T1" fmla="*/ 0 h 112"/>
              <a:gd name="T2" fmla="*/ 44 w 88"/>
              <a:gd name="T3" fmla="*/ 112 h 112"/>
              <a:gd name="T4" fmla="*/ 0 w 88"/>
              <a:gd name="T5" fmla="*/ 0 h 112"/>
              <a:gd name="T6" fmla="*/ 88 w 88"/>
              <a:gd name="T7" fmla="*/ 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8" h="112">
                <a:moveTo>
                  <a:pt x="88" y="0"/>
                </a:moveTo>
                <a:cubicBezTo>
                  <a:pt x="84" y="42"/>
                  <a:pt x="44" y="78"/>
                  <a:pt x="44" y="112"/>
                </a:cubicBezTo>
                <a:cubicBezTo>
                  <a:pt x="44" y="78"/>
                  <a:pt x="4" y="42"/>
                  <a:pt x="0" y="0"/>
                </a:cubicBezTo>
                <a:lnTo>
                  <a:pt x="88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423"/>
          <p:cNvSpPr>
            <a:spLocks/>
          </p:cNvSpPr>
          <p:nvPr/>
        </p:nvSpPr>
        <p:spPr bwMode="auto">
          <a:xfrm>
            <a:off x="4476750" y="4241801"/>
            <a:ext cx="179387" cy="188913"/>
          </a:xfrm>
          <a:custGeom>
            <a:avLst/>
            <a:gdLst>
              <a:gd name="T0" fmla="*/ 0 w 107"/>
              <a:gd name="T1" fmla="*/ 113 h 113"/>
              <a:gd name="T2" fmla="*/ 63 w 107"/>
              <a:gd name="T3" fmla="*/ 61 h 113"/>
              <a:gd name="T4" fmla="*/ 107 w 107"/>
              <a:gd name="T5" fmla="*/ 58 h 113"/>
              <a:gd name="T6" fmla="*/ 44 w 107"/>
              <a:gd name="T7" fmla="*/ 0 h 113"/>
              <a:gd name="T8" fmla="*/ 0 w 107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13">
                <a:moveTo>
                  <a:pt x="0" y="113"/>
                </a:moveTo>
                <a:cubicBezTo>
                  <a:pt x="19" y="85"/>
                  <a:pt x="39" y="68"/>
                  <a:pt x="63" y="61"/>
                </a:cubicBezTo>
                <a:cubicBezTo>
                  <a:pt x="75" y="57"/>
                  <a:pt x="96" y="53"/>
                  <a:pt x="107" y="58"/>
                </a:cubicBezTo>
                <a:cubicBezTo>
                  <a:pt x="86" y="34"/>
                  <a:pt x="64" y="22"/>
                  <a:pt x="44" y="0"/>
                </a:cubicBezTo>
                <a:cubicBezTo>
                  <a:pt x="44" y="65"/>
                  <a:pt x="0" y="76"/>
                  <a:pt x="0" y="113"/>
                </a:cubicBezTo>
                <a:close/>
              </a:path>
            </a:pathLst>
          </a:custGeom>
          <a:solidFill>
            <a:srgbClr val="478C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424"/>
          <p:cNvSpPr>
            <a:spLocks/>
          </p:cNvSpPr>
          <p:nvPr/>
        </p:nvSpPr>
        <p:spPr bwMode="auto">
          <a:xfrm>
            <a:off x="4476750" y="4241801"/>
            <a:ext cx="158750" cy="188913"/>
          </a:xfrm>
          <a:custGeom>
            <a:avLst/>
            <a:gdLst>
              <a:gd name="T0" fmla="*/ 0 w 95"/>
              <a:gd name="T1" fmla="*/ 113 h 113"/>
              <a:gd name="T2" fmla="*/ 61 w 95"/>
              <a:gd name="T3" fmla="*/ 49 h 113"/>
              <a:gd name="T4" fmla="*/ 95 w 95"/>
              <a:gd name="T5" fmla="*/ 52 h 113"/>
              <a:gd name="T6" fmla="*/ 44 w 95"/>
              <a:gd name="T7" fmla="*/ 0 h 113"/>
              <a:gd name="T8" fmla="*/ 0 w 95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13">
                <a:moveTo>
                  <a:pt x="0" y="113"/>
                </a:moveTo>
                <a:cubicBezTo>
                  <a:pt x="14" y="83"/>
                  <a:pt x="37" y="57"/>
                  <a:pt x="61" y="49"/>
                </a:cubicBezTo>
                <a:cubicBezTo>
                  <a:pt x="73" y="46"/>
                  <a:pt x="84" y="47"/>
                  <a:pt x="95" y="52"/>
                </a:cubicBezTo>
                <a:cubicBezTo>
                  <a:pt x="74" y="28"/>
                  <a:pt x="64" y="14"/>
                  <a:pt x="44" y="0"/>
                </a:cubicBezTo>
                <a:cubicBezTo>
                  <a:pt x="44" y="65"/>
                  <a:pt x="0" y="76"/>
                  <a:pt x="0" y="113"/>
                </a:cubicBezTo>
                <a:close/>
              </a:path>
            </a:pathLst>
          </a:custGeom>
          <a:solidFill>
            <a:srgbClr val="CB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425"/>
          <p:cNvSpPr>
            <a:spLocks/>
          </p:cNvSpPr>
          <p:nvPr/>
        </p:nvSpPr>
        <p:spPr bwMode="auto">
          <a:xfrm>
            <a:off x="4297363" y="4241801"/>
            <a:ext cx="179387" cy="188913"/>
          </a:xfrm>
          <a:custGeom>
            <a:avLst/>
            <a:gdLst>
              <a:gd name="T0" fmla="*/ 107 w 107"/>
              <a:gd name="T1" fmla="*/ 113 h 113"/>
              <a:gd name="T2" fmla="*/ 44 w 107"/>
              <a:gd name="T3" fmla="*/ 61 h 113"/>
              <a:gd name="T4" fmla="*/ 0 w 107"/>
              <a:gd name="T5" fmla="*/ 58 h 113"/>
              <a:gd name="T6" fmla="*/ 63 w 107"/>
              <a:gd name="T7" fmla="*/ 0 h 113"/>
              <a:gd name="T8" fmla="*/ 107 w 107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113">
                <a:moveTo>
                  <a:pt x="107" y="113"/>
                </a:moveTo>
                <a:cubicBezTo>
                  <a:pt x="88" y="85"/>
                  <a:pt x="68" y="68"/>
                  <a:pt x="44" y="61"/>
                </a:cubicBezTo>
                <a:cubicBezTo>
                  <a:pt x="32" y="57"/>
                  <a:pt x="11" y="53"/>
                  <a:pt x="0" y="58"/>
                </a:cubicBezTo>
                <a:cubicBezTo>
                  <a:pt x="21" y="34"/>
                  <a:pt x="43" y="22"/>
                  <a:pt x="63" y="0"/>
                </a:cubicBezTo>
                <a:cubicBezTo>
                  <a:pt x="63" y="65"/>
                  <a:pt x="107" y="76"/>
                  <a:pt x="107" y="113"/>
                </a:cubicBezTo>
                <a:close/>
              </a:path>
            </a:pathLst>
          </a:custGeom>
          <a:solidFill>
            <a:srgbClr val="478C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426"/>
          <p:cNvSpPr>
            <a:spLocks/>
          </p:cNvSpPr>
          <p:nvPr/>
        </p:nvSpPr>
        <p:spPr bwMode="auto">
          <a:xfrm>
            <a:off x="4316413" y="4241801"/>
            <a:ext cx="160337" cy="188913"/>
          </a:xfrm>
          <a:custGeom>
            <a:avLst/>
            <a:gdLst>
              <a:gd name="T0" fmla="*/ 95 w 95"/>
              <a:gd name="T1" fmla="*/ 113 h 113"/>
              <a:gd name="T2" fmla="*/ 34 w 95"/>
              <a:gd name="T3" fmla="*/ 49 h 113"/>
              <a:gd name="T4" fmla="*/ 0 w 95"/>
              <a:gd name="T5" fmla="*/ 52 h 113"/>
              <a:gd name="T6" fmla="*/ 51 w 95"/>
              <a:gd name="T7" fmla="*/ 0 h 113"/>
              <a:gd name="T8" fmla="*/ 95 w 95"/>
              <a:gd name="T9" fmla="*/ 113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13">
                <a:moveTo>
                  <a:pt x="95" y="113"/>
                </a:moveTo>
                <a:cubicBezTo>
                  <a:pt x="81" y="83"/>
                  <a:pt x="58" y="57"/>
                  <a:pt x="34" y="49"/>
                </a:cubicBezTo>
                <a:cubicBezTo>
                  <a:pt x="23" y="46"/>
                  <a:pt x="11" y="47"/>
                  <a:pt x="0" y="52"/>
                </a:cubicBezTo>
                <a:cubicBezTo>
                  <a:pt x="21" y="28"/>
                  <a:pt x="31" y="14"/>
                  <a:pt x="51" y="0"/>
                </a:cubicBezTo>
                <a:cubicBezTo>
                  <a:pt x="51" y="65"/>
                  <a:pt x="95" y="76"/>
                  <a:pt x="95" y="113"/>
                </a:cubicBezTo>
                <a:close/>
              </a:path>
            </a:pathLst>
          </a:custGeom>
          <a:solidFill>
            <a:srgbClr val="CB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427"/>
          <p:cNvSpPr>
            <a:spLocks/>
          </p:cNvSpPr>
          <p:nvPr/>
        </p:nvSpPr>
        <p:spPr bwMode="auto">
          <a:xfrm>
            <a:off x="4144963" y="3781426"/>
            <a:ext cx="393700" cy="454025"/>
          </a:xfrm>
          <a:custGeom>
            <a:avLst/>
            <a:gdLst>
              <a:gd name="T0" fmla="*/ 117 w 235"/>
              <a:gd name="T1" fmla="*/ 271 h 271"/>
              <a:gd name="T2" fmla="*/ 235 w 235"/>
              <a:gd name="T3" fmla="*/ 34 h 271"/>
              <a:gd name="T4" fmla="*/ 117 w 235"/>
              <a:gd name="T5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" h="271">
                <a:moveTo>
                  <a:pt x="117" y="271"/>
                </a:moveTo>
                <a:cubicBezTo>
                  <a:pt x="56" y="7"/>
                  <a:pt x="207" y="33"/>
                  <a:pt x="235" y="34"/>
                </a:cubicBezTo>
                <a:cubicBezTo>
                  <a:pt x="193" y="2"/>
                  <a:pt x="0" y="0"/>
                  <a:pt x="117" y="271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Oval 428"/>
          <p:cNvSpPr>
            <a:spLocks noChangeArrowheads="1"/>
          </p:cNvSpPr>
          <p:nvPr/>
        </p:nvSpPr>
        <p:spPr bwMode="auto">
          <a:xfrm>
            <a:off x="5008563" y="4305301"/>
            <a:ext cx="538162" cy="536575"/>
          </a:xfrm>
          <a:prstGeom prst="ellipse">
            <a:avLst/>
          </a:prstGeom>
          <a:solidFill>
            <a:srgbClr val="CBE3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Freeform 429"/>
          <p:cNvSpPr>
            <a:spLocks/>
          </p:cNvSpPr>
          <p:nvPr/>
        </p:nvSpPr>
        <p:spPr bwMode="auto">
          <a:xfrm>
            <a:off x="5240338" y="4606926"/>
            <a:ext cx="74612" cy="158750"/>
          </a:xfrm>
          <a:custGeom>
            <a:avLst/>
            <a:gdLst>
              <a:gd name="T0" fmla="*/ 0 w 45"/>
              <a:gd name="T1" fmla="*/ 0 h 95"/>
              <a:gd name="T2" fmla="*/ 45 w 45"/>
              <a:gd name="T3" fmla="*/ 0 h 95"/>
              <a:gd name="T4" fmla="*/ 45 w 45"/>
              <a:gd name="T5" fmla="*/ 71 h 95"/>
              <a:gd name="T6" fmla="*/ 0 w 45"/>
              <a:gd name="T7" fmla="*/ 71 h 95"/>
              <a:gd name="T8" fmla="*/ 0 w 45"/>
              <a:gd name="T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95">
                <a:moveTo>
                  <a:pt x="0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71"/>
                  <a:pt x="45" y="71"/>
                  <a:pt x="45" y="71"/>
                </a:cubicBezTo>
                <a:cubicBezTo>
                  <a:pt x="45" y="93"/>
                  <a:pt x="0" y="95"/>
                  <a:pt x="0" y="71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430"/>
          <p:cNvSpPr>
            <a:spLocks/>
          </p:cNvSpPr>
          <p:nvPr/>
        </p:nvSpPr>
        <p:spPr bwMode="auto">
          <a:xfrm>
            <a:off x="5137150" y="4711701"/>
            <a:ext cx="280987" cy="130175"/>
          </a:xfrm>
          <a:custGeom>
            <a:avLst/>
            <a:gdLst>
              <a:gd name="T0" fmla="*/ 24 w 167"/>
              <a:gd name="T1" fmla="*/ 20 h 78"/>
              <a:gd name="T2" fmla="*/ 0 w 167"/>
              <a:gd name="T3" fmla="*/ 55 h 78"/>
              <a:gd name="T4" fmla="*/ 84 w 167"/>
              <a:gd name="T5" fmla="*/ 78 h 78"/>
              <a:gd name="T6" fmla="*/ 167 w 167"/>
              <a:gd name="T7" fmla="*/ 55 h 78"/>
              <a:gd name="T8" fmla="*/ 144 w 167"/>
              <a:gd name="T9" fmla="*/ 20 h 78"/>
              <a:gd name="T10" fmla="*/ 83 w 167"/>
              <a:gd name="T11" fmla="*/ 0 h 78"/>
              <a:gd name="T12" fmla="*/ 24 w 167"/>
              <a:gd name="T13" fmla="*/ 2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7" h="78">
                <a:moveTo>
                  <a:pt x="24" y="20"/>
                </a:moveTo>
                <a:cubicBezTo>
                  <a:pt x="13" y="27"/>
                  <a:pt x="6" y="40"/>
                  <a:pt x="0" y="55"/>
                </a:cubicBezTo>
                <a:cubicBezTo>
                  <a:pt x="25" y="70"/>
                  <a:pt x="53" y="78"/>
                  <a:pt x="84" y="78"/>
                </a:cubicBezTo>
                <a:cubicBezTo>
                  <a:pt x="114" y="78"/>
                  <a:pt x="143" y="70"/>
                  <a:pt x="167" y="55"/>
                </a:cubicBezTo>
                <a:cubicBezTo>
                  <a:pt x="161" y="39"/>
                  <a:pt x="155" y="27"/>
                  <a:pt x="144" y="20"/>
                </a:cubicBezTo>
                <a:cubicBezTo>
                  <a:pt x="116" y="3"/>
                  <a:pt x="100" y="0"/>
                  <a:pt x="83" y="0"/>
                </a:cubicBezTo>
                <a:cubicBezTo>
                  <a:pt x="67" y="0"/>
                  <a:pt x="51" y="2"/>
                  <a:pt x="24" y="20"/>
                </a:cubicBezTo>
                <a:close/>
              </a:path>
            </a:pathLst>
          </a:cu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431"/>
          <p:cNvSpPr>
            <a:spLocks/>
          </p:cNvSpPr>
          <p:nvPr/>
        </p:nvSpPr>
        <p:spPr bwMode="auto">
          <a:xfrm>
            <a:off x="5240338" y="4662488"/>
            <a:ext cx="74612" cy="52388"/>
          </a:xfrm>
          <a:custGeom>
            <a:avLst/>
            <a:gdLst>
              <a:gd name="T0" fmla="*/ 47 w 47"/>
              <a:gd name="T1" fmla="*/ 8 h 33"/>
              <a:gd name="T2" fmla="*/ 47 w 47"/>
              <a:gd name="T3" fmla="*/ 0 h 33"/>
              <a:gd name="T4" fmla="*/ 0 w 47"/>
              <a:gd name="T5" fmla="*/ 0 h 33"/>
              <a:gd name="T6" fmla="*/ 0 w 47"/>
              <a:gd name="T7" fmla="*/ 33 h 33"/>
              <a:gd name="T8" fmla="*/ 47 w 47"/>
              <a:gd name="T9" fmla="*/ 8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33">
                <a:moveTo>
                  <a:pt x="47" y="8"/>
                </a:moveTo>
                <a:lnTo>
                  <a:pt x="47" y="0"/>
                </a:lnTo>
                <a:lnTo>
                  <a:pt x="0" y="0"/>
                </a:lnTo>
                <a:lnTo>
                  <a:pt x="0" y="33"/>
                </a:lnTo>
                <a:lnTo>
                  <a:pt x="47" y="8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432"/>
          <p:cNvSpPr>
            <a:spLocks/>
          </p:cNvSpPr>
          <p:nvPr/>
        </p:nvSpPr>
        <p:spPr bwMode="auto">
          <a:xfrm>
            <a:off x="5118100" y="4467226"/>
            <a:ext cx="320675" cy="214313"/>
          </a:xfrm>
          <a:custGeom>
            <a:avLst/>
            <a:gdLst>
              <a:gd name="T0" fmla="*/ 96 w 192"/>
              <a:gd name="T1" fmla="*/ 0 h 127"/>
              <a:gd name="T2" fmla="*/ 96 w 192"/>
              <a:gd name="T3" fmla="*/ 127 h 127"/>
              <a:gd name="T4" fmla="*/ 96 w 192"/>
              <a:gd name="T5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" h="127">
                <a:moveTo>
                  <a:pt x="96" y="0"/>
                </a:moveTo>
                <a:cubicBezTo>
                  <a:pt x="192" y="0"/>
                  <a:pt x="153" y="127"/>
                  <a:pt x="96" y="127"/>
                </a:cubicBezTo>
                <a:cubicBezTo>
                  <a:pt x="39" y="127"/>
                  <a:pt x="0" y="0"/>
                  <a:pt x="96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433"/>
          <p:cNvSpPr>
            <a:spLocks/>
          </p:cNvSpPr>
          <p:nvPr/>
        </p:nvSpPr>
        <p:spPr bwMode="auto">
          <a:xfrm>
            <a:off x="5243513" y="4711701"/>
            <a:ext cx="69850" cy="130175"/>
          </a:xfrm>
          <a:custGeom>
            <a:avLst/>
            <a:gdLst>
              <a:gd name="T0" fmla="*/ 16 w 42"/>
              <a:gd name="T1" fmla="*/ 38 h 78"/>
              <a:gd name="T2" fmla="*/ 13 w 42"/>
              <a:gd name="T3" fmla="*/ 78 h 78"/>
              <a:gd name="T4" fmla="*/ 21 w 42"/>
              <a:gd name="T5" fmla="*/ 78 h 78"/>
              <a:gd name="T6" fmla="*/ 28 w 42"/>
              <a:gd name="T7" fmla="*/ 78 h 78"/>
              <a:gd name="T8" fmla="*/ 26 w 42"/>
              <a:gd name="T9" fmla="*/ 38 h 78"/>
              <a:gd name="T10" fmla="*/ 42 w 42"/>
              <a:gd name="T11" fmla="*/ 0 h 78"/>
              <a:gd name="T12" fmla="*/ 0 w 42"/>
              <a:gd name="T13" fmla="*/ 0 h 78"/>
              <a:gd name="T14" fmla="*/ 16 w 42"/>
              <a:gd name="T15" fmla="*/ 3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" h="78">
                <a:moveTo>
                  <a:pt x="16" y="38"/>
                </a:moveTo>
                <a:cubicBezTo>
                  <a:pt x="13" y="78"/>
                  <a:pt x="13" y="78"/>
                  <a:pt x="13" y="78"/>
                </a:cubicBezTo>
                <a:cubicBezTo>
                  <a:pt x="16" y="78"/>
                  <a:pt x="18" y="78"/>
                  <a:pt x="21" y="78"/>
                </a:cubicBezTo>
                <a:cubicBezTo>
                  <a:pt x="23" y="78"/>
                  <a:pt x="26" y="78"/>
                  <a:pt x="28" y="78"/>
                </a:cubicBezTo>
                <a:cubicBezTo>
                  <a:pt x="26" y="38"/>
                  <a:pt x="26" y="38"/>
                  <a:pt x="26" y="38"/>
                </a:cubicBezTo>
                <a:cubicBezTo>
                  <a:pt x="42" y="0"/>
                  <a:pt x="42" y="0"/>
                  <a:pt x="42" y="0"/>
                </a:cubicBezTo>
                <a:cubicBezTo>
                  <a:pt x="27" y="0"/>
                  <a:pt x="15" y="0"/>
                  <a:pt x="0" y="0"/>
                </a:cubicBezTo>
                <a:lnTo>
                  <a:pt x="16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434"/>
          <p:cNvSpPr>
            <a:spLocks/>
          </p:cNvSpPr>
          <p:nvPr/>
        </p:nvSpPr>
        <p:spPr bwMode="auto">
          <a:xfrm>
            <a:off x="5211763" y="4689476"/>
            <a:ext cx="65087" cy="79375"/>
          </a:xfrm>
          <a:custGeom>
            <a:avLst/>
            <a:gdLst>
              <a:gd name="T0" fmla="*/ 18 w 41"/>
              <a:gd name="T1" fmla="*/ 0 h 50"/>
              <a:gd name="T2" fmla="*/ 0 w 41"/>
              <a:gd name="T3" fmla="*/ 23 h 50"/>
              <a:gd name="T4" fmla="*/ 10 w 41"/>
              <a:gd name="T5" fmla="*/ 50 h 50"/>
              <a:gd name="T6" fmla="*/ 41 w 41"/>
              <a:gd name="T7" fmla="*/ 14 h 50"/>
              <a:gd name="T8" fmla="*/ 18 w 41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50">
                <a:moveTo>
                  <a:pt x="18" y="0"/>
                </a:moveTo>
                <a:lnTo>
                  <a:pt x="0" y="23"/>
                </a:lnTo>
                <a:lnTo>
                  <a:pt x="10" y="50"/>
                </a:lnTo>
                <a:lnTo>
                  <a:pt x="41" y="14"/>
                </a:lnTo>
                <a:lnTo>
                  <a:pt x="18" y="0"/>
                </a:lnTo>
                <a:close/>
              </a:path>
            </a:pathLst>
          </a:custGeom>
          <a:solidFill>
            <a:srgbClr val="C94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435"/>
          <p:cNvSpPr>
            <a:spLocks/>
          </p:cNvSpPr>
          <p:nvPr/>
        </p:nvSpPr>
        <p:spPr bwMode="auto">
          <a:xfrm>
            <a:off x="5211763" y="4689476"/>
            <a:ext cx="65087" cy="69850"/>
          </a:xfrm>
          <a:custGeom>
            <a:avLst/>
            <a:gdLst>
              <a:gd name="T0" fmla="*/ 18 w 41"/>
              <a:gd name="T1" fmla="*/ 0 h 44"/>
              <a:gd name="T2" fmla="*/ 0 w 41"/>
              <a:gd name="T3" fmla="*/ 23 h 44"/>
              <a:gd name="T4" fmla="*/ 10 w 41"/>
              <a:gd name="T5" fmla="*/ 44 h 44"/>
              <a:gd name="T6" fmla="*/ 41 w 41"/>
              <a:gd name="T7" fmla="*/ 14 h 44"/>
              <a:gd name="T8" fmla="*/ 18 w 41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" h="44">
                <a:moveTo>
                  <a:pt x="18" y="0"/>
                </a:moveTo>
                <a:lnTo>
                  <a:pt x="0" y="23"/>
                </a:lnTo>
                <a:lnTo>
                  <a:pt x="10" y="44"/>
                </a:lnTo>
                <a:lnTo>
                  <a:pt x="41" y="14"/>
                </a:lnTo>
                <a:lnTo>
                  <a:pt x="18" y="0"/>
                </a:lnTo>
                <a:close/>
              </a:path>
            </a:pathLst>
          </a:cu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436"/>
          <p:cNvSpPr>
            <a:spLocks/>
          </p:cNvSpPr>
          <p:nvPr/>
        </p:nvSpPr>
        <p:spPr bwMode="auto">
          <a:xfrm>
            <a:off x="5278438" y="4689476"/>
            <a:ext cx="66675" cy="79375"/>
          </a:xfrm>
          <a:custGeom>
            <a:avLst/>
            <a:gdLst>
              <a:gd name="T0" fmla="*/ 23 w 42"/>
              <a:gd name="T1" fmla="*/ 0 h 50"/>
              <a:gd name="T2" fmla="*/ 42 w 42"/>
              <a:gd name="T3" fmla="*/ 23 h 50"/>
              <a:gd name="T4" fmla="*/ 32 w 42"/>
              <a:gd name="T5" fmla="*/ 50 h 50"/>
              <a:gd name="T6" fmla="*/ 0 w 42"/>
              <a:gd name="T7" fmla="*/ 14 h 50"/>
              <a:gd name="T8" fmla="*/ 23 w 4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50">
                <a:moveTo>
                  <a:pt x="23" y="0"/>
                </a:moveTo>
                <a:lnTo>
                  <a:pt x="42" y="23"/>
                </a:lnTo>
                <a:lnTo>
                  <a:pt x="32" y="50"/>
                </a:lnTo>
                <a:lnTo>
                  <a:pt x="0" y="14"/>
                </a:lnTo>
                <a:lnTo>
                  <a:pt x="23" y="0"/>
                </a:lnTo>
                <a:close/>
              </a:path>
            </a:pathLst>
          </a:custGeom>
          <a:solidFill>
            <a:srgbClr val="C943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437"/>
          <p:cNvSpPr>
            <a:spLocks/>
          </p:cNvSpPr>
          <p:nvPr/>
        </p:nvSpPr>
        <p:spPr bwMode="auto">
          <a:xfrm>
            <a:off x="5278438" y="4689476"/>
            <a:ext cx="66675" cy="69850"/>
          </a:xfrm>
          <a:custGeom>
            <a:avLst/>
            <a:gdLst>
              <a:gd name="T0" fmla="*/ 23 w 42"/>
              <a:gd name="T1" fmla="*/ 0 h 44"/>
              <a:gd name="T2" fmla="*/ 42 w 42"/>
              <a:gd name="T3" fmla="*/ 23 h 44"/>
              <a:gd name="T4" fmla="*/ 31 w 42"/>
              <a:gd name="T5" fmla="*/ 44 h 44"/>
              <a:gd name="T6" fmla="*/ 0 w 42"/>
              <a:gd name="T7" fmla="*/ 14 h 44"/>
              <a:gd name="T8" fmla="*/ 23 w 42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4">
                <a:moveTo>
                  <a:pt x="23" y="0"/>
                </a:moveTo>
                <a:lnTo>
                  <a:pt x="42" y="23"/>
                </a:lnTo>
                <a:lnTo>
                  <a:pt x="31" y="44"/>
                </a:lnTo>
                <a:lnTo>
                  <a:pt x="0" y="14"/>
                </a:lnTo>
                <a:lnTo>
                  <a:pt x="23" y="0"/>
                </a:lnTo>
                <a:close/>
              </a:path>
            </a:pathLst>
          </a:cu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438"/>
          <p:cNvSpPr>
            <a:spLocks/>
          </p:cNvSpPr>
          <p:nvPr/>
        </p:nvSpPr>
        <p:spPr bwMode="auto">
          <a:xfrm>
            <a:off x="5164138" y="4433888"/>
            <a:ext cx="222250" cy="139700"/>
          </a:xfrm>
          <a:custGeom>
            <a:avLst/>
            <a:gdLst>
              <a:gd name="T0" fmla="*/ 115 w 132"/>
              <a:gd name="T1" fmla="*/ 59 h 83"/>
              <a:gd name="T2" fmla="*/ 100 w 132"/>
              <a:gd name="T3" fmla="*/ 34 h 83"/>
              <a:gd name="T4" fmla="*/ 44 w 132"/>
              <a:gd name="T5" fmla="*/ 46 h 83"/>
              <a:gd name="T6" fmla="*/ 22 w 132"/>
              <a:gd name="T7" fmla="*/ 76 h 83"/>
              <a:gd name="T8" fmla="*/ 19 w 132"/>
              <a:gd name="T9" fmla="*/ 82 h 83"/>
              <a:gd name="T10" fmla="*/ 7 w 132"/>
              <a:gd name="T11" fmla="*/ 68 h 83"/>
              <a:gd name="T12" fmla="*/ 6 w 132"/>
              <a:gd name="T13" fmla="*/ 41 h 83"/>
              <a:gd name="T14" fmla="*/ 66 w 132"/>
              <a:gd name="T15" fmla="*/ 0 h 83"/>
              <a:gd name="T16" fmla="*/ 101 w 132"/>
              <a:gd name="T17" fmla="*/ 14 h 83"/>
              <a:gd name="T18" fmla="*/ 127 w 132"/>
              <a:gd name="T19" fmla="*/ 69 h 83"/>
              <a:gd name="T20" fmla="*/ 115 w 132"/>
              <a:gd name="T21" fmla="*/ 79 h 83"/>
              <a:gd name="T22" fmla="*/ 115 w 132"/>
              <a:gd name="T23" fmla="*/ 5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2" h="83">
                <a:moveTo>
                  <a:pt x="115" y="59"/>
                </a:moveTo>
                <a:cubicBezTo>
                  <a:pt x="115" y="49"/>
                  <a:pt x="106" y="38"/>
                  <a:pt x="100" y="34"/>
                </a:cubicBezTo>
                <a:cubicBezTo>
                  <a:pt x="93" y="31"/>
                  <a:pt x="61" y="35"/>
                  <a:pt x="44" y="46"/>
                </a:cubicBezTo>
                <a:cubicBezTo>
                  <a:pt x="26" y="57"/>
                  <a:pt x="23" y="66"/>
                  <a:pt x="22" y="76"/>
                </a:cubicBezTo>
                <a:cubicBezTo>
                  <a:pt x="21" y="80"/>
                  <a:pt x="20" y="83"/>
                  <a:pt x="19" y="82"/>
                </a:cubicBezTo>
                <a:cubicBezTo>
                  <a:pt x="13" y="80"/>
                  <a:pt x="12" y="71"/>
                  <a:pt x="7" y="68"/>
                </a:cubicBezTo>
                <a:cubicBezTo>
                  <a:pt x="0" y="64"/>
                  <a:pt x="3" y="51"/>
                  <a:pt x="6" y="41"/>
                </a:cubicBezTo>
                <a:cubicBezTo>
                  <a:pt x="9" y="30"/>
                  <a:pt x="24" y="2"/>
                  <a:pt x="66" y="0"/>
                </a:cubicBezTo>
                <a:cubicBezTo>
                  <a:pt x="87" y="0"/>
                  <a:pt x="95" y="12"/>
                  <a:pt x="101" y="14"/>
                </a:cubicBezTo>
                <a:cubicBezTo>
                  <a:pt x="120" y="17"/>
                  <a:pt x="132" y="53"/>
                  <a:pt x="127" y="69"/>
                </a:cubicBezTo>
                <a:cubicBezTo>
                  <a:pt x="124" y="76"/>
                  <a:pt x="121" y="81"/>
                  <a:pt x="115" y="79"/>
                </a:cubicBezTo>
                <a:cubicBezTo>
                  <a:pt x="113" y="79"/>
                  <a:pt x="115" y="65"/>
                  <a:pt x="115" y="59"/>
                </a:cubicBezTo>
                <a:close/>
              </a:path>
            </a:pathLst>
          </a:custGeom>
          <a:solidFill>
            <a:srgbClr val="A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439"/>
          <p:cNvSpPr>
            <a:spLocks/>
          </p:cNvSpPr>
          <p:nvPr/>
        </p:nvSpPr>
        <p:spPr bwMode="auto">
          <a:xfrm>
            <a:off x="5362575" y="4540251"/>
            <a:ext cx="26987" cy="52388"/>
          </a:xfrm>
          <a:custGeom>
            <a:avLst/>
            <a:gdLst>
              <a:gd name="T0" fmla="*/ 11 w 16"/>
              <a:gd name="T1" fmla="*/ 1 h 31"/>
              <a:gd name="T2" fmla="*/ 14 w 16"/>
              <a:gd name="T3" fmla="*/ 17 h 31"/>
              <a:gd name="T4" fmla="*/ 5 w 16"/>
              <a:gd name="T5" fmla="*/ 30 h 31"/>
              <a:gd name="T6" fmla="*/ 2 w 16"/>
              <a:gd name="T7" fmla="*/ 14 h 31"/>
              <a:gd name="T8" fmla="*/ 11 w 16"/>
              <a:gd name="T9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1">
                <a:moveTo>
                  <a:pt x="11" y="1"/>
                </a:moveTo>
                <a:cubicBezTo>
                  <a:pt x="15" y="1"/>
                  <a:pt x="16" y="9"/>
                  <a:pt x="14" y="17"/>
                </a:cubicBezTo>
                <a:cubicBezTo>
                  <a:pt x="13" y="25"/>
                  <a:pt x="8" y="31"/>
                  <a:pt x="5" y="30"/>
                </a:cubicBezTo>
                <a:cubicBezTo>
                  <a:pt x="1" y="29"/>
                  <a:pt x="0" y="22"/>
                  <a:pt x="2" y="14"/>
                </a:cubicBezTo>
                <a:cubicBezTo>
                  <a:pt x="4" y="6"/>
                  <a:pt x="8" y="0"/>
                  <a:pt x="11" y="1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440"/>
          <p:cNvSpPr>
            <a:spLocks/>
          </p:cNvSpPr>
          <p:nvPr/>
        </p:nvSpPr>
        <p:spPr bwMode="auto">
          <a:xfrm>
            <a:off x="5165725" y="4540251"/>
            <a:ext cx="26987" cy="52388"/>
          </a:xfrm>
          <a:custGeom>
            <a:avLst/>
            <a:gdLst>
              <a:gd name="T0" fmla="*/ 5 w 16"/>
              <a:gd name="T1" fmla="*/ 1 h 31"/>
              <a:gd name="T2" fmla="*/ 2 w 16"/>
              <a:gd name="T3" fmla="*/ 17 h 31"/>
              <a:gd name="T4" fmla="*/ 12 w 16"/>
              <a:gd name="T5" fmla="*/ 30 h 31"/>
              <a:gd name="T6" fmla="*/ 15 w 16"/>
              <a:gd name="T7" fmla="*/ 14 h 31"/>
              <a:gd name="T8" fmla="*/ 5 w 16"/>
              <a:gd name="T9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1">
                <a:moveTo>
                  <a:pt x="5" y="1"/>
                </a:moveTo>
                <a:cubicBezTo>
                  <a:pt x="2" y="1"/>
                  <a:pt x="0" y="9"/>
                  <a:pt x="2" y="17"/>
                </a:cubicBezTo>
                <a:cubicBezTo>
                  <a:pt x="4" y="25"/>
                  <a:pt x="8" y="31"/>
                  <a:pt x="12" y="30"/>
                </a:cubicBezTo>
                <a:cubicBezTo>
                  <a:pt x="15" y="29"/>
                  <a:pt x="16" y="22"/>
                  <a:pt x="15" y="14"/>
                </a:cubicBezTo>
                <a:cubicBezTo>
                  <a:pt x="13" y="6"/>
                  <a:pt x="9" y="0"/>
                  <a:pt x="5" y="1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Oval 441"/>
          <p:cNvSpPr>
            <a:spLocks noChangeArrowheads="1"/>
          </p:cNvSpPr>
          <p:nvPr/>
        </p:nvSpPr>
        <p:spPr bwMode="auto">
          <a:xfrm>
            <a:off x="2990850" y="4606926"/>
            <a:ext cx="750887" cy="7540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442"/>
          <p:cNvSpPr>
            <a:spLocks/>
          </p:cNvSpPr>
          <p:nvPr/>
        </p:nvSpPr>
        <p:spPr bwMode="auto">
          <a:xfrm>
            <a:off x="3151188" y="5105401"/>
            <a:ext cx="430212" cy="255588"/>
          </a:xfrm>
          <a:custGeom>
            <a:avLst/>
            <a:gdLst>
              <a:gd name="T0" fmla="*/ 44 w 257"/>
              <a:gd name="T1" fmla="*/ 31 h 153"/>
              <a:gd name="T2" fmla="*/ 0 w 257"/>
              <a:gd name="T3" fmla="*/ 112 h 153"/>
              <a:gd name="T4" fmla="*/ 128 w 257"/>
              <a:gd name="T5" fmla="*/ 153 h 153"/>
              <a:gd name="T6" fmla="*/ 257 w 257"/>
              <a:gd name="T7" fmla="*/ 113 h 153"/>
              <a:gd name="T8" fmla="*/ 212 w 257"/>
              <a:gd name="T9" fmla="*/ 31 h 153"/>
              <a:gd name="T10" fmla="*/ 128 w 257"/>
              <a:gd name="T11" fmla="*/ 1 h 153"/>
              <a:gd name="T12" fmla="*/ 44 w 257"/>
              <a:gd name="T13" fmla="*/ 3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7" h="153">
                <a:moveTo>
                  <a:pt x="44" y="31"/>
                </a:moveTo>
                <a:cubicBezTo>
                  <a:pt x="22" y="45"/>
                  <a:pt x="13" y="76"/>
                  <a:pt x="0" y="112"/>
                </a:cubicBezTo>
                <a:cubicBezTo>
                  <a:pt x="36" y="138"/>
                  <a:pt x="81" y="153"/>
                  <a:pt x="128" y="153"/>
                </a:cubicBezTo>
                <a:cubicBezTo>
                  <a:pt x="176" y="153"/>
                  <a:pt x="220" y="138"/>
                  <a:pt x="257" y="113"/>
                </a:cubicBezTo>
                <a:cubicBezTo>
                  <a:pt x="244" y="76"/>
                  <a:pt x="235" y="45"/>
                  <a:pt x="212" y="31"/>
                </a:cubicBezTo>
                <a:cubicBezTo>
                  <a:pt x="174" y="7"/>
                  <a:pt x="151" y="1"/>
                  <a:pt x="128" y="1"/>
                </a:cubicBezTo>
                <a:cubicBezTo>
                  <a:pt x="105" y="0"/>
                  <a:pt x="82" y="6"/>
                  <a:pt x="44" y="31"/>
                </a:cubicBezTo>
                <a:close/>
              </a:path>
            </a:pathLst>
          </a:custGeom>
          <a:solidFill>
            <a:srgbClr val="FFD6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443"/>
          <p:cNvSpPr>
            <a:spLocks/>
          </p:cNvSpPr>
          <p:nvPr/>
        </p:nvSpPr>
        <p:spPr bwMode="auto">
          <a:xfrm>
            <a:off x="3281363" y="5105401"/>
            <a:ext cx="169862" cy="85725"/>
          </a:xfrm>
          <a:custGeom>
            <a:avLst/>
            <a:gdLst>
              <a:gd name="T0" fmla="*/ 101 w 101"/>
              <a:gd name="T1" fmla="*/ 12 h 52"/>
              <a:gd name="T2" fmla="*/ 50 w 101"/>
              <a:gd name="T3" fmla="*/ 1 h 52"/>
              <a:gd name="T4" fmla="*/ 0 w 101"/>
              <a:gd name="T5" fmla="*/ 12 h 52"/>
              <a:gd name="T6" fmla="*/ 50 w 101"/>
              <a:gd name="T7" fmla="*/ 52 h 52"/>
              <a:gd name="T8" fmla="*/ 101 w 101"/>
              <a:gd name="T9" fmla="*/ 1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1" h="52">
                <a:moveTo>
                  <a:pt x="101" y="12"/>
                </a:moveTo>
                <a:cubicBezTo>
                  <a:pt x="81" y="3"/>
                  <a:pt x="65" y="1"/>
                  <a:pt x="50" y="1"/>
                </a:cubicBezTo>
                <a:cubicBezTo>
                  <a:pt x="35" y="0"/>
                  <a:pt x="19" y="3"/>
                  <a:pt x="0" y="12"/>
                </a:cubicBezTo>
                <a:cubicBezTo>
                  <a:pt x="5" y="35"/>
                  <a:pt x="25" y="52"/>
                  <a:pt x="50" y="52"/>
                </a:cubicBezTo>
                <a:cubicBezTo>
                  <a:pt x="75" y="52"/>
                  <a:pt x="95" y="35"/>
                  <a:pt x="101" y="12"/>
                </a:cubicBezTo>
                <a:close/>
              </a:path>
            </a:pathLst>
          </a:custGeom>
          <a:solidFill>
            <a:srgbClr val="FF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444"/>
          <p:cNvSpPr>
            <a:spLocks/>
          </p:cNvSpPr>
          <p:nvPr/>
        </p:nvSpPr>
        <p:spPr bwMode="auto">
          <a:xfrm>
            <a:off x="3313113" y="4964113"/>
            <a:ext cx="106362" cy="212725"/>
          </a:xfrm>
          <a:custGeom>
            <a:avLst/>
            <a:gdLst>
              <a:gd name="T0" fmla="*/ 0 w 63"/>
              <a:gd name="T1" fmla="*/ 0 h 127"/>
              <a:gd name="T2" fmla="*/ 63 w 63"/>
              <a:gd name="T3" fmla="*/ 0 h 127"/>
              <a:gd name="T4" fmla="*/ 63 w 63"/>
              <a:gd name="T5" fmla="*/ 92 h 127"/>
              <a:gd name="T6" fmla="*/ 0 w 63"/>
              <a:gd name="T7" fmla="*/ 92 h 127"/>
              <a:gd name="T8" fmla="*/ 0 w 63"/>
              <a:gd name="T9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127">
                <a:moveTo>
                  <a:pt x="0" y="0"/>
                </a:moveTo>
                <a:cubicBezTo>
                  <a:pt x="63" y="0"/>
                  <a:pt x="63" y="0"/>
                  <a:pt x="63" y="0"/>
                </a:cubicBezTo>
                <a:cubicBezTo>
                  <a:pt x="63" y="92"/>
                  <a:pt x="63" y="92"/>
                  <a:pt x="63" y="92"/>
                </a:cubicBezTo>
                <a:cubicBezTo>
                  <a:pt x="63" y="123"/>
                  <a:pt x="0" y="127"/>
                  <a:pt x="0" y="9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445"/>
          <p:cNvSpPr>
            <a:spLocks/>
          </p:cNvSpPr>
          <p:nvPr/>
        </p:nvSpPr>
        <p:spPr bwMode="auto">
          <a:xfrm>
            <a:off x="3141663" y="4767263"/>
            <a:ext cx="449262" cy="298450"/>
          </a:xfrm>
          <a:custGeom>
            <a:avLst/>
            <a:gdLst>
              <a:gd name="T0" fmla="*/ 134 w 269"/>
              <a:gd name="T1" fmla="*/ 0 h 178"/>
              <a:gd name="T2" fmla="*/ 134 w 269"/>
              <a:gd name="T3" fmla="*/ 178 h 178"/>
              <a:gd name="T4" fmla="*/ 134 w 269"/>
              <a:gd name="T5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9" h="178">
                <a:moveTo>
                  <a:pt x="134" y="0"/>
                </a:moveTo>
                <a:cubicBezTo>
                  <a:pt x="269" y="0"/>
                  <a:pt x="214" y="178"/>
                  <a:pt x="134" y="178"/>
                </a:cubicBezTo>
                <a:cubicBezTo>
                  <a:pt x="54" y="178"/>
                  <a:pt x="0" y="0"/>
                  <a:pt x="134" y="0"/>
                </a:cubicBezTo>
                <a:close/>
              </a:path>
            </a:pathLst>
          </a:custGeom>
          <a:solidFill>
            <a:srgbClr val="F0CE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446"/>
          <p:cNvSpPr>
            <a:spLocks/>
          </p:cNvSpPr>
          <p:nvPr/>
        </p:nvSpPr>
        <p:spPr bwMode="auto">
          <a:xfrm>
            <a:off x="3365500" y="4767263"/>
            <a:ext cx="225425" cy="298450"/>
          </a:xfrm>
          <a:custGeom>
            <a:avLst/>
            <a:gdLst>
              <a:gd name="T0" fmla="*/ 0 w 135"/>
              <a:gd name="T1" fmla="*/ 0 h 178"/>
              <a:gd name="T2" fmla="*/ 0 w 135"/>
              <a:gd name="T3" fmla="*/ 178 h 178"/>
              <a:gd name="T4" fmla="*/ 0 w 135"/>
              <a:gd name="T5" fmla="*/ 0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5" h="178">
                <a:moveTo>
                  <a:pt x="0" y="0"/>
                </a:moveTo>
                <a:cubicBezTo>
                  <a:pt x="135" y="0"/>
                  <a:pt x="80" y="178"/>
                  <a:pt x="0" y="178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447"/>
          <p:cNvSpPr>
            <a:spLocks/>
          </p:cNvSpPr>
          <p:nvPr/>
        </p:nvSpPr>
        <p:spPr bwMode="auto">
          <a:xfrm>
            <a:off x="3205163" y="4714876"/>
            <a:ext cx="320675" cy="241300"/>
          </a:xfrm>
          <a:custGeom>
            <a:avLst/>
            <a:gdLst>
              <a:gd name="T0" fmla="*/ 95 w 192"/>
              <a:gd name="T1" fmla="*/ 54 h 144"/>
              <a:gd name="T2" fmla="*/ 127 w 192"/>
              <a:gd name="T3" fmla="*/ 52 h 144"/>
              <a:gd name="T4" fmla="*/ 169 w 192"/>
              <a:gd name="T5" fmla="*/ 106 h 144"/>
              <a:gd name="T6" fmla="*/ 182 w 192"/>
              <a:gd name="T7" fmla="*/ 110 h 144"/>
              <a:gd name="T8" fmla="*/ 99 w 192"/>
              <a:gd name="T9" fmla="*/ 0 h 144"/>
              <a:gd name="T10" fmla="*/ 10 w 192"/>
              <a:gd name="T11" fmla="*/ 106 h 144"/>
              <a:gd name="T12" fmla="*/ 26 w 192"/>
              <a:gd name="T13" fmla="*/ 107 h 144"/>
              <a:gd name="T14" fmla="*/ 95 w 192"/>
              <a:gd name="T15" fmla="*/ 5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" h="144">
                <a:moveTo>
                  <a:pt x="95" y="54"/>
                </a:moveTo>
                <a:cubicBezTo>
                  <a:pt x="110" y="54"/>
                  <a:pt x="116" y="47"/>
                  <a:pt x="127" y="52"/>
                </a:cubicBezTo>
                <a:cubicBezTo>
                  <a:pt x="147" y="61"/>
                  <a:pt x="165" y="88"/>
                  <a:pt x="169" y="106"/>
                </a:cubicBezTo>
                <a:cubicBezTo>
                  <a:pt x="177" y="133"/>
                  <a:pt x="173" y="131"/>
                  <a:pt x="182" y="110"/>
                </a:cubicBezTo>
                <a:cubicBezTo>
                  <a:pt x="192" y="89"/>
                  <a:pt x="168" y="0"/>
                  <a:pt x="99" y="0"/>
                </a:cubicBezTo>
                <a:cubicBezTo>
                  <a:pt x="29" y="0"/>
                  <a:pt x="0" y="69"/>
                  <a:pt x="10" y="106"/>
                </a:cubicBezTo>
                <a:cubicBezTo>
                  <a:pt x="20" y="144"/>
                  <a:pt x="20" y="135"/>
                  <a:pt x="26" y="107"/>
                </a:cubicBezTo>
                <a:cubicBezTo>
                  <a:pt x="32" y="78"/>
                  <a:pt x="45" y="55"/>
                  <a:pt x="95" y="54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448"/>
          <p:cNvSpPr>
            <a:spLocks/>
          </p:cNvSpPr>
          <p:nvPr/>
        </p:nvSpPr>
        <p:spPr bwMode="auto">
          <a:xfrm>
            <a:off x="3225800" y="4762501"/>
            <a:ext cx="282575" cy="179388"/>
          </a:xfrm>
          <a:custGeom>
            <a:avLst/>
            <a:gdLst>
              <a:gd name="T0" fmla="*/ 119 w 168"/>
              <a:gd name="T1" fmla="*/ 24 h 107"/>
              <a:gd name="T2" fmla="*/ 56 w 168"/>
              <a:gd name="T3" fmla="*/ 53 h 107"/>
              <a:gd name="T4" fmla="*/ 66 w 168"/>
              <a:gd name="T5" fmla="*/ 38 h 107"/>
              <a:gd name="T6" fmla="*/ 28 w 168"/>
              <a:gd name="T7" fmla="*/ 59 h 107"/>
              <a:gd name="T8" fmla="*/ 36 w 168"/>
              <a:gd name="T9" fmla="*/ 45 h 107"/>
              <a:gd name="T10" fmla="*/ 17 w 168"/>
              <a:gd name="T11" fmla="*/ 91 h 107"/>
              <a:gd name="T12" fmla="*/ 10 w 168"/>
              <a:gd name="T13" fmla="*/ 85 h 107"/>
              <a:gd name="T14" fmla="*/ 5 w 168"/>
              <a:gd name="T15" fmla="*/ 33 h 107"/>
              <a:gd name="T16" fmla="*/ 112 w 168"/>
              <a:gd name="T17" fmla="*/ 0 h 107"/>
              <a:gd name="T18" fmla="*/ 162 w 168"/>
              <a:gd name="T19" fmla="*/ 35 h 107"/>
              <a:gd name="T20" fmla="*/ 157 w 168"/>
              <a:gd name="T21" fmla="*/ 85 h 107"/>
              <a:gd name="T22" fmla="*/ 149 w 168"/>
              <a:gd name="T23" fmla="*/ 84 h 107"/>
              <a:gd name="T24" fmla="*/ 119 w 168"/>
              <a:gd name="T25" fmla="*/ 24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8" h="107">
                <a:moveTo>
                  <a:pt x="119" y="24"/>
                </a:moveTo>
                <a:cubicBezTo>
                  <a:pt x="109" y="33"/>
                  <a:pt x="76" y="52"/>
                  <a:pt x="56" y="53"/>
                </a:cubicBezTo>
                <a:cubicBezTo>
                  <a:pt x="61" y="48"/>
                  <a:pt x="65" y="44"/>
                  <a:pt x="66" y="38"/>
                </a:cubicBezTo>
                <a:cubicBezTo>
                  <a:pt x="68" y="33"/>
                  <a:pt x="40" y="58"/>
                  <a:pt x="28" y="59"/>
                </a:cubicBezTo>
                <a:cubicBezTo>
                  <a:pt x="34" y="52"/>
                  <a:pt x="35" y="49"/>
                  <a:pt x="36" y="45"/>
                </a:cubicBezTo>
                <a:cubicBezTo>
                  <a:pt x="17" y="56"/>
                  <a:pt x="17" y="75"/>
                  <a:pt x="17" y="91"/>
                </a:cubicBezTo>
                <a:cubicBezTo>
                  <a:pt x="17" y="107"/>
                  <a:pt x="9" y="102"/>
                  <a:pt x="10" y="85"/>
                </a:cubicBezTo>
                <a:cubicBezTo>
                  <a:pt x="11" y="68"/>
                  <a:pt x="0" y="47"/>
                  <a:pt x="5" y="33"/>
                </a:cubicBezTo>
                <a:cubicBezTo>
                  <a:pt x="11" y="19"/>
                  <a:pt x="88" y="0"/>
                  <a:pt x="112" y="0"/>
                </a:cubicBezTo>
                <a:cubicBezTo>
                  <a:pt x="136" y="0"/>
                  <a:pt x="156" y="24"/>
                  <a:pt x="162" y="35"/>
                </a:cubicBezTo>
                <a:cubicBezTo>
                  <a:pt x="168" y="46"/>
                  <a:pt x="156" y="75"/>
                  <a:pt x="157" y="85"/>
                </a:cubicBezTo>
                <a:cubicBezTo>
                  <a:pt x="157" y="94"/>
                  <a:pt x="149" y="104"/>
                  <a:pt x="149" y="84"/>
                </a:cubicBezTo>
                <a:cubicBezTo>
                  <a:pt x="149" y="64"/>
                  <a:pt x="137" y="43"/>
                  <a:pt x="119" y="24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449"/>
          <p:cNvSpPr>
            <a:spLocks/>
          </p:cNvSpPr>
          <p:nvPr/>
        </p:nvSpPr>
        <p:spPr bwMode="auto">
          <a:xfrm>
            <a:off x="3484563" y="4868863"/>
            <a:ext cx="38100" cy="73025"/>
          </a:xfrm>
          <a:custGeom>
            <a:avLst/>
            <a:gdLst>
              <a:gd name="T0" fmla="*/ 16 w 23"/>
              <a:gd name="T1" fmla="*/ 1 h 44"/>
              <a:gd name="T2" fmla="*/ 20 w 23"/>
              <a:gd name="T3" fmla="*/ 24 h 44"/>
              <a:gd name="T4" fmla="*/ 7 w 23"/>
              <a:gd name="T5" fmla="*/ 42 h 44"/>
              <a:gd name="T6" fmla="*/ 2 w 23"/>
              <a:gd name="T7" fmla="*/ 20 h 44"/>
              <a:gd name="T8" fmla="*/ 16 w 23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4">
                <a:moveTo>
                  <a:pt x="16" y="1"/>
                </a:moveTo>
                <a:cubicBezTo>
                  <a:pt x="21" y="3"/>
                  <a:pt x="23" y="13"/>
                  <a:pt x="20" y="24"/>
                </a:cubicBezTo>
                <a:cubicBezTo>
                  <a:pt x="17" y="35"/>
                  <a:pt x="11" y="44"/>
                  <a:pt x="7" y="42"/>
                </a:cubicBezTo>
                <a:cubicBezTo>
                  <a:pt x="2" y="41"/>
                  <a:pt x="0" y="31"/>
                  <a:pt x="2" y="20"/>
                </a:cubicBezTo>
                <a:cubicBezTo>
                  <a:pt x="5" y="9"/>
                  <a:pt x="11" y="0"/>
                  <a:pt x="16" y="1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450"/>
          <p:cNvSpPr>
            <a:spLocks/>
          </p:cNvSpPr>
          <p:nvPr/>
        </p:nvSpPr>
        <p:spPr bwMode="auto">
          <a:xfrm>
            <a:off x="3209925" y="4868863"/>
            <a:ext cx="38100" cy="73025"/>
          </a:xfrm>
          <a:custGeom>
            <a:avLst/>
            <a:gdLst>
              <a:gd name="T0" fmla="*/ 7 w 23"/>
              <a:gd name="T1" fmla="*/ 1 h 44"/>
              <a:gd name="T2" fmla="*/ 3 w 23"/>
              <a:gd name="T3" fmla="*/ 24 h 44"/>
              <a:gd name="T4" fmla="*/ 16 w 23"/>
              <a:gd name="T5" fmla="*/ 42 h 44"/>
              <a:gd name="T6" fmla="*/ 20 w 23"/>
              <a:gd name="T7" fmla="*/ 20 h 44"/>
              <a:gd name="T8" fmla="*/ 7 w 23"/>
              <a:gd name="T9" fmla="*/ 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4">
                <a:moveTo>
                  <a:pt x="7" y="1"/>
                </a:moveTo>
                <a:cubicBezTo>
                  <a:pt x="2" y="3"/>
                  <a:pt x="0" y="13"/>
                  <a:pt x="3" y="24"/>
                </a:cubicBezTo>
                <a:cubicBezTo>
                  <a:pt x="5" y="35"/>
                  <a:pt x="11" y="44"/>
                  <a:pt x="16" y="42"/>
                </a:cubicBezTo>
                <a:cubicBezTo>
                  <a:pt x="21" y="41"/>
                  <a:pt x="23" y="31"/>
                  <a:pt x="20" y="20"/>
                </a:cubicBezTo>
                <a:cubicBezTo>
                  <a:pt x="18" y="9"/>
                  <a:pt x="12" y="0"/>
                  <a:pt x="7" y="1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451"/>
          <p:cNvSpPr>
            <a:spLocks/>
          </p:cNvSpPr>
          <p:nvPr/>
        </p:nvSpPr>
        <p:spPr bwMode="auto">
          <a:xfrm>
            <a:off x="3151188" y="5172076"/>
            <a:ext cx="84137" cy="161925"/>
          </a:xfrm>
          <a:custGeom>
            <a:avLst/>
            <a:gdLst>
              <a:gd name="T0" fmla="*/ 34 w 50"/>
              <a:gd name="T1" fmla="*/ 0 h 97"/>
              <a:gd name="T2" fmla="*/ 0 w 50"/>
              <a:gd name="T3" fmla="*/ 72 h 97"/>
              <a:gd name="T4" fmla="*/ 47 w 50"/>
              <a:gd name="T5" fmla="*/ 97 h 97"/>
              <a:gd name="T6" fmla="*/ 50 w 50"/>
              <a:gd name="T7" fmla="*/ 66 h 97"/>
              <a:gd name="T8" fmla="*/ 34 w 50"/>
              <a:gd name="T9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97">
                <a:moveTo>
                  <a:pt x="34" y="0"/>
                </a:moveTo>
                <a:cubicBezTo>
                  <a:pt x="19" y="16"/>
                  <a:pt x="11" y="42"/>
                  <a:pt x="0" y="72"/>
                </a:cubicBezTo>
                <a:cubicBezTo>
                  <a:pt x="14" y="83"/>
                  <a:pt x="30" y="91"/>
                  <a:pt x="47" y="97"/>
                </a:cubicBezTo>
                <a:cubicBezTo>
                  <a:pt x="49" y="87"/>
                  <a:pt x="50" y="77"/>
                  <a:pt x="50" y="66"/>
                </a:cubicBezTo>
                <a:cubicBezTo>
                  <a:pt x="50" y="41"/>
                  <a:pt x="44" y="18"/>
                  <a:pt x="34" y="0"/>
                </a:cubicBezTo>
                <a:close/>
              </a:path>
            </a:pathLst>
          </a:custGeom>
          <a:solidFill>
            <a:srgbClr val="FF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452"/>
          <p:cNvSpPr>
            <a:spLocks/>
          </p:cNvSpPr>
          <p:nvPr/>
        </p:nvSpPr>
        <p:spPr bwMode="auto">
          <a:xfrm>
            <a:off x="3495675" y="5172076"/>
            <a:ext cx="85725" cy="163513"/>
          </a:xfrm>
          <a:custGeom>
            <a:avLst/>
            <a:gdLst>
              <a:gd name="T0" fmla="*/ 4 w 51"/>
              <a:gd name="T1" fmla="*/ 98 h 98"/>
              <a:gd name="T2" fmla="*/ 51 w 51"/>
              <a:gd name="T3" fmla="*/ 73 h 98"/>
              <a:gd name="T4" fmla="*/ 17 w 51"/>
              <a:gd name="T5" fmla="*/ 0 h 98"/>
              <a:gd name="T6" fmla="*/ 0 w 51"/>
              <a:gd name="T7" fmla="*/ 66 h 98"/>
              <a:gd name="T8" fmla="*/ 4 w 51"/>
              <a:gd name="T9" fmla="*/ 98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" h="98">
                <a:moveTo>
                  <a:pt x="4" y="98"/>
                </a:moveTo>
                <a:cubicBezTo>
                  <a:pt x="20" y="91"/>
                  <a:pt x="36" y="83"/>
                  <a:pt x="51" y="73"/>
                </a:cubicBezTo>
                <a:cubicBezTo>
                  <a:pt x="40" y="42"/>
                  <a:pt x="32" y="16"/>
                  <a:pt x="17" y="0"/>
                </a:cubicBezTo>
                <a:cubicBezTo>
                  <a:pt x="6" y="18"/>
                  <a:pt x="0" y="41"/>
                  <a:pt x="0" y="66"/>
                </a:cubicBezTo>
                <a:cubicBezTo>
                  <a:pt x="0" y="77"/>
                  <a:pt x="1" y="88"/>
                  <a:pt x="4" y="98"/>
                </a:cubicBezTo>
                <a:close/>
              </a:path>
            </a:pathLst>
          </a:custGeom>
          <a:solidFill>
            <a:srgbClr val="FFA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Oval 453"/>
          <p:cNvSpPr>
            <a:spLocks noChangeArrowheads="1"/>
          </p:cNvSpPr>
          <p:nvPr/>
        </p:nvSpPr>
        <p:spPr bwMode="auto">
          <a:xfrm>
            <a:off x="3951288" y="2252663"/>
            <a:ext cx="322262" cy="322263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454"/>
          <p:cNvSpPr>
            <a:spLocks/>
          </p:cNvSpPr>
          <p:nvPr/>
        </p:nvSpPr>
        <p:spPr bwMode="auto">
          <a:xfrm>
            <a:off x="4021138" y="2465388"/>
            <a:ext cx="184150" cy="109538"/>
          </a:xfrm>
          <a:custGeom>
            <a:avLst/>
            <a:gdLst>
              <a:gd name="T0" fmla="*/ 19 w 110"/>
              <a:gd name="T1" fmla="*/ 13 h 65"/>
              <a:gd name="T2" fmla="*/ 0 w 110"/>
              <a:gd name="T3" fmla="*/ 48 h 65"/>
              <a:gd name="T4" fmla="*/ 55 w 110"/>
              <a:gd name="T5" fmla="*/ 65 h 65"/>
              <a:gd name="T6" fmla="*/ 110 w 110"/>
              <a:gd name="T7" fmla="*/ 48 h 65"/>
              <a:gd name="T8" fmla="*/ 91 w 110"/>
              <a:gd name="T9" fmla="*/ 13 h 65"/>
              <a:gd name="T10" fmla="*/ 55 w 110"/>
              <a:gd name="T11" fmla="*/ 0 h 65"/>
              <a:gd name="T12" fmla="*/ 19 w 110"/>
              <a:gd name="T13" fmla="*/ 13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0" h="65">
                <a:moveTo>
                  <a:pt x="19" y="13"/>
                </a:moveTo>
                <a:cubicBezTo>
                  <a:pt x="9" y="19"/>
                  <a:pt x="6" y="32"/>
                  <a:pt x="0" y="48"/>
                </a:cubicBezTo>
                <a:cubicBezTo>
                  <a:pt x="16" y="59"/>
                  <a:pt x="35" y="65"/>
                  <a:pt x="55" y="65"/>
                </a:cubicBezTo>
                <a:cubicBezTo>
                  <a:pt x="75" y="65"/>
                  <a:pt x="94" y="59"/>
                  <a:pt x="110" y="48"/>
                </a:cubicBezTo>
                <a:cubicBezTo>
                  <a:pt x="104" y="32"/>
                  <a:pt x="100" y="19"/>
                  <a:pt x="91" y="13"/>
                </a:cubicBezTo>
                <a:cubicBezTo>
                  <a:pt x="74" y="3"/>
                  <a:pt x="64" y="0"/>
                  <a:pt x="55" y="0"/>
                </a:cubicBezTo>
                <a:cubicBezTo>
                  <a:pt x="45" y="0"/>
                  <a:pt x="35" y="2"/>
                  <a:pt x="19" y="13"/>
                </a:cubicBezTo>
                <a:close/>
              </a:path>
            </a:pathLst>
          </a:cu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455"/>
          <p:cNvSpPr>
            <a:spLocks/>
          </p:cNvSpPr>
          <p:nvPr/>
        </p:nvSpPr>
        <p:spPr bwMode="auto">
          <a:xfrm>
            <a:off x="4089400" y="2405063"/>
            <a:ext cx="44450" cy="115888"/>
          </a:xfrm>
          <a:custGeom>
            <a:avLst/>
            <a:gdLst>
              <a:gd name="T0" fmla="*/ 0 w 27"/>
              <a:gd name="T1" fmla="*/ 0 h 69"/>
              <a:gd name="T2" fmla="*/ 27 w 27"/>
              <a:gd name="T3" fmla="*/ 0 h 69"/>
              <a:gd name="T4" fmla="*/ 27 w 27"/>
              <a:gd name="T5" fmla="*/ 39 h 69"/>
              <a:gd name="T6" fmla="*/ 13 w 27"/>
              <a:gd name="T7" fmla="*/ 69 h 69"/>
              <a:gd name="T8" fmla="*/ 0 w 27"/>
              <a:gd name="T9" fmla="*/ 39 h 69"/>
              <a:gd name="T10" fmla="*/ 0 w 27"/>
              <a:gd name="T11" fmla="*/ 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" h="69">
                <a:moveTo>
                  <a:pt x="0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46"/>
                  <a:pt x="20" y="69"/>
                  <a:pt x="13" y="69"/>
                </a:cubicBezTo>
                <a:cubicBezTo>
                  <a:pt x="6" y="69"/>
                  <a:pt x="0" y="46"/>
                  <a:pt x="0" y="39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456"/>
          <p:cNvSpPr>
            <a:spLocks/>
          </p:cNvSpPr>
          <p:nvPr/>
        </p:nvSpPr>
        <p:spPr bwMode="auto">
          <a:xfrm>
            <a:off x="4089400" y="2438401"/>
            <a:ext cx="44450" cy="30163"/>
          </a:xfrm>
          <a:custGeom>
            <a:avLst/>
            <a:gdLst>
              <a:gd name="T0" fmla="*/ 28 w 28"/>
              <a:gd name="T1" fmla="*/ 6 h 19"/>
              <a:gd name="T2" fmla="*/ 28 w 28"/>
              <a:gd name="T3" fmla="*/ 0 h 19"/>
              <a:gd name="T4" fmla="*/ 0 w 28"/>
              <a:gd name="T5" fmla="*/ 0 h 19"/>
              <a:gd name="T6" fmla="*/ 0 w 28"/>
              <a:gd name="T7" fmla="*/ 19 h 19"/>
              <a:gd name="T8" fmla="*/ 28 w 28"/>
              <a:gd name="T9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9">
                <a:moveTo>
                  <a:pt x="28" y="6"/>
                </a:moveTo>
                <a:lnTo>
                  <a:pt x="28" y="0"/>
                </a:lnTo>
                <a:lnTo>
                  <a:pt x="0" y="0"/>
                </a:lnTo>
                <a:lnTo>
                  <a:pt x="0" y="19"/>
                </a:lnTo>
                <a:lnTo>
                  <a:pt x="28" y="6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457"/>
          <p:cNvSpPr>
            <a:spLocks/>
          </p:cNvSpPr>
          <p:nvPr/>
        </p:nvSpPr>
        <p:spPr bwMode="auto">
          <a:xfrm>
            <a:off x="4014788" y="2322513"/>
            <a:ext cx="193675" cy="127000"/>
          </a:xfrm>
          <a:custGeom>
            <a:avLst/>
            <a:gdLst>
              <a:gd name="T0" fmla="*/ 58 w 115"/>
              <a:gd name="T1" fmla="*/ 0 h 76"/>
              <a:gd name="T2" fmla="*/ 58 w 115"/>
              <a:gd name="T3" fmla="*/ 76 h 76"/>
              <a:gd name="T4" fmla="*/ 58 w 115"/>
              <a:gd name="T5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5" h="76">
                <a:moveTo>
                  <a:pt x="58" y="0"/>
                </a:moveTo>
                <a:cubicBezTo>
                  <a:pt x="115" y="0"/>
                  <a:pt x="92" y="76"/>
                  <a:pt x="58" y="76"/>
                </a:cubicBezTo>
                <a:cubicBezTo>
                  <a:pt x="24" y="76"/>
                  <a:pt x="0" y="0"/>
                  <a:pt x="58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Freeform 458"/>
          <p:cNvSpPr>
            <a:spLocks/>
          </p:cNvSpPr>
          <p:nvPr/>
        </p:nvSpPr>
        <p:spPr bwMode="auto">
          <a:xfrm>
            <a:off x="4043363" y="2297113"/>
            <a:ext cx="138112" cy="103188"/>
          </a:xfrm>
          <a:custGeom>
            <a:avLst/>
            <a:gdLst>
              <a:gd name="T0" fmla="*/ 57 w 82"/>
              <a:gd name="T1" fmla="*/ 22 h 62"/>
              <a:gd name="T2" fmla="*/ 73 w 82"/>
              <a:gd name="T3" fmla="*/ 45 h 62"/>
              <a:gd name="T4" fmla="*/ 78 w 82"/>
              <a:gd name="T5" fmla="*/ 47 h 62"/>
              <a:gd name="T6" fmla="*/ 42 w 82"/>
              <a:gd name="T7" fmla="*/ 0 h 62"/>
              <a:gd name="T8" fmla="*/ 4 w 82"/>
              <a:gd name="T9" fmla="*/ 46 h 62"/>
              <a:gd name="T10" fmla="*/ 11 w 82"/>
              <a:gd name="T11" fmla="*/ 46 h 62"/>
              <a:gd name="T12" fmla="*/ 57 w 82"/>
              <a:gd name="T13" fmla="*/ 2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62">
                <a:moveTo>
                  <a:pt x="57" y="22"/>
                </a:moveTo>
                <a:cubicBezTo>
                  <a:pt x="67" y="26"/>
                  <a:pt x="70" y="37"/>
                  <a:pt x="73" y="45"/>
                </a:cubicBezTo>
                <a:cubicBezTo>
                  <a:pt x="76" y="57"/>
                  <a:pt x="74" y="56"/>
                  <a:pt x="78" y="47"/>
                </a:cubicBezTo>
                <a:cubicBezTo>
                  <a:pt x="82" y="38"/>
                  <a:pt x="72" y="0"/>
                  <a:pt x="42" y="0"/>
                </a:cubicBezTo>
                <a:cubicBezTo>
                  <a:pt x="13" y="0"/>
                  <a:pt x="0" y="30"/>
                  <a:pt x="4" y="46"/>
                </a:cubicBezTo>
                <a:cubicBezTo>
                  <a:pt x="9" y="62"/>
                  <a:pt x="9" y="58"/>
                  <a:pt x="11" y="46"/>
                </a:cubicBezTo>
                <a:cubicBezTo>
                  <a:pt x="18" y="14"/>
                  <a:pt x="42" y="28"/>
                  <a:pt x="57" y="22"/>
                </a:cubicBezTo>
                <a:close/>
              </a:path>
            </a:pathLst>
          </a:custGeom>
          <a:solidFill>
            <a:srgbClr val="EB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459"/>
          <p:cNvSpPr>
            <a:spLocks/>
          </p:cNvSpPr>
          <p:nvPr/>
        </p:nvSpPr>
        <p:spPr bwMode="auto">
          <a:xfrm>
            <a:off x="4052888" y="2328863"/>
            <a:ext cx="120650" cy="60325"/>
          </a:xfrm>
          <a:custGeom>
            <a:avLst/>
            <a:gdLst>
              <a:gd name="T0" fmla="*/ 55 w 72"/>
              <a:gd name="T1" fmla="*/ 9 h 36"/>
              <a:gd name="T2" fmla="*/ 24 w 72"/>
              <a:gd name="T3" fmla="*/ 23 h 36"/>
              <a:gd name="T4" fmla="*/ 27 w 72"/>
              <a:gd name="T5" fmla="*/ 19 h 36"/>
              <a:gd name="T6" fmla="*/ 9 w 72"/>
              <a:gd name="T7" fmla="*/ 24 h 36"/>
              <a:gd name="T8" fmla="*/ 11 w 72"/>
              <a:gd name="T9" fmla="*/ 22 h 36"/>
              <a:gd name="T10" fmla="*/ 6 w 72"/>
              <a:gd name="T11" fmla="*/ 30 h 36"/>
              <a:gd name="T12" fmla="*/ 0 w 72"/>
              <a:gd name="T13" fmla="*/ 28 h 36"/>
              <a:gd name="T14" fmla="*/ 3 w 72"/>
              <a:gd name="T15" fmla="*/ 14 h 36"/>
              <a:gd name="T16" fmla="*/ 48 w 72"/>
              <a:gd name="T17" fmla="*/ 0 h 36"/>
              <a:gd name="T18" fmla="*/ 69 w 72"/>
              <a:gd name="T19" fmla="*/ 15 h 36"/>
              <a:gd name="T20" fmla="*/ 71 w 72"/>
              <a:gd name="T21" fmla="*/ 29 h 36"/>
              <a:gd name="T22" fmla="*/ 67 w 72"/>
              <a:gd name="T23" fmla="*/ 29 h 36"/>
              <a:gd name="T24" fmla="*/ 55 w 72"/>
              <a:gd name="T25" fmla="*/ 9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2" h="36">
                <a:moveTo>
                  <a:pt x="55" y="9"/>
                </a:moveTo>
                <a:cubicBezTo>
                  <a:pt x="49" y="11"/>
                  <a:pt x="31" y="22"/>
                  <a:pt x="24" y="23"/>
                </a:cubicBezTo>
                <a:cubicBezTo>
                  <a:pt x="17" y="23"/>
                  <a:pt x="25" y="21"/>
                  <a:pt x="27" y="19"/>
                </a:cubicBezTo>
                <a:cubicBezTo>
                  <a:pt x="29" y="17"/>
                  <a:pt x="13" y="24"/>
                  <a:pt x="9" y="24"/>
                </a:cubicBezTo>
                <a:cubicBezTo>
                  <a:pt x="6" y="25"/>
                  <a:pt x="9" y="24"/>
                  <a:pt x="11" y="22"/>
                </a:cubicBezTo>
                <a:cubicBezTo>
                  <a:pt x="13" y="19"/>
                  <a:pt x="5" y="23"/>
                  <a:pt x="6" y="30"/>
                </a:cubicBezTo>
                <a:cubicBezTo>
                  <a:pt x="7" y="36"/>
                  <a:pt x="0" y="34"/>
                  <a:pt x="0" y="28"/>
                </a:cubicBezTo>
                <a:cubicBezTo>
                  <a:pt x="0" y="21"/>
                  <a:pt x="0" y="20"/>
                  <a:pt x="3" y="14"/>
                </a:cubicBezTo>
                <a:cubicBezTo>
                  <a:pt x="5" y="9"/>
                  <a:pt x="38" y="0"/>
                  <a:pt x="48" y="0"/>
                </a:cubicBezTo>
                <a:cubicBezTo>
                  <a:pt x="58" y="0"/>
                  <a:pt x="67" y="11"/>
                  <a:pt x="69" y="15"/>
                </a:cubicBezTo>
                <a:cubicBezTo>
                  <a:pt x="72" y="20"/>
                  <a:pt x="72" y="25"/>
                  <a:pt x="71" y="29"/>
                </a:cubicBezTo>
                <a:cubicBezTo>
                  <a:pt x="70" y="33"/>
                  <a:pt x="67" y="35"/>
                  <a:pt x="67" y="29"/>
                </a:cubicBezTo>
                <a:cubicBezTo>
                  <a:pt x="67" y="24"/>
                  <a:pt x="58" y="18"/>
                  <a:pt x="55" y="9"/>
                </a:cubicBezTo>
                <a:close/>
              </a:path>
            </a:pathLst>
          </a:custGeom>
          <a:solidFill>
            <a:srgbClr val="EB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460"/>
          <p:cNvSpPr>
            <a:spLocks/>
          </p:cNvSpPr>
          <p:nvPr/>
        </p:nvSpPr>
        <p:spPr bwMode="auto">
          <a:xfrm>
            <a:off x="4162425" y="2365376"/>
            <a:ext cx="17462" cy="30163"/>
          </a:xfrm>
          <a:custGeom>
            <a:avLst/>
            <a:gdLst>
              <a:gd name="T0" fmla="*/ 7 w 10"/>
              <a:gd name="T1" fmla="*/ 0 h 18"/>
              <a:gd name="T2" fmla="*/ 9 w 10"/>
              <a:gd name="T3" fmla="*/ 10 h 18"/>
              <a:gd name="T4" fmla="*/ 3 w 10"/>
              <a:gd name="T5" fmla="*/ 18 h 18"/>
              <a:gd name="T6" fmla="*/ 1 w 10"/>
              <a:gd name="T7" fmla="*/ 8 h 18"/>
              <a:gd name="T8" fmla="*/ 7 w 10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8">
                <a:moveTo>
                  <a:pt x="7" y="0"/>
                </a:moveTo>
                <a:cubicBezTo>
                  <a:pt x="9" y="1"/>
                  <a:pt x="10" y="5"/>
                  <a:pt x="9" y="10"/>
                </a:cubicBezTo>
                <a:cubicBezTo>
                  <a:pt x="8" y="15"/>
                  <a:pt x="5" y="18"/>
                  <a:pt x="3" y="18"/>
                </a:cubicBezTo>
                <a:cubicBezTo>
                  <a:pt x="1" y="17"/>
                  <a:pt x="0" y="13"/>
                  <a:pt x="1" y="8"/>
                </a:cubicBezTo>
                <a:cubicBezTo>
                  <a:pt x="2" y="3"/>
                  <a:pt x="5" y="0"/>
                  <a:pt x="7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461"/>
          <p:cNvSpPr>
            <a:spLocks/>
          </p:cNvSpPr>
          <p:nvPr/>
        </p:nvSpPr>
        <p:spPr bwMode="auto">
          <a:xfrm>
            <a:off x="4044950" y="2365376"/>
            <a:ext cx="17462" cy="30163"/>
          </a:xfrm>
          <a:custGeom>
            <a:avLst/>
            <a:gdLst>
              <a:gd name="T0" fmla="*/ 3 w 10"/>
              <a:gd name="T1" fmla="*/ 0 h 18"/>
              <a:gd name="T2" fmla="*/ 1 w 10"/>
              <a:gd name="T3" fmla="*/ 10 h 18"/>
              <a:gd name="T4" fmla="*/ 7 w 10"/>
              <a:gd name="T5" fmla="*/ 18 h 18"/>
              <a:gd name="T6" fmla="*/ 9 w 10"/>
              <a:gd name="T7" fmla="*/ 8 h 18"/>
              <a:gd name="T8" fmla="*/ 3 w 10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8">
                <a:moveTo>
                  <a:pt x="3" y="0"/>
                </a:moveTo>
                <a:cubicBezTo>
                  <a:pt x="1" y="1"/>
                  <a:pt x="0" y="5"/>
                  <a:pt x="1" y="10"/>
                </a:cubicBezTo>
                <a:cubicBezTo>
                  <a:pt x="2" y="15"/>
                  <a:pt x="5" y="18"/>
                  <a:pt x="7" y="18"/>
                </a:cubicBezTo>
                <a:cubicBezTo>
                  <a:pt x="9" y="17"/>
                  <a:pt x="10" y="13"/>
                  <a:pt x="9" y="8"/>
                </a:cubicBezTo>
                <a:cubicBezTo>
                  <a:pt x="8" y="3"/>
                  <a:pt x="5" y="0"/>
                  <a:pt x="3" y="0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462"/>
          <p:cNvSpPr>
            <a:spLocks/>
          </p:cNvSpPr>
          <p:nvPr/>
        </p:nvSpPr>
        <p:spPr bwMode="auto">
          <a:xfrm>
            <a:off x="4021138" y="2493963"/>
            <a:ext cx="36512" cy="71438"/>
          </a:xfrm>
          <a:custGeom>
            <a:avLst/>
            <a:gdLst>
              <a:gd name="T0" fmla="*/ 14 w 22"/>
              <a:gd name="T1" fmla="*/ 0 h 42"/>
              <a:gd name="T2" fmla="*/ 0 w 22"/>
              <a:gd name="T3" fmla="*/ 31 h 42"/>
              <a:gd name="T4" fmla="*/ 20 w 22"/>
              <a:gd name="T5" fmla="*/ 42 h 42"/>
              <a:gd name="T6" fmla="*/ 22 w 22"/>
              <a:gd name="T7" fmla="*/ 28 h 42"/>
              <a:gd name="T8" fmla="*/ 14 w 22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42">
                <a:moveTo>
                  <a:pt x="14" y="0"/>
                </a:moveTo>
                <a:cubicBezTo>
                  <a:pt x="8" y="7"/>
                  <a:pt x="5" y="18"/>
                  <a:pt x="0" y="31"/>
                </a:cubicBezTo>
                <a:cubicBezTo>
                  <a:pt x="6" y="35"/>
                  <a:pt x="13" y="39"/>
                  <a:pt x="20" y="42"/>
                </a:cubicBezTo>
                <a:cubicBezTo>
                  <a:pt x="21" y="38"/>
                  <a:pt x="22" y="33"/>
                  <a:pt x="22" y="28"/>
                </a:cubicBezTo>
                <a:cubicBezTo>
                  <a:pt x="22" y="18"/>
                  <a:pt x="19" y="8"/>
                  <a:pt x="14" y="0"/>
                </a:cubicBezTo>
                <a:close/>
              </a:path>
            </a:pathLst>
          </a:custGeom>
          <a:solidFill>
            <a:srgbClr val="FFAE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463"/>
          <p:cNvSpPr>
            <a:spLocks/>
          </p:cNvSpPr>
          <p:nvPr/>
        </p:nvSpPr>
        <p:spPr bwMode="auto">
          <a:xfrm>
            <a:off x="4167188" y="2493963"/>
            <a:ext cx="38100" cy="71438"/>
          </a:xfrm>
          <a:custGeom>
            <a:avLst/>
            <a:gdLst>
              <a:gd name="T0" fmla="*/ 2 w 22"/>
              <a:gd name="T1" fmla="*/ 42 h 42"/>
              <a:gd name="T2" fmla="*/ 22 w 22"/>
              <a:gd name="T3" fmla="*/ 31 h 42"/>
              <a:gd name="T4" fmla="*/ 7 w 22"/>
              <a:gd name="T5" fmla="*/ 0 h 42"/>
              <a:gd name="T6" fmla="*/ 0 w 22"/>
              <a:gd name="T7" fmla="*/ 28 h 42"/>
              <a:gd name="T8" fmla="*/ 2 w 22"/>
              <a:gd name="T9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42">
                <a:moveTo>
                  <a:pt x="2" y="42"/>
                </a:moveTo>
                <a:cubicBezTo>
                  <a:pt x="9" y="39"/>
                  <a:pt x="15" y="36"/>
                  <a:pt x="22" y="31"/>
                </a:cubicBezTo>
                <a:cubicBezTo>
                  <a:pt x="17" y="18"/>
                  <a:pt x="14" y="7"/>
                  <a:pt x="7" y="0"/>
                </a:cubicBezTo>
                <a:cubicBezTo>
                  <a:pt x="3" y="8"/>
                  <a:pt x="0" y="18"/>
                  <a:pt x="0" y="28"/>
                </a:cubicBezTo>
                <a:cubicBezTo>
                  <a:pt x="0" y="33"/>
                  <a:pt x="1" y="38"/>
                  <a:pt x="2" y="42"/>
                </a:cubicBezTo>
                <a:close/>
              </a:path>
            </a:pathLst>
          </a:custGeom>
          <a:solidFill>
            <a:srgbClr val="FFAE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Oval 464"/>
          <p:cNvSpPr>
            <a:spLocks noChangeArrowheads="1"/>
          </p:cNvSpPr>
          <p:nvPr/>
        </p:nvSpPr>
        <p:spPr bwMode="auto">
          <a:xfrm>
            <a:off x="4722813" y="2027238"/>
            <a:ext cx="539750" cy="539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465"/>
          <p:cNvSpPr>
            <a:spLocks/>
          </p:cNvSpPr>
          <p:nvPr/>
        </p:nvSpPr>
        <p:spPr bwMode="auto">
          <a:xfrm>
            <a:off x="4956175" y="2209801"/>
            <a:ext cx="133350" cy="158750"/>
          </a:xfrm>
          <a:custGeom>
            <a:avLst/>
            <a:gdLst>
              <a:gd name="T0" fmla="*/ 71 w 79"/>
              <a:gd name="T1" fmla="*/ 38 h 95"/>
              <a:gd name="T2" fmla="*/ 73 w 79"/>
              <a:gd name="T3" fmla="*/ 55 h 95"/>
              <a:gd name="T4" fmla="*/ 31 w 79"/>
              <a:gd name="T5" fmla="*/ 71 h 95"/>
              <a:gd name="T6" fmla="*/ 71 w 79"/>
              <a:gd name="T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95">
                <a:moveTo>
                  <a:pt x="71" y="38"/>
                </a:moveTo>
                <a:cubicBezTo>
                  <a:pt x="55" y="47"/>
                  <a:pt x="66" y="65"/>
                  <a:pt x="73" y="55"/>
                </a:cubicBezTo>
                <a:cubicBezTo>
                  <a:pt x="79" y="65"/>
                  <a:pt x="62" y="95"/>
                  <a:pt x="31" y="71"/>
                </a:cubicBezTo>
                <a:cubicBezTo>
                  <a:pt x="0" y="47"/>
                  <a:pt x="45" y="0"/>
                  <a:pt x="71" y="38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466"/>
          <p:cNvSpPr>
            <a:spLocks/>
          </p:cNvSpPr>
          <p:nvPr/>
        </p:nvSpPr>
        <p:spPr bwMode="auto">
          <a:xfrm>
            <a:off x="4895850" y="2208213"/>
            <a:ext cx="133350" cy="158750"/>
          </a:xfrm>
          <a:custGeom>
            <a:avLst/>
            <a:gdLst>
              <a:gd name="T0" fmla="*/ 8 w 79"/>
              <a:gd name="T1" fmla="*/ 38 h 95"/>
              <a:gd name="T2" fmla="*/ 6 w 79"/>
              <a:gd name="T3" fmla="*/ 55 h 95"/>
              <a:gd name="T4" fmla="*/ 48 w 79"/>
              <a:gd name="T5" fmla="*/ 71 h 95"/>
              <a:gd name="T6" fmla="*/ 8 w 79"/>
              <a:gd name="T7" fmla="*/ 38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95">
                <a:moveTo>
                  <a:pt x="8" y="38"/>
                </a:moveTo>
                <a:cubicBezTo>
                  <a:pt x="24" y="47"/>
                  <a:pt x="13" y="65"/>
                  <a:pt x="6" y="55"/>
                </a:cubicBezTo>
                <a:cubicBezTo>
                  <a:pt x="0" y="64"/>
                  <a:pt x="17" y="95"/>
                  <a:pt x="48" y="71"/>
                </a:cubicBezTo>
                <a:cubicBezTo>
                  <a:pt x="79" y="47"/>
                  <a:pt x="34" y="0"/>
                  <a:pt x="8" y="38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467"/>
          <p:cNvSpPr>
            <a:spLocks/>
          </p:cNvSpPr>
          <p:nvPr/>
        </p:nvSpPr>
        <p:spPr bwMode="auto">
          <a:xfrm>
            <a:off x="4894263" y="2254251"/>
            <a:ext cx="136525" cy="149225"/>
          </a:xfrm>
          <a:custGeom>
            <a:avLst/>
            <a:gdLst>
              <a:gd name="T0" fmla="*/ 14 w 81"/>
              <a:gd name="T1" fmla="*/ 31 h 89"/>
              <a:gd name="T2" fmla="*/ 8 w 81"/>
              <a:gd name="T3" fmla="*/ 47 h 89"/>
              <a:gd name="T4" fmla="*/ 45 w 81"/>
              <a:gd name="T5" fmla="*/ 73 h 89"/>
              <a:gd name="T6" fmla="*/ 14 w 81"/>
              <a:gd name="T7" fmla="*/ 3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9">
                <a:moveTo>
                  <a:pt x="14" y="31"/>
                </a:moveTo>
                <a:cubicBezTo>
                  <a:pt x="27" y="44"/>
                  <a:pt x="12" y="59"/>
                  <a:pt x="8" y="47"/>
                </a:cubicBezTo>
                <a:cubicBezTo>
                  <a:pt x="0" y="56"/>
                  <a:pt x="10" y="89"/>
                  <a:pt x="45" y="73"/>
                </a:cubicBezTo>
                <a:cubicBezTo>
                  <a:pt x="81" y="57"/>
                  <a:pt x="48" y="0"/>
                  <a:pt x="14" y="31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468"/>
          <p:cNvSpPr>
            <a:spLocks/>
          </p:cNvSpPr>
          <p:nvPr/>
        </p:nvSpPr>
        <p:spPr bwMode="auto">
          <a:xfrm>
            <a:off x="4954588" y="2254251"/>
            <a:ext cx="136525" cy="149225"/>
          </a:xfrm>
          <a:custGeom>
            <a:avLst/>
            <a:gdLst>
              <a:gd name="T0" fmla="*/ 67 w 81"/>
              <a:gd name="T1" fmla="*/ 31 h 89"/>
              <a:gd name="T2" fmla="*/ 72 w 81"/>
              <a:gd name="T3" fmla="*/ 47 h 89"/>
              <a:gd name="T4" fmla="*/ 35 w 81"/>
              <a:gd name="T5" fmla="*/ 73 h 89"/>
              <a:gd name="T6" fmla="*/ 67 w 81"/>
              <a:gd name="T7" fmla="*/ 3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89">
                <a:moveTo>
                  <a:pt x="67" y="31"/>
                </a:moveTo>
                <a:cubicBezTo>
                  <a:pt x="54" y="44"/>
                  <a:pt x="68" y="59"/>
                  <a:pt x="72" y="47"/>
                </a:cubicBezTo>
                <a:cubicBezTo>
                  <a:pt x="81" y="56"/>
                  <a:pt x="71" y="89"/>
                  <a:pt x="35" y="73"/>
                </a:cubicBezTo>
                <a:cubicBezTo>
                  <a:pt x="0" y="57"/>
                  <a:pt x="33" y="0"/>
                  <a:pt x="67" y="31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469"/>
          <p:cNvSpPr>
            <a:spLocks/>
          </p:cNvSpPr>
          <p:nvPr/>
        </p:nvSpPr>
        <p:spPr bwMode="auto">
          <a:xfrm>
            <a:off x="4838700" y="2384426"/>
            <a:ext cx="307975" cy="182563"/>
          </a:xfrm>
          <a:custGeom>
            <a:avLst/>
            <a:gdLst>
              <a:gd name="T0" fmla="*/ 32 w 184"/>
              <a:gd name="T1" fmla="*/ 21 h 109"/>
              <a:gd name="T2" fmla="*/ 0 w 184"/>
              <a:gd name="T3" fmla="*/ 80 h 109"/>
              <a:gd name="T4" fmla="*/ 92 w 184"/>
              <a:gd name="T5" fmla="*/ 109 h 109"/>
              <a:gd name="T6" fmla="*/ 184 w 184"/>
              <a:gd name="T7" fmla="*/ 80 h 109"/>
              <a:gd name="T8" fmla="*/ 152 w 184"/>
              <a:gd name="T9" fmla="*/ 21 h 109"/>
              <a:gd name="T10" fmla="*/ 92 w 184"/>
              <a:gd name="T11" fmla="*/ 0 h 109"/>
              <a:gd name="T12" fmla="*/ 32 w 184"/>
              <a:gd name="T13" fmla="*/ 21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" h="109">
                <a:moveTo>
                  <a:pt x="32" y="21"/>
                </a:moveTo>
                <a:cubicBezTo>
                  <a:pt x="16" y="32"/>
                  <a:pt x="10" y="54"/>
                  <a:pt x="0" y="80"/>
                </a:cubicBezTo>
                <a:cubicBezTo>
                  <a:pt x="26" y="98"/>
                  <a:pt x="58" y="109"/>
                  <a:pt x="92" y="109"/>
                </a:cubicBezTo>
                <a:cubicBezTo>
                  <a:pt x="126" y="109"/>
                  <a:pt x="158" y="98"/>
                  <a:pt x="184" y="80"/>
                </a:cubicBezTo>
                <a:cubicBezTo>
                  <a:pt x="175" y="54"/>
                  <a:pt x="168" y="31"/>
                  <a:pt x="152" y="21"/>
                </a:cubicBezTo>
                <a:cubicBezTo>
                  <a:pt x="125" y="4"/>
                  <a:pt x="108" y="0"/>
                  <a:pt x="92" y="0"/>
                </a:cubicBezTo>
                <a:cubicBezTo>
                  <a:pt x="76" y="0"/>
                  <a:pt x="59" y="4"/>
                  <a:pt x="32" y="21"/>
                </a:cubicBezTo>
                <a:close/>
              </a:path>
            </a:pathLst>
          </a:custGeom>
          <a:solidFill>
            <a:srgbClr val="AD494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470"/>
          <p:cNvSpPr>
            <a:spLocks/>
          </p:cNvSpPr>
          <p:nvPr/>
        </p:nvSpPr>
        <p:spPr bwMode="auto">
          <a:xfrm>
            <a:off x="4954588" y="2282826"/>
            <a:ext cx="76200" cy="150813"/>
          </a:xfrm>
          <a:custGeom>
            <a:avLst/>
            <a:gdLst>
              <a:gd name="T0" fmla="*/ 0 w 45"/>
              <a:gd name="T1" fmla="*/ 0 h 90"/>
              <a:gd name="T2" fmla="*/ 45 w 45"/>
              <a:gd name="T3" fmla="*/ 0 h 90"/>
              <a:gd name="T4" fmla="*/ 45 w 45"/>
              <a:gd name="T5" fmla="*/ 65 h 90"/>
              <a:gd name="T6" fmla="*/ 0 w 45"/>
              <a:gd name="T7" fmla="*/ 65 h 90"/>
              <a:gd name="T8" fmla="*/ 0 w 45"/>
              <a:gd name="T9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90">
                <a:moveTo>
                  <a:pt x="0" y="0"/>
                </a:moveTo>
                <a:cubicBezTo>
                  <a:pt x="45" y="0"/>
                  <a:pt x="45" y="0"/>
                  <a:pt x="45" y="0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87"/>
                  <a:pt x="0" y="90"/>
                  <a:pt x="0" y="6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471"/>
          <p:cNvSpPr>
            <a:spLocks/>
          </p:cNvSpPr>
          <p:nvPr/>
        </p:nvSpPr>
        <p:spPr bwMode="auto">
          <a:xfrm>
            <a:off x="4954588" y="2336801"/>
            <a:ext cx="76200" cy="52388"/>
          </a:xfrm>
          <a:custGeom>
            <a:avLst/>
            <a:gdLst>
              <a:gd name="T0" fmla="*/ 48 w 48"/>
              <a:gd name="T1" fmla="*/ 10 h 33"/>
              <a:gd name="T2" fmla="*/ 48 w 48"/>
              <a:gd name="T3" fmla="*/ 0 h 33"/>
              <a:gd name="T4" fmla="*/ 0 w 48"/>
              <a:gd name="T5" fmla="*/ 0 h 33"/>
              <a:gd name="T6" fmla="*/ 0 w 48"/>
              <a:gd name="T7" fmla="*/ 33 h 33"/>
              <a:gd name="T8" fmla="*/ 48 w 48"/>
              <a:gd name="T9" fmla="*/ 1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33">
                <a:moveTo>
                  <a:pt x="48" y="10"/>
                </a:moveTo>
                <a:lnTo>
                  <a:pt x="48" y="0"/>
                </a:lnTo>
                <a:lnTo>
                  <a:pt x="0" y="0"/>
                </a:lnTo>
                <a:lnTo>
                  <a:pt x="0" y="33"/>
                </a:lnTo>
                <a:lnTo>
                  <a:pt x="48" y="10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472"/>
          <p:cNvSpPr>
            <a:spLocks/>
          </p:cNvSpPr>
          <p:nvPr/>
        </p:nvSpPr>
        <p:spPr bwMode="auto">
          <a:xfrm>
            <a:off x="4830763" y="2143126"/>
            <a:ext cx="322262" cy="212725"/>
          </a:xfrm>
          <a:custGeom>
            <a:avLst/>
            <a:gdLst>
              <a:gd name="T0" fmla="*/ 96 w 192"/>
              <a:gd name="T1" fmla="*/ 0 h 127"/>
              <a:gd name="T2" fmla="*/ 96 w 192"/>
              <a:gd name="T3" fmla="*/ 127 h 127"/>
              <a:gd name="T4" fmla="*/ 96 w 192"/>
              <a:gd name="T5" fmla="*/ 0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2" h="127">
                <a:moveTo>
                  <a:pt x="96" y="0"/>
                </a:moveTo>
                <a:cubicBezTo>
                  <a:pt x="192" y="0"/>
                  <a:pt x="153" y="127"/>
                  <a:pt x="96" y="127"/>
                </a:cubicBezTo>
                <a:cubicBezTo>
                  <a:pt x="39" y="127"/>
                  <a:pt x="0" y="0"/>
                  <a:pt x="96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473"/>
          <p:cNvSpPr>
            <a:spLocks/>
          </p:cNvSpPr>
          <p:nvPr/>
        </p:nvSpPr>
        <p:spPr bwMode="auto">
          <a:xfrm>
            <a:off x="4954588" y="2398713"/>
            <a:ext cx="76200" cy="90488"/>
          </a:xfrm>
          <a:custGeom>
            <a:avLst/>
            <a:gdLst>
              <a:gd name="T0" fmla="*/ 22 w 45"/>
              <a:gd name="T1" fmla="*/ 54 h 54"/>
              <a:gd name="T2" fmla="*/ 0 w 45"/>
              <a:gd name="T3" fmla="*/ 0 h 54"/>
              <a:gd name="T4" fmla="*/ 45 w 45"/>
              <a:gd name="T5" fmla="*/ 0 h 54"/>
              <a:gd name="T6" fmla="*/ 22 w 45"/>
              <a:gd name="T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5" h="54">
                <a:moveTo>
                  <a:pt x="22" y="54"/>
                </a:moveTo>
                <a:cubicBezTo>
                  <a:pt x="22" y="46"/>
                  <a:pt x="0" y="16"/>
                  <a:pt x="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6"/>
                  <a:pt x="22" y="46"/>
                  <a:pt x="22" y="54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474"/>
          <p:cNvSpPr>
            <a:spLocks/>
          </p:cNvSpPr>
          <p:nvPr/>
        </p:nvSpPr>
        <p:spPr bwMode="auto">
          <a:xfrm>
            <a:off x="4900613" y="2366963"/>
            <a:ext cx="92075" cy="125413"/>
          </a:xfrm>
          <a:custGeom>
            <a:avLst/>
            <a:gdLst>
              <a:gd name="T0" fmla="*/ 55 w 55"/>
              <a:gd name="T1" fmla="*/ 75 h 75"/>
              <a:gd name="T2" fmla="*/ 16 w 55"/>
              <a:gd name="T3" fmla="*/ 47 h 75"/>
              <a:gd name="T4" fmla="*/ 27 w 55"/>
              <a:gd name="T5" fmla="*/ 23 h 75"/>
              <a:gd name="T6" fmla="*/ 0 w 55"/>
              <a:gd name="T7" fmla="*/ 31 h 75"/>
              <a:gd name="T8" fmla="*/ 33 w 55"/>
              <a:gd name="T9" fmla="*/ 0 h 75"/>
              <a:gd name="T10" fmla="*/ 40 w 55"/>
              <a:gd name="T11" fmla="*/ 37 h 75"/>
              <a:gd name="T12" fmla="*/ 55 w 55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75">
                <a:moveTo>
                  <a:pt x="55" y="75"/>
                </a:moveTo>
                <a:cubicBezTo>
                  <a:pt x="41" y="54"/>
                  <a:pt x="25" y="47"/>
                  <a:pt x="16" y="47"/>
                </a:cubicBezTo>
                <a:cubicBezTo>
                  <a:pt x="18" y="38"/>
                  <a:pt x="23" y="27"/>
                  <a:pt x="27" y="23"/>
                </a:cubicBezTo>
                <a:cubicBezTo>
                  <a:pt x="11" y="23"/>
                  <a:pt x="7" y="26"/>
                  <a:pt x="0" y="31"/>
                </a:cubicBezTo>
                <a:cubicBezTo>
                  <a:pt x="2" y="19"/>
                  <a:pt x="20" y="5"/>
                  <a:pt x="33" y="0"/>
                </a:cubicBezTo>
                <a:cubicBezTo>
                  <a:pt x="33" y="9"/>
                  <a:pt x="32" y="26"/>
                  <a:pt x="40" y="37"/>
                </a:cubicBezTo>
                <a:cubicBezTo>
                  <a:pt x="49" y="49"/>
                  <a:pt x="55" y="57"/>
                  <a:pt x="55" y="75"/>
                </a:cubicBezTo>
                <a:close/>
              </a:path>
            </a:pathLst>
          </a:custGeom>
          <a:solidFill>
            <a:srgbClr val="70A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475"/>
          <p:cNvSpPr>
            <a:spLocks/>
          </p:cNvSpPr>
          <p:nvPr/>
        </p:nvSpPr>
        <p:spPr bwMode="auto">
          <a:xfrm>
            <a:off x="4992688" y="2366963"/>
            <a:ext cx="92075" cy="125413"/>
          </a:xfrm>
          <a:custGeom>
            <a:avLst/>
            <a:gdLst>
              <a:gd name="T0" fmla="*/ 0 w 55"/>
              <a:gd name="T1" fmla="*/ 75 h 75"/>
              <a:gd name="T2" fmla="*/ 39 w 55"/>
              <a:gd name="T3" fmla="*/ 47 h 75"/>
              <a:gd name="T4" fmla="*/ 29 w 55"/>
              <a:gd name="T5" fmla="*/ 23 h 75"/>
              <a:gd name="T6" fmla="*/ 55 w 55"/>
              <a:gd name="T7" fmla="*/ 31 h 75"/>
              <a:gd name="T8" fmla="*/ 23 w 55"/>
              <a:gd name="T9" fmla="*/ 0 h 75"/>
              <a:gd name="T10" fmla="*/ 15 w 55"/>
              <a:gd name="T11" fmla="*/ 37 h 75"/>
              <a:gd name="T12" fmla="*/ 0 w 55"/>
              <a:gd name="T13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" h="75">
                <a:moveTo>
                  <a:pt x="0" y="75"/>
                </a:moveTo>
                <a:cubicBezTo>
                  <a:pt x="14" y="54"/>
                  <a:pt x="30" y="47"/>
                  <a:pt x="39" y="47"/>
                </a:cubicBezTo>
                <a:cubicBezTo>
                  <a:pt x="37" y="38"/>
                  <a:pt x="32" y="27"/>
                  <a:pt x="29" y="23"/>
                </a:cubicBezTo>
                <a:cubicBezTo>
                  <a:pt x="44" y="23"/>
                  <a:pt x="49" y="26"/>
                  <a:pt x="55" y="31"/>
                </a:cubicBezTo>
                <a:cubicBezTo>
                  <a:pt x="53" y="19"/>
                  <a:pt x="35" y="5"/>
                  <a:pt x="23" y="0"/>
                </a:cubicBezTo>
                <a:cubicBezTo>
                  <a:pt x="23" y="9"/>
                  <a:pt x="24" y="26"/>
                  <a:pt x="15" y="37"/>
                </a:cubicBezTo>
                <a:cubicBezTo>
                  <a:pt x="6" y="49"/>
                  <a:pt x="0" y="57"/>
                  <a:pt x="0" y="75"/>
                </a:cubicBezTo>
                <a:close/>
              </a:path>
            </a:pathLst>
          </a:custGeom>
          <a:solidFill>
            <a:srgbClr val="70A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476"/>
          <p:cNvSpPr>
            <a:spLocks/>
          </p:cNvSpPr>
          <p:nvPr/>
        </p:nvSpPr>
        <p:spPr bwMode="auto">
          <a:xfrm>
            <a:off x="4876800" y="2103438"/>
            <a:ext cx="228600" cy="173038"/>
          </a:xfrm>
          <a:custGeom>
            <a:avLst/>
            <a:gdLst>
              <a:gd name="T0" fmla="*/ 68 w 137"/>
              <a:gd name="T1" fmla="*/ 38 h 103"/>
              <a:gd name="T2" fmla="*/ 117 w 137"/>
              <a:gd name="T3" fmla="*/ 76 h 103"/>
              <a:gd name="T4" fmla="*/ 130 w 137"/>
              <a:gd name="T5" fmla="*/ 79 h 103"/>
              <a:gd name="T6" fmla="*/ 70 w 137"/>
              <a:gd name="T7" fmla="*/ 0 h 103"/>
              <a:gd name="T8" fmla="*/ 7 w 137"/>
              <a:gd name="T9" fmla="*/ 76 h 103"/>
              <a:gd name="T10" fmla="*/ 22 w 137"/>
              <a:gd name="T11" fmla="*/ 76 h 103"/>
              <a:gd name="T12" fmla="*/ 68 w 137"/>
              <a:gd name="T13" fmla="*/ 38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7" h="103">
                <a:moveTo>
                  <a:pt x="68" y="38"/>
                </a:moveTo>
                <a:cubicBezTo>
                  <a:pt x="100" y="38"/>
                  <a:pt x="116" y="59"/>
                  <a:pt x="117" y="76"/>
                </a:cubicBezTo>
                <a:cubicBezTo>
                  <a:pt x="118" y="92"/>
                  <a:pt x="123" y="94"/>
                  <a:pt x="130" y="79"/>
                </a:cubicBezTo>
                <a:cubicBezTo>
                  <a:pt x="137" y="64"/>
                  <a:pt x="120" y="0"/>
                  <a:pt x="70" y="0"/>
                </a:cubicBezTo>
                <a:cubicBezTo>
                  <a:pt x="20" y="0"/>
                  <a:pt x="0" y="49"/>
                  <a:pt x="7" y="76"/>
                </a:cubicBezTo>
                <a:cubicBezTo>
                  <a:pt x="14" y="103"/>
                  <a:pt x="22" y="88"/>
                  <a:pt x="22" y="76"/>
                </a:cubicBezTo>
                <a:cubicBezTo>
                  <a:pt x="22" y="65"/>
                  <a:pt x="32" y="39"/>
                  <a:pt x="68" y="38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477"/>
          <p:cNvSpPr>
            <a:spLocks/>
          </p:cNvSpPr>
          <p:nvPr/>
        </p:nvSpPr>
        <p:spPr bwMode="auto">
          <a:xfrm>
            <a:off x="5076825" y="2214563"/>
            <a:ext cx="26987" cy="52388"/>
          </a:xfrm>
          <a:custGeom>
            <a:avLst/>
            <a:gdLst>
              <a:gd name="T0" fmla="*/ 11 w 16"/>
              <a:gd name="T1" fmla="*/ 1 h 31"/>
              <a:gd name="T2" fmla="*/ 14 w 16"/>
              <a:gd name="T3" fmla="*/ 17 h 31"/>
              <a:gd name="T4" fmla="*/ 5 w 16"/>
              <a:gd name="T5" fmla="*/ 30 h 31"/>
              <a:gd name="T6" fmla="*/ 1 w 16"/>
              <a:gd name="T7" fmla="*/ 14 h 31"/>
              <a:gd name="T8" fmla="*/ 11 w 16"/>
              <a:gd name="T9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1">
                <a:moveTo>
                  <a:pt x="11" y="1"/>
                </a:moveTo>
                <a:cubicBezTo>
                  <a:pt x="15" y="1"/>
                  <a:pt x="16" y="9"/>
                  <a:pt x="14" y="17"/>
                </a:cubicBezTo>
                <a:cubicBezTo>
                  <a:pt x="12" y="25"/>
                  <a:pt x="8" y="31"/>
                  <a:pt x="5" y="30"/>
                </a:cubicBezTo>
                <a:cubicBezTo>
                  <a:pt x="1" y="29"/>
                  <a:pt x="0" y="22"/>
                  <a:pt x="1" y="14"/>
                </a:cubicBezTo>
                <a:cubicBezTo>
                  <a:pt x="3" y="6"/>
                  <a:pt x="8" y="0"/>
                  <a:pt x="11" y="1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478"/>
          <p:cNvSpPr>
            <a:spLocks/>
          </p:cNvSpPr>
          <p:nvPr/>
        </p:nvSpPr>
        <p:spPr bwMode="auto">
          <a:xfrm>
            <a:off x="4881563" y="2214563"/>
            <a:ext cx="26987" cy="52388"/>
          </a:xfrm>
          <a:custGeom>
            <a:avLst/>
            <a:gdLst>
              <a:gd name="T0" fmla="*/ 4 w 16"/>
              <a:gd name="T1" fmla="*/ 1 h 31"/>
              <a:gd name="T2" fmla="*/ 1 w 16"/>
              <a:gd name="T3" fmla="*/ 17 h 31"/>
              <a:gd name="T4" fmla="*/ 11 w 16"/>
              <a:gd name="T5" fmla="*/ 30 h 31"/>
              <a:gd name="T6" fmla="*/ 14 w 16"/>
              <a:gd name="T7" fmla="*/ 14 h 31"/>
              <a:gd name="T8" fmla="*/ 4 w 16"/>
              <a:gd name="T9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31">
                <a:moveTo>
                  <a:pt x="4" y="1"/>
                </a:moveTo>
                <a:cubicBezTo>
                  <a:pt x="1" y="1"/>
                  <a:pt x="0" y="9"/>
                  <a:pt x="1" y="17"/>
                </a:cubicBezTo>
                <a:cubicBezTo>
                  <a:pt x="3" y="25"/>
                  <a:pt x="7" y="31"/>
                  <a:pt x="11" y="30"/>
                </a:cubicBezTo>
                <a:cubicBezTo>
                  <a:pt x="14" y="29"/>
                  <a:pt x="16" y="22"/>
                  <a:pt x="14" y="14"/>
                </a:cubicBezTo>
                <a:cubicBezTo>
                  <a:pt x="12" y="6"/>
                  <a:pt x="8" y="0"/>
                  <a:pt x="4" y="1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479"/>
          <p:cNvSpPr>
            <a:spLocks/>
          </p:cNvSpPr>
          <p:nvPr/>
        </p:nvSpPr>
        <p:spPr bwMode="auto">
          <a:xfrm>
            <a:off x="4918075" y="2117726"/>
            <a:ext cx="139700" cy="111125"/>
          </a:xfrm>
          <a:custGeom>
            <a:avLst/>
            <a:gdLst>
              <a:gd name="T0" fmla="*/ 3 w 83"/>
              <a:gd name="T1" fmla="*/ 19 h 67"/>
              <a:gd name="T2" fmla="*/ 79 w 83"/>
              <a:gd name="T3" fmla="*/ 67 h 67"/>
              <a:gd name="T4" fmla="*/ 3 w 83"/>
              <a:gd name="T5" fmla="*/ 19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3" h="67">
                <a:moveTo>
                  <a:pt x="3" y="19"/>
                </a:moveTo>
                <a:cubicBezTo>
                  <a:pt x="0" y="38"/>
                  <a:pt x="37" y="65"/>
                  <a:pt x="79" y="67"/>
                </a:cubicBezTo>
                <a:cubicBezTo>
                  <a:pt x="83" y="17"/>
                  <a:pt x="36" y="0"/>
                  <a:pt x="3" y="19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480"/>
          <p:cNvSpPr>
            <a:spLocks/>
          </p:cNvSpPr>
          <p:nvPr/>
        </p:nvSpPr>
        <p:spPr bwMode="auto">
          <a:xfrm>
            <a:off x="4986338" y="2476501"/>
            <a:ext cx="7937" cy="90488"/>
          </a:xfrm>
          <a:custGeom>
            <a:avLst/>
            <a:gdLst>
              <a:gd name="T0" fmla="*/ 3 w 4"/>
              <a:gd name="T1" fmla="*/ 54 h 54"/>
              <a:gd name="T2" fmla="*/ 4 w 4"/>
              <a:gd name="T3" fmla="*/ 0 h 54"/>
              <a:gd name="T4" fmla="*/ 1 w 4"/>
              <a:gd name="T5" fmla="*/ 54 h 54"/>
              <a:gd name="T6" fmla="*/ 3 w 4"/>
              <a:gd name="T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54">
                <a:moveTo>
                  <a:pt x="3" y="54"/>
                </a:moveTo>
                <a:cubicBezTo>
                  <a:pt x="3" y="36"/>
                  <a:pt x="3" y="13"/>
                  <a:pt x="4" y="0"/>
                </a:cubicBezTo>
                <a:cubicBezTo>
                  <a:pt x="0" y="14"/>
                  <a:pt x="0" y="36"/>
                  <a:pt x="1" y="54"/>
                </a:cubicBezTo>
                <a:cubicBezTo>
                  <a:pt x="1" y="54"/>
                  <a:pt x="2" y="54"/>
                  <a:pt x="3" y="54"/>
                </a:cubicBezTo>
                <a:close/>
              </a:path>
            </a:pathLst>
          </a:custGeom>
          <a:solidFill>
            <a:srgbClr val="70A7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Oval 481"/>
          <p:cNvSpPr>
            <a:spLocks noChangeArrowheads="1"/>
          </p:cNvSpPr>
          <p:nvPr/>
        </p:nvSpPr>
        <p:spPr bwMode="auto">
          <a:xfrm>
            <a:off x="3667125" y="2906713"/>
            <a:ext cx="322262" cy="320675"/>
          </a:xfrm>
          <a:prstGeom prst="ellipse">
            <a:avLst/>
          </a:pr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482"/>
          <p:cNvSpPr>
            <a:spLocks/>
          </p:cNvSpPr>
          <p:nvPr/>
        </p:nvSpPr>
        <p:spPr bwMode="auto">
          <a:xfrm>
            <a:off x="3735388" y="3119438"/>
            <a:ext cx="184150" cy="100013"/>
          </a:xfrm>
          <a:custGeom>
            <a:avLst/>
            <a:gdLst>
              <a:gd name="T0" fmla="*/ 19 w 110"/>
              <a:gd name="T1" fmla="*/ 13 h 60"/>
              <a:gd name="T2" fmla="*/ 0 w 110"/>
              <a:gd name="T3" fmla="*/ 48 h 60"/>
              <a:gd name="T4" fmla="*/ 25 w 110"/>
              <a:gd name="T5" fmla="*/ 60 h 60"/>
              <a:gd name="T6" fmla="*/ 55 w 110"/>
              <a:gd name="T7" fmla="*/ 56 h 60"/>
              <a:gd name="T8" fmla="*/ 85 w 110"/>
              <a:gd name="T9" fmla="*/ 60 h 60"/>
              <a:gd name="T10" fmla="*/ 110 w 110"/>
              <a:gd name="T11" fmla="*/ 48 h 60"/>
              <a:gd name="T12" fmla="*/ 91 w 110"/>
              <a:gd name="T13" fmla="*/ 13 h 60"/>
              <a:gd name="T14" fmla="*/ 55 w 110"/>
              <a:gd name="T15" fmla="*/ 0 h 60"/>
              <a:gd name="T16" fmla="*/ 19 w 110"/>
              <a:gd name="T17" fmla="*/ 1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60">
                <a:moveTo>
                  <a:pt x="19" y="13"/>
                </a:moveTo>
                <a:cubicBezTo>
                  <a:pt x="9" y="19"/>
                  <a:pt x="5" y="32"/>
                  <a:pt x="0" y="48"/>
                </a:cubicBezTo>
                <a:cubicBezTo>
                  <a:pt x="7" y="53"/>
                  <a:pt x="16" y="57"/>
                  <a:pt x="25" y="60"/>
                </a:cubicBezTo>
                <a:cubicBezTo>
                  <a:pt x="33" y="53"/>
                  <a:pt x="44" y="56"/>
                  <a:pt x="55" y="56"/>
                </a:cubicBezTo>
                <a:cubicBezTo>
                  <a:pt x="64" y="42"/>
                  <a:pt x="75" y="52"/>
                  <a:pt x="85" y="60"/>
                </a:cubicBezTo>
                <a:cubicBezTo>
                  <a:pt x="94" y="57"/>
                  <a:pt x="102" y="53"/>
                  <a:pt x="110" y="48"/>
                </a:cubicBezTo>
                <a:cubicBezTo>
                  <a:pt x="104" y="32"/>
                  <a:pt x="100" y="19"/>
                  <a:pt x="91" y="13"/>
                </a:cubicBezTo>
                <a:cubicBezTo>
                  <a:pt x="74" y="3"/>
                  <a:pt x="64" y="0"/>
                  <a:pt x="55" y="0"/>
                </a:cubicBezTo>
                <a:cubicBezTo>
                  <a:pt x="45" y="0"/>
                  <a:pt x="35" y="2"/>
                  <a:pt x="19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483"/>
          <p:cNvSpPr>
            <a:spLocks/>
          </p:cNvSpPr>
          <p:nvPr/>
        </p:nvSpPr>
        <p:spPr bwMode="auto">
          <a:xfrm>
            <a:off x="3803650" y="3059113"/>
            <a:ext cx="46037" cy="90488"/>
          </a:xfrm>
          <a:custGeom>
            <a:avLst/>
            <a:gdLst>
              <a:gd name="T0" fmla="*/ 0 w 27"/>
              <a:gd name="T1" fmla="*/ 0 h 54"/>
              <a:gd name="T2" fmla="*/ 27 w 27"/>
              <a:gd name="T3" fmla="*/ 0 h 54"/>
              <a:gd name="T4" fmla="*/ 27 w 27"/>
              <a:gd name="T5" fmla="*/ 39 h 54"/>
              <a:gd name="T6" fmla="*/ 0 w 27"/>
              <a:gd name="T7" fmla="*/ 39 h 54"/>
              <a:gd name="T8" fmla="*/ 0 w 27"/>
              <a:gd name="T9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" h="54">
                <a:moveTo>
                  <a:pt x="0" y="0"/>
                </a:moveTo>
                <a:cubicBezTo>
                  <a:pt x="27" y="0"/>
                  <a:pt x="27" y="0"/>
                  <a:pt x="27" y="0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52"/>
                  <a:pt x="0" y="54"/>
                  <a:pt x="0" y="39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484"/>
          <p:cNvSpPr>
            <a:spLocks/>
          </p:cNvSpPr>
          <p:nvPr/>
        </p:nvSpPr>
        <p:spPr bwMode="auto">
          <a:xfrm>
            <a:off x="3803650" y="3092451"/>
            <a:ext cx="46037" cy="30163"/>
          </a:xfrm>
          <a:custGeom>
            <a:avLst/>
            <a:gdLst>
              <a:gd name="T0" fmla="*/ 29 w 29"/>
              <a:gd name="T1" fmla="*/ 5 h 19"/>
              <a:gd name="T2" fmla="*/ 29 w 29"/>
              <a:gd name="T3" fmla="*/ 0 h 19"/>
              <a:gd name="T4" fmla="*/ 0 w 29"/>
              <a:gd name="T5" fmla="*/ 0 h 19"/>
              <a:gd name="T6" fmla="*/ 0 w 29"/>
              <a:gd name="T7" fmla="*/ 19 h 19"/>
              <a:gd name="T8" fmla="*/ 29 w 29"/>
              <a:gd name="T9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19">
                <a:moveTo>
                  <a:pt x="29" y="5"/>
                </a:moveTo>
                <a:lnTo>
                  <a:pt x="29" y="0"/>
                </a:lnTo>
                <a:lnTo>
                  <a:pt x="0" y="0"/>
                </a:lnTo>
                <a:lnTo>
                  <a:pt x="0" y="19"/>
                </a:lnTo>
                <a:lnTo>
                  <a:pt x="29" y="5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485"/>
          <p:cNvSpPr>
            <a:spLocks/>
          </p:cNvSpPr>
          <p:nvPr/>
        </p:nvSpPr>
        <p:spPr bwMode="auto">
          <a:xfrm>
            <a:off x="3730625" y="2974976"/>
            <a:ext cx="192087" cy="127000"/>
          </a:xfrm>
          <a:custGeom>
            <a:avLst/>
            <a:gdLst>
              <a:gd name="T0" fmla="*/ 58 w 115"/>
              <a:gd name="T1" fmla="*/ 0 h 76"/>
              <a:gd name="T2" fmla="*/ 58 w 115"/>
              <a:gd name="T3" fmla="*/ 76 h 76"/>
              <a:gd name="T4" fmla="*/ 58 w 115"/>
              <a:gd name="T5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5" h="76">
                <a:moveTo>
                  <a:pt x="58" y="0"/>
                </a:moveTo>
                <a:cubicBezTo>
                  <a:pt x="115" y="0"/>
                  <a:pt x="92" y="76"/>
                  <a:pt x="58" y="76"/>
                </a:cubicBezTo>
                <a:cubicBezTo>
                  <a:pt x="24" y="76"/>
                  <a:pt x="0" y="0"/>
                  <a:pt x="58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486"/>
          <p:cNvSpPr>
            <a:spLocks/>
          </p:cNvSpPr>
          <p:nvPr/>
        </p:nvSpPr>
        <p:spPr bwMode="auto">
          <a:xfrm>
            <a:off x="3757613" y="2947988"/>
            <a:ext cx="136525" cy="103188"/>
          </a:xfrm>
          <a:custGeom>
            <a:avLst/>
            <a:gdLst>
              <a:gd name="T0" fmla="*/ 41 w 82"/>
              <a:gd name="T1" fmla="*/ 23 h 61"/>
              <a:gd name="T2" fmla="*/ 70 w 82"/>
              <a:gd name="T3" fmla="*/ 45 h 61"/>
              <a:gd name="T4" fmla="*/ 78 w 82"/>
              <a:gd name="T5" fmla="*/ 47 h 61"/>
              <a:gd name="T6" fmla="*/ 42 w 82"/>
              <a:gd name="T7" fmla="*/ 0 h 61"/>
              <a:gd name="T8" fmla="*/ 4 w 82"/>
              <a:gd name="T9" fmla="*/ 45 h 61"/>
              <a:gd name="T10" fmla="*/ 14 w 82"/>
              <a:gd name="T11" fmla="*/ 45 h 61"/>
              <a:gd name="T12" fmla="*/ 41 w 82"/>
              <a:gd name="T13" fmla="*/ 2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61">
                <a:moveTo>
                  <a:pt x="41" y="23"/>
                </a:moveTo>
                <a:cubicBezTo>
                  <a:pt x="60" y="23"/>
                  <a:pt x="69" y="35"/>
                  <a:pt x="70" y="45"/>
                </a:cubicBezTo>
                <a:cubicBezTo>
                  <a:pt x="71" y="55"/>
                  <a:pt x="74" y="56"/>
                  <a:pt x="78" y="47"/>
                </a:cubicBezTo>
                <a:cubicBezTo>
                  <a:pt x="82" y="38"/>
                  <a:pt x="72" y="0"/>
                  <a:pt x="42" y="0"/>
                </a:cubicBezTo>
                <a:cubicBezTo>
                  <a:pt x="12" y="0"/>
                  <a:pt x="0" y="29"/>
                  <a:pt x="4" y="45"/>
                </a:cubicBezTo>
                <a:cubicBezTo>
                  <a:pt x="9" y="61"/>
                  <a:pt x="14" y="52"/>
                  <a:pt x="14" y="45"/>
                </a:cubicBezTo>
                <a:cubicBezTo>
                  <a:pt x="13" y="38"/>
                  <a:pt x="19" y="23"/>
                  <a:pt x="41" y="23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488"/>
          <p:cNvSpPr>
            <a:spLocks/>
          </p:cNvSpPr>
          <p:nvPr/>
        </p:nvSpPr>
        <p:spPr bwMode="auto">
          <a:xfrm>
            <a:off x="3765550" y="2970213"/>
            <a:ext cx="122237" cy="74613"/>
          </a:xfrm>
          <a:custGeom>
            <a:avLst/>
            <a:gdLst>
              <a:gd name="T0" fmla="*/ 8 w 73"/>
              <a:gd name="T1" fmla="*/ 38 h 45"/>
              <a:gd name="T2" fmla="*/ 1 w 73"/>
              <a:gd name="T3" fmla="*/ 34 h 45"/>
              <a:gd name="T4" fmla="*/ 3 w 73"/>
              <a:gd name="T5" fmla="*/ 21 h 45"/>
              <a:gd name="T6" fmla="*/ 36 w 73"/>
              <a:gd name="T7" fmla="*/ 0 h 45"/>
              <a:gd name="T8" fmla="*/ 70 w 73"/>
              <a:gd name="T9" fmla="*/ 22 h 45"/>
              <a:gd name="T10" fmla="*/ 72 w 73"/>
              <a:gd name="T11" fmla="*/ 35 h 45"/>
              <a:gd name="T12" fmla="*/ 67 w 73"/>
              <a:gd name="T13" fmla="*/ 37 h 45"/>
              <a:gd name="T14" fmla="*/ 36 w 73"/>
              <a:gd name="T15" fmla="*/ 10 h 45"/>
              <a:gd name="T16" fmla="*/ 8 w 73"/>
              <a:gd name="T17" fmla="*/ 38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45">
                <a:moveTo>
                  <a:pt x="8" y="38"/>
                </a:moveTo>
                <a:cubicBezTo>
                  <a:pt x="7" y="45"/>
                  <a:pt x="1" y="41"/>
                  <a:pt x="1" y="34"/>
                </a:cubicBezTo>
                <a:cubicBezTo>
                  <a:pt x="0" y="28"/>
                  <a:pt x="1" y="27"/>
                  <a:pt x="3" y="21"/>
                </a:cubicBezTo>
                <a:cubicBezTo>
                  <a:pt x="6" y="15"/>
                  <a:pt x="19" y="0"/>
                  <a:pt x="36" y="0"/>
                </a:cubicBezTo>
                <a:cubicBezTo>
                  <a:pt x="52" y="0"/>
                  <a:pt x="68" y="18"/>
                  <a:pt x="70" y="22"/>
                </a:cubicBezTo>
                <a:cubicBezTo>
                  <a:pt x="73" y="27"/>
                  <a:pt x="73" y="31"/>
                  <a:pt x="72" y="35"/>
                </a:cubicBezTo>
                <a:cubicBezTo>
                  <a:pt x="71" y="39"/>
                  <a:pt x="68" y="42"/>
                  <a:pt x="67" y="37"/>
                </a:cubicBezTo>
                <a:cubicBezTo>
                  <a:pt x="62" y="20"/>
                  <a:pt x="48" y="10"/>
                  <a:pt x="36" y="10"/>
                </a:cubicBezTo>
                <a:cubicBezTo>
                  <a:pt x="21" y="10"/>
                  <a:pt x="10" y="26"/>
                  <a:pt x="8" y="38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489"/>
          <p:cNvSpPr>
            <a:spLocks/>
          </p:cNvSpPr>
          <p:nvPr/>
        </p:nvSpPr>
        <p:spPr bwMode="auto">
          <a:xfrm>
            <a:off x="3878263" y="3019425"/>
            <a:ext cx="15875" cy="30163"/>
          </a:xfrm>
          <a:custGeom>
            <a:avLst/>
            <a:gdLst>
              <a:gd name="T0" fmla="*/ 7 w 10"/>
              <a:gd name="T1" fmla="*/ 0 h 18"/>
              <a:gd name="T2" fmla="*/ 8 w 10"/>
              <a:gd name="T3" fmla="*/ 10 h 18"/>
              <a:gd name="T4" fmla="*/ 3 w 10"/>
              <a:gd name="T5" fmla="*/ 18 h 18"/>
              <a:gd name="T6" fmla="*/ 1 w 10"/>
              <a:gd name="T7" fmla="*/ 8 h 18"/>
              <a:gd name="T8" fmla="*/ 7 w 10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8">
                <a:moveTo>
                  <a:pt x="7" y="0"/>
                </a:moveTo>
                <a:cubicBezTo>
                  <a:pt x="9" y="1"/>
                  <a:pt x="10" y="5"/>
                  <a:pt x="8" y="10"/>
                </a:cubicBezTo>
                <a:cubicBezTo>
                  <a:pt x="7" y="15"/>
                  <a:pt x="5" y="18"/>
                  <a:pt x="3" y="18"/>
                </a:cubicBezTo>
                <a:cubicBezTo>
                  <a:pt x="1" y="17"/>
                  <a:pt x="0" y="13"/>
                  <a:pt x="1" y="8"/>
                </a:cubicBezTo>
                <a:cubicBezTo>
                  <a:pt x="2" y="3"/>
                  <a:pt x="5" y="0"/>
                  <a:pt x="7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490"/>
          <p:cNvSpPr>
            <a:spLocks/>
          </p:cNvSpPr>
          <p:nvPr/>
        </p:nvSpPr>
        <p:spPr bwMode="auto">
          <a:xfrm>
            <a:off x="3760788" y="3019425"/>
            <a:ext cx="17462" cy="30163"/>
          </a:xfrm>
          <a:custGeom>
            <a:avLst/>
            <a:gdLst>
              <a:gd name="T0" fmla="*/ 3 w 10"/>
              <a:gd name="T1" fmla="*/ 0 h 18"/>
              <a:gd name="T2" fmla="*/ 1 w 10"/>
              <a:gd name="T3" fmla="*/ 10 h 18"/>
              <a:gd name="T4" fmla="*/ 7 w 10"/>
              <a:gd name="T5" fmla="*/ 18 h 18"/>
              <a:gd name="T6" fmla="*/ 9 w 10"/>
              <a:gd name="T7" fmla="*/ 8 h 18"/>
              <a:gd name="T8" fmla="*/ 3 w 10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" h="18">
                <a:moveTo>
                  <a:pt x="3" y="0"/>
                </a:moveTo>
                <a:cubicBezTo>
                  <a:pt x="1" y="1"/>
                  <a:pt x="0" y="5"/>
                  <a:pt x="1" y="10"/>
                </a:cubicBezTo>
                <a:cubicBezTo>
                  <a:pt x="2" y="15"/>
                  <a:pt x="5" y="18"/>
                  <a:pt x="7" y="18"/>
                </a:cubicBezTo>
                <a:cubicBezTo>
                  <a:pt x="9" y="17"/>
                  <a:pt x="10" y="13"/>
                  <a:pt x="9" y="8"/>
                </a:cubicBezTo>
                <a:cubicBezTo>
                  <a:pt x="7" y="3"/>
                  <a:pt x="5" y="0"/>
                  <a:pt x="3" y="0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491"/>
          <p:cNvSpPr>
            <a:spLocks/>
          </p:cNvSpPr>
          <p:nvPr/>
        </p:nvSpPr>
        <p:spPr bwMode="auto">
          <a:xfrm>
            <a:off x="3778250" y="3127375"/>
            <a:ext cx="100012" cy="100013"/>
          </a:xfrm>
          <a:custGeom>
            <a:avLst/>
            <a:gdLst>
              <a:gd name="T0" fmla="*/ 8 w 60"/>
              <a:gd name="T1" fmla="*/ 0 h 60"/>
              <a:gd name="T2" fmla="*/ 8 w 60"/>
              <a:gd name="T3" fmla="*/ 41 h 60"/>
              <a:gd name="T4" fmla="*/ 30 w 60"/>
              <a:gd name="T5" fmla="*/ 41 h 60"/>
              <a:gd name="T6" fmla="*/ 51 w 60"/>
              <a:gd name="T7" fmla="*/ 41 h 60"/>
              <a:gd name="T8" fmla="*/ 51 w 60"/>
              <a:gd name="T9" fmla="*/ 0 h 60"/>
              <a:gd name="T10" fmla="*/ 60 w 60"/>
              <a:gd name="T11" fmla="*/ 4 h 60"/>
              <a:gd name="T12" fmla="*/ 60 w 60"/>
              <a:gd name="T13" fmla="*/ 55 h 60"/>
              <a:gd name="T14" fmla="*/ 30 w 60"/>
              <a:gd name="T15" fmla="*/ 60 h 60"/>
              <a:gd name="T16" fmla="*/ 0 w 60"/>
              <a:gd name="T17" fmla="*/ 55 h 60"/>
              <a:gd name="T18" fmla="*/ 0 w 60"/>
              <a:gd name="T19" fmla="*/ 49 h 60"/>
              <a:gd name="T20" fmla="*/ 0 w 60"/>
              <a:gd name="T21" fmla="*/ 4 h 60"/>
              <a:gd name="T22" fmla="*/ 8 w 60"/>
              <a:gd name="T23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0" h="60">
                <a:moveTo>
                  <a:pt x="8" y="0"/>
                </a:moveTo>
                <a:cubicBezTo>
                  <a:pt x="8" y="41"/>
                  <a:pt x="8" y="41"/>
                  <a:pt x="8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51" y="41"/>
                  <a:pt x="51" y="41"/>
                  <a:pt x="51" y="41"/>
                </a:cubicBezTo>
                <a:cubicBezTo>
                  <a:pt x="51" y="0"/>
                  <a:pt x="51" y="0"/>
                  <a:pt x="51" y="0"/>
                </a:cubicBezTo>
                <a:cubicBezTo>
                  <a:pt x="54" y="1"/>
                  <a:pt x="57" y="3"/>
                  <a:pt x="60" y="4"/>
                </a:cubicBezTo>
                <a:cubicBezTo>
                  <a:pt x="60" y="55"/>
                  <a:pt x="60" y="55"/>
                  <a:pt x="60" y="55"/>
                </a:cubicBezTo>
                <a:cubicBezTo>
                  <a:pt x="50" y="58"/>
                  <a:pt x="40" y="60"/>
                  <a:pt x="30" y="60"/>
                </a:cubicBezTo>
                <a:cubicBezTo>
                  <a:pt x="19" y="60"/>
                  <a:pt x="9" y="58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"/>
                  <a:pt x="0" y="4"/>
                  <a:pt x="0" y="4"/>
                </a:cubicBezTo>
                <a:cubicBezTo>
                  <a:pt x="3" y="2"/>
                  <a:pt x="6" y="1"/>
                  <a:pt x="8" y="0"/>
                </a:cubicBezTo>
                <a:close/>
              </a:path>
            </a:pathLst>
          </a:custGeom>
          <a:solidFill>
            <a:srgbClr val="2E5B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492"/>
          <p:cNvSpPr>
            <a:spLocks/>
          </p:cNvSpPr>
          <p:nvPr/>
        </p:nvSpPr>
        <p:spPr bwMode="auto">
          <a:xfrm>
            <a:off x="3786188" y="2971800"/>
            <a:ext cx="82550" cy="66675"/>
          </a:xfrm>
          <a:custGeom>
            <a:avLst/>
            <a:gdLst>
              <a:gd name="T0" fmla="*/ 47 w 49"/>
              <a:gd name="T1" fmla="*/ 11 h 40"/>
              <a:gd name="T2" fmla="*/ 2 w 49"/>
              <a:gd name="T3" fmla="*/ 40 h 40"/>
              <a:gd name="T4" fmla="*/ 47 w 49"/>
              <a:gd name="T5" fmla="*/ 1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" h="40">
                <a:moveTo>
                  <a:pt x="47" y="11"/>
                </a:moveTo>
                <a:cubicBezTo>
                  <a:pt x="49" y="22"/>
                  <a:pt x="27" y="39"/>
                  <a:pt x="2" y="40"/>
                </a:cubicBezTo>
                <a:cubicBezTo>
                  <a:pt x="0" y="10"/>
                  <a:pt x="28" y="0"/>
                  <a:pt x="47" y="11"/>
                </a:cubicBezTo>
                <a:close/>
              </a:path>
            </a:pathLst>
          </a:custGeom>
          <a:solidFill>
            <a:srgbClr val="7D5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Oval 493"/>
          <p:cNvSpPr>
            <a:spLocks noChangeArrowheads="1"/>
          </p:cNvSpPr>
          <p:nvPr/>
        </p:nvSpPr>
        <p:spPr bwMode="auto">
          <a:xfrm>
            <a:off x="976313" y="3989388"/>
            <a:ext cx="733425" cy="7318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494"/>
          <p:cNvSpPr>
            <a:spLocks/>
          </p:cNvSpPr>
          <p:nvPr/>
        </p:nvSpPr>
        <p:spPr bwMode="auto">
          <a:xfrm>
            <a:off x="1133475" y="4473575"/>
            <a:ext cx="419100" cy="247650"/>
          </a:xfrm>
          <a:custGeom>
            <a:avLst/>
            <a:gdLst>
              <a:gd name="T0" fmla="*/ 43 w 250"/>
              <a:gd name="T1" fmla="*/ 29 h 148"/>
              <a:gd name="T2" fmla="*/ 0 w 250"/>
              <a:gd name="T3" fmla="*/ 109 h 148"/>
              <a:gd name="T4" fmla="*/ 125 w 250"/>
              <a:gd name="T5" fmla="*/ 148 h 148"/>
              <a:gd name="T6" fmla="*/ 250 w 250"/>
              <a:gd name="T7" fmla="*/ 109 h 148"/>
              <a:gd name="T8" fmla="*/ 206 w 250"/>
              <a:gd name="T9" fmla="*/ 29 h 148"/>
              <a:gd name="T10" fmla="*/ 125 w 250"/>
              <a:gd name="T11" fmla="*/ 0 h 148"/>
              <a:gd name="T12" fmla="*/ 43 w 250"/>
              <a:gd name="T13" fmla="*/ 2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" h="148">
                <a:moveTo>
                  <a:pt x="43" y="29"/>
                </a:moveTo>
                <a:cubicBezTo>
                  <a:pt x="22" y="43"/>
                  <a:pt x="13" y="74"/>
                  <a:pt x="0" y="109"/>
                </a:cubicBezTo>
                <a:cubicBezTo>
                  <a:pt x="35" y="134"/>
                  <a:pt x="78" y="148"/>
                  <a:pt x="125" y="148"/>
                </a:cubicBezTo>
                <a:cubicBezTo>
                  <a:pt x="171" y="148"/>
                  <a:pt x="214" y="134"/>
                  <a:pt x="250" y="109"/>
                </a:cubicBezTo>
                <a:cubicBezTo>
                  <a:pt x="237" y="73"/>
                  <a:pt x="228" y="43"/>
                  <a:pt x="206" y="29"/>
                </a:cubicBezTo>
                <a:cubicBezTo>
                  <a:pt x="169" y="6"/>
                  <a:pt x="147" y="1"/>
                  <a:pt x="125" y="0"/>
                </a:cubicBezTo>
                <a:cubicBezTo>
                  <a:pt x="102" y="0"/>
                  <a:pt x="80" y="5"/>
                  <a:pt x="43" y="29"/>
                </a:cubicBezTo>
                <a:close/>
              </a:path>
            </a:pathLst>
          </a:custGeom>
          <a:solidFill>
            <a:srgbClr val="EB81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495"/>
          <p:cNvSpPr>
            <a:spLocks/>
          </p:cNvSpPr>
          <p:nvPr/>
        </p:nvSpPr>
        <p:spPr bwMode="auto">
          <a:xfrm>
            <a:off x="1290638" y="4335463"/>
            <a:ext cx="104775" cy="349250"/>
          </a:xfrm>
          <a:custGeom>
            <a:avLst/>
            <a:gdLst>
              <a:gd name="T0" fmla="*/ 0 w 62"/>
              <a:gd name="T1" fmla="*/ 0 h 208"/>
              <a:gd name="T2" fmla="*/ 62 w 62"/>
              <a:gd name="T3" fmla="*/ 0 h 208"/>
              <a:gd name="T4" fmla="*/ 62 w 62"/>
              <a:gd name="T5" fmla="*/ 89 h 208"/>
              <a:gd name="T6" fmla="*/ 31 w 62"/>
              <a:gd name="T7" fmla="*/ 208 h 208"/>
              <a:gd name="T8" fmla="*/ 0 w 62"/>
              <a:gd name="T9" fmla="*/ 89 h 208"/>
              <a:gd name="T10" fmla="*/ 0 w 62"/>
              <a:gd name="T11" fmla="*/ 0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2" h="208">
                <a:moveTo>
                  <a:pt x="0" y="0"/>
                </a:moveTo>
                <a:cubicBezTo>
                  <a:pt x="62" y="0"/>
                  <a:pt x="62" y="0"/>
                  <a:pt x="62" y="0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105"/>
                  <a:pt x="38" y="159"/>
                  <a:pt x="31" y="208"/>
                </a:cubicBezTo>
                <a:cubicBezTo>
                  <a:pt x="26" y="178"/>
                  <a:pt x="0" y="106"/>
                  <a:pt x="0" y="89"/>
                </a:cubicBezTo>
                <a:lnTo>
                  <a:pt x="0" y="0"/>
                </a:ln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496"/>
          <p:cNvSpPr>
            <a:spLocks/>
          </p:cNvSpPr>
          <p:nvPr/>
        </p:nvSpPr>
        <p:spPr bwMode="auto">
          <a:xfrm>
            <a:off x="1312863" y="4575175"/>
            <a:ext cx="57150" cy="109538"/>
          </a:xfrm>
          <a:custGeom>
            <a:avLst/>
            <a:gdLst>
              <a:gd name="T0" fmla="*/ 34 w 34"/>
              <a:gd name="T1" fmla="*/ 0 h 65"/>
              <a:gd name="T2" fmla="*/ 18 w 34"/>
              <a:gd name="T3" fmla="*/ 65 h 65"/>
              <a:gd name="T4" fmla="*/ 0 w 34"/>
              <a:gd name="T5" fmla="*/ 0 h 65"/>
              <a:gd name="T6" fmla="*/ 18 w 34"/>
              <a:gd name="T7" fmla="*/ 1 h 65"/>
              <a:gd name="T8" fmla="*/ 34 w 34"/>
              <a:gd name="T9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" h="65">
                <a:moveTo>
                  <a:pt x="34" y="0"/>
                </a:moveTo>
                <a:cubicBezTo>
                  <a:pt x="27" y="20"/>
                  <a:pt x="21" y="43"/>
                  <a:pt x="18" y="65"/>
                </a:cubicBezTo>
                <a:cubicBezTo>
                  <a:pt x="15" y="50"/>
                  <a:pt x="7" y="24"/>
                  <a:pt x="0" y="0"/>
                </a:cubicBezTo>
                <a:cubicBezTo>
                  <a:pt x="6" y="1"/>
                  <a:pt x="12" y="1"/>
                  <a:pt x="18" y="1"/>
                </a:cubicBezTo>
                <a:cubicBezTo>
                  <a:pt x="23" y="1"/>
                  <a:pt x="29" y="1"/>
                  <a:pt x="34" y="0"/>
                </a:cubicBezTo>
                <a:close/>
              </a:path>
            </a:pathLst>
          </a:cu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497"/>
          <p:cNvSpPr>
            <a:spLocks/>
          </p:cNvSpPr>
          <p:nvPr/>
        </p:nvSpPr>
        <p:spPr bwMode="auto">
          <a:xfrm>
            <a:off x="1290638" y="4411663"/>
            <a:ext cx="104775" cy="69850"/>
          </a:xfrm>
          <a:custGeom>
            <a:avLst/>
            <a:gdLst>
              <a:gd name="T0" fmla="*/ 66 w 66"/>
              <a:gd name="T1" fmla="*/ 11 h 44"/>
              <a:gd name="T2" fmla="*/ 66 w 66"/>
              <a:gd name="T3" fmla="*/ 0 h 44"/>
              <a:gd name="T4" fmla="*/ 0 w 66"/>
              <a:gd name="T5" fmla="*/ 0 h 44"/>
              <a:gd name="T6" fmla="*/ 0 w 66"/>
              <a:gd name="T7" fmla="*/ 44 h 44"/>
              <a:gd name="T8" fmla="*/ 66 w 66"/>
              <a:gd name="T9" fmla="*/ 11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44">
                <a:moveTo>
                  <a:pt x="66" y="11"/>
                </a:moveTo>
                <a:lnTo>
                  <a:pt x="66" y="0"/>
                </a:lnTo>
                <a:lnTo>
                  <a:pt x="0" y="0"/>
                </a:lnTo>
                <a:lnTo>
                  <a:pt x="0" y="44"/>
                </a:lnTo>
                <a:lnTo>
                  <a:pt x="66" y="11"/>
                </a:lnTo>
                <a:close/>
              </a:path>
            </a:pathLst>
          </a:custGeom>
          <a:solidFill>
            <a:srgbClr val="E8C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498"/>
          <p:cNvSpPr>
            <a:spLocks/>
          </p:cNvSpPr>
          <p:nvPr/>
        </p:nvSpPr>
        <p:spPr bwMode="auto">
          <a:xfrm>
            <a:off x="1123950" y="4144963"/>
            <a:ext cx="438150" cy="288925"/>
          </a:xfrm>
          <a:custGeom>
            <a:avLst/>
            <a:gdLst>
              <a:gd name="T0" fmla="*/ 131 w 262"/>
              <a:gd name="T1" fmla="*/ 0 h 173"/>
              <a:gd name="T2" fmla="*/ 131 w 262"/>
              <a:gd name="T3" fmla="*/ 173 h 173"/>
              <a:gd name="T4" fmla="*/ 131 w 262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2" h="173">
                <a:moveTo>
                  <a:pt x="131" y="0"/>
                </a:moveTo>
                <a:cubicBezTo>
                  <a:pt x="262" y="0"/>
                  <a:pt x="209" y="173"/>
                  <a:pt x="131" y="173"/>
                </a:cubicBezTo>
                <a:cubicBezTo>
                  <a:pt x="53" y="173"/>
                  <a:pt x="0" y="0"/>
                  <a:pt x="131" y="0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499"/>
          <p:cNvSpPr>
            <a:spLocks/>
          </p:cNvSpPr>
          <p:nvPr/>
        </p:nvSpPr>
        <p:spPr bwMode="auto">
          <a:xfrm>
            <a:off x="1185863" y="4092575"/>
            <a:ext cx="312737" cy="234950"/>
          </a:xfrm>
          <a:custGeom>
            <a:avLst/>
            <a:gdLst>
              <a:gd name="T0" fmla="*/ 92 w 187"/>
              <a:gd name="T1" fmla="*/ 52 h 140"/>
              <a:gd name="T2" fmla="*/ 165 w 187"/>
              <a:gd name="T3" fmla="*/ 103 h 140"/>
              <a:gd name="T4" fmla="*/ 178 w 187"/>
              <a:gd name="T5" fmla="*/ 107 h 140"/>
              <a:gd name="T6" fmla="*/ 96 w 187"/>
              <a:gd name="T7" fmla="*/ 0 h 140"/>
              <a:gd name="T8" fmla="*/ 10 w 187"/>
              <a:gd name="T9" fmla="*/ 104 h 140"/>
              <a:gd name="T10" fmla="*/ 25 w 187"/>
              <a:gd name="T11" fmla="*/ 104 h 140"/>
              <a:gd name="T12" fmla="*/ 92 w 187"/>
              <a:gd name="T13" fmla="*/ 5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7" h="140">
                <a:moveTo>
                  <a:pt x="92" y="52"/>
                </a:moveTo>
                <a:cubicBezTo>
                  <a:pt x="136" y="52"/>
                  <a:pt x="158" y="77"/>
                  <a:pt x="165" y="103"/>
                </a:cubicBezTo>
                <a:cubicBezTo>
                  <a:pt x="172" y="130"/>
                  <a:pt x="168" y="128"/>
                  <a:pt x="178" y="107"/>
                </a:cubicBezTo>
                <a:cubicBezTo>
                  <a:pt x="187" y="87"/>
                  <a:pt x="164" y="0"/>
                  <a:pt x="96" y="0"/>
                </a:cubicBezTo>
                <a:cubicBezTo>
                  <a:pt x="28" y="0"/>
                  <a:pt x="0" y="67"/>
                  <a:pt x="10" y="104"/>
                </a:cubicBezTo>
                <a:cubicBezTo>
                  <a:pt x="19" y="140"/>
                  <a:pt x="19" y="132"/>
                  <a:pt x="25" y="104"/>
                </a:cubicBezTo>
                <a:cubicBezTo>
                  <a:pt x="31" y="76"/>
                  <a:pt x="44" y="53"/>
                  <a:pt x="92" y="52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500"/>
          <p:cNvSpPr>
            <a:spLocks/>
          </p:cNvSpPr>
          <p:nvPr/>
        </p:nvSpPr>
        <p:spPr bwMode="auto">
          <a:xfrm>
            <a:off x="1457325" y="4243388"/>
            <a:ext cx="38100" cy="69850"/>
          </a:xfrm>
          <a:custGeom>
            <a:avLst/>
            <a:gdLst>
              <a:gd name="T0" fmla="*/ 16 w 23"/>
              <a:gd name="T1" fmla="*/ 1 h 42"/>
              <a:gd name="T2" fmla="*/ 20 w 23"/>
              <a:gd name="T3" fmla="*/ 23 h 42"/>
              <a:gd name="T4" fmla="*/ 7 w 23"/>
              <a:gd name="T5" fmla="*/ 41 h 42"/>
              <a:gd name="T6" fmla="*/ 3 w 23"/>
              <a:gd name="T7" fmla="*/ 19 h 42"/>
              <a:gd name="T8" fmla="*/ 16 w 23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" h="42">
                <a:moveTo>
                  <a:pt x="16" y="1"/>
                </a:moveTo>
                <a:cubicBezTo>
                  <a:pt x="21" y="2"/>
                  <a:pt x="23" y="12"/>
                  <a:pt x="20" y="23"/>
                </a:cubicBezTo>
                <a:cubicBezTo>
                  <a:pt x="18" y="34"/>
                  <a:pt x="12" y="42"/>
                  <a:pt x="7" y="41"/>
                </a:cubicBezTo>
                <a:cubicBezTo>
                  <a:pt x="2" y="40"/>
                  <a:pt x="0" y="30"/>
                  <a:pt x="3" y="19"/>
                </a:cubicBezTo>
                <a:cubicBezTo>
                  <a:pt x="5" y="8"/>
                  <a:pt x="11" y="0"/>
                  <a:pt x="16" y="1"/>
                </a:cubicBezTo>
                <a:close/>
              </a:path>
            </a:pathLst>
          </a:custGeom>
          <a:solidFill>
            <a:srgbClr val="FFDD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501"/>
          <p:cNvSpPr>
            <a:spLocks/>
          </p:cNvSpPr>
          <p:nvPr/>
        </p:nvSpPr>
        <p:spPr bwMode="auto">
          <a:xfrm>
            <a:off x="1190625" y="4243388"/>
            <a:ext cx="36512" cy="69850"/>
          </a:xfrm>
          <a:custGeom>
            <a:avLst/>
            <a:gdLst>
              <a:gd name="T0" fmla="*/ 7 w 22"/>
              <a:gd name="T1" fmla="*/ 1 h 42"/>
              <a:gd name="T2" fmla="*/ 3 w 22"/>
              <a:gd name="T3" fmla="*/ 23 h 42"/>
              <a:gd name="T4" fmla="*/ 16 w 22"/>
              <a:gd name="T5" fmla="*/ 41 h 42"/>
              <a:gd name="T6" fmla="*/ 20 w 22"/>
              <a:gd name="T7" fmla="*/ 19 h 42"/>
              <a:gd name="T8" fmla="*/ 7 w 22"/>
              <a:gd name="T9" fmla="*/ 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" h="42">
                <a:moveTo>
                  <a:pt x="7" y="1"/>
                </a:moveTo>
                <a:cubicBezTo>
                  <a:pt x="2" y="2"/>
                  <a:pt x="0" y="12"/>
                  <a:pt x="3" y="23"/>
                </a:cubicBezTo>
                <a:cubicBezTo>
                  <a:pt x="5" y="34"/>
                  <a:pt x="11" y="42"/>
                  <a:pt x="16" y="41"/>
                </a:cubicBezTo>
                <a:cubicBezTo>
                  <a:pt x="20" y="40"/>
                  <a:pt x="22" y="30"/>
                  <a:pt x="20" y="19"/>
                </a:cubicBezTo>
                <a:cubicBezTo>
                  <a:pt x="17" y="8"/>
                  <a:pt x="12" y="0"/>
                  <a:pt x="7" y="1"/>
                </a:cubicBezTo>
                <a:close/>
              </a:path>
            </a:pathLst>
          </a:custGeom>
          <a:solidFill>
            <a:srgbClr val="F7D6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502"/>
          <p:cNvSpPr>
            <a:spLocks noEditPoints="1"/>
          </p:cNvSpPr>
          <p:nvPr/>
        </p:nvSpPr>
        <p:spPr bwMode="auto">
          <a:xfrm>
            <a:off x="1243013" y="4248150"/>
            <a:ext cx="201612" cy="77788"/>
          </a:xfrm>
          <a:custGeom>
            <a:avLst/>
            <a:gdLst>
              <a:gd name="T0" fmla="*/ 60 w 120"/>
              <a:gd name="T1" fmla="*/ 16 h 46"/>
              <a:gd name="T2" fmla="*/ 65 w 120"/>
              <a:gd name="T3" fmla="*/ 16 h 46"/>
              <a:gd name="T4" fmla="*/ 68 w 120"/>
              <a:gd name="T5" fmla="*/ 28 h 46"/>
              <a:gd name="T6" fmla="*/ 96 w 120"/>
              <a:gd name="T7" fmla="*/ 45 h 46"/>
              <a:gd name="T8" fmla="*/ 117 w 120"/>
              <a:gd name="T9" fmla="*/ 25 h 46"/>
              <a:gd name="T10" fmla="*/ 109 w 120"/>
              <a:gd name="T11" fmla="*/ 3 h 46"/>
              <a:gd name="T12" fmla="*/ 95 w 120"/>
              <a:gd name="T13" fmla="*/ 0 h 46"/>
              <a:gd name="T14" fmla="*/ 95 w 120"/>
              <a:gd name="T15" fmla="*/ 0 h 46"/>
              <a:gd name="T16" fmla="*/ 61 w 120"/>
              <a:gd name="T17" fmla="*/ 0 h 46"/>
              <a:gd name="T18" fmla="*/ 60 w 120"/>
              <a:gd name="T19" fmla="*/ 0 h 46"/>
              <a:gd name="T20" fmla="*/ 60 w 120"/>
              <a:gd name="T21" fmla="*/ 3 h 46"/>
              <a:gd name="T22" fmla="*/ 61 w 120"/>
              <a:gd name="T23" fmla="*/ 3 h 46"/>
              <a:gd name="T24" fmla="*/ 79 w 120"/>
              <a:gd name="T25" fmla="*/ 3 h 46"/>
              <a:gd name="T26" fmla="*/ 72 w 120"/>
              <a:gd name="T27" fmla="*/ 5 h 46"/>
              <a:gd name="T28" fmla="*/ 65 w 120"/>
              <a:gd name="T29" fmla="*/ 14 h 46"/>
              <a:gd name="T30" fmla="*/ 60 w 120"/>
              <a:gd name="T31" fmla="*/ 14 h 46"/>
              <a:gd name="T32" fmla="*/ 60 w 120"/>
              <a:gd name="T33" fmla="*/ 16 h 46"/>
              <a:gd name="T34" fmla="*/ 11 w 120"/>
              <a:gd name="T35" fmla="*/ 3 h 46"/>
              <a:gd name="T36" fmla="*/ 2 w 120"/>
              <a:gd name="T37" fmla="*/ 25 h 46"/>
              <a:gd name="T38" fmla="*/ 24 w 120"/>
              <a:gd name="T39" fmla="*/ 45 h 46"/>
              <a:gd name="T40" fmla="*/ 52 w 120"/>
              <a:gd name="T41" fmla="*/ 28 h 46"/>
              <a:gd name="T42" fmla="*/ 55 w 120"/>
              <a:gd name="T43" fmla="*/ 16 h 46"/>
              <a:gd name="T44" fmla="*/ 60 w 120"/>
              <a:gd name="T45" fmla="*/ 16 h 46"/>
              <a:gd name="T46" fmla="*/ 60 w 120"/>
              <a:gd name="T47" fmla="*/ 14 h 46"/>
              <a:gd name="T48" fmla="*/ 55 w 120"/>
              <a:gd name="T49" fmla="*/ 14 h 46"/>
              <a:gd name="T50" fmla="*/ 47 w 120"/>
              <a:gd name="T51" fmla="*/ 5 h 46"/>
              <a:gd name="T52" fmla="*/ 41 w 120"/>
              <a:gd name="T53" fmla="*/ 3 h 46"/>
              <a:gd name="T54" fmla="*/ 58 w 120"/>
              <a:gd name="T55" fmla="*/ 3 h 46"/>
              <a:gd name="T56" fmla="*/ 60 w 120"/>
              <a:gd name="T57" fmla="*/ 3 h 46"/>
              <a:gd name="T58" fmla="*/ 60 w 120"/>
              <a:gd name="T59" fmla="*/ 0 h 46"/>
              <a:gd name="T60" fmla="*/ 58 w 120"/>
              <a:gd name="T61" fmla="*/ 0 h 46"/>
              <a:gd name="T62" fmla="*/ 25 w 120"/>
              <a:gd name="T63" fmla="*/ 0 h 46"/>
              <a:gd name="T64" fmla="*/ 25 w 120"/>
              <a:gd name="T65" fmla="*/ 0 h 46"/>
              <a:gd name="T66" fmla="*/ 11 w 120"/>
              <a:gd name="T67" fmla="*/ 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0" h="46">
                <a:moveTo>
                  <a:pt x="60" y="16"/>
                </a:moveTo>
                <a:cubicBezTo>
                  <a:pt x="65" y="16"/>
                  <a:pt x="65" y="16"/>
                  <a:pt x="65" y="16"/>
                </a:cubicBezTo>
                <a:cubicBezTo>
                  <a:pt x="65" y="20"/>
                  <a:pt x="66" y="25"/>
                  <a:pt x="68" y="28"/>
                </a:cubicBezTo>
                <a:cubicBezTo>
                  <a:pt x="73" y="36"/>
                  <a:pt x="86" y="44"/>
                  <a:pt x="96" y="45"/>
                </a:cubicBezTo>
                <a:cubicBezTo>
                  <a:pt x="106" y="46"/>
                  <a:pt x="115" y="39"/>
                  <a:pt x="117" y="25"/>
                </a:cubicBezTo>
                <a:cubicBezTo>
                  <a:pt x="120" y="12"/>
                  <a:pt x="113" y="5"/>
                  <a:pt x="109" y="3"/>
                </a:cubicBezTo>
                <a:cubicBezTo>
                  <a:pt x="105" y="1"/>
                  <a:pt x="100" y="0"/>
                  <a:pt x="95" y="0"/>
                </a:cubicBezTo>
                <a:cubicBezTo>
                  <a:pt x="95" y="0"/>
                  <a:pt x="95" y="0"/>
                  <a:pt x="95" y="0"/>
                </a:cubicBezTo>
                <a:cubicBezTo>
                  <a:pt x="61" y="0"/>
                  <a:pt x="61" y="0"/>
                  <a:pt x="61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3"/>
                  <a:pt x="60" y="3"/>
                  <a:pt x="60" y="3"/>
                </a:cubicBezTo>
                <a:cubicBezTo>
                  <a:pt x="61" y="3"/>
                  <a:pt x="61" y="3"/>
                  <a:pt x="61" y="3"/>
                </a:cubicBezTo>
                <a:cubicBezTo>
                  <a:pt x="79" y="3"/>
                  <a:pt x="79" y="3"/>
                  <a:pt x="79" y="3"/>
                </a:cubicBezTo>
                <a:cubicBezTo>
                  <a:pt x="76" y="3"/>
                  <a:pt x="74" y="4"/>
                  <a:pt x="72" y="5"/>
                </a:cubicBezTo>
                <a:cubicBezTo>
                  <a:pt x="69" y="7"/>
                  <a:pt x="66" y="10"/>
                  <a:pt x="65" y="14"/>
                </a:cubicBezTo>
                <a:cubicBezTo>
                  <a:pt x="60" y="14"/>
                  <a:pt x="60" y="14"/>
                  <a:pt x="60" y="14"/>
                </a:cubicBezTo>
                <a:lnTo>
                  <a:pt x="60" y="16"/>
                </a:lnTo>
                <a:close/>
                <a:moveTo>
                  <a:pt x="11" y="3"/>
                </a:moveTo>
                <a:cubicBezTo>
                  <a:pt x="6" y="5"/>
                  <a:pt x="0" y="12"/>
                  <a:pt x="2" y="25"/>
                </a:cubicBezTo>
                <a:cubicBezTo>
                  <a:pt x="5" y="39"/>
                  <a:pt x="13" y="46"/>
                  <a:pt x="24" y="45"/>
                </a:cubicBezTo>
                <a:cubicBezTo>
                  <a:pt x="34" y="44"/>
                  <a:pt x="46" y="36"/>
                  <a:pt x="52" y="28"/>
                </a:cubicBezTo>
                <a:cubicBezTo>
                  <a:pt x="54" y="25"/>
                  <a:pt x="55" y="20"/>
                  <a:pt x="55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4"/>
                  <a:pt x="60" y="14"/>
                  <a:pt x="60" y="14"/>
                </a:cubicBezTo>
                <a:cubicBezTo>
                  <a:pt x="55" y="14"/>
                  <a:pt x="55" y="14"/>
                  <a:pt x="55" y="14"/>
                </a:cubicBezTo>
                <a:cubicBezTo>
                  <a:pt x="54" y="10"/>
                  <a:pt x="51" y="7"/>
                  <a:pt x="47" y="5"/>
                </a:cubicBezTo>
                <a:cubicBezTo>
                  <a:pt x="46" y="4"/>
                  <a:pt x="44" y="3"/>
                  <a:pt x="41" y="3"/>
                </a:cubicBezTo>
                <a:cubicBezTo>
                  <a:pt x="58" y="3"/>
                  <a:pt x="58" y="3"/>
                  <a:pt x="58" y="3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0"/>
                  <a:pt x="60" y="0"/>
                  <a:pt x="60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1"/>
                  <a:pt x="11" y="3"/>
                </a:cubicBezTo>
                <a:close/>
              </a:path>
            </a:pathLst>
          </a:custGeom>
          <a:solidFill>
            <a:srgbClr val="E661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503"/>
          <p:cNvSpPr>
            <a:spLocks/>
          </p:cNvSpPr>
          <p:nvPr/>
        </p:nvSpPr>
        <p:spPr bwMode="auto">
          <a:xfrm>
            <a:off x="1249363" y="4251325"/>
            <a:ext cx="84137" cy="69850"/>
          </a:xfrm>
          <a:custGeom>
            <a:avLst/>
            <a:gdLst>
              <a:gd name="T0" fmla="*/ 8 w 50"/>
              <a:gd name="T1" fmla="*/ 3 h 41"/>
              <a:gd name="T2" fmla="*/ 2 w 50"/>
              <a:gd name="T3" fmla="*/ 9 h 41"/>
              <a:gd name="T4" fmla="*/ 1 w 50"/>
              <a:gd name="T5" fmla="*/ 23 h 41"/>
              <a:gd name="T6" fmla="*/ 12 w 50"/>
              <a:gd name="T7" fmla="*/ 40 h 41"/>
              <a:gd name="T8" fmla="*/ 19 w 50"/>
              <a:gd name="T9" fmla="*/ 41 h 41"/>
              <a:gd name="T10" fmla="*/ 46 w 50"/>
              <a:gd name="T11" fmla="*/ 25 h 41"/>
              <a:gd name="T12" fmla="*/ 46 w 50"/>
              <a:gd name="T13" fmla="*/ 7 h 41"/>
              <a:gd name="T14" fmla="*/ 43 w 50"/>
              <a:gd name="T15" fmla="*/ 5 h 41"/>
              <a:gd name="T16" fmla="*/ 24 w 50"/>
              <a:gd name="T17" fmla="*/ 1 h 41"/>
              <a:gd name="T18" fmla="*/ 8 w 50"/>
              <a:gd name="T19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41">
                <a:moveTo>
                  <a:pt x="8" y="3"/>
                </a:moveTo>
                <a:cubicBezTo>
                  <a:pt x="5" y="4"/>
                  <a:pt x="3" y="6"/>
                  <a:pt x="2" y="9"/>
                </a:cubicBezTo>
                <a:cubicBezTo>
                  <a:pt x="0" y="13"/>
                  <a:pt x="0" y="18"/>
                  <a:pt x="1" y="23"/>
                </a:cubicBezTo>
                <a:cubicBezTo>
                  <a:pt x="2" y="30"/>
                  <a:pt x="5" y="37"/>
                  <a:pt x="12" y="40"/>
                </a:cubicBezTo>
                <a:cubicBezTo>
                  <a:pt x="14" y="41"/>
                  <a:pt x="17" y="41"/>
                  <a:pt x="19" y="41"/>
                </a:cubicBezTo>
                <a:cubicBezTo>
                  <a:pt x="29" y="40"/>
                  <a:pt x="41" y="33"/>
                  <a:pt x="46" y="25"/>
                </a:cubicBezTo>
                <a:cubicBezTo>
                  <a:pt x="49" y="20"/>
                  <a:pt x="50" y="12"/>
                  <a:pt x="46" y="7"/>
                </a:cubicBezTo>
                <a:cubicBezTo>
                  <a:pt x="45" y="6"/>
                  <a:pt x="44" y="5"/>
                  <a:pt x="43" y="5"/>
                </a:cubicBezTo>
                <a:cubicBezTo>
                  <a:pt x="37" y="2"/>
                  <a:pt x="30" y="1"/>
                  <a:pt x="24" y="1"/>
                </a:cubicBezTo>
                <a:cubicBezTo>
                  <a:pt x="19" y="0"/>
                  <a:pt x="13" y="1"/>
                  <a:pt x="8" y="3"/>
                </a:cubicBezTo>
                <a:close/>
              </a:path>
            </a:pathLst>
          </a:custGeom>
          <a:solidFill>
            <a:srgbClr val="FFAE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504"/>
          <p:cNvSpPr>
            <a:spLocks/>
          </p:cNvSpPr>
          <p:nvPr/>
        </p:nvSpPr>
        <p:spPr bwMode="auto">
          <a:xfrm>
            <a:off x="1354138" y="4251325"/>
            <a:ext cx="82550" cy="69850"/>
          </a:xfrm>
          <a:custGeom>
            <a:avLst/>
            <a:gdLst>
              <a:gd name="T0" fmla="*/ 42 w 50"/>
              <a:gd name="T1" fmla="*/ 3 h 41"/>
              <a:gd name="T2" fmla="*/ 48 w 50"/>
              <a:gd name="T3" fmla="*/ 9 h 41"/>
              <a:gd name="T4" fmla="*/ 49 w 50"/>
              <a:gd name="T5" fmla="*/ 23 h 41"/>
              <a:gd name="T6" fmla="*/ 38 w 50"/>
              <a:gd name="T7" fmla="*/ 40 h 41"/>
              <a:gd name="T8" fmla="*/ 30 w 50"/>
              <a:gd name="T9" fmla="*/ 41 h 41"/>
              <a:gd name="T10" fmla="*/ 4 w 50"/>
              <a:gd name="T11" fmla="*/ 25 h 41"/>
              <a:gd name="T12" fmla="*/ 4 w 50"/>
              <a:gd name="T13" fmla="*/ 7 h 41"/>
              <a:gd name="T14" fmla="*/ 7 w 50"/>
              <a:gd name="T15" fmla="*/ 5 h 41"/>
              <a:gd name="T16" fmla="*/ 26 w 50"/>
              <a:gd name="T17" fmla="*/ 1 h 41"/>
              <a:gd name="T18" fmla="*/ 42 w 50"/>
              <a:gd name="T19" fmla="*/ 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41">
                <a:moveTo>
                  <a:pt x="42" y="3"/>
                </a:moveTo>
                <a:cubicBezTo>
                  <a:pt x="44" y="4"/>
                  <a:pt x="46" y="6"/>
                  <a:pt x="48" y="9"/>
                </a:cubicBezTo>
                <a:cubicBezTo>
                  <a:pt x="50" y="13"/>
                  <a:pt x="50" y="18"/>
                  <a:pt x="49" y="23"/>
                </a:cubicBezTo>
                <a:cubicBezTo>
                  <a:pt x="48" y="30"/>
                  <a:pt x="45" y="37"/>
                  <a:pt x="38" y="40"/>
                </a:cubicBezTo>
                <a:cubicBezTo>
                  <a:pt x="36" y="41"/>
                  <a:pt x="33" y="41"/>
                  <a:pt x="30" y="41"/>
                </a:cubicBezTo>
                <a:cubicBezTo>
                  <a:pt x="21" y="40"/>
                  <a:pt x="9" y="33"/>
                  <a:pt x="4" y="25"/>
                </a:cubicBezTo>
                <a:cubicBezTo>
                  <a:pt x="0" y="20"/>
                  <a:pt x="0" y="12"/>
                  <a:pt x="4" y="7"/>
                </a:cubicBezTo>
                <a:cubicBezTo>
                  <a:pt x="5" y="6"/>
                  <a:pt x="6" y="5"/>
                  <a:pt x="7" y="5"/>
                </a:cubicBezTo>
                <a:cubicBezTo>
                  <a:pt x="12" y="2"/>
                  <a:pt x="20" y="1"/>
                  <a:pt x="26" y="1"/>
                </a:cubicBezTo>
                <a:cubicBezTo>
                  <a:pt x="31" y="0"/>
                  <a:pt x="37" y="1"/>
                  <a:pt x="42" y="3"/>
                </a:cubicBezTo>
                <a:close/>
              </a:path>
            </a:pathLst>
          </a:custGeom>
          <a:solidFill>
            <a:srgbClr val="FFAE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505"/>
          <p:cNvSpPr>
            <a:spLocks/>
          </p:cNvSpPr>
          <p:nvPr/>
        </p:nvSpPr>
        <p:spPr bwMode="auto">
          <a:xfrm>
            <a:off x="1206500" y="4449763"/>
            <a:ext cx="136525" cy="234950"/>
          </a:xfrm>
          <a:custGeom>
            <a:avLst/>
            <a:gdLst>
              <a:gd name="T0" fmla="*/ 82 w 82"/>
              <a:gd name="T1" fmla="*/ 140 h 140"/>
              <a:gd name="T2" fmla="*/ 51 w 82"/>
              <a:gd name="T3" fmla="*/ 0 h 140"/>
              <a:gd name="T4" fmla="*/ 0 w 82"/>
              <a:gd name="T5" fmla="*/ 43 h 140"/>
              <a:gd name="T6" fmla="*/ 82 w 82"/>
              <a:gd name="T7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" h="140">
                <a:moveTo>
                  <a:pt x="82" y="140"/>
                </a:moveTo>
                <a:cubicBezTo>
                  <a:pt x="82" y="100"/>
                  <a:pt x="51" y="41"/>
                  <a:pt x="51" y="0"/>
                </a:cubicBezTo>
                <a:cubicBezTo>
                  <a:pt x="24" y="10"/>
                  <a:pt x="11" y="26"/>
                  <a:pt x="0" y="43"/>
                </a:cubicBezTo>
                <a:cubicBezTo>
                  <a:pt x="61" y="45"/>
                  <a:pt x="65" y="106"/>
                  <a:pt x="82" y="140"/>
                </a:cubicBezTo>
                <a:close/>
              </a:path>
            </a:pathLst>
          </a:custGeom>
          <a:solidFill>
            <a:srgbClr val="7E9C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506"/>
          <p:cNvSpPr>
            <a:spLocks/>
          </p:cNvSpPr>
          <p:nvPr/>
        </p:nvSpPr>
        <p:spPr bwMode="auto">
          <a:xfrm>
            <a:off x="1343025" y="4446588"/>
            <a:ext cx="139700" cy="238125"/>
          </a:xfrm>
          <a:custGeom>
            <a:avLst/>
            <a:gdLst>
              <a:gd name="T0" fmla="*/ 0 w 83"/>
              <a:gd name="T1" fmla="*/ 142 h 142"/>
              <a:gd name="T2" fmla="*/ 31 w 83"/>
              <a:gd name="T3" fmla="*/ 0 h 142"/>
              <a:gd name="T4" fmla="*/ 83 w 83"/>
              <a:gd name="T5" fmla="*/ 47 h 142"/>
              <a:gd name="T6" fmla="*/ 0 w 83"/>
              <a:gd name="T7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3" h="142">
                <a:moveTo>
                  <a:pt x="0" y="142"/>
                </a:moveTo>
                <a:cubicBezTo>
                  <a:pt x="0" y="84"/>
                  <a:pt x="31" y="41"/>
                  <a:pt x="31" y="0"/>
                </a:cubicBezTo>
                <a:cubicBezTo>
                  <a:pt x="52" y="2"/>
                  <a:pt x="80" y="35"/>
                  <a:pt x="83" y="47"/>
                </a:cubicBezTo>
                <a:cubicBezTo>
                  <a:pt x="22" y="48"/>
                  <a:pt x="16" y="108"/>
                  <a:pt x="0" y="142"/>
                </a:cubicBezTo>
                <a:close/>
              </a:path>
            </a:pathLst>
          </a:custGeom>
          <a:solidFill>
            <a:srgbClr val="7E9C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507"/>
          <p:cNvSpPr>
            <a:spLocks/>
          </p:cNvSpPr>
          <p:nvPr/>
        </p:nvSpPr>
        <p:spPr bwMode="auto">
          <a:xfrm>
            <a:off x="1209675" y="4138613"/>
            <a:ext cx="271462" cy="171450"/>
          </a:xfrm>
          <a:custGeom>
            <a:avLst/>
            <a:gdLst>
              <a:gd name="T0" fmla="*/ 116 w 162"/>
              <a:gd name="T1" fmla="*/ 23 h 103"/>
              <a:gd name="T2" fmla="*/ 54 w 162"/>
              <a:gd name="T3" fmla="*/ 50 h 103"/>
              <a:gd name="T4" fmla="*/ 64 w 162"/>
              <a:gd name="T5" fmla="*/ 37 h 103"/>
              <a:gd name="T6" fmla="*/ 28 w 162"/>
              <a:gd name="T7" fmla="*/ 57 h 103"/>
              <a:gd name="T8" fmla="*/ 34 w 162"/>
              <a:gd name="T9" fmla="*/ 44 h 103"/>
              <a:gd name="T10" fmla="*/ 17 w 162"/>
              <a:gd name="T11" fmla="*/ 88 h 103"/>
              <a:gd name="T12" fmla="*/ 10 w 162"/>
              <a:gd name="T13" fmla="*/ 82 h 103"/>
              <a:gd name="T14" fmla="*/ 5 w 162"/>
              <a:gd name="T15" fmla="*/ 31 h 103"/>
              <a:gd name="T16" fmla="*/ 108 w 162"/>
              <a:gd name="T17" fmla="*/ 0 h 103"/>
              <a:gd name="T18" fmla="*/ 157 w 162"/>
              <a:gd name="T19" fmla="*/ 33 h 103"/>
              <a:gd name="T20" fmla="*/ 152 w 162"/>
              <a:gd name="T21" fmla="*/ 82 h 103"/>
              <a:gd name="T22" fmla="*/ 145 w 162"/>
              <a:gd name="T23" fmla="*/ 81 h 103"/>
              <a:gd name="T24" fmla="*/ 116 w 162"/>
              <a:gd name="T25" fmla="*/ 2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2" h="103">
                <a:moveTo>
                  <a:pt x="116" y="23"/>
                </a:moveTo>
                <a:cubicBezTo>
                  <a:pt x="106" y="31"/>
                  <a:pt x="73" y="50"/>
                  <a:pt x="54" y="50"/>
                </a:cubicBezTo>
                <a:cubicBezTo>
                  <a:pt x="59" y="46"/>
                  <a:pt x="63" y="42"/>
                  <a:pt x="64" y="37"/>
                </a:cubicBezTo>
                <a:cubicBezTo>
                  <a:pt x="66" y="32"/>
                  <a:pt x="39" y="56"/>
                  <a:pt x="28" y="57"/>
                </a:cubicBezTo>
                <a:cubicBezTo>
                  <a:pt x="33" y="50"/>
                  <a:pt x="34" y="47"/>
                  <a:pt x="34" y="44"/>
                </a:cubicBezTo>
                <a:cubicBezTo>
                  <a:pt x="16" y="53"/>
                  <a:pt x="17" y="72"/>
                  <a:pt x="17" y="88"/>
                </a:cubicBezTo>
                <a:cubicBezTo>
                  <a:pt x="17" y="103"/>
                  <a:pt x="9" y="99"/>
                  <a:pt x="10" y="82"/>
                </a:cubicBezTo>
                <a:cubicBezTo>
                  <a:pt x="11" y="65"/>
                  <a:pt x="0" y="45"/>
                  <a:pt x="5" y="31"/>
                </a:cubicBezTo>
                <a:cubicBezTo>
                  <a:pt x="11" y="18"/>
                  <a:pt x="85" y="0"/>
                  <a:pt x="108" y="0"/>
                </a:cubicBezTo>
                <a:cubicBezTo>
                  <a:pt x="132" y="0"/>
                  <a:pt x="151" y="23"/>
                  <a:pt x="157" y="33"/>
                </a:cubicBezTo>
                <a:cubicBezTo>
                  <a:pt x="162" y="44"/>
                  <a:pt x="152" y="72"/>
                  <a:pt x="152" y="82"/>
                </a:cubicBezTo>
                <a:cubicBezTo>
                  <a:pt x="152" y="91"/>
                  <a:pt x="145" y="101"/>
                  <a:pt x="145" y="81"/>
                </a:cubicBezTo>
                <a:cubicBezTo>
                  <a:pt x="145" y="62"/>
                  <a:pt x="133" y="41"/>
                  <a:pt x="116" y="23"/>
                </a:cubicBezTo>
                <a:close/>
              </a:path>
            </a:pathLst>
          </a:custGeom>
          <a:solidFill>
            <a:srgbClr val="C488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05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矩形 114"/>
          <p:cNvSpPr>
            <a:spLocks/>
          </p:cNvSpPr>
          <p:nvPr/>
        </p:nvSpPr>
        <p:spPr>
          <a:xfrm>
            <a:off x="0" y="5412537"/>
            <a:ext cx="12192000" cy="1445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8AA9A3C-A195-4032-A266-460B140FC41D}"/>
              </a:ext>
            </a:extLst>
          </p:cNvPr>
          <p:cNvSpPr txBox="1"/>
          <p:nvPr/>
        </p:nvSpPr>
        <p:spPr>
          <a:xfrm>
            <a:off x="1553248" y="685458"/>
            <a:ext cx="3570166" cy="830997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000"/>
            </a:lvl1pPr>
          </a:lstStyle>
          <a:p>
            <a:r>
              <a:rPr lang="zh-CN" altLang="en-US" dirty="0">
                <a:solidFill>
                  <a:schemeClr val="accent2"/>
                </a:solidFill>
              </a:rPr>
              <a:t>从</a:t>
            </a:r>
            <a:r>
              <a:rPr lang="en-US" altLang="zh-CN" dirty="0">
                <a:solidFill>
                  <a:schemeClr val="accent2"/>
                </a:solidFill>
              </a:rPr>
              <a:t>2007</a:t>
            </a:r>
            <a:r>
              <a:rPr lang="zh-CN" altLang="en-US" dirty="0">
                <a:solidFill>
                  <a:schemeClr val="accent2"/>
                </a:solidFill>
              </a:rPr>
              <a:t>年开始，互联网上的可视化信息量增加了</a:t>
            </a:r>
            <a:r>
              <a:rPr lang="en-US" altLang="zh-CN" dirty="0">
                <a:solidFill>
                  <a:schemeClr val="accent2"/>
                </a:solidFill>
              </a:rPr>
              <a:t>9900%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23373" y="1673217"/>
            <a:ext cx="1714655" cy="752202"/>
          </a:xfrm>
          <a:prstGeom prst="rect">
            <a:avLst/>
          </a:prstGeom>
        </p:spPr>
        <p:txBody>
          <a:bodyPr wrap="none" lIns="0" tIns="0" rIns="0" bIns="0" numCol="1">
            <a:prstTxWarp prst="textPlain">
              <a:avLst/>
            </a:prstTxWarp>
            <a:norm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</a:rPr>
              <a:t>9900%</a:t>
            </a:r>
            <a:endParaRPr lang="zh-CN" alt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506504" y="2566032"/>
            <a:ext cx="4142709" cy="3034022"/>
            <a:chOff x="-1735138" y="4340225"/>
            <a:chExt cx="1216025" cy="890588"/>
          </a:xfrm>
        </p:grpSpPr>
        <p:sp>
          <p:nvSpPr>
            <p:cNvPr id="27" name="Freeform 48"/>
            <p:cNvSpPr>
              <a:spLocks/>
            </p:cNvSpPr>
            <p:nvPr/>
          </p:nvSpPr>
          <p:spPr bwMode="auto">
            <a:xfrm>
              <a:off x="-1735138" y="4340225"/>
              <a:ext cx="1216025" cy="890588"/>
            </a:xfrm>
            <a:custGeom>
              <a:avLst/>
              <a:gdLst>
                <a:gd name="T0" fmla="*/ 313 w 321"/>
                <a:gd name="T1" fmla="*/ 0 h 236"/>
                <a:gd name="T2" fmla="*/ 9 w 321"/>
                <a:gd name="T3" fmla="*/ 0 h 236"/>
                <a:gd name="T4" fmla="*/ 0 w 321"/>
                <a:gd name="T5" fmla="*/ 9 h 236"/>
                <a:gd name="T6" fmla="*/ 0 w 321"/>
                <a:gd name="T7" fmla="*/ 195 h 236"/>
                <a:gd name="T8" fmla="*/ 9 w 321"/>
                <a:gd name="T9" fmla="*/ 204 h 236"/>
                <a:gd name="T10" fmla="*/ 150 w 321"/>
                <a:gd name="T11" fmla="*/ 204 h 236"/>
                <a:gd name="T12" fmla="*/ 150 w 321"/>
                <a:gd name="T13" fmla="*/ 231 h 236"/>
                <a:gd name="T14" fmla="*/ 115 w 321"/>
                <a:gd name="T15" fmla="*/ 231 h 236"/>
                <a:gd name="T16" fmla="*/ 115 w 321"/>
                <a:gd name="T17" fmla="*/ 236 h 236"/>
                <a:gd name="T18" fmla="*/ 207 w 321"/>
                <a:gd name="T19" fmla="*/ 236 h 236"/>
                <a:gd name="T20" fmla="*/ 207 w 321"/>
                <a:gd name="T21" fmla="*/ 231 h 236"/>
                <a:gd name="T22" fmla="*/ 169 w 321"/>
                <a:gd name="T23" fmla="*/ 231 h 236"/>
                <a:gd name="T24" fmla="*/ 169 w 321"/>
                <a:gd name="T25" fmla="*/ 204 h 236"/>
                <a:gd name="T26" fmla="*/ 313 w 321"/>
                <a:gd name="T27" fmla="*/ 204 h 236"/>
                <a:gd name="T28" fmla="*/ 321 w 321"/>
                <a:gd name="T29" fmla="*/ 195 h 236"/>
                <a:gd name="T30" fmla="*/ 321 w 321"/>
                <a:gd name="T31" fmla="*/ 9 h 236"/>
                <a:gd name="T32" fmla="*/ 313 w 321"/>
                <a:gd name="T3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1" h="236">
                  <a:moveTo>
                    <a:pt x="31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0"/>
                    <a:pt x="4" y="204"/>
                    <a:pt x="9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50" y="231"/>
                    <a:pt x="150" y="231"/>
                    <a:pt x="150" y="231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115" y="236"/>
                    <a:pt x="115" y="236"/>
                    <a:pt x="115" y="236"/>
                  </a:cubicBezTo>
                  <a:cubicBezTo>
                    <a:pt x="207" y="236"/>
                    <a:pt x="207" y="236"/>
                    <a:pt x="207" y="236"/>
                  </a:cubicBezTo>
                  <a:cubicBezTo>
                    <a:pt x="207" y="231"/>
                    <a:pt x="207" y="231"/>
                    <a:pt x="207" y="231"/>
                  </a:cubicBezTo>
                  <a:cubicBezTo>
                    <a:pt x="169" y="231"/>
                    <a:pt x="169" y="231"/>
                    <a:pt x="169" y="231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313" y="204"/>
                    <a:pt x="313" y="204"/>
                    <a:pt x="313" y="204"/>
                  </a:cubicBezTo>
                  <a:cubicBezTo>
                    <a:pt x="318" y="204"/>
                    <a:pt x="321" y="200"/>
                    <a:pt x="321" y="195"/>
                  </a:cubicBezTo>
                  <a:cubicBezTo>
                    <a:pt x="321" y="9"/>
                    <a:pt x="321" y="9"/>
                    <a:pt x="321" y="9"/>
                  </a:cubicBezTo>
                  <a:cubicBezTo>
                    <a:pt x="321" y="4"/>
                    <a:pt x="318" y="0"/>
                    <a:pt x="313" y="0"/>
                  </a:cubicBezTo>
                  <a:close/>
                </a:path>
              </a:pathLst>
            </a:custGeom>
            <a:solidFill>
              <a:srgbClr val="2D4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49"/>
            <p:cNvSpPr>
              <a:spLocks noChangeArrowheads="1"/>
            </p:cNvSpPr>
            <p:nvPr/>
          </p:nvSpPr>
          <p:spPr bwMode="auto">
            <a:xfrm>
              <a:off x="-1692275" y="4383088"/>
              <a:ext cx="1128713" cy="6413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50"/>
            <p:cNvSpPr>
              <a:spLocks noChangeArrowheads="1"/>
            </p:cNvSpPr>
            <p:nvPr/>
          </p:nvSpPr>
          <p:spPr bwMode="auto">
            <a:xfrm>
              <a:off x="-866775" y="4533900"/>
              <a:ext cx="60325" cy="384175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51"/>
            <p:cNvSpPr>
              <a:spLocks noChangeArrowheads="1"/>
            </p:cNvSpPr>
            <p:nvPr/>
          </p:nvSpPr>
          <p:spPr bwMode="auto">
            <a:xfrm>
              <a:off x="-931863" y="4665663"/>
              <a:ext cx="60325" cy="252413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Rectangle 52"/>
            <p:cNvSpPr>
              <a:spLocks noChangeArrowheads="1"/>
            </p:cNvSpPr>
            <p:nvPr/>
          </p:nvSpPr>
          <p:spPr bwMode="auto">
            <a:xfrm>
              <a:off x="-992188" y="4643438"/>
              <a:ext cx="52388" cy="274638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53"/>
            <p:cNvSpPr>
              <a:spLocks noChangeArrowheads="1"/>
            </p:cNvSpPr>
            <p:nvPr/>
          </p:nvSpPr>
          <p:spPr bwMode="auto">
            <a:xfrm>
              <a:off x="-1052513" y="4597400"/>
              <a:ext cx="52388" cy="320675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54"/>
            <p:cNvSpPr>
              <a:spLocks noChangeArrowheads="1"/>
            </p:cNvSpPr>
            <p:nvPr/>
          </p:nvSpPr>
          <p:spPr bwMode="auto">
            <a:xfrm>
              <a:off x="-1120775" y="4684713"/>
              <a:ext cx="60325" cy="233363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55"/>
            <p:cNvSpPr>
              <a:spLocks noChangeArrowheads="1"/>
            </p:cNvSpPr>
            <p:nvPr/>
          </p:nvSpPr>
          <p:spPr bwMode="auto">
            <a:xfrm>
              <a:off x="-1185863" y="4725988"/>
              <a:ext cx="60325" cy="192088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Rectangle 56"/>
            <p:cNvSpPr>
              <a:spLocks noChangeArrowheads="1"/>
            </p:cNvSpPr>
            <p:nvPr/>
          </p:nvSpPr>
          <p:spPr bwMode="auto">
            <a:xfrm>
              <a:off x="-1246188" y="4816475"/>
              <a:ext cx="52388" cy="101600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57"/>
            <p:cNvSpPr>
              <a:spLocks noChangeArrowheads="1"/>
            </p:cNvSpPr>
            <p:nvPr/>
          </p:nvSpPr>
          <p:spPr bwMode="auto">
            <a:xfrm>
              <a:off x="-1314450" y="4789488"/>
              <a:ext cx="60325" cy="128588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58"/>
            <p:cNvSpPr>
              <a:spLocks noChangeArrowheads="1"/>
            </p:cNvSpPr>
            <p:nvPr/>
          </p:nvSpPr>
          <p:spPr bwMode="auto">
            <a:xfrm>
              <a:off x="-1377950" y="4748213"/>
              <a:ext cx="60325" cy="169863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59"/>
            <p:cNvSpPr>
              <a:spLocks noChangeArrowheads="1"/>
            </p:cNvSpPr>
            <p:nvPr/>
          </p:nvSpPr>
          <p:spPr bwMode="auto">
            <a:xfrm>
              <a:off x="-1439863" y="4830763"/>
              <a:ext cx="53975" cy="87313"/>
            </a:xfrm>
            <a:prstGeom prst="rect">
              <a:avLst/>
            </a:prstGeom>
            <a:solidFill>
              <a:srgbClr val="5DC1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60"/>
            <p:cNvSpPr>
              <a:spLocks noChangeShapeType="1"/>
            </p:cNvSpPr>
            <p:nvPr/>
          </p:nvSpPr>
          <p:spPr bwMode="auto">
            <a:xfrm>
              <a:off x="-1470025" y="4921250"/>
              <a:ext cx="701675" cy="0"/>
            </a:xfrm>
            <a:prstGeom prst="line">
              <a:avLst/>
            </a:prstGeom>
            <a:noFill/>
            <a:ln w="7938" cap="flat">
              <a:solidFill>
                <a:srgbClr val="2A323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Line 61"/>
            <p:cNvSpPr>
              <a:spLocks noChangeShapeType="1"/>
            </p:cNvSpPr>
            <p:nvPr/>
          </p:nvSpPr>
          <p:spPr bwMode="auto">
            <a:xfrm flipV="1">
              <a:off x="-1473200" y="4910138"/>
              <a:ext cx="0" cy="7938"/>
            </a:xfrm>
            <a:prstGeom prst="line">
              <a:avLst/>
            </a:prstGeom>
            <a:noFill/>
            <a:ln w="7938" cap="flat">
              <a:solidFill>
                <a:srgbClr val="2A323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62"/>
            <p:cNvSpPr>
              <a:spLocks noEditPoints="1"/>
            </p:cNvSpPr>
            <p:nvPr/>
          </p:nvSpPr>
          <p:spPr bwMode="auto">
            <a:xfrm>
              <a:off x="-1500188" y="4906963"/>
              <a:ext cx="15875" cy="26988"/>
            </a:xfrm>
            <a:custGeom>
              <a:avLst/>
              <a:gdLst>
                <a:gd name="T0" fmla="*/ 0 w 4"/>
                <a:gd name="T1" fmla="*/ 4 h 7"/>
                <a:gd name="T2" fmla="*/ 0 w 4"/>
                <a:gd name="T3" fmla="*/ 2 h 7"/>
                <a:gd name="T4" fmla="*/ 0 w 4"/>
                <a:gd name="T5" fmla="*/ 1 h 7"/>
                <a:gd name="T6" fmla="*/ 1 w 4"/>
                <a:gd name="T7" fmla="*/ 0 h 7"/>
                <a:gd name="T8" fmla="*/ 2 w 4"/>
                <a:gd name="T9" fmla="*/ 0 h 7"/>
                <a:gd name="T10" fmla="*/ 3 w 4"/>
                <a:gd name="T11" fmla="*/ 0 h 7"/>
                <a:gd name="T12" fmla="*/ 3 w 4"/>
                <a:gd name="T13" fmla="*/ 1 h 7"/>
                <a:gd name="T14" fmla="*/ 4 w 4"/>
                <a:gd name="T15" fmla="*/ 2 h 7"/>
                <a:gd name="T16" fmla="*/ 4 w 4"/>
                <a:gd name="T17" fmla="*/ 4 h 7"/>
                <a:gd name="T18" fmla="*/ 4 w 4"/>
                <a:gd name="T19" fmla="*/ 5 h 7"/>
                <a:gd name="T20" fmla="*/ 3 w 4"/>
                <a:gd name="T21" fmla="*/ 7 h 7"/>
                <a:gd name="T22" fmla="*/ 3 w 4"/>
                <a:gd name="T23" fmla="*/ 7 h 7"/>
                <a:gd name="T24" fmla="*/ 2 w 4"/>
                <a:gd name="T25" fmla="*/ 7 h 7"/>
                <a:gd name="T26" fmla="*/ 1 w 4"/>
                <a:gd name="T27" fmla="*/ 7 h 7"/>
                <a:gd name="T28" fmla="*/ 0 w 4"/>
                <a:gd name="T29" fmla="*/ 7 h 7"/>
                <a:gd name="T30" fmla="*/ 0 w 4"/>
                <a:gd name="T31" fmla="*/ 5 h 7"/>
                <a:gd name="T32" fmla="*/ 0 w 4"/>
                <a:gd name="T33" fmla="*/ 4 h 7"/>
                <a:gd name="T34" fmla="*/ 1 w 4"/>
                <a:gd name="T35" fmla="*/ 4 h 7"/>
                <a:gd name="T36" fmla="*/ 1 w 4"/>
                <a:gd name="T37" fmla="*/ 6 h 7"/>
                <a:gd name="T38" fmla="*/ 2 w 4"/>
                <a:gd name="T39" fmla="*/ 6 h 7"/>
                <a:gd name="T40" fmla="*/ 2 w 4"/>
                <a:gd name="T41" fmla="*/ 6 h 7"/>
                <a:gd name="T42" fmla="*/ 2 w 4"/>
                <a:gd name="T43" fmla="*/ 6 h 7"/>
                <a:gd name="T44" fmla="*/ 2 w 4"/>
                <a:gd name="T45" fmla="*/ 5 h 7"/>
                <a:gd name="T46" fmla="*/ 3 w 4"/>
                <a:gd name="T47" fmla="*/ 4 h 7"/>
                <a:gd name="T48" fmla="*/ 2 w 4"/>
                <a:gd name="T49" fmla="*/ 2 h 7"/>
                <a:gd name="T50" fmla="*/ 2 w 4"/>
                <a:gd name="T51" fmla="*/ 1 h 7"/>
                <a:gd name="T52" fmla="*/ 1 w 4"/>
                <a:gd name="T53" fmla="*/ 1 h 7"/>
                <a:gd name="T54" fmla="*/ 1 w 4"/>
                <a:gd name="T55" fmla="*/ 2 h 7"/>
                <a:gd name="T56" fmla="*/ 1 w 4"/>
                <a:gd name="T57" fmla="*/ 3 h 7"/>
                <a:gd name="T58" fmla="*/ 1 w 4"/>
                <a:gd name="T5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7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63"/>
            <p:cNvSpPr>
              <a:spLocks/>
            </p:cNvSpPr>
            <p:nvPr/>
          </p:nvSpPr>
          <p:spPr bwMode="auto">
            <a:xfrm>
              <a:off x="-1519238" y="4819650"/>
              <a:ext cx="15875" cy="30163"/>
            </a:xfrm>
            <a:custGeom>
              <a:avLst/>
              <a:gdLst>
                <a:gd name="T0" fmla="*/ 4 w 4"/>
                <a:gd name="T1" fmla="*/ 2 h 8"/>
                <a:gd name="T2" fmla="*/ 3 w 4"/>
                <a:gd name="T3" fmla="*/ 3 h 8"/>
                <a:gd name="T4" fmla="*/ 3 w 4"/>
                <a:gd name="T5" fmla="*/ 4 h 8"/>
                <a:gd name="T6" fmla="*/ 2 w 4"/>
                <a:gd name="T7" fmla="*/ 5 h 8"/>
                <a:gd name="T8" fmla="*/ 2 w 4"/>
                <a:gd name="T9" fmla="*/ 6 h 8"/>
                <a:gd name="T10" fmla="*/ 2 w 4"/>
                <a:gd name="T11" fmla="*/ 7 h 8"/>
                <a:gd name="T12" fmla="*/ 2 w 4"/>
                <a:gd name="T13" fmla="*/ 7 h 8"/>
                <a:gd name="T14" fmla="*/ 2 w 4"/>
                <a:gd name="T15" fmla="*/ 7 h 8"/>
                <a:gd name="T16" fmla="*/ 4 w 4"/>
                <a:gd name="T17" fmla="*/ 7 h 8"/>
                <a:gd name="T18" fmla="*/ 4 w 4"/>
                <a:gd name="T19" fmla="*/ 8 h 8"/>
                <a:gd name="T20" fmla="*/ 0 w 4"/>
                <a:gd name="T21" fmla="*/ 8 h 8"/>
                <a:gd name="T22" fmla="*/ 0 w 4"/>
                <a:gd name="T23" fmla="*/ 7 h 8"/>
                <a:gd name="T24" fmla="*/ 1 w 4"/>
                <a:gd name="T25" fmla="*/ 6 h 8"/>
                <a:gd name="T26" fmla="*/ 1 w 4"/>
                <a:gd name="T27" fmla="*/ 6 h 8"/>
                <a:gd name="T28" fmla="*/ 2 w 4"/>
                <a:gd name="T29" fmla="*/ 5 h 8"/>
                <a:gd name="T30" fmla="*/ 2 w 4"/>
                <a:gd name="T31" fmla="*/ 4 h 8"/>
                <a:gd name="T32" fmla="*/ 2 w 4"/>
                <a:gd name="T33" fmla="*/ 3 h 8"/>
                <a:gd name="T34" fmla="*/ 2 w 4"/>
                <a:gd name="T35" fmla="*/ 2 h 8"/>
                <a:gd name="T36" fmla="*/ 2 w 4"/>
                <a:gd name="T37" fmla="*/ 2 h 8"/>
                <a:gd name="T38" fmla="*/ 2 w 4"/>
                <a:gd name="T39" fmla="*/ 2 h 8"/>
                <a:gd name="T40" fmla="*/ 1 w 4"/>
                <a:gd name="T41" fmla="*/ 2 h 8"/>
                <a:gd name="T42" fmla="*/ 1 w 4"/>
                <a:gd name="T43" fmla="*/ 2 h 8"/>
                <a:gd name="T44" fmla="*/ 0 w 4"/>
                <a:gd name="T45" fmla="*/ 1 h 8"/>
                <a:gd name="T46" fmla="*/ 1 w 4"/>
                <a:gd name="T47" fmla="*/ 1 h 8"/>
                <a:gd name="T48" fmla="*/ 2 w 4"/>
                <a:gd name="T49" fmla="*/ 0 h 8"/>
                <a:gd name="T50" fmla="*/ 3 w 4"/>
                <a:gd name="T51" fmla="*/ 1 h 8"/>
                <a:gd name="T52" fmla="*/ 3 w 4"/>
                <a:gd name="T53" fmla="*/ 1 h 8"/>
                <a:gd name="T54" fmla="*/ 3 w 4"/>
                <a:gd name="T55" fmla="*/ 1 h 8"/>
                <a:gd name="T56" fmla="*/ 4 w 4"/>
                <a:gd name="T57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" h="8">
                  <a:moveTo>
                    <a:pt x="4" y="2"/>
                  </a:moveTo>
                  <a:cubicBezTo>
                    <a:pt x="4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64"/>
            <p:cNvSpPr>
              <a:spLocks noEditPoints="1"/>
            </p:cNvSpPr>
            <p:nvPr/>
          </p:nvSpPr>
          <p:spPr bwMode="auto">
            <a:xfrm>
              <a:off x="-1500188" y="4819650"/>
              <a:ext cx="15875" cy="3016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2 h 8"/>
                <a:gd name="T4" fmla="*/ 0 w 4"/>
                <a:gd name="T5" fmla="*/ 1 h 8"/>
                <a:gd name="T6" fmla="*/ 1 w 4"/>
                <a:gd name="T7" fmla="*/ 1 h 8"/>
                <a:gd name="T8" fmla="*/ 2 w 4"/>
                <a:gd name="T9" fmla="*/ 0 h 8"/>
                <a:gd name="T10" fmla="*/ 3 w 4"/>
                <a:gd name="T11" fmla="*/ 1 h 8"/>
                <a:gd name="T12" fmla="*/ 3 w 4"/>
                <a:gd name="T13" fmla="*/ 1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3 w 4"/>
                <a:gd name="T21" fmla="*/ 7 h 8"/>
                <a:gd name="T22" fmla="*/ 3 w 4"/>
                <a:gd name="T23" fmla="*/ 8 h 8"/>
                <a:gd name="T24" fmla="*/ 2 w 4"/>
                <a:gd name="T25" fmla="*/ 8 h 8"/>
                <a:gd name="T26" fmla="*/ 1 w 4"/>
                <a:gd name="T27" fmla="*/ 8 h 8"/>
                <a:gd name="T28" fmla="*/ 0 w 4"/>
                <a:gd name="T29" fmla="*/ 7 h 8"/>
                <a:gd name="T30" fmla="*/ 0 w 4"/>
                <a:gd name="T31" fmla="*/ 6 h 8"/>
                <a:gd name="T32" fmla="*/ 0 w 4"/>
                <a:gd name="T33" fmla="*/ 4 h 8"/>
                <a:gd name="T34" fmla="*/ 1 w 4"/>
                <a:gd name="T35" fmla="*/ 4 h 8"/>
                <a:gd name="T36" fmla="*/ 1 w 4"/>
                <a:gd name="T37" fmla="*/ 6 h 8"/>
                <a:gd name="T38" fmla="*/ 2 w 4"/>
                <a:gd name="T39" fmla="*/ 7 h 8"/>
                <a:gd name="T40" fmla="*/ 2 w 4"/>
                <a:gd name="T41" fmla="*/ 7 h 8"/>
                <a:gd name="T42" fmla="*/ 2 w 4"/>
                <a:gd name="T43" fmla="*/ 6 h 8"/>
                <a:gd name="T44" fmla="*/ 2 w 4"/>
                <a:gd name="T45" fmla="*/ 5 h 8"/>
                <a:gd name="T46" fmla="*/ 3 w 4"/>
                <a:gd name="T47" fmla="*/ 4 h 8"/>
                <a:gd name="T48" fmla="*/ 2 w 4"/>
                <a:gd name="T49" fmla="*/ 2 h 8"/>
                <a:gd name="T50" fmla="*/ 2 w 4"/>
                <a:gd name="T51" fmla="*/ 2 h 8"/>
                <a:gd name="T52" fmla="*/ 1 w 4"/>
                <a:gd name="T53" fmla="*/ 2 h 8"/>
                <a:gd name="T54" fmla="*/ 1 w 4"/>
                <a:gd name="T55" fmla="*/ 2 h 8"/>
                <a:gd name="T56" fmla="*/ 1 w 4"/>
                <a:gd name="T57" fmla="*/ 3 h 8"/>
                <a:gd name="T58" fmla="*/ 1 w 4"/>
                <a:gd name="T5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  <a:moveTo>
                    <a:pt x="1" y="4"/>
                  </a:move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65"/>
            <p:cNvSpPr>
              <a:spLocks noEditPoints="1"/>
            </p:cNvSpPr>
            <p:nvPr/>
          </p:nvSpPr>
          <p:spPr bwMode="auto">
            <a:xfrm>
              <a:off x="-1519238" y="4737100"/>
              <a:ext cx="15875" cy="26988"/>
            </a:xfrm>
            <a:custGeom>
              <a:avLst/>
              <a:gdLst>
                <a:gd name="T0" fmla="*/ 10 w 10"/>
                <a:gd name="T1" fmla="*/ 12 h 17"/>
                <a:gd name="T2" fmla="*/ 7 w 10"/>
                <a:gd name="T3" fmla="*/ 12 h 17"/>
                <a:gd name="T4" fmla="*/ 7 w 10"/>
                <a:gd name="T5" fmla="*/ 17 h 17"/>
                <a:gd name="T6" fmla="*/ 5 w 10"/>
                <a:gd name="T7" fmla="*/ 17 h 17"/>
                <a:gd name="T8" fmla="*/ 5 w 10"/>
                <a:gd name="T9" fmla="*/ 12 h 17"/>
                <a:gd name="T10" fmla="*/ 0 w 10"/>
                <a:gd name="T11" fmla="*/ 12 h 17"/>
                <a:gd name="T12" fmla="*/ 0 w 10"/>
                <a:gd name="T13" fmla="*/ 9 h 17"/>
                <a:gd name="T14" fmla="*/ 5 w 10"/>
                <a:gd name="T15" fmla="*/ 0 h 17"/>
                <a:gd name="T16" fmla="*/ 7 w 10"/>
                <a:gd name="T17" fmla="*/ 0 h 17"/>
                <a:gd name="T18" fmla="*/ 7 w 10"/>
                <a:gd name="T19" fmla="*/ 9 h 17"/>
                <a:gd name="T20" fmla="*/ 10 w 10"/>
                <a:gd name="T21" fmla="*/ 9 h 17"/>
                <a:gd name="T22" fmla="*/ 10 w 10"/>
                <a:gd name="T23" fmla="*/ 12 h 17"/>
                <a:gd name="T24" fmla="*/ 5 w 10"/>
                <a:gd name="T25" fmla="*/ 5 h 17"/>
                <a:gd name="T26" fmla="*/ 5 w 10"/>
                <a:gd name="T27" fmla="*/ 2 h 17"/>
                <a:gd name="T28" fmla="*/ 5 w 10"/>
                <a:gd name="T29" fmla="*/ 2 h 17"/>
                <a:gd name="T30" fmla="*/ 5 w 10"/>
                <a:gd name="T31" fmla="*/ 5 h 17"/>
                <a:gd name="T32" fmla="*/ 3 w 10"/>
                <a:gd name="T33" fmla="*/ 9 h 17"/>
                <a:gd name="T34" fmla="*/ 3 w 10"/>
                <a:gd name="T35" fmla="*/ 9 h 17"/>
                <a:gd name="T36" fmla="*/ 3 w 10"/>
                <a:gd name="T37" fmla="*/ 9 h 17"/>
                <a:gd name="T38" fmla="*/ 5 w 10"/>
                <a:gd name="T39" fmla="*/ 9 h 17"/>
                <a:gd name="T40" fmla="*/ 5 w 10"/>
                <a:gd name="T4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17">
                  <a:moveTo>
                    <a:pt x="10" y="12"/>
                  </a:moveTo>
                  <a:lnTo>
                    <a:pt x="7" y="12"/>
                  </a:lnTo>
                  <a:lnTo>
                    <a:pt x="7" y="17"/>
                  </a:lnTo>
                  <a:lnTo>
                    <a:pt x="5" y="17"/>
                  </a:lnTo>
                  <a:lnTo>
                    <a:pt x="5" y="12"/>
                  </a:lnTo>
                  <a:lnTo>
                    <a:pt x="0" y="12"/>
                  </a:lnTo>
                  <a:lnTo>
                    <a:pt x="0" y="9"/>
                  </a:lnTo>
                  <a:lnTo>
                    <a:pt x="5" y="0"/>
                  </a:lnTo>
                  <a:lnTo>
                    <a:pt x="7" y="0"/>
                  </a:lnTo>
                  <a:lnTo>
                    <a:pt x="7" y="9"/>
                  </a:lnTo>
                  <a:lnTo>
                    <a:pt x="10" y="9"/>
                  </a:lnTo>
                  <a:lnTo>
                    <a:pt x="10" y="12"/>
                  </a:lnTo>
                  <a:close/>
                  <a:moveTo>
                    <a:pt x="5" y="5"/>
                  </a:moveTo>
                  <a:lnTo>
                    <a:pt x="5" y="2"/>
                  </a:lnTo>
                  <a:lnTo>
                    <a:pt x="5" y="2"/>
                  </a:lnTo>
                  <a:lnTo>
                    <a:pt x="5" y="5"/>
                  </a:lnTo>
                  <a:lnTo>
                    <a:pt x="3" y="9"/>
                  </a:lnTo>
                  <a:lnTo>
                    <a:pt x="3" y="9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6"/>
            <p:cNvSpPr>
              <a:spLocks noEditPoints="1"/>
            </p:cNvSpPr>
            <p:nvPr/>
          </p:nvSpPr>
          <p:spPr bwMode="auto">
            <a:xfrm>
              <a:off x="-1500188" y="4737100"/>
              <a:ext cx="15875" cy="26988"/>
            </a:xfrm>
            <a:custGeom>
              <a:avLst/>
              <a:gdLst>
                <a:gd name="T0" fmla="*/ 0 w 4"/>
                <a:gd name="T1" fmla="*/ 3 h 7"/>
                <a:gd name="T2" fmla="*/ 0 w 4"/>
                <a:gd name="T3" fmla="*/ 2 h 7"/>
                <a:gd name="T4" fmla="*/ 0 w 4"/>
                <a:gd name="T5" fmla="*/ 1 h 7"/>
                <a:gd name="T6" fmla="*/ 1 w 4"/>
                <a:gd name="T7" fmla="*/ 0 h 7"/>
                <a:gd name="T8" fmla="*/ 2 w 4"/>
                <a:gd name="T9" fmla="*/ 0 h 7"/>
                <a:gd name="T10" fmla="*/ 3 w 4"/>
                <a:gd name="T11" fmla="*/ 0 h 7"/>
                <a:gd name="T12" fmla="*/ 3 w 4"/>
                <a:gd name="T13" fmla="*/ 1 h 7"/>
                <a:gd name="T14" fmla="*/ 4 w 4"/>
                <a:gd name="T15" fmla="*/ 2 h 7"/>
                <a:gd name="T16" fmla="*/ 4 w 4"/>
                <a:gd name="T17" fmla="*/ 3 h 7"/>
                <a:gd name="T18" fmla="*/ 4 w 4"/>
                <a:gd name="T19" fmla="*/ 5 h 7"/>
                <a:gd name="T20" fmla="*/ 3 w 4"/>
                <a:gd name="T21" fmla="*/ 6 h 7"/>
                <a:gd name="T22" fmla="*/ 3 w 4"/>
                <a:gd name="T23" fmla="*/ 7 h 7"/>
                <a:gd name="T24" fmla="*/ 2 w 4"/>
                <a:gd name="T25" fmla="*/ 7 h 7"/>
                <a:gd name="T26" fmla="*/ 1 w 4"/>
                <a:gd name="T27" fmla="*/ 7 h 7"/>
                <a:gd name="T28" fmla="*/ 0 w 4"/>
                <a:gd name="T29" fmla="*/ 6 h 7"/>
                <a:gd name="T30" fmla="*/ 0 w 4"/>
                <a:gd name="T31" fmla="*/ 5 h 7"/>
                <a:gd name="T32" fmla="*/ 0 w 4"/>
                <a:gd name="T33" fmla="*/ 3 h 7"/>
                <a:gd name="T34" fmla="*/ 1 w 4"/>
                <a:gd name="T35" fmla="*/ 3 h 7"/>
                <a:gd name="T36" fmla="*/ 1 w 4"/>
                <a:gd name="T37" fmla="*/ 5 h 7"/>
                <a:gd name="T38" fmla="*/ 2 w 4"/>
                <a:gd name="T39" fmla="*/ 6 h 7"/>
                <a:gd name="T40" fmla="*/ 2 w 4"/>
                <a:gd name="T41" fmla="*/ 6 h 7"/>
                <a:gd name="T42" fmla="*/ 2 w 4"/>
                <a:gd name="T43" fmla="*/ 5 h 7"/>
                <a:gd name="T44" fmla="*/ 2 w 4"/>
                <a:gd name="T45" fmla="*/ 5 h 7"/>
                <a:gd name="T46" fmla="*/ 3 w 4"/>
                <a:gd name="T47" fmla="*/ 3 h 7"/>
                <a:gd name="T48" fmla="*/ 2 w 4"/>
                <a:gd name="T49" fmla="*/ 1 h 7"/>
                <a:gd name="T50" fmla="*/ 2 w 4"/>
                <a:gd name="T51" fmla="*/ 1 h 7"/>
                <a:gd name="T52" fmla="*/ 1 w 4"/>
                <a:gd name="T53" fmla="*/ 1 h 7"/>
                <a:gd name="T54" fmla="*/ 1 w 4"/>
                <a:gd name="T55" fmla="*/ 1 h 7"/>
                <a:gd name="T56" fmla="*/ 1 w 4"/>
                <a:gd name="T57" fmla="*/ 2 h 7"/>
                <a:gd name="T58" fmla="*/ 1 w 4"/>
                <a:gd name="T5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7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7"/>
            <p:cNvSpPr>
              <a:spLocks noEditPoints="1"/>
            </p:cNvSpPr>
            <p:nvPr/>
          </p:nvSpPr>
          <p:spPr bwMode="auto">
            <a:xfrm>
              <a:off x="-1519238" y="4649788"/>
              <a:ext cx="15875" cy="26988"/>
            </a:xfrm>
            <a:custGeom>
              <a:avLst/>
              <a:gdLst>
                <a:gd name="T0" fmla="*/ 4 w 4"/>
                <a:gd name="T1" fmla="*/ 5 h 7"/>
                <a:gd name="T2" fmla="*/ 4 w 4"/>
                <a:gd name="T3" fmla="*/ 6 h 7"/>
                <a:gd name="T4" fmla="*/ 3 w 4"/>
                <a:gd name="T5" fmla="*/ 7 h 7"/>
                <a:gd name="T6" fmla="*/ 3 w 4"/>
                <a:gd name="T7" fmla="*/ 7 h 7"/>
                <a:gd name="T8" fmla="*/ 2 w 4"/>
                <a:gd name="T9" fmla="*/ 7 h 7"/>
                <a:gd name="T10" fmla="*/ 1 w 4"/>
                <a:gd name="T11" fmla="*/ 7 h 7"/>
                <a:gd name="T12" fmla="*/ 1 w 4"/>
                <a:gd name="T13" fmla="*/ 7 h 7"/>
                <a:gd name="T14" fmla="*/ 0 w 4"/>
                <a:gd name="T15" fmla="*/ 6 h 7"/>
                <a:gd name="T16" fmla="*/ 0 w 4"/>
                <a:gd name="T17" fmla="*/ 5 h 7"/>
                <a:gd name="T18" fmla="*/ 0 w 4"/>
                <a:gd name="T19" fmla="*/ 3 h 7"/>
                <a:gd name="T20" fmla="*/ 1 w 4"/>
                <a:gd name="T21" fmla="*/ 1 h 7"/>
                <a:gd name="T22" fmla="*/ 2 w 4"/>
                <a:gd name="T23" fmla="*/ 0 h 7"/>
                <a:gd name="T24" fmla="*/ 3 w 4"/>
                <a:gd name="T25" fmla="*/ 0 h 7"/>
                <a:gd name="T26" fmla="*/ 3 w 4"/>
                <a:gd name="T27" fmla="*/ 1 h 7"/>
                <a:gd name="T28" fmla="*/ 2 w 4"/>
                <a:gd name="T29" fmla="*/ 1 h 7"/>
                <a:gd name="T30" fmla="*/ 2 w 4"/>
                <a:gd name="T31" fmla="*/ 2 h 7"/>
                <a:gd name="T32" fmla="*/ 1 w 4"/>
                <a:gd name="T33" fmla="*/ 3 h 7"/>
                <a:gd name="T34" fmla="*/ 1 w 4"/>
                <a:gd name="T35" fmla="*/ 3 h 7"/>
                <a:gd name="T36" fmla="*/ 2 w 4"/>
                <a:gd name="T37" fmla="*/ 3 h 7"/>
                <a:gd name="T38" fmla="*/ 2 w 4"/>
                <a:gd name="T39" fmla="*/ 3 h 7"/>
                <a:gd name="T40" fmla="*/ 3 w 4"/>
                <a:gd name="T41" fmla="*/ 3 h 7"/>
                <a:gd name="T42" fmla="*/ 3 w 4"/>
                <a:gd name="T43" fmla="*/ 3 h 7"/>
                <a:gd name="T44" fmla="*/ 4 w 4"/>
                <a:gd name="T45" fmla="*/ 4 h 7"/>
                <a:gd name="T46" fmla="*/ 4 w 4"/>
                <a:gd name="T47" fmla="*/ 5 h 7"/>
                <a:gd name="T48" fmla="*/ 3 w 4"/>
                <a:gd name="T49" fmla="*/ 5 h 7"/>
                <a:gd name="T50" fmla="*/ 3 w 4"/>
                <a:gd name="T51" fmla="*/ 4 h 7"/>
                <a:gd name="T52" fmla="*/ 2 w 4"/>
                <a:gd name="T53" fmla="*/ 4 h 7"/>
                <a:gd name="T54" fmla="*/ 1 w 4"/>
                <a:gd name="T55" fmla="*/ 4 h 7"/>
                <a:gd name="T56" fmla="*/ 1 w 4"/>
                <a:gd name="T57" fmla="*/ 4 h 7"/>
                <a:gd name="T58" fmla="*/ 1 w 4"/>
                <a:gd name="T59" fmla="*/ 5 h 7"/>
                <a:gd name="T60" fmla="*/ 1 w 4"/>
                <a:gd name="T61" fmla="*/ 5 h 7"/>
                <a:gd name="T62" fmla="*/ 1 w 4"/>
                <a:gd name="T63" fmla="*/ 5 h 7"/>
                <a:gd name="T64" fmla="*/ 1 w 4"/>
                <a:gd name="T65" fmla="*/ 6 h 7"/>
                <a:gd name="T66" fmla="*/ 2 w 4"/>
                <a:gd name="T67" fmla="*/ 6 h 7"/>
                <a:gd name="T68" fmla="*/ 2 w 4"/>
                <a:gd name="T69" fmla="*/ 6 h 7"/>
                <a:gd name="T70" fmla="*/ 3 w 4"/>
                <a:gd name="T71" fmla="*/ 6 h 7"/>
                <a:gd name="T72" fmla="*/ 3 w 4"/>
                <a:gd name="T7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4" y="5"/>
                    <a:pt x="4" y="6"/>
                    <a:pt x="4" y="6"/>
                  </a:cubicBezTo>
                  <a:cubicBezTo>
                    <a:pt x="4" y="6"/>
                    <a:pt x="4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2"/>
                    <a:pt x="1" y="2"/>
                    <a:pt x="1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lose/>
                  <a:moveTo>
                    <a:pt x="3" y="5"/>
                  </a:moveTo>
                  <a:cubicBezTo>
                    <a:pt x="3" y="5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8"/>
            <p:cNvSpPr>
              <a:spLocks noEditPoints="1"/>
            </p:cNvSpPr>
            <p:nvPr/>
          </p:nvSpPr>
          <p:spPr bwMode="auto">
            <a:xfrm>
              <a:off x="-1500188" y="4649788"/>
              <a:ext cx="15875" cy="26988"/>
            </a:xfrm>
            <a:custGeom>
              <a:avLst/>
              <a:gdLst>
                <a:gd name="T0" fmla="*/ 0 w 4"/>
                <a:gd name="T1" fmla="*/ 4 h 7"/>
                <a:gd name="T2" fmla="*/ 0 w 4"/>
                <a:gd name="T3" fmla="*/ 2 h 7"/>
                <a:gd name="T4" fmla="*/ 0 w 4"/>
                <a:gd name="T5" fmla="*/ 1 h 7"/>
                <a:gd name="T6" fmla="*/ 1 w 4"/>
                <a:gd name="T7" fmla="*/ 0 h 7"/>
                <a:gd name="T8" fmla="*/ 2 w 4"/>
                <a:gd name="T9" fmla="*/ 0 h 7"/>
                <a:gd name="T10" fmla="*/ 3 w 4"/>
                <a:gd name="T11" fmla="*/ 0 h 7"/>
                <a:gd name="T12" fmla="*/ 3 w 4"/>
                <a:gd name="T13" fmla="*/ 1 h 7"/>
                <a:gd name="T14" fmla="*/ 4 w 4"/>
                <a:gd name="T15" fmla="*/ 2 h 7"/>
                <a:gd name="T16" fmla="*/ 4 w 4"/>
                <a:gd name="T17" fmla="*/ 4 h 7"/>
                <a:gd name="T18" fmla="*/ 4 w 4"/>
                <a:gd name="T19" fmla="*/ 5 h 7"/>
                <a:gd name="T20" fmla="*/ 3 w 4"/>
                <a:gd name="T21" fmla="*/ 6 h 7"/>
                <a:gd name="T22" fmla="*/ 3 w 4"/>
                <a:gd name="T23" fmla="*/ 7 h 7"/>
                <a:gd name="T24" fmla="*/ 2 w 4"/>
                <a:gd name="T25" fmla="*/ 7 h 7"/>
                <a:gd name="T26" fmla="*/ 1 w 4"/>
                <a:gd name="T27" fmla="*/ 7 h 7"/>
                <a:gd name="T28" fmla="*/ 0 w 4"/>
                <a:gd name="T29" fmla="*/ 6 h 7"/>
                <a:gd name="T30" fmla="*/ 0 w 4"/>
                <a:gd name="T31" fmla="*/ 5 h 7"/>
                <a:gd name="T32" fmla="*/ 0 w 4"/>
                <a:gd name="T33" fmla="*/ 4 h 7"/>
                <a:gd name="T34" fmla="*/ 1 w 4"/>
                <a:gd name="T35" fmla="*/ 4 h 7"/>
                <a:gd name="T36" fmla="*/ 1 w 4"/>
                <a:gd name="T37" fmla="*/ 6 h 7"/>
                <a:gd name="T38" fmla="*/ 2 w 4"/>
                <a:gd name="T39" fmla="*/ 6 h 7"/>
                <a:gd name="T40" fmla="*/ 2 w 4"/>
                <a:gd name="T41" fmla="*/ 6 h 7"/>
                <a:gd name="T42" fmla="*/ 2 w 4"/>
                <a:gd name="T43" fmla="*/ 6 h 7"/>
                <a:gd name="T44" fmla="*/ 2 w 4"/>
                <a:gd name="T45" fmla="*/ 5 h 7"/>
                <a:gd name="T46" fmla="*/ 3 w 4"/>
                <a:gd name="T47" fmla="*/ 4 h 7"/>
                <a:gd name="T48" fmla="*/ 2 w 4"/>
                <a:gd name="T49" fmla="*/ 2 h 7"/>
                <a:gd name="T50" fmla="*/ 2 w 4"/>
                <a:gd name="T51" fmla="*/ 1 h 7"/>
                <a:gd name="T52" fmla="*/ 1 w 4"/>
                <a:gd name="T53" fmla="*/ 1 h 7"/>
                <a:gd name="T54" fmla="*/ 1 w 4"/>
                <a:gd name="T55" fmla="*/ 2 h 7"/>
                <a:gd name="T56" fmla="*/ 1 w 4"/>
                <a:gd name="T57" fmla="*/ 2 h 7"/>
                <a:gd name="T58" fmla="*/ 1 w 4"/>
                <a:gd name="T5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7">
                  <a:moveTo>
                    <a:pt x="0" y="4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9"/>
            <p:cNvSpPr>
              <a:spLocks noEditPoints="1"/>
            </p:cNvSpPr>
            <p:nvPr/>
          </p:nvSpPr>
          <p:spPr bwMode="auto">
            <a:xfrm>
              <a:off x="-1519238" y="4564063"/>
              <a:ext cx="15875" cy="30163"/>
            </a:xfrm>
            <a:custGeom>
              <a:avLst/>
              <a:gdLst>
                <a:gd name="T0" fmla="*/ 0 w 4"/>
                <a:gd name="T1" fmla="*/ 6 h 8"/>
                <a:gd name="T2" fmla="*/ 0 w 4"/>
                <a:gd name="T3" fmla="*/ 5 h 8"/>
                <a:gd name="T4" fmla="*/ 0 w 4"/>
                <a:gd name="T5" fmla="*/ 5 h 8"/>
                <a:gd name="T6" fmla="*/ 1 w 4"/>
                <a:gd name="T7" fmla="*/ 4 h 8"/>
                <a:gd name="T8" fmla="*/ 1 w 4"/>
                <a:gd name="T9" fmla="*/ 4 h 8"/>
                <a:gd name="T10" fmla="*/ 0 w 4"/>
                <a:gd name="T11" fmla="*/ 3 h 8"/>
                <a:gd name="T12" fmla="*/ 0 w 4"/>
                <a:gd name="T13" fmla="*/ 2 h 8"/>
                <a:gd name="T14" fmla="*/ 1 w 4"/>
                <a:gd name="T15" fmla="*/ 1 h 8"/>
                <a:gd name="T16" fmla="*/ 2 w 4"/>
                <a:gd name="T17" fmla="*/ 0 h 8"/>
                <a:gd name="T18" fmla="*/ 3 w 4"/>
                <a:gd name="T19" fmla="*/ 1 h 8"/>
                <a:gd name="T20" fmla="*/ 4 w 4"/>
                <a:gd name="T21" fmla="*/ 2 h 8"/>
                <a:gd name="T22" fmla="*/ 3 w 4"/>
                <a:gd name="T23" fmla="*/ 3 h 8"/>
                <a:gd name="T24" fmla="*/ 3 w 4"/>
                <a:gd name="T25" fmla="*/ 4 h 8"/>
                <a:gd name="T26" fmla="*/ 4 w 4"/>
                <a:gd name="T27" fmla="*/ 5 h 8"/>
                <a:gd name="T28" fmla="*/ 4 w 4"/>
                <a:gd name="T29" fmla="*/ 6 h 8"/>
                <a:gd name="T30" fmla="*/ 4 w 4"/>
                <a:gd name="T31" fmla="*/ 6 h 8"/>
                <a:gd name="T32" fmla="*/ 3 w 4"/>
                <a:gd name="T33" fmla="*/ 7 h 8"/>
                <a:gd name="T34" fmla="*/ 3 w 4"/>
                <a:gd name="T35" fmla="*/ 7 h 8"/>
                <a:gd name="T36" fmla="*/ 2 w 4"/>
                <a:gd name="T37" fmla="*/ 8 h 8"/>
                <a:gd name="T38" fmla="*/ 1 w 4"/>
                <a:gd name="T39" fmla="*/ 7 h 8"/>
                <a:gd name="T40" fmla="*/ 1 w 4"/>
                <a:gd name="T41" fmla="*/ 7 h 8"/>
                <a:gd name="T42" fmla="*/ 0 w 4"/>
                <a:gd name="T43" fmla="*/ 7 h 8"/>
                <a:gd name="T44" fmla="*/ 0 w 4"/>
                <a:gd name="T45" fmla="*/ 6 h 8"/>
                <a:gd name="T46" fmla="*/ 3 w 4"/>
                <a:gd name="T47" fmla="*/ 6 h 8"/>
                <a:gd name="T48" fmla="*/ 3 w 4"/>
                <a:gd name="T49" fmla="*/ 5 h 8"/>
                <a:gd name="T50" fmla="*/ 2 w 4"/>
                <a:gd name="T51" fmla="*/ 5 h 8"/>
                <a:gd name="T52" fmla="*/ 2 w 4"/>
                <a:gd name="T53" fmla="*/ 5 h 8"/>
                <a:gd name="T54" fmla="*/ 2 w 4"/>
                <a:gd name="T55" fmla="*/ 4 h 8"/>
                <a:gd name="T56" fmla="*/ 1 w 4"/>
                <a:gd name="T57" fmla="*/ 5 h 8"/>
                <a:gd name="T58" fmla="*/ 1 w 4"/>
                <a:gd name="T59" fmla="*/ 6 h 8"/>
                <a:gd name="T60" fmla="*/ 1 w 4"/>
                <a:gd name="T61" fmla="*/ 6 h 8"/>
                <a:gd name="T62" fmla="*/ 2 w 4"/>
                <a:gd name="T63" fmla="*/ 6 h 8"/>
                <a:gd name="T64" fmla="*/ 2 w 4"/>
                <a:gd name="T65" fmla="*/ 6 h 8"/>
                <a:gd name="T66" fmla="*/ 3 w 4"/>
                <a:gd name="T67" fmla="*/ 6 h 8"/>
                <a:gd name="T68" fmla="*/ 1 w 4"/>
                <a:gd name="T69" fmla="*/ 2 h 8"/>
                <a:gd name="T70" fmla="*/ 1 w 4"/>
                <a:gd name="T71" fmla="*/ 3 h 8"/>
                <a:gd name="T72" fmla="*/ 2 w 4"/>
                <a:gd name="T73" fmla="*/ 3 h 8"/>
                <a:gd name="T74" fmla="*/ 2 w 4"/>
                <a:gd name="T75" fmla="*/ 3 h 8"/>
                <a:gd name="T76" fmla="*/ 2 w 4"/>
                <a:gd name="T77" fmla="*/ 3 h 8"/>
                <a:gd name="T78" fmla="*/ 2 w 4"/>
                <a:gd name="T79" fmla="*/ 3 h 8"/>
                <a:gd name="T80" fmla="*/ 3 w 4"/>
                <a:gd name="T81" fmla="*/ 2 h 8"/>
                <a:gd name="T82" fmla="*/ 2 w 4"/>
                <a:gd name="T83" fmla="*/ 2 h 8"/>
                <a:gd name="T84" fmla="*/ 2 w 4"/>
                <a:gd name="T85" fmla="*/ 1 h 8"/>
                <a:gd name="T86" fmla="*/ 1 w 4"/>
                <a:gd name="T87" fmla="*/ 2 h 8"/>
                <a:gd name="T88" fmla="*/ 1 w 4"/>
                <a:gd name="T89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" h="8">
                  <a:moveTo>
                    <a:pt x="0" y="6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2"/>
                    <a:pt x="4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4"/>
                    <a:pt x="3" y="4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0"/>
            <p:cNvSpPr>
              <a:spLocks noEditPoints="1"/>
            </p:cNvSpPr>
            <p:nvPr/>
          </p:nvSpPr>
          <p:spPr bwMode="auto">
            <a:xfrm>
              <a:off x="-1500188" y="4564063"/>
              <a:ext cx="15875" cy="3016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2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0 h 8"/>
                <a:gd name="T10" fmla="*/ 3 w 4"/>
                <a:gd name="T11" fmla="*/ 0 h 8"/>
                <a:gd name="T12" fmla="*/ 3 w 4"/>
                <a:gd name="T13" fmla="*/ 1 h 8"/>
                <a:gd name="T14" fmla="*/ 4 w 4"/>
                <a:gd name="T15" fmla="*/ 2 h 8"/>
                <a:gd name="T16" fmla="*/ 4 w 4"/>
                <a:gd name="T17" fmla="*/ 4 h 8"/>
                <a:gd name="T18" fmla="*/ 4 w 4"/>
                <a:gd name="T19" fmla="*/ 6 h 8"/>
                <a:gd name="T20" fmla="*/ 3 w 4"/>
                <a:gd name="T21" fmla="*/ 7 h 8"/>
                <a:gd name="T22" fmla="*/ 3 w 4"/>
                <a:gd name="T23" fmla="*/ 7 h 8"/>
                <a:gd name="T24" fmla="*/ 2 w 4"/>
                <a:gd name="T25" fmla="*/ 8 h 8"/>
                <a:gd name="T26" fmla="*/ 1 w 4"/>
                <a:gd name="T27" fmla="*/ 7 h 8"/>
                <a:gd name="T28" fmla="*/ 0 w 4"/>
                <a:gd name="T29" fmla="*/ 7 h 8"/>
                <a:gd name="T30" fmla="*/ 0 w 4"/>
                <a:gd name="T31" fmla="*/ 6 h 8"/>
                <a:gd name="T32" fmla="*/ 0 w 4"/>
                <a:gd name="T33" fmla="*/ 4 h 8"/>
                <a:gd name="T34" fmla="*/ 1 w 4"/>
                <a:gd name="T35" fmla="*/ 4 h 8"/>
                <a:gd name="T36" fmla="*/ 1 w 4"/>
                <a:gd name="T37" fmla="*/ 6 h 8"/>
                <a:gd name="T38" fmla="*/ 2 w 4"/>
                <a:gd name="T39" fmla="*/ 6 h 8"/>
                <a:gd name="T40" fmla="*/ 2 w 4"/>
                <a:gd name="T41" fmla="*/ 6 h 8"/>
                <a:gd name="T42" fmla="*/ 2 w 4"/>
                <a:gd name="T43" fmla="*/ 6 h 8"/>
                <a:gd name="T44" fmla="*/ 2 w 4"/>
                <a:gd name="T45" fmla="*/ 5 h 8"/>
                <a:gd name="T46" fmla="*/ 3 w 4"/>
                <a:gd name="T47" fmla="*/ 4 h 8"/>
                <a:gd name="T48" fmla="*/ 2 w 4"/>
                <a:gd name="T49" fmla="*/ 2 h 8"/>
                <a:gd name="T50" fmla="*/ 2 w 4"/>
                <a:gd name="T51" fmla="*/ 1 h 8"/>
                <a:gd name="T52" fmla="*/ 1 w 4"/>
                <a:gd name="T53" fmla="*/ 1 h 8"/>
                <a:gd name="T54" fmla="*/ 1 w 4"/>
                <a:gd name="T55" fmla="*/ 2 h 8"/>
                <a:gd name="T56" fmla="*/ 1 w 4"/>
                <a:gd name="T57" fmla="*/ 3 h 8"/>
                <a:gd name="T58" fmla="*/ 1 w 4"/>
                <a:gd name="T5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lose/>
                  <a:moveTo>
                    <a:pt x="1" y="4"/>
                  </a:move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3" y="5"/>
                    <a:pt x="3" y="4"/>
                    <a:pt x="3" y="4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71"/>
            <p:cNvSpPr>
              <a:spLocks/>
            </p:cNvSpPr>
            <p:nvPr/>
          </p:nvSpPr>
          <p:spPr bwMode="auto">
            <a:xfrm>
              <a:off x="-1538288" y="4479925"/>
              <a:ext cx="15875" cy="26988"/>
            </a:xfrm>
            <a:custGeom>
              <a:avLst/>
              <a:gdLst>
                <a:gd name="T0" fmla="*/ 3 w 10"/>
                <a:gd name="T1" fmla="*/ 15 h 17"/>
                <a:gd name="T2" fmla="*/ 5 w 10"/>
                <a:gd name="T3" fmla="*/ 15 h 17"/>
                <a:gd name="T4" fmla="*/ 5 w 10"/>
                <a:gd name="T5" fmla="*/ 5 h 17"/>
                <a:gd name="T6" fmla="*/ 5 w 10"/>
                <a:gd name="T7" fmla="*/ 3 h 17"/>
                <a:gd name="T8" fmla="*/ 3 w 10"/>
                <a:gd name="T9" fmla="*/ 5 h 17"/>
                <a:gd name="T10" fmla="*/ 3 w 10"/>
                <a:gd name="T11" fmla="*/ 5 h 17"/>
                <a:gd name="T12" fmla="*/ 0 w 10"/>
                <a:gd name="T13" fmla="*/ 3 h 17"/>
                <a:gd name="T14" fmla="*/ 5 w 10"/>
                <a:gd name="T15" fmla="*/ 0 h 17"/>
                <a:gd name="T16" fmla="*/ 8 w 10"/>
                <a:gd name="T17" fmla="*/ 0 h 17"/>
                <a:gd name="T18" fmla="*/ 8 w 10"/>
                <a:gd name="T19" fmla="*/ 15 h 17"/>
                <a:gd name="T20" fmla="*/ 10 w 10"/>
                <a:gd name="T21" fmla="*/ 15 h 17"/>
                <a:gd name="T22" fmla="*/ 10 w 10"/>
                <a:gd name="T23" fmla="*/ 17 h 17"/>
                <a:gd name="T24" fmla="*/ 3 w 10"/>
                <a:gd name="T25" fmla="*/ 17 h 17"/>
                <a:gd name="T26" fmla="*/ 3 w 10"/>
                <a:gd name="T2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7">
                  <a:moveTo>
                    <a:pt x="3" y="15"/>
                  </a:moveTo>
                  <a:lnTo>
                    <a:pt x="5" y="15"/>
                  </a:lnTo>
                  <a:lnTo>
                    <a:pt x="5" y="5"/>
                  </a:lnTo>
                  <a:lnTo>
                    <a:pt x="5" y="3"/>
                  </a:lnTo>
                  <a:lnTo>
                    <a:pt x="3" y="5"/>
                  </a:lnTo>
                  <a:lnTo>
                    <a:pt x="3" y="5"/>
                  </a:lnTo>
                  <a:lnTo>
                    <a:pt x="0" y="3"/>
                  </a:lnTo>
                  <a:lnTo>
                    <a:pt x="5" y="0"/>
                  </a:lnTo>
                  <a:lnTo>
                    <a:pt x="8" y="0"/>
                  </a:lnTo>
                  <a:lnTo>
                    <a:pt x="8" y="15"/>
                  </a:lnTo>
                  <a:lnTo>
                    <a:pt x="10" y="15"/>
                  </a:lnTo>
                  <a:lnTo>
                    <a:pt x="10" y="17"/>
                  </a:lnTo>
                  <a:lnTo>
                    <a:pt x="3" y="17"/>
                  </a:lnTo>
                  <a:lnTo>
                    <a:pt x="3" y="15"/>
                  </a:ln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72"/>
            <p:cNvSpPr>
              <a:spLocks noEditPoints="1"/>
            </p:cNvSpPr>
            <p:nvPr/>
          </p:nvSpPr>
          <p:spPr bwMode="auto">
            <a:xfrm>
              <a:off x="-1519238" y="4479925"/>
              <a:ext cx="15875" cy="26988"/>
            </a:xfrm>
            <a:custGeom>
              <a:avLst/>
              <a:gdLst>
                <a:gd name="T0" fmla="*/ 0 w 4"/>
                <a:gd name="T1" fmla="*/ 3 h 7"/>
                <a:gd name="T2" fmla="*/ 0 w 4"/>
                <a:gd name="T3" fmla="*/ 2 h 7"/>
                <a:gd name="T4" fmla="*/ 0 w 4"/>
                <a:gd name="T5" fmla="*/ 0 h 7"/>
                <a:gd name="T6" fmla="*/ 1 w 4"/>
                <a:gd name="T7" fmla="*/ 0 h 7"/>
                <a:gd name="T8" fmla="*/ 2 w 4"/>
                <a:gd name="T9" fmla="*/ 0 h 7"/>
                <a:gd name="T10" fmla="*/ 3 w 4"/>
                <a:gd name="T11" fmla="*/ 0 h 7"/>
                <a:gd name="T12" fmla="*/ 3 w 4"/>
                <a:gd name="T13" fmla="*/ 0 h 7"/>
                <a:gd name="T14" fmla="*/ 4 w 4"/>
                <a:gd name="T15" fmla="*/ 2 h 7"/>
                <a:gd name="T16" fmla="*/ 4 w 4"/>
                <a:gd name="T17" fmla="*/ 3 h 7"/>
                <a:gd name="T18" fmla="*/ 4 w 4"/>
                <a:gd name="T19" fmla="*/ 5 h 7"/>
                <a:gd name="T20" fmla="*/ 3 w 4"/>
                <a:gd name="T21" fmla="*/ 6 h 7"/>
                <a:gd name="T22" fmla="*/ 3 w 4"/>
                <a:gd name="T23" fmla="*/ 7 h 7"/>
                <a:gd name="T24" fmla="*/ 2 w 4"/>
                <a:gd name="T25" fmla="*/ 7 h 7"/>
                <a:gd name="T26" fmla="*/ 1 w 4"/>
                <a:gd name="T27" fmla="*/ 7 h 7"/>
                <a:gd name="T28" fmla="*/ 0 w 4"/>
                <a:gd name="T29" fmla="*/ 6 h 7"/>
                <a:gd name="T30" fmla="*/ 0 w 4"/>
                <a:gd name="T31" fmla="*/ 5 h 7"/>
                <a:gd name="T32" fmla="*/ 0 w 4"/>
                <a:gd name="T33" fmla="*/ 3 h 7"/>
                <a:gd name="T34" fmla="*/ 1 w 4"/>
                <a:gd name="T35" fmla="*/ 3 h 7"/>
                <a:gd name="T36" fmla="*/ 1 w 4"/>
                <a:gd name="T37" fmla="*/ 5 h 7"/>
                <a:gd name="T38" fmla="*/ 2 w 4"/>
                <a:gd name="T39" fmla="*/ 6 h 7"/>
                <a:gd name="T40" fmla="*/ 2 w 4"/>
                <a:gd name="T41" fmla="*/ 6 h 7"/>
                <a:gd name="T42" fmla="*/ 3 w 4"/>
                <a:gd name="T43" fmla="*/ 5 h 7"/>
                <a:gd name="T44" fmla="*/ 3 w 4"/>
                <a:gd name="T45" fmla="*/ 4 h 7"/>
                <a:gd name="T46" fmla="*/ 3 w 4"/>
                <a:gd name="T47" fmla="*/ 3 h 7"/>
                <a:gd name="T48" fmla="*/ 3 w 4"/>
                <a:gd name="T49" fmla="*/ 1 h 7"/>
                <a:gd name="T50" fmla="*/ 2 w 4"/>
                <a:gd name="T51" fmla="*/ 1 h 7"/>
                <a:gd name="T52" fmla="*/ 2 w 4"/>
                <a:gd name="T53" fmla="*/ 1 h 7"/>
                <a:gd name="T54" fmla="*/ 1 w 4"/>
                <a:gd name="T55" fmla="*/ 1 h 7"/>
                <a:gd name="T56" fmla="*/ 1 w 4"/>
                <a:gd name="T57" fmla="*/ 2 h 7"/>
                <a:gd name="T58" fmla="*/ 1 w 4"/>
                <a:gd name="T5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7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1"/>
                    <a:pt x="4" y="1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6"/>
                    <a:pt x="1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73"/>
            <p:cNvSpPr>
              <a:spLocks noEditPoints="1"/>
            </p:cNvSpPr>
            <p:nvPr/>
          </p:nvSpPr>
          <p:spPr bwMode="auto">
            <a:xfrm>
              <a:off x="-1500188" y="4479925"/>
              <a:ext cx="15875" cy="26988"/>
            </a:xfrm>
            <a:custGeom>
              <a:avLst/>
              <a:gdLst>
                <a:gd name="T0" fmla="*/ 0 w 4"/>
                <a:gd name="T1" fmla="*/ 3 h 7"/>
                <a:gd name="T2" fmla="*/ 0 w 4"/>
                <a:gd name="T3" fmla="*/ 2 h 7"/>
                <a:gd name="T4" fmla="*/ 0 w 4"/>
                <a:gd name="T5" fmla="*/ 0 h 7"/>
                <a:gd name="T6" fmla="*/ 1 w 4"/>
                <a:gd name="T7" fmla="*/ 0 h 7"/>
                <a:gd name="T8" fmla="*/ 2 w 4"/>
                <a:gd name="T9" fmla="*/ 0 h 7"/>
                <a:gd name="T10" fmla="*/ 3 w 4"/>
                <a:gd name="T11" fmla="*/ 0 h 7"/>
                <a:gd name="T12" fmla="*/ 3 w 4"/>
                <a:gd name="T13" fmla="*/ 0 h 7"/>
                <a:gd name="T14" fmla="*/ 4 w 4"/>
                <a:gd name="T15" fmla="*/ 2 h 7"/>
                <a:gd name="T16" fmla="*/ 4 w 4"/>
                <a:gd name="T17" fmla="*/ 3 h 7"/>
                <a:gd name="T18" fmla="*/ 4 w 4"/>
                <a:gd name="T19" fmla="*/ 5 h 7"/>
                <a:gd name="T20" fmla="*/ 3 w 4"/>
                <a:gd name="T21" fmla="*/ 6 h 7"/>
                <a:gd name="T22" fmla="*/ 3 w 4"/>
                <a:gd name="T23" fmla="*/ 7 h 7"/>
                <a:gd name="T24" fmla="*/ 2 w 4"/>
                <a:gd name="T25" fmla="*/ 7 h 7"/>
                <a:gd name="T26" fmla="*/ 1 w 4"/>
                <a:gd name="T27" fmla="*/ 7 h 7"/>
                <a:gd name="T28" fmla="*/ 0 w 4"/>
                <a:gd name="T29" fmla="*/ 6 h 7"/>
                <a:gd name="T30" fmla="*/ 0 w 4"/>
                <a:gd name="T31" fmla="*/ 5 h 7"/>
                <a:gd name="T32" fmla="*/ 0 w 4"/>
                <a:gd name="T33" fmla="*/ 3 h 7"/>
                <a:gd name="T34" fmla="*/ 1 w 4"/>
                <a:gd name="T35" fmla="*/ 3 h 7"/>
                <a:gd name="T36" fmla="*/ 1 w 4"/>
                <a:gd name="T37" fmla="*/ 5 h 7"/>
                <a:gd name="T38" fmla="*/ 2 w 4"/>
                <a:gd name="T39" fmla="*/ 6 h 7"/>
                <a:gd name="T40" fmla="*/ 2 w 4"/>
                <a:gd name="T41" fmla="*/ 6 h 7"/>
                <a:gd name="T42" fmla="*/ 2 w 4"/>
                <a:gd name="T43" fmla="*/ 5 h 7"/>
                <a:gd name="T44" fmla="*/ 2 w 4"/>
                <a:gd name="T45" fmla="*/ 4 h 7"/>
                <a:gd name="T46" fmla="*/ 3 w 4"/>
                <a:gd name="T47" fmla="*/ 3 h 7"/>
                <a:gd name="T48" fmla="*/ 2 w 4"/>
                <a:gd name="T49" fmla="*/ 1 h 7"/>
                <a:gd name="T50" fmla="*/ 2 w 4"/>
                <a:gd name="T51" fmla="*/ 1 h 7"/>
                <a:gd name="T52" fmla="*/ 1 w 4"/>
                <a:gd name="T53" fmla="*/ 1 h 7"/>
                <a:gd name="T54" fmla="*/ 1 w 4"/>
                <a:gd name="T55" fmla="*/ 1 h 7"/>
                <a:gd name="T56" fmla="*/ 1 w 4"/>
                <a:gd name="T57" fmla="*/ 2 h 7"/>
                <a:gd name="T58" fmla="*/ 1 w 4"/>
                <a:gd name="T5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" h="7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1" y="5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74"/>
            <p:cNvSpPr>
              <a:spLocks/>
            </p:cNvSpPr>
            <p:nvPr/>
          </p:nvSpPr>
          <p:spPr bwMode="auto">
            <a:xfrm>
              <a:off x="-1473200" y="4491038"/>
              <a:ext cx="0" cy="427038"/>
            </a:xfrm>
            <a:custGeom>
              <a:avLst/>
              <a:gdLst>
                <a:gd name="T0" fmla="*/ 269 h 269"/>
                <a:gd name="T1" fmla="*/ 0 h 269"/>
                <a:gd name="T2" fmla="*/ 269 h 26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69">
                  <a:moveTo>
                    <a:pt x="0" y="269"/>
                  </a:moveTo>
                  <a:lnTo>
                    <a:pt x="0" y="0"/>
                  </a:lnTo>
                  <a:lnTo>
                    <a:pt x="0" y="269"/>
                  </a:lnTo>
                  <a:close/>
                </a:path>
              </a:pathLst>
            </a:custGeom>
            <a:solidFill>
              <a:srgbClr val="2A32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Line 75"/>
            <p:cNvSpPr>
              <a:spLocks noChangeShapeType="1"/>
            </p:cNvSpPr>
            <p:nvPr/>
          </p:nvSpPr>
          <p:spPr bwMode="auto">
            <a:xfrm flipV="1">
              <a:off x="-1473200" y="4491038"/>
              <a:ext cx="0" cy="427038"/>
            </a:xfrm>
            <a:prstGeom prst="line">
              <a:avLst/>
            </a:prstGeom>
            <a:noFill/>
            <a:ln w="7938" cap="flat">
              <a:solidFill>
                <a:srgbClr val="2A323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76"/>
            <p:cNvSpPr>
              <a:spLocks noChangeShapeType="1"/>
            </p:cNvSpPr>
            <p:nvPr/>
          </p:nvSpPr>
          <p:spPr bwMode="auto">
            <a:xfrm>
              <a:off x="-1470025" y="4921250"/>
              <a:ext cx="19050" cy="0"/>
            </a:xfrm>
            <a:prstGeom prst="line">
              <a:avLst/>
            </a:prstGeom>
            <a:noFill/>
            <a:ln w="7938" cap="flat">
              <a:solidFill>
                <a:srgbClr val="2A323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77"/>
            <p:cNvSpPr>
              <a:spLocks noChangeShapeType="1"/>
            </p:cNvSpPr>
            <p:nvPr/>
          </p:nvSpPr>
          <p:spPr bwMode="auto">
            <a:xfrm>
              <a:off x="-1470025" y="4835525"/>
              <a:ext cx="19050" cy="0"/>
            </a:xfrm>
            <a:prstGeom prst="line">
              <a:avLst/>
            </a:prstGeom>
            <a:noFill/>
            <a:ln w="7938" cap="flat">
              <a:solidFill>
                <a:srgbClr val="2A323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78"/>
            <p:cNvSpPr>
              <a:spLocks noChangeShapeType="1"/>
            </p:cNvSpPr>
            <p:nvPr/>
          </p:nvSpPr>
          <p:spPr bwMode="auto">
            <a:xfrm>
              <a:off x="-1470025" y="4745038"/>
              <a:ext cx="19050" cy="0"/>
            </a:xfrm>
            <a:prstGeom prst="line">
              <a:avLst/>
            </a:prstGeom>
            <a:noFill/>
            <a:ln w="7938" cap="flat">
              <a:solidFill>
                <a:srgbClr val="2A323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Line 79"/>
            <p:cNvSpPr>
              <a:spLocks noChangeShapeType="1"/>
            </p:cNvSpPr>
            <p:nvPr/>
          </p:nvSpPr>
          <p:spPr bwMode="auto">
            <a:xfrm>
              <a:off x="-1470025" y="4660900"/>
              <a:ext cx="19050" cy="0"/>
            </a:xfrm>
            <a:prstGeom prst="line">
              <a:avLst/>
            </a:prstGeom>
            <a:noFill/>
            <a:ln w="7938" cap="flat">
              <a:solidFill>
                <a:srgbClr val="2A323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Line 80"/>
            <p:cNvSpPr>
              <a:spLocks noChangeShapeType="1"/>
            </p:cNvSpPr>
            <p:nvPr/>
          </p:nvSpPr>
          <p:spPr bwMode="auto">
            <a:xfrm>
              <a:off x="-1470025" y="4578350"/>
              <a:ext cx="19050" cy="0"/>
            </a:xfrm>
            <a:prstGeom prst="line">
              <a:avLst/>
            </a:prstGeom>
            <a:noFill/>
            <a:ln w="7938" cap="flat">
              <a:solidFill>
                <a:srgbClr val="2A323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Line 81"/>
            <p:cNvSpPr>
              <a:spLocks noChangeShapeType="1"/>
            </p:cNvSpPr>
            <p:nvPr/>
          </p:nvSpPr>
          <p:spPr bwMode="auto">
            <a:xfrm>
              <a:off x="-1470025" y="4495800"/>
              <a:ext cx="19050" cy="0"/>
            </a:xfrm>
            <a:prstGeom prst="line">
              <a:avLst/>
            </a:prstGeom>
            <a:noFill/>
            <a:ln w="7938" cap="flat">
              <a:solidFill>
                <a:srgbClr val="2A323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" name="椭圆 3"/>
          <p:cNvSpPr/>
          <p:nvPr/>
        </p:nvSpPr>
        <p:spPr>
          <a:xfrm>
            <a:off x="5220147" y="1634722"/>
            <a:ext cx="2880816" cy="288081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fc1a5751-9d80-4a7f-af87-4769c09826ea" descr="4AcAAB+LCAAAAAAABADNVU1vozAQ/S/e9kYjitJW5Ua7yopDt5USbQ9VDl7sBkfYRMZUqaL89x0bDDhAWy6riksyvJl5b744oDP1vqMoREuOpfrJ8EZiHivKkYdigkJRZpmH7pggTGx+ybzcFSh8OTRu3TfPTKX3eZbLPzgrqQ4gmGI4q/6GPScH+yQZMHg3tjEswHqxHl9fWUJXKeXUYlZMqEiQZYoJIPyZDwIk26RK0KKoDY9/tzRRHbfwSqPKIoWYPxaLeXBzHUU6mEnjH48eWtIkF+T/kLzwZ8HVEM3AoXlnHpfmWLltpR+YYLzkNcxkfsD7junSr4yMkIx2YbFQVL41Db3UNvN7qSQkWOSSYwUJD/7xvC3D/HZmeMWC0D1EsmSR0/+apB69wQnTL5oBM+PWOj1hGFoK3AZU9/1atIciscmsOlvCJiz0Zkd/A1YTQjE031jQ2lVgyUBcKlRf29EbJbWiezVNhvboChiq/JgCQ8ekbBXUDBzun9KOyLYsFAePaeRbv66Eei6C08m8uB2YzeAGjB8KPO2RQ3aaTrurU8esqw5Wv6AqShLIW69wdYCMvXeXKmrBmMJ7kJJz3bTALthJQy3n/jR+S6XTevmRuPWAvOazpJf38w+SQQ1dqtr9qzfKhX+lmNqjxU05QXUupyKVjjU8/wAsoyeS4AcAAA==">
            <a:extLst>
              <a:ext uri="{FF2B5EF4-FFF2-40B4-BE49-F238E27FC236}">
                <a16:creationId xmlns="" xmlns:lc="http://schemas.openxmlformats.org/drawingml/2006/lockedCanvas" xmlns:a16="http://schemas.microsoft.com/office/drawing/2014/main" id="{AEF2C4EA-91A0-4BE1-9EC3-9C0718117A9A}"/>
              </a:ext>
            </a:extLst>
          </p:cNvPr>
          <p:cNvGrpSpPr>
            <a:grpSpLocks noChangeAspect="1"/>
          </p:cNvGrpSpPr>
          <p:nvPr/>
        </p:nvGrpSpPr>
        <p:grpSpPr>
          <a:xfrm>
            <a:off x="4964437" y="1364138"/>
            <a:ext cx="6221881" cy="3426979"/>
            <a:chOff x="6867965" y="2128228"/>
            <a:chExt cx="4723254" cy="2601544"/>
          </a:xfrm>
        </p:grpSpPr>
        <p:sp>
          <p:nvSpPr>
            <p:cNvPr id="98" name="Relativ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A7B97DB3-2339-4CF9-9C98-F2474B6C15D6}"/>
                </a:ext>
              </a:extLst>
            </p:cNvPr>
            <p:cNvSpPr/>
            <p:nvPr/>
          </p:nvSpPr>
          <p:spPr>
            <a:xfrm>
              <a:off x="9553530" y="2922495"/>
              <a:ext cx="1905965" cy="127343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9" name="Value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857C4C5-BDC5-46B5-8AF4-04AE9FB4A9C7}"/>
                </a:ext>
              </a:extLst>
            </p:cNvPr>
            <p:cNvSpPr txBox="1"/>
            <p:nvPr/>
          </p:nvSpPr>
          <p:spPr>
            <a:xfrm>
              <a:off x="7694839" y="3162133"/>
              <a:ext cx="947796" cy="558362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mtClean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49%</a:t>
              </a:r>
              <a:endParaRPr lang="en-US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0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5D9276AE-8622-42B4-B27F-52C205F1E5D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697729" y="2781219"/>
              <a:ext cx="283272" cy="471403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1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25FB1DD8-3332-4E15-BB2C-4DC340B2361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152878" y="2781219"/>
              <a:ext cx="283272" cy="471403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2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CEAD913-10A5-4A36-8F5C-F3056AD0B6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608028" y="2781219"/>
              <a:ext cx="283272" cy="471403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3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D73F7728-82DF-456C-B031-333BD7996BA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063178" y="2781219"/>
              <a:ext cx="283272" cy="471403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75000"/>
                  </a:schemeClr>
                </a:gs>
                <a:gs pos="92000">
                  <a:schemeClr val="accent1">
                    <a:lumMod val="100000"/>
                  </a:schemeClr>
                </a:gs>
                <a:gs pos="92100">
                  <a:schemeClr val="lt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4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1E3B745D-3707-4B36-A0C7-A15A2293913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702335" y="3351713"/>
              <a:ext cx="292180" cy="486227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solidFill>
              <a:schemeClr val="l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5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D3AA2BE-06DE-421D-8340-5194EFAF7B1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154872" y="3351713"/>
              <a:ext cx="292180" cy="486227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solidFill>
              <a:schemeClr val="l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6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21244203-9463-4733-A695-F4072E05B67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607408" y="3351713"/>
              <a:ext cx="292180" cy="486227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solidFill>
              <a:schemeClr val="l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7" name="Icon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B2D7907-CAF6-44A8-A692-F1C1000912E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059944" y="3351713"/>
              <a:ext cx="292180" cy="486227"/>
            </a:xfrm>
            <a:custGeom>
              <a:avLst/>
              <a:gdLst>
                <a:gd name="connsiteX0" fmla="*/ 84138 w 168275"/>
                <a:gd name="connsiteY0" fmla="*/ 106363 h 338138"/>
                <a:gd name="connsiteX1" fmla="*/ 168275 w 168275"/>
                <a:gd name="connsiteY1" fmla="*/ 169574 h 338138"/>
                <a:gd name="connsiteX2" fmla="*/ 168275 w 168275"/>
                <a:gd name="connsiteY2" fmla="*/ 211715 h 338138"/>
                <a:gd name="connsiteX3" fmla="*/ 147241 w 168275"/>
                <a:gd name="connsiteY3" fmla="*/ 232786 h 338138"/>
                <a:gd name="connsiteX4" fmla="*/ 126206 w 168275"/>
                <a:gd name="connsiteY4" fmla="*/ 232786 h 338138"/>
                <a:gd name="connsiteX5" fmla="*/ 126206 w 168275"/>
                <a:gd name="connsiteY5" fmla="*/ 317068 h 338138"/>
                <a:gd name="connsiteX6" fmla="*/ 105172 w 168275"/>
                <a:gd name="connsiteY6" fmla="*/ 338138 h 338138"/>
                <a:gd name="connsiteX7" fmla="*/ 63103 w 168275"/>
                <a:gd name="connsiteY7" fmla="*/ 338138 h 338138"/>
                <a:gd name="connsiteX8" fmla="*/ 42069 w 168275"/>
                <a:gd name="connsiteY8" fmla="*/ 317068 h 338138"/>
                <a:gd name="connsiteX9" fmla="*/ 42069 w 168275"/>
                <a:gd name="connsiteY9" fmla="*/ 232786 h 338138"/>
                <a:gd name="connsiteX10" fmla="*/ 21035 w 168275"/>
                <a:gd name="connsiteY10" fmla="*/ 232786 h 338138"/>
                <a:gd name="connsiteX11" fmla="*/ 0 w 168275"/>
                <a:gd name="connsiteY11" fmla="*/ 211715 h 338138"/>
                <a:gd name="connsiteX12" fmla="*/ 0 w 168275"/>
                <a:gd name="connsiteY12" fmla="*/ 169574 h 338138"/>
                <a:gd name="connsiteX13" fmla="*/ 84138 w 168275"/>
                <a:gd name="connsiteY13" fmla="*/ 106363 h 338138"/>
                <a:gd name="connsiteX14" fmla="*/ 83344 w 168275"/>
                <a:gd name="connsiteY14" fmla="*/ 0 h 338138"/>
                <a:gd name="connsiteX15" fmla="*/ 125413 w 168275"/>
                <a:gd name="connsiteY15" fmla="*/ 42069 h 338138"/>
                <a:gd name="connsiteX16" fmla="*/ 83344 w 168275"/>
                <a:gd name="connsiteY16" fmla="*/ 84138 h 338138"/>
                <a:gd name="connsiteX17" fmla="*/ 41275 w 168275"/>
                <a:gd name="connsiteY17" fmla="*/ 42069 h 338138"/>
                <a:gd name="connsiteX18" fmla="*/ 83344 w 168275"/>
                <a:gd name="connsiteY1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8275" h="338138">
                  <a:moveTo>
                    <a:pt x="84138" y="106363"/>
                  </a:moveTo>
                  <a:cubicBezTo>
                    <a:pt x="131465" y="106363"/>
                    <a:pt x="168275" y="134018"/>
                    <a:pt x="168275" y="169574"/>
                  </a:cubicBezTo>
                  <a:cubicBezTo>
                    <a:pt x="168275" y="169574"/>
                    <a:pt x="168275" y="169574"/>
                    <a:pt x="168275" y="211715"/>
                  </a:cubicBezTo>
                  <a:cubicBezTo>
                    <a:pt x="168275" y="223567"/>
                    <a:pt x="159073" y="232786"/>
                    <a:pt x="147241" y="232786"/>
                  </a:cubicBezTo>
                  <a:cubicBezTo>
                    <a:pt x="147241" y="232786"/>
                    <a:pt x="147241" y="232786"/>
                    <a:pt x="126206" y="232786"/>
                  </a:cubicBezTo>
                  <a:cubicBezTo>
                    <a:pt x="126206" y="232786"/>
                    <a:pt x="126206" y="232786"/>
                    <a:pt x="126206" y="317068"/>
                  </a:cubicBezTo>
                  <a:cubicBezTo>
                    <a:pt x="126206" y="328920"/>
                    <a:pt x="117004" y="338138"/>
                    <a:pt x="105172" y="338138"/>
                  </a:cubicBezTo>
                  <a:cubicBezTo>
                    <a:pt x="105172" y="338138"/>
                    <a:pt x="105172" y="338138"/>
                    <a:pt x="63103" y="338138"/>
                  </a:cubicBezTo>
                  <a:cubicBezTo>
                    <a:pt x="51272" y="338138"/>
                    <a:pt x="42069" y="328920"/>
                    <a:pt x="42069" y="317068"/>
                  </a:cubicBezTo>
                  <a:cubicBezTo>
                    <a:pt x="42069" y="317068"/>
                    <a:pt x="42069" y="317068"/>
                    <a:pt x="42069" y="232786"/>
                  </a:cubicBezTo>
                  <a:cubicBezTo>
                    <a:pt x="42069" y="232786"/>
                    <a:pt x="42069" y="232786"/>
                    <a:pt x="21035" y="232786"/>
                  </a:cubicBezTo>
                  <a:cubicBezTo>
                    <a:pt x="9203" y="232786"/>
                    <a:pt x="0" y="223567"/>
                    <a:pt x="0" y="211715"/>
                  </a:cubicBezTo>
                  <a:cubicBezTo>
                    <a:pt x="0" y="211715"/>
                    <a:pt x="0" y="211715"/>
                    <a:pt x="0" y="169574"/>
                  </a:cubicBezTo>
                  <a:cubicBezTo>
                    <a:pt x="0" y="134018"/>
                    <a:pt x="36810" y="106363"/>
                    <a:pt x="84138" y="106363"/>
                  </a:cubicBezTo>
                  <a:close/>
                  <a:moveTo>
                    <a:pt x="83344" y="0"/>
                  </a:moveTo>
                  <a:cubicBezTo>
                    <a:pt x="106578" y="0"/>
                    <a:pt x="125413" y="18835"/>
                    <a:pt x="125413" y="42069"/>
                  </a:cubicBezTo>
                  <a:cubicBezTo>
                    <a:pt x="125413" y="65303"/>
                    <a:pt x="106578" y="84138"/>
                    <a:pt x="83344" y="84138"/>
                  </a:cubicBezTo>
                  <a:cubicBezTo>
                    <a:pt x="60110" y="84138"/>
                    <a:pt x="41275" y="65303"/>
                    <a:pt x="41275" y="42069"/>
                  </a:cubicBezTo>
                  <a:cubicBezTo>
                    <a:pt x="41275" y="18835"/>
                    <a:pt x="60110" y="0"/>
                    <a:pt x="83344" y="0"/>
                  </a:cubicBezTo>
                  <a:close/>
                </a:path>
              </a:pathLst>
            </a:custGeom>
            <a:solidFill>
              <a:schemeClr val="lt1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cxnSp>
          <p:nvCxnSpPr>
            <p:cNvPr id="108" name="直接连接符 107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46BF4602-0247-411E-BEE3-5B124EA8C51D}"/>
                </a:ext>
              </a:extLst>
            </p:cNvPr>
            <p:cNvCxnSpPr>
              <a:cxnSpLocks/>
            </p:cNvCxnSpPr>
            <p:nvPr/>
          </p:nvCxnSpPr>
          <p:spPr>
            <a:xfrm>
              <a:off x="9553530" y="2551127"/>
              <a:ext cx="2037689" cy="0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Custom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36C13C41-A6FB-4566-B24D-2052CDE25B80}"/>
                </a:ext>
              </a:extLst>
            </p:cNvPr>
            <p:cNvSpPr txBox="1"/>
            <p:nvPr/>
          </p:nvSpPr>
          <p:spPr>
            <a:xfrm>
              <a:off x="9603635" y="4034094"/>
              <a:ext cx="1987584" cy="635902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2000" dirty="0"/>
                <a:t>判断网站内容真实与否</a:t>
              </a:r>
              <a:r>
                <a:rPr lang="zh-CN" altLang="en-US" sz="2000" dirty="0" smtClean="0"/>
                <a:t>的要素</a:t>
              </a:r>
              <a:r>
                <a:rPr lang="zh-CN" altLang="en-US" sz="2000" dirty="0"/>
                <a:t>是页面设计</a:t>
              </a:r>
            </a:p>
          </p:txBody>
        </p:sp>
        <p:sp>
          <p:nvSpPr>
            <p:cNvPr id="110" name="Back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CDC820C-C359-433C-AF32-3724A1B25997}"/>
                </a:ext>
              </a:extLst>
            </p:cNvPr>
            <p:cNvSpPr/>
            <p:nvPr/>
          </p:nvSpPr>
          <p:spPr>
            <a:xfrm>
              <a:off x="6950490" y="2210752"/>
              <a:ext cx="2436496" cy="2436497"/>
            </a:xfrm>
            <a:prstGeom prst="donut">
              <a:avLst>
                <a:gd name="adj" fmla="val 8192"/>
              </a:avLst>
            </a:pr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1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64B922DD-C4B1-4682-B64F-E37B92A60DEF}"/>
                </a:ext>
              </a:extLst>
            </p:cNvPr>
            <p:cNvSpPr/>
            <p:nvPr/>
          </p:nvSpPr>
          <p:spPr>
            <a:xfrm>
              <a:off x="6867965" y="2128228"/>
              <a:ext cx="2601542" cy="2601544"/>
            </a:xfrm>
            <a:prstGeom prst="blockArc">
              <a:avLst>
                <a:gd name="adj1" fmla="val 16200000"/>
                <a:gd name="adj2" fmla="val 5184000"/>
                <a:gd name="adj3" fmla="val 20366"/>
              </a:avLst>
            </a:prstGeom>
            <a:solidFill>
              <a:schemeClr val="accent1">
                <a:lumMod val="100000"/>
                <a:alpha val="89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2" name="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DCCD947E-B472-4F38-BCFE-266777982039}"/>
                </a:ext>
              </a:extLst>
            </p:cNvPr>
            <p:cNvSpPr txBox="1"/>
            <p:nvPr/>
          </p:nvSpPr>
          <p:spPr>
            <a:xfrm>
              <a:off x="9603635" y="2184540"/>
              <a:ext cx="1987584" cy="316885"/>
            </a:xfrm>
            <a:prstGeom prst="rect">
              <a:avLst/>
            </a:prstGeom>
          </p:spPr>
          <p:txBody>
            <a:bodyPr wrap="none" lIns="0" tIns="0" rIns="0" bIns="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b="1" dirty="0" smtClean="0">
                  <a:latin typeface="+mj-ea"/>
                  <a:ea typeface="+mj-ea"/>
                </a:rPr>
                <a:t>46.1%</a:t>
              </a:r>
              <a:r>
                <a:rPr lang="zh-CN" altLang="en-US" sz="2400" b="1" dirty="0" smtClean="0"/>
                <a:t>的人认为</a:t>
              </a:r>
              <a:endParaRPr lang="zh-CN" altLang="en-US" sz="2400" b="1" dirty="0"/>
            </a:p>
          </p:txBody>
        </p:sp>
        <p:cxnSp>
          <p:nvCxnSpPr>
            <p:cNvPr id="114" name="直接连接符 11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46BF4602-0247-411E-BEE3-5B124EA8C51D}"/>
                </a:ext>
              </a:extLst>
            </p:cNvPr>
            <p:cNvCxnSpPr>
              <a:cxnSpLocks/>
            </p:cNvCxnSpPr>
            <p:nvPr/>
          </p:nvCxnSpPr>
          <p:spPr>
            <a:xfrm>
              <a:off x="9553530" y="3978448"/>
              <a:ext cx="2037689" cy="0"/>
            </a:xfrm>
            <a:prstGeom prst="line">
              <a:avLst/>
            </a:prstGeom>
            <a:ln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Freeform 5"/>
          <p:cNvSpPr>
            <a:spLocks/>
          </p:cNvSpPr>
          <p:nvPr/>
        </p:nvSpPr>
        <p:spPr bwMode="auto">
          <a:xfrm>
            <a:off x="1292927" y="1612376"/>
            <a:ext cx="819763" cy="813043"/>
          </a:xfrm>
          <a:custGeom>
            <a:avLst/>
            <a:gdLst>
              <a:gd name="T0" fmla="*/ 2065 w 2874"/>
              <a:gd name="T1" fmla="*/ 1642 h 2855"/>
              <a:gd name="T2" fmla="*/ 2817 w 2874"/>
              <a:gd name="T3" fmla="*/ 1642 h 2855"/>
              <a:gd name="T4" fmla="*/ 2874 w 2874"/>
              <a:gd name="T5" fmla="*/ 1577 h 2855"/>
              <a:gd name="T6" fmla="*/ 2868 w 2874"/>
              <a:gd name="T7" fmla="*/ 1549 h 2855"/>
              <a:gd name="T8" fmla="*/ 2822 w 2874"/>
              <a:gd name="T9" fmla="*/ 1470 h 2855"/>
              <a:gd name="T10" fmla="*/ 1615 w 2874"/>
              <a:gd name="T11" fmla="*/ 95 h 2855"/>
              <a:gd name="T12" fmla="*/ 1313 w 2874"/>
              <a:gd name="T13" fmla="*/ 95 h 2855"/>
              <a:gd name="T14" fmla="*/ 105 w 2874"/>
              <a:gd name="T15" fmla="*/ 1470 h 2855"/>
              <a:gd name="T16" fmla="*/ 90 w 2874"/>
              <a:gd name="T17" fmla="*/ 1642 h 2855"/>
              <a:gd name="T18" fmla="*/ 852 w 2874"/>
              <a:gd name="T19" fmla="*/ 1642 h 2855"/>
              <a:gd name="T20" fmla="*/ 852 w 2874"/>
              <a:gd name="T21" fmla="*/ 2734 h 2855"/>
              <a:gd name="T22" fmla="*/ 973 w 2874"/>
              <a:gd name="T23" fmla="*/ 2855 h 2855"/>
              <a:gd name="T24" fmla="*/ 1944 w 2874"/>
              <a:gd name="T25" fmla="*/ 2855 h 2855"/>
              <a:gd name="T26" fmla="*/ 2065 w 2874"/>
              <a:gd name="T27" fmla="*/ 2734 h 2855"/>
              <a:gd name="T28" fmla="*/ 2065 w 2874"/>
              <a:gd name="T29" fmla="*/ 1642 h 2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74" h="2855">
                <a:moveTo>
                  <a:pt x="2065" y="1642"/>
                </a:moveTo>
                <a:cubicBezTo>
                  <a:pt x="2817" y="1642"/>
                  <a:pt x="2817" y="1642"/>
                  <a:pt x="2817" y="1642"/>
                </a:cubicBezTo>
                <a:cubicBezTo>
                  <a:pt x="2848" y="1642"/>
                  <a:pt x="2874" y="1613"/>
                  <a:pt x="2874" y="1577"/>
                </a:cubicBezTo>
                <a:cubicBezTo>
                  <a:pt x="2874" y="1567"/>
                  <a:pt x="2872" y="1557"/>
                  <a:pt x="2868" y="1549"/>
                </a:cubicBezTo>
                <a:cubicBezTo>
                  <a:pt x="2861" y="1526"/>
                  <a:pt x="2842" y="1492"/>
                  <a:pt x="2822" y="1470"/>
                </a:cubicBezTo>
                <a:cubicBezTo>
                  <a:pt x="2613" y="1228"/>
                  <a:pt x="1615" y="95"/>
                  <a:pt x="1615" y="95"/>
                </a:cubicBezTo>
                <a:cubicBezTo>
                  <a:pt x="1531" y="0"/>
                  <a:pt x="1396" y="0"/>
                  <a:pt x="1313" y="95"/>
                </a:cubicBezTo>
                <a:cubicBezTo>
                  <a:pt x="105" y="1470"/>
                  <a:pt x="105" y="1470"/>
                  <a:pt x="105" y="1470"/>
                </a:cubicBezTo>
                <a:cubicBezTo>
                  <a:pt x="64" y="1517"/>
                  <a:pt x="0" y="1612"/>
                  <a:pt x="90" y="1642"/>
                </a:cubicBezTo>
                <a:cubicBezTo>
                  <a:pt x="140" y="1642"/>
                  <a:pt x="419" y="1642"/>
                  <a:pt x="852" y="1642"/>
                </a:cubicBezTo>
                <a:cubicBezTo>
                  <a:pt x="852" y="2734"/>
                  <a:pt x="852" y="2734"/>
                  <a:pt x="852" y="2734"/>
                </a:cubicBezTo>
                <a:cubicBezTo>
                  <a:pt x="852" y="2801"/>
                  <a:pt x="906" y="2855"/>
                  <a:pt x="973" y="2855"/>
                </a:cubicBezTo>
                <a:cubicBezTo>
                  <a:pt x="1944" y="2855"/>
                  <a:pt x="1944" y="2855"/>
                  <a:pt x="1944" y="2855"/>
                </a:cubicBezTo>
                <a:cubicBezTo>
                  <a:pt x="2011" y="2855"/>
                  <a:pt x="2065" y="2801"/>
                  <a:pt x="2065" y="2734"/>
                </a:cubicBezTo>
                <a:cubicBezTo>
                  <a:pt x="2065" y="1642"/>
                  <a:pt x="2065" y="1642"/>
                  <a:pt x="2065" y="16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958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87" name="组合 3186"/>
          <p:cNvGrpSpPr/>
          <p:nvPr/>
        </p:nvGrpSpPr>
        <p:grpSpPr>
          <a:xfrm>
            <a:off x="2592976" y="1630228"/>
            <a:ext cx="7084424" cy="4722948"/>
            <a:chOff x="2592976" y="1630228"/>
            <a:chExt cx="7084424" cy="4722948"/>
          </a:xfrm>
        </p:grpSpPr>
        <p:graphicFrame>
          <p:nvGraphicFramePr>
            <p:cNvPr id="3186" name="图表 3185"/>
            <p:cNvGraphicFramePr/>
            <p:nvPr>
              <p:extLst>
                <p:ext uri="{D42A27DB-BD31-4B8C-83A1-F6EECF244321}">
                  <p14:modId xmlns:p14="http://schemas.microsoft.com/office/powerpoint/2010/main" val="3228910028"/>
                </p:ext>
              </p:extLst>
            </p:nvPr>
          </p:nvGraphicFramePr>
          <p:xfrm>
            <a:off x="2592976" y="1630228"/>
            <a:ext cx="7084424" cy="472294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416" name="图表 415"/>
            <p:cNvGraphicFramePr/>
            <p:nvPr>
              <p:extLst>
                <p:ext uri="{D42A27DB-BD31-4B8C-83A1-F6EECF244321}">
                  <p14:modId xmlns:p14="http://schemas.microsoft.com/office/powerpoint/2010/main" val="2543507243"/>
                </p:ext>
              </p:extLst>
            </p:nvPr>
          </p:nvGraphicFramePr>
          <p:xfrm>
            <a:off x="3773662" y="2417352"/>
            <a:ext cx="4723052" cy="31487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104" name="组合 103"/>
          <p:cNvGrpSpPr/>
          <p:nvPr/>
        </p:nvGrpSpPr>
        <p:grpSpPr>
          <a:xfrm>
            <a:off x="4780775" y="287371"/>
            <a:ext cx="2630450" cy="218783"/>
            <a:chOff x="4460913" y="287371"/>
            <a:chExt cx="2630450" cy="306138"/>
          </a:xfrm>
        </p:grpSpPr>
        <p:sp>
          <p:nvSpPr>
            <p:cNvPr id="105" name="矩形 104"/>
            <p:cNvSpPr/>
            <p:nvPr/>
          </p:nvSpPr>
          <p:spPr>
            <a:xfrm>
              <a:off x="4460913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矩形 105"/>
            <p:cNvSpPr/>
            <p:nvPr/>
          </p:nvSpPr>
          <p:spPr>
            <a:xfrm>
              <a:off x="6858347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7" name="矩形 106"/>
          <p:cNvSpPr/>
          <p:nvPr/>
        </p:nvSpPr>
        <p:spPr>
          <a:xfrm>
            <a:off x="0" y="0"/>
            <a:ext cx="12192000" cy="299756"/>
          </a:xfrm>
          <a:prstGeom prst="rect">
            <a:avLst/>
          </a:prstGeom>
          <a:solidFill>
            <a:srgbClr val="009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>
            <a:off x="3987018" y="478788"/>
            <a:ext cx="4217964" cy="732883"/>
            <a:chOff x="3861567" y="478788"/>
            <a:chExt cx="3842566" cy="732883"/>
          </a:xfrm>
        </p:grpSpPr>
        <p:sp>
          <p:nvSpPr>
            <p:cNvPr id="109" name="圆角矩形 108"/>
            <p:cNvSpPr/>
            <p:nvPr/>
          </p:nvSpPr>
          <p:spPr>
            <a:xfrm>
              <a:off x="3861567" y="478788"/>
              <a:ext cx="3842566" cy="732883"/>
            </a:xfrm>
            <a:prstGeom prst="roundRect">
              <a:avLst>
                <a:gd name="adj" fmla="val 9351"/>
              </a:avLst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3861567" y="551378"/>
              <a:ext cx="3842566" cy="6602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3964275" y="637378"/>
              <a:ext cx="3637150" cy="488293"/>
              <a:chOff x="4066983" y="720464"/>
              <a:chExt cx="3431734" cy="488293"/>
            </a:xfrm>
          </p:grpSpPr>
          <p:sp>
            <p:nvSpPr>
              <p:cNvPr id="112" name="圆角矩形 111"/>
              <p:cNvSpPr/>
              <p:nvPr/>
            </p:nvSpPr>
            <p:spPr>
              <a:xfrm>
                <a:off x="4066983" y="720464"/>
                <a:ext cx="3431734" cy="488293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zh-CN" altLang="en-US" sz="2400" b="1" dirty="0" smtClean="0"/>
                  <a:t>各类信息图占比</a:t>
                </a:r>
                <a:endParaRPr lang="en-US" altLang="zh-CN" sz="2400" b="1" dirty="0"/>
              </a:p>
            </p:txBody>
          </p:sp>
          <p:sp>
            <p:nvSpPr>
              <p:cNvPr id="113" name="任意多边形 112"/>
              <p:cNvSpPr/>
              <p:nvPr/>
            </p:nvSpPr>
            <p:spPr>
              <a:xfrm>
                <a:off x="4066983" y="1092397"/>
                <a:ext cx="3431734" cy="116360"/>
              </a:xfrm>
              <a:custGeom>
                <a:avLst/>
                <a:gdLst>
                  <a:gd name="connsiteX0" fmla="*/ 0 w 3431734"/>
                  <a:gd name="connsiteY0" fmla="*/ 0 h 158415"/>
                  <a:gd name="connsiteX1" fmla="*/ 81384 w 3431734"/>
                  <a:gd name="connsiteY1" fmla="*/ 81384 h 158415"/>
                  <a:gd name="connsiteX2" fmla="*/ 3350350 w 3431734"/>
                  <a:gd name="connsiteY2" fmla="*/ 81384 h 158415"/>
                  <a:gd name="connsiteX3" fmla="*/ 3431734 w 3431734"/>
                  <a:gd name="connsiteY3" fmla="*/ 0 h 158415"/>
                  <a:gd name="connsiteX4" fmla="*/ 3431734 w 3431734"/>
                  <a:gd name="connsiteY4" fmla="*/ 77031 h 158415"/>
                  <a:gd name="connsiteX5" fmla="*/ 3350350 w 3431734"/>
                  <a:gd name="connsiteY5" fmla="*/ 158415 h 158415"/>
                  <a:gd name="connsiteX6" fmla="*/ 81384 w 3431734"/>
                  <a:gd name="connsiteY6" fmla="*/ 158415 h 158415"/>
                  <a:gd name="connsiteX7" fmla="*/ 0 w 3431734"/>
                  <a:gd name="connsiteY7" fmla="*/ 77031 h 158415"/>
                  <a:gd name="connsiteX8" fmla="*/ 0 w 3431734"/>
                  <a:gd name="connsiteY8" fmla="*/ 0 h 158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1734" h="158415">
                    <a:moveTo>
                      <a:pt x="0" y="0"/>
                    </a:moveTo>
                    <a:cubicBezTo>
                      <a:pt x="0" y="44947"/>
                      <a:pt x="36437" y="81384"/>
                      <a:pt x="81384" y="81384"/>
                    </a:cubicBezTo>
                    <a:lnTo>
                      <a:pt x="3350350" y="81384"/>
                    </a:lnTo>
                    <a:cubicBezTo>
                      <a:pt x="3395297" y="81384"/>
                      <a:pt x="3431734" y="44947"/>
                      <a:pt x="3431734" y="0"/>
                    </a:cubicBezTo>
                    <a:lnTo>
                      <a:pt x="3431734" y="77031"/>
                    </a:lnTo>
                    <a:cubicBezTo>
                      <a:pt x="3431734" y="121978"/>
                      <a:pt x="3395297" y="158415"/>
                      <a:pt x="3350350" y="158415"/>
                    </a:cubicBezTo>
                    <a:lnTo>
                      <a:pt x="81384" y="158415"/>
                    </a:lnTo>
                    <a:cubicBezTo>
                      <a:pt x="36437" y="158415"/>
                      <a:pt x="0" y="121978"/>
                      <a:pt x="0" y="770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/>
              </a:p>
            </p:txBody>
          </p:sp>
        </p:grpSp>
      </p:grpSp>
      <p:sp>
        <p:nvSpPr>
          <p:cNvPr id="221" name="ValueText">
            <a:extLst>
              <a:ext uri="{FF2B5EF4-FFF2-40B4-BE49-F238E27FC236}">
                <a16:creationId xmlns="" xmlns:lc="http://schemas.openxmlformats.org/drawingml/2006/lockedCanvas" xmlns:a16="http://schemas.microsoft.com/office/drawing/2014/main" id="{6457203B-121C-4A49-B55E-1E16EC063E42}"/>
              </a:ext>
            </a:extLst>
          </p:cNvPr>
          <p:cNvSpPr/>
          <p:nvPr/>
        </p:nvSpPr>
        <p:spPr>
          <a:xfrm>
            <a:off x="8479234" y="4893462"/>
            <a:ext cx="997525" cy="719132"/>
          </a:xfrm>
          <a:prstGeom prst="rect">
            <a:avLst/>
          </a:prstGeom>
        </p:spPr>
        <p:txBody>
          <a:bodyPr wrap="none" lIns="0" tIns="0" rIns="0" bIns="0" numCol="1">
            <a:prstTxWarp prst="textPlain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22%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grpSp>
        <p:nvGrpSpPr>
          <p:cNvPr id="3188" name="组合 3187"/>
          <p:cNvGrpSpPr/>
          <p:nvPr/>
        </p:nvGrpSpPr>
        <p:grpSpPr>
          <a:xfrm>
            <a:off x="9517375" y="4368437"/>
            <a:ext cx="1791657" cy="1942327"/>
            <a:chOff x="9009515" y="4368437"/>
            <a:chExt cx="1791657" cy="1942327"/>
          </a:xfrm>
        </p:grpSpPr>
        <p:sp>
          <p:nvSpPr>
            <p:cNvPr id="222" name="Extra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84430DB-8A83-454E-9E20-C0157447160E}"/>
                </a:ext>
              </a:extLst>
            </p:cNvPr>
            <p:cNvSpPr/>
            <p:nvPr/>
          </p:nvSpPr>
          <p:spPr>
            <a:xfrm>
              <a:off x="9009515" y="4519107"/>
              <a:ext cx="1791657" cy="17916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3" name="Back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A557D925-BAE4-494B-9964-6C3AA695DA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28153" y="4593801"/>
              <a:ext cx="298456" cy="255820"/>
            </a:xfrm>
            <a:custGeom>
              <a:avLst/>
              <a:gdLst>
                <a:gd name="T0" fmla="*/ 228 w 228"/>
                <a:gd name="T1" fmla="*/ 33 h 195"/>
                <a:gd name="T2" fmla="*/ 138 w 228"/>
                <a:gd name="T3" fmla="*/ 0 h 195"/>
                <a:gd name="T4" fmla="*/ 0 w 228"/>
                <a:gd name="T5" fmla="*/ 138 h 195"/>
                <a:gd name="T6" fmla="*/ 13 w 228"/>
                <a:gd name="T7" fmla="*/ 195 h 195"/>
                <a:gd name="T8" fmla="*/ 228 w 228"/>
                <a:gd name="T9" fmla="*/ 33 h 195"/>
                <a:gd name="T10" fmla="*/ 228 w 228"/>
                <a:gd name="T11" fmla="*/ 33 h 195"/>
                <a:gd name="T12" fmla="*/ 228 w 228"/>
                <a:gd name="T13" fmla="*/ 3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195">
                  <a:moveTo>
                    <a:pt x="228" y="33"/>
                  </a:moveTo>
                  <a:cubicBezTo>
                    <a:pt x="203" y="12"/>
                    <a:pt x="172" y="0"/>
                    <a:pt x="138" y="0"/>
                  </a:cubicBezTo>
                  <a:cubicBezTo>
                    <a:pt x="61" y="0"/>
                    <a:pt x="0" y="61"/>
                    <a:pt x="0" y="138"/>
                  </a:cubicBezTo>
                  <a:cubicBezTo>
                    <a:pt x="0" y="158"/>
                    <a:pt x="4" y="178"/>
                    <a:pt x="13" y="195"/>
                  </a:cubicBezTo>
                  <a:cubicBezTo>
                    <a:pt x="72" y="128"/>
                    <a:pt x="145" y="72"/>
                    <a:pt x="228" y="33"/>
                  </a:cubicBezTo>
                  <a:close/>
                  <a:moveTo>
                    <a:pt x="228" y="33"/>
                  </a:moveTo>
                  <a:cubicBezTo>
                    <a:pt x="228" y="33"/>
                    <a:pt x="228" y="33"/>
                    <a:pt x="228" y="33"/>
                  </a:cubicBezTo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4" name="BackShape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16AFB96-728F-456F-A30B-5ED8093E31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91868" y="4368437"/>
              <a:ext cx="1614100" cy="1863828"/>
            </a:xfrm>
            <a:custGeom>
              <a:avLst/>
              <a:gdLst>
                <a:gd name="T0" fmla="*/ 616 w 1232"/>
                <a:gd name="T1" fmla="*/ 1423 h 1423"/>
                <a:gd name="T2" fmla="*/ 1232 w 1232"/>
                <a:gd name="T3" fmla="*/ 807 h 1423"/>
                <a:gd name="T4" fmla="*/ 720 w 1232"/>
                <a:gd name="T5" fmla="*/ 200 h 1423"/>
                <a:gd name="T6" fmla="*/ 720 w 1232"/>
                <a:gd name="T7" fmla="*/ 84 h 1423"/>
                <a:gd name="T8" fmla="*/ 773 w 1232"/>
                <a:gd name="T9" fmla="*/ 84 h 1423"/>
                <a:gd name="T10" fmla="*/ 805 w 1232"/>
                <a:gd name="T11" fmla="*/ 42 h 1423"/>
                <a:gd name="T12" fmla="*/ 773 w 1232"/>
                <a:gd name="T13" fmla="*/ 0 h 1423"/>
                <a:gd name="T14" fmla="*/ 458 w 1232"/>
                <a:gd name="T15" fmla="*/ 0 h 1423"/>
                <a:gd name="T16" fmla="*/ 426 w 1232"/>
                <a:gd name="T17" fmla="*/ 42 h 1423"/>
                <a:gd name="T18" fmla="*/ 458 w 1232"/>
                <a:gd name="T19" fmla="*/ 84 h 1423"/>
                <a:gd name="T20" fmla="*/ 511 w 1232"/>
                <a:gd name="T21" fmla="*/ 84 h 1423"/>
                <a:gd name="T22" fmla="*/ 511 w 1232"/>
                <a:gd name="T23" fmla="*/ 200 h 1423"/>
                <a:gd name="T24" fmla="*/ 363 w 1232"/>
                <a:gd name="T25" fmla="*/ 245 h 1423"/>
                <a:gd name="T26" fmla="*/ 146 w 1232"/>
                <a:gd name="T27" fmla="*/ 409 h 1423"/>
                <a:gd name="T28" fmla="*/ 0 w 1232"/>
                <a:gd name="T29" fmla="*/ 807 h 1423"/>
                <a:gd name="T30" fmla="*/ 616 w 1232"/>
                <a:gd name="T31" fmla="*/ 1423 h 1423"/>
                <a:gd name="T32" fmla="*/ 253 w 1232"/>
                <a:gd name="T33" fmla="*/ 447 h 1423"/>
                <a:gd name="T34" fmla="*/ 371 w 1232"/>
                <a:gd name="T35" fmla="*/ 358 h 1423"/>
                <a:gd name="T36" fmla="*/ 616 w 1232"/>
                <a:gd name="T37" fmla="*/ 295 h 1423"/>
                <a:gd name="T38" fmla="*/ 1127 w 1232"/>
                <a:gd name="T39" fmla="*/ 807 h 1423"/>
                <a:gd name="T40" fmla="*/ 616 w 1232"/>
                <a:gd name="T41" fmla="*/ 1318 h 1423"/>
                <a:gd name="T42" fmla="*/ 104 w 1232"/>
                <a:gd name="T43" fmla="*/ 807 h 1423"/>
                <a:gd name="T44" fmla="*/ 253 w 1232"/>
                <a:gd name="T45" fmla="*/ 447 h 1423"/>
                <a:gd name="T46" fmla="*/ 253 w 1232"/>
                <a:gd name="T47" fmla="*/ 447 h 1423"/>
                <a:gd name="T48" fmla="*/ 253 w 1232"/>
                <a:gd name="T49" fmla="*/ 447 h 1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2" h="1423">
                  <a:moveTo>
                    <a:pt x="616" y="1423"/>
                  </a:moveTo>
                  <a:cubicBezTo>
                    <a:pt x="956" y="1423"/>
                    <a:pt x="1232" y="1147"/>
                    <a:pt x="1232" y="807"/>
                  </a:cubicBezTo>
                  <a:cubicBezTo>
                    <a:pt x="1232" y="502"/>
                    <a:pt x="1011" y="249"/>
                    <a:pt x="720" y="200"/>
                  </a:cubicBezTo>
                  <a:cubicBezTo>
                    <a:pt x="720" y="84"/>
                    <a:pt x="720" y="84"/>
                    <a:pt x="720" y="84"/>
                  </a:cubicBezTo>
                  <a:cubicBezTo>
                    <a:pt x="773" y="84"/>
                    <a:pt x="773" y="84"/>
                    <a:pt x="773" y="84"/>
                  </a:cubicBezTo>
                  <a:cubicBezTo>
                    <a:pt x="791" y="84"/>
                    <a:pt x="805" y="65"/>
                    <a:pt x="805" y="42"/>
                  </a:cubicBezTo>
                  <a:cubicBezTo>
                    <a:pt x="805" y="19"/>
                    <a:pt x="791" y="0"/>
                    <a:pt x="773" y="0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440" y="0"/>
                    <a:pt x="426" y="19"/>
                    <a:pt x="426" y="42"/>
                  </a:cubicBezTo>
                  <a:cubicBezTo>
                    <a:pt x="426" y="65"/>
                    <a:pt x="440" y="84"/>
                    <a:pt x="458" y="84"/>
                  </a:cubicBezTo>
                  <a:cubicBezTo>
                    <a:pt x="511" y="84"/>
                    <a:pt x="511" y="84"/>
                    <a:pt x="511" y="84"/>
                  </a:cubicBezTo>
                  <a:cubicBezTo>
                    <a:pt x="511" y="200"/>
                    <a:pt x="511" y="200"/>
                    <a:pt x="511" y="200"/>
                  </a:cubicBezTo>
                  <a:cubicBezTo>
                    <a:pt x="459" y="209"/>
                    <a:pt x="410" y="224"/>
                    <a:pt x="363" y="245"/>
                  </a:cubicBezTo>
                  <a:cubicBezTo>
                    <a:pt x="279" y="283"/>
                    <a:pt x="205" y="339"/>
                    <a:pt x="146" y="409"/>
                  </a:cubicBezTo>
                  <a:cubicBezTo>
                    <a:pt x="55" y="516"/>
                    <a:pt x="0" y="655"/>
                    <a:pt x="0" y="807"/>
                  </a:cubicBezTo>
                  <a:cubicBezTo>
                    <a:pt x="0" y="1147"/>
                    <a:pt x="275" y="1423"/>
                    <a:pt x="616" y="1423"/>
                  </a:cubicBezTo>
                  <a:close/>
                  <a:moveTo>
                    <a:pt x="253" y="447"/>
                  </a:moveTo>
                  <a:cubicBezTo>
                    <a:pt x="287" y="412"/>
                    <a:pt x="327" y="382"/>
                    <a:pt x="371" y="358"/>
                  </a:cubicBezTo>
                  <a:cubicBezTo>
                    <a:pt x="443" y="318"/>
                    <a:pt x="527" y="295"/>
                    <a:pt x="616" y="295"/>
                  </a:cubicBezTo>
                  <a:cubicBezTo>
                    <a:pt x="898" y="295"/>
                    <a:pt x="1127" y="525"/>
                    <a:pt x="1127" y="807"/>
                  </a:cubicBezTo>
                  <a:cubicBezTo>
                    <a:pt x="1127" y="1089"/>
                    <a:pt x="898" y="1318"/>
                    <a:pt x="616" y="1318"/>
                  </a:cubicBezTo>
                  <a:cubicBezTo>
                    <a:pt x="334" y="1318"/>
                    <a:pt x="104" y="1089"/>
                    <a:pt x="104" y="807"/>
                  </a:cubicBezTo>
                  <a:cubicBezTo>
                    <a:pt x="104" y="667"/>
                    <a:pt x="161" y="539"/>
                    <a:pt x="253" y="447"/>
                  </a:cubicBezTo>
                  <a:close/>
                  <a:moveTo>
                    <a:pt x="253" y="447"/>
                  </a:moveTo>
                  <a:cubicBezTo>
                    <a:pt x="253" y="447"/>
                    <a:pt x="253" y="447"/>
                    <a:pt x="253" y="447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5" name="BackShape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A307774D-D1A1-4F70-B296-298523169069}"/>
                </a:ext>
              </a:extLst>
            </p:cNvPr>
            <p:cNvSpPr/>
            <p:nvPr/>
          </p:nvSpPr>
          <p:spPr>
            <a:xfrm>
              <a:off x="9340028" y="4849621"/>
              <a:ext cx="1130631" cy="1130631"/>
            </a:xfrm>
            <a:prstGeom prst="ellipse">
              <a:avLst/>
            </a:prstGeom>
            <a:noFill/>
            <a:ln w="114300" cmpd="thinThick">
              <a:solidFill>
                <a:schemeClr val="accent2">
                  <a:lumMod val="40000"/>
                  <a:lumOff val="60000"/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6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3A8C16E2-0076-41C7-90D1-64FE4332C271}"/>
                </a:ext>
              </a:extLst>
            </p:cNvPr>
            <p:cNvSpPr/>
            <p:nvPr/>
          </p:nvSpPr>
          <p:spPr>
            <a:xfrm>
              <a:off x="9422413" y="4932006"/>
              <a:ext cx="965862" cy="965861"/>
            </a:xfrm>
            <a:prstGeom prst="pie">
              <a:avLst>
                <a:gd name="adj1" fmla="val 16200000"/>
                <a:gd name="adj2" fmla="val 9072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b" anchorCtr="0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9" name="ValueShape"/>
          <p:cNvSpPr>
            <a:spLocks/>
          </p:cNvSpPr>
          <p:nvPr/>
        </p:nvSpPr>
        <p:spPr bwMode="auto">
          <a:xfrm>
            <a:off x="1124560" y="4389928"/>
            <a:ext cx="1574898" cy="1893627"/>
          </a:xfrm>
          <a:custGeom>
            <a:avLst/>
            <a:gdLst>
              <a:gd name="connsiteX0" fmla="*/ 55289 w 268288"/>
              <a:gd name="connsiteY0" fmla="*/ 122559 h 322584"/>
              <a:gd name="connsiteX1" fmla="*/ 214313 w 268288"/>
              <a:gd name="connsiteY1" fmla="*/ 122559 h 322584"/>
              <a:gd name="connsiteX2" fmla="*/ 214313 w 268288"/>
              <a:gd name="connsiteY2" fmla="*/ 235731 h 322584"/>
              <a:gd name="connsiteX3" fmla="*/ 188028 w 268288"/>
              <a:gd name="connsiteY3" fmla="*/ 268630 h 322584"/>
              <a:gd name="connsiteX4" fmla="*/ 188028 w 268288"/>
              <a:gd name="connsiteY4" fmla="*/ 309425 h 322584"/>
              <a:gd name="connsiteX5" fmla="*/ 168314 w 268288"/>
              <a:gd name="connsiteY5" fmla="*/ 322584 h 322584"/>
              <a:gd name="connsiteX6" fmla="*/ 148601 w 268288"/>
              <a:gd name="connsiteY6" fmla="*/ 309425 h 322584"/>
              <a:gd name="connsiteX7" fmla="*/ 148601 w 268288"/>
              <a:gd name="connsiteY7" fmla="*/ 268630 h 322584"/>
              <a:gd name="connsiteX8" fmla="*/ 119687 w 268288"/>
              <a:gd name="connsiteY8" fmla="*/ 268630 h 322584"/>
              <a:gd name="connsiteX9" fmla="*/ 119687 w 268288"/>
              <a:gd name="connsiteY9" fmla="*/ 309425 h 322584"/>
              <a:gd name="connsiteX10" fmla="*/ 99974 w 268288"/>
              <a:gd name="connsiteY10" fmla="*/ 322584 h 322584"/>
              <a:gd name="connsiteX11" fmla="*/ 81574 w 268288"/>
              <a:gd name="connsiteY11" fmla="*/ 309425 h 322584"/>
              <a:gd name="connsiteX12" fmla="*/ 81574 w 268288"/>
              <a:gd name="connsiteY12" fmla="*/ 268630 h 322584"/>
              <a:gd name="connsiteX13" fmla="*/ 53975 w 268288"/>
              <a:gd name="connsiteY13" fmla="*/ 235731 h 322584"/>
              <a:gd name="connsiteX14" fmla="*/ 55289 w 268288"/>
              <a:gd name="connsiteY14" fmla="*/ 122559 h 322584"/>
              <a:gd name="connsiteX15" fmla="*/ 248444 w 268288"/>
              <a:gd name="connsiteY15" fmla="*/ 108272 h 322584"/>
              <a:gd name="connsiteX16" fmla="*/ 268288 w 268288"/>
              <a:gd name="connsiteY16" fmla="*/ 121403 h 322584"/>
              <a:gd name="connsiteX17" fmla="*/ 268288 w 268288"/>
              <a:gd name="connsiteY17" fmla="*/ 201504 h 322584"/>
              <a:gd name="connsiteX18" fmla="*/ 248444 w 268288"/>
              <a:gd name="connsiteY18" fmla="*/ 214635 h 322584"/>
              <a:gd name="connsiteX19" fmla="*/ 228600 w 268288"/>
              <a:gd name="connsiteY19" fmla="*/ 201504 h 322584"/>
              <a:gd name="connsiteX20" fmla="*/ 228600 w 268288"/>
              <a:gd name="connsiteY20" fmla="*/ 121403 h 322584"/>
              <a:gd name="connsiteX21" fmla="*/ 248444 w 268288"/>
              <a:gd name="connsiteY21" fmla="*/ 108272 h 322584"/>
              <a:gd name="connsiteX22" fmla="*/ 19844 w 268288"/>
              <a:gd name="connsiteY22" fmla="*/ 108272 h 322584"/>
              <a:gd name="connsiteX23" fmla="*/ 39688 w 268288"/>
              <a:gd name="connsiteY23" fmla="*/ 121437 h 322584"/>
              <a:gd name="connsiteX24" fmla="*/ 39688 w 268288"/>
              <a:gd name="connsiteY24" fmla="*/ 201741 h 322584"/>
              <a:gd name="connsiteX25" fmla="*/ 19844 w 268288"/>
              <a:gd name="connsiteY25" fmla="*/ 216222 h 322584"/>
              <a:gd name="connsiteX26" fmla="*/ 0 w 268288"/>
              <a:gd name="connsiteY26" fmla="*/ 201741 h 322584"/>
              <a:gd name="connsiteX27" fmla="*/ 0 w 268288"/>
              <a:gd name="connsiteY27" fmla="*/ 121437 h 322584"/>
              <a:gd name="connsiteX28" fmla="*/ 19844 w 268288"/>
              <a:gd name="connsiteY28" fmla="*/ 108272 h 322584"/>
              <a:gd name="connsiteX29" fmla="*/ 167482 w 268288"/>
              <a:gd name="connsiteY29" fmla="*/ 65409 h 322584"/>
              <a:gd name="connsiteX30" fmla="*/ 157163 w 268288"/>
              <a:gd name="connsiteY30" fmla="*/ 75728 h 322584"/>
              <a:gd name="connsiteX31" fmla="*/ 167482 w 268288"/>
              <a:gd name="connsiteY31" fmla="*/ 86047 h 322584"/>
              <a:gd name="connsiteX32" fmla="*/ 177801 w 268288"/>
              <a:gd name="connsiteY32" fmla="*/ 75728 h 322584"/>
              <a:gd name="connsiteX33" fmla="*/ 167482 w 268288"/>
              <a:gd name="connsiteY33" fmla="*/ 65409 h 322584"/>
              <a:gd name="connsiteX34" fmla="*/ 100807 w 268288"/>
              <a:gd name="connsiteY34" fmla="*/ 65409 h 322584"/>
              <a:gd name="connsiteX35" fmla="*/ 90488 w 268288"/>
              <a:gd name="connsiteY35" fmla="*/ 75728 h 322584"/>
              <a:gd name="connsiteX36" fmla="*/ 100807 w 268288"/>
              <a:gd name="connsiteY36" fmla="*/ 86047 h 322584"/>
              <a:gd name="connsiteX37" fmla="*/ 111126 w 268288"/>
              <a:gd name="connsiteY37" fmla="*/ 75728 h 322584"/>
              <a:gd name="connsiteX38" fmla="*/ 100807 w 268288"/>
              <a:gd name="connsiteY38" fmla="*/ 65409 h 322584"/>
              <a:gd name="connsiteX39" fmla="*/ 71089 w 268288"/>
              <a:gd name="connsiteY39" fmla="*/ 1373 h 322584"/>
              <a:gd name="connsiteX40" fmla="*/ 81621 w 268288"/>
              <a:gd name="connsiteY40" fmla="*/ 4013 h 322584"/>
              <a:gd name="connsiteX41" fmla="*/ 106633 w 268288"/>
              <a:gd name="connsiteY41" fmla="*/ 43605 h 322584"/>
              <a:gd name="connsiteX42" fmla="*/ 106633 w 268288"/>
              <a:gd name="connsiteY42" fmla="*/ 44924 h 322584"/>
              <a:gd name="connsiteX43" fmla="*/ 134279 w 268288"/>
              <a:gd name="connsiteY43" fmla="*/ 40965 h 322584"/>
              <a:gd name="connsiteX44" fmla="*/ 161925 w 268288"/>
              <a:gd name="connsiteY44" fmla="*/ 44924 h 322584"/>
              <a:gd name="connsiteX45" fmla="*/ 163242 w 268288"/>
              <a:gd name="connsiteY45" fmla="*/ 43605 h 322584"/>
              <a:gd name="connsiteX46" fmla="*/ 188254 w 268288"/>
              <a:gd name="connsiteY46" fmla="*/ 4013 h 322584"/>
              <a:gd name="connsiteX47" fmla="*/ 197470 w 268288"/>
              <a:gd name="connsiteY47" fmla="*/ 1373 h 322584"/>
              <a:gd name="connsiteX48" fmla="*/ 201419 w 268288"/>
              <a:gd name="connsiteY48" fmla="*/ 10611 h 322584"/>
              <a:gd name="connsiteX49" fmla="*/ 175090 w 268288"/>
              <a:gd name="connsiteY49" fmla="*/ 50203 h 322584"/>
              <a:gd name="connsiteX50" fmla="*/ 175090 w 268288"/>
              <a:gd name="connsiteY50" fmla="*/ 51523 h 322584"/>
              <a:gd name="connsiteX51" fmla="*/ 215900 w 268288"/>
              <a:gd name="connsiteY51" fmla="*/ 108272 h 322584"/>
              <a:gd name="connsiteX52" fmla="*/ 53975 w 268288"/>
              <a:gd name="connsiteY52" fmla="*/ 108272 h 322584"/>
              <a:gd name="connsiteX53" fmla="*/ 94785 w 268288"/>
              <a:gd name="connsiteY53" fmla="*/ 51523 h 322584"/>
              <a:gd name="connsiteX54" fmla="*/ 93469 w 268288"/>
              <a:gd name="connsiteY54" fmla="*/ 50203 h 322584"/>
              <a:gd name="connsiteX55" fmla="*/ 68456 w 268288"/>
              <a:gd name="connsiteY55" fmla="*/ 10611 h 322584"/>
              <a:gd name="connsiteX56" fmla="*/ 71089 w 268288"/>
              <a:gd name="connsiteY56" fmla="*/ 1373 h 322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68288" h="322584">
                <a:moveTo>
                  <a:pt x="55289" y="122559"/>
                </a:moveTo>
                <a:cubicBezTo>
                  <a:pt x="55289" y="122559"/>
                  <a:pt x="55289" y="122559"/>
                  <a:pt x="214313" y="122559"/>
                </a:cubicBezTo>
                <a:cubicBezTo>
                  <a:pt x="214313" y="122559"/>
                  <a:pt x="214313" y="122559"/>
                  <a:pt x="214313" y="235731"/>
                </a:cubicBezTo>
                <a:cubicBezTo>
                  <a:pt x="214313" y="255471"/>
                  <a:pt x="206428" y="265998"/>
                  <a:pt x="188028" y="268630"/>
                </a:cubicBezTo>
                <a:cubicBezTo>
                  <a:pt x="188028" y="268630"/>
                  <a:pt x="188028" y="268630"/>
                  <a:pt x="188028" y="309425"/>
                </a:cubicBezTo>
                <a:cubicBezTo>
                  <a:pt x="188028" y="316004"/>
                  <a:pt x="178828" y="322584"/>
                  <a:pt x="168314" y="322584"/>
                </a:cubicBezTo>
                <a:cubicBezTo>
                  <a:pt x="157800" y="322584"/>
                  <a:pt x="148601" y="316004"/>
                  <a:pt x="148601" y="309425"/>
                </a:cubicBezTo>
                <a:cubicBezTo>
                  <a:pt x="148601" y="309425"/>
                  <a:pt x="148601" y="309425"/>
                  <a:pt x="148601" y="268630"/>
                </a:cubicBezTo>
                <a:cubicBezTo>
                  <a:pt x="139401" y="268630"/>
                  <a:pt x="128887" y="268630"/>
                  <a:pt x="119687" y="268630"/>
                </a:cubicBezTo>
                <a:cubicBezTo>
                  <a:pt x="119687" y="268630"/>
                  <a:pt x="119687" y="268630"/>
                  <a:pt x="119687" y="309425"/>
                </a:cubicBezTo>
                <a:cubicBezTo>
                  <a:pt x="119687" y="316004"/>
                  <a:pt x="111802" y="322584"/>
                  <a:pt x="99974" y="322584"/>
                </a:cubicBezTo>
                <a:cubicBezTo>
                  <a:pt x="89460" y="322584"/>
                  <a:pt x="81574" y="316004"/>
                  <a:pt x="81574" y="309425"/>
                </a:cubicBezTo>
                <a:cubicBezTo>
                  <a:pt x="81574" y="309425"/>
                  <a:pt x="81574" y="309425"/>
                  <a:pt x="81574" y="268630"/>
                </a:cubicBezTo>
                <a:cubicBezTo>
                  <a:pt x="63175" y="265998"/>
                  <a:pt x="53975" y="255471"/>
                  <a:pt x="53975" y="235731"/>
                </a:cubicBezTo>
                <a:cubicBezTo>
                  <a:pt x="53975" y="212044"/>
                  <a:pt x="55289" y="122559"/>
                  <a:pt x="55289" y="122559"/>
                </a:cubicBezTo>
                <a:close/>
                <a:moveTo>
                  <a:pt x="248444" y="108272"/>
                </a:moveTo>
                <a:cubicBezTo>
                  <a:pt x="259028" y="108272"/>
                  <a:pt x="268288" y="114838"/>
                  <a:pt x="268288" y="121403"/>
                </a:cubicBezTo>
                <a:cubicBezTo>
                  <a:pt x="268288" y="121403"/>
                  <a:pt x="268288" y="121403"/>
                  <a:pt x="268288" y="201504"/>
                </a:cubicBezTo>
                <a:cubicBezTo>
                  <a:pt x="268288" y="208070"/>
                  <a:pt x="259028" y="214635"/>
                  <a:pt x="248444" y="214635"/>
                </a:cubicBezTo>
                <a:cubicBezTo>
                  <a:pt x="237861" y="214635"/>
                  <a:pt x="228600" y="208070"/>
                  <a:pt x="228600" y="201504"/>
                </a:cubicBezTo>
                <a:cubicBezTo>
                  <a:pt x="228600" y="201504"/>
                  <a:pt x="228600" y="201504"/>
                  <a:pt x="228600" y="121403"/>
                </a:cubicBezTo>
                <a:cubicBezTo>
                  <a:pt x="228600" y="114838"/>
                  <a:pt x="237861" y="108272"/>
                  <a:pt x="248444" y="108272"/>
                </a:cubicBezTo>
                <a:close/>
                <a:moveTo>
                  <a:pt x="19844" y="108272"/>
                </a:moveTo>
                <a:cubicBezTo>
                  <a:pt x="30427" y="108272"/>
                  <a:pt x="39688" y="113538"/>
                  <a:pt x="39688" y="121437"/>
                </a:cubicBezTo>
                <a:cubicBezTo>
                  <a:pt x="39688" y="121437"/>
                  <a:pt x="39688" y="121437"/>
                  <a:pt x="39688" y="201741"/>
                </a:cubicBezTo>
                <a:cubicBezTo>
                  <a:pt x="39688" y="209640"/>
                  <a:pt x="30427" y="216222"/>
                  <a:pt x="19844" y="216222"/>
                </a:cubicBezTo>
                <a:cubicBezTo>
                  <a:pt x="9260" y="216222"/>
                  <a:pt x="0" y="209640"/>
                  <a:pt x="0" y="201741"/>
                </a:cubicBezTo>
                <a:cubicBezTo>
                  <a:pt x="0" y="201741"/>
                  <a:pt x="0" y="201741"/>
                  <a:pt x="0" y="121437"/>
                </a:cubicBezTo>
                <a:cubicBezTo>
                  <a:pt x="0" y="113538"/>
                  <a:pt x="9260" y="108272"/>
                  <a:pt x="19844" y="108272"/>
                </a:cubicBezTo>
                <a:close/>
                <a:moveTo>
                  <a:pt x="167482" y="65409"/>
                </a:moveTo>
                <a:cubicBezTo>
                  <a:pt x="161783" y="65409"/>
                  <a:pt x="157163" y="70029"/>
                  <a:pt x="157163" y="75728"/>
                </a:cubicBezTo>
                <a:cubicBezTo>
                  <a:pt x="157163" y="81427"/>
                  <a:pt x="161783" y="86047"/>
                  <a:pt x="167482" y="86047"/>
                </a:cubicBezTo>
                <a:cubicBezTo>
                  <a:pt x="173181" y="86047"/>
                  <a:pt x="177801" y="81427"/>
                  <a:pt x="177801" y="75728"/>
                </a:cubicBezTo>
                <a:cubicBezTo>
                  <a:pt x="177801" y="70029"/>
                  <a:pt x="173181" y="65409"/>
                  <a:pt x="167482" y="65409"/>
                </a:cubicBezTo>
                <a:close/>
                <a:moveTo>
                  <a:pt x="100807" y="65409"/>
                </a:moveTo>
                <a:cubicBezTo>
                  <a:pt x="95108" y="65409"/>
                  <a:pt x="90488" y="70029"/>
                  <a:pt x="90488" y="75728"/>
                </a:cubicBezTo>
                <a:cubicBezTo>
                  <a:pt x="90488" y="81427"/>
                  <a:pt x="95108" y="86047"/>
                  <a:pt x="100807" y="86047"/>
                </a:cubicBezTo>
                <a:cubicBezTo>
                  <a:pt x="106506" y="86047"/>
                  <a:pt x="111126" y="81427"/>
                  <a:pt x="111126" y="75728"/>
                </a:cubicBezTo>
                <a:cubicBezTo>
                  <a:pt x="111126" y="70029"/>
                  <a:pt x="106506" y="65409"/>
                  <a:pt x="100807" y="65409"/>
                </a:cubicBezTo>
                <a:close/>
                <a:moveTo>
                  <a:pt x="71089" y="1373"/>
                </a:moveTo>
                <a:cubicBezTo>
                  <a:pt x="75038" y="-1266"/>
                  <a:pt x="78988" y="53"/>
                  <a:pt x="81621" y="4013"/>
                </a:cubicBezTo>
                <a:cubicBezTo>
                  <a:pt x="81621" y="4013"/>
                  <a:pt x="81621" y="4013"/>
                  <a:pt x="106633" y="43605"/>
                </a:cubicBezTo>
                <a:cubicBezTo>
                  <a:pt x="106633" y="43605"/>
                  <a:pt x="106633" y="44924"/>
                  <a:pt x="106633" y="44924"/>
                </a:cubicBezTo>
                <a:cubicBezTo>
                  <a:pt x="115849" y="42285"/>
                  <a:pt x="125064" y="40965"/>
                  <a:pt x="134279" y="40965"/>
                </a:cubicBezTo>
                <a:cubicBezTo>
                  <a:pt x="144811" y="40965"/>
                  <a:pt x="154026" y="42285"/>
                  <a:pt x="161925" y="44924"/>
                </a:cubicBezTo>
                <a:cubicBezTo>
                  <a:pt x="161925" y="44924"/>
                  <a:pt x="161925" y="43605"/>
                  <a:pt x="163242" y="43605"/>
                </a:cubicBezTo>
                <a:cubicBezTo>
                  <a:pt x="163242" y="43605"/>
                  <a:pt x="163242" y="43605"/>
                  <a:pt x="188254" y="4013"/>
                </a:cubicBezTo>
                <a:cubicBezTo>
                  <a:pt x="189571" y="53"/>
                  <a:pt x="194837" y="-1266"/>
                  <a:pt x="197470" y="1373"/>
                </a:cubicBezTo>
                <a:cubicBezTo>
                  <a:pt x="201419" y="2693"/>
                  <a:pt x="202735" y="6652"/>
                  <a:pt x="201419" y="10611"/>
                </a:cubicBezTo>
                <a:cubicBezTo>
                  <a:pt x="201419" y="10611"/>
                  <a:pt x="201419" y="10611"/>
                  <a:pt x="175090" y="50203"/>
                </a:cubicBezTo>
                <a:cubicBezTo>
                  <a:pt x="175090" y="50203"/>
                  <a:pt x="175090" y="50203"/>
                  <a:pt x="175090" y="51523"/>
                </a:cubicBezTo>
                <a:cubicBezTo>
                  <a:pt x="196153" y="63401"/>
                  <a:pt x="211951" y="83197"/>
                  <a:pt x="215900" y="108272"/>
                </a:cubicBezTo>
                <a:cubicBezTo>
                  <a:pt x="215900" y="108272"/>
                  <a:pt x="215900" y="108272"/>
                  <a:pt x="53975" y="108272"/>
                </a:cubicBezTo>
                <a:cubicBezTo>
                  <a:pt x="57924" y="83197"/>
                  <a:pt x="73722" y="63401"/>
                  <a:pt x="94785" y="51523"/>
                </a:cubicBezTo>
                <a:cubicBezTo>
                  <a:pt x="94785" y="51523"/>
                  <a:pt x="93469" y="50203"/>
                  <a:pt x="93469" y="50203"/>
                </a:cubicBezTo>
                <a:cubicBezTo>
                  <a:pt x="93469" y="50203"/>
                  <a:pt x="93469" y="50203"/>
                  <a:pt x="68456" y="10611"/>
                </a:cubicBezTo>
                <a:cubicBezTo>
                  <a:pt x="65823" y="6652"/>
                  <a:pt x="67140" y="2693"/>
                  <a:pt x="71089" y="137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100000"/>
                </a:schemeClr>
              </a:gs>
              <a:gs pos="100000">
                <a:schemeClr val="lt1">
                  <a:lumMod val="85000"/>
                </a:schemeClr>
              </a:gs>
              <a:gs pos="63000">
                <a:schemeClr val="accent3">
                  <a:lumMod val="100000"/>
                </a:schemeClr>
              </a:gs>
              <a:gs pos="63100">
                <a:schemeClr val="lt1">
                  <a:lumMod val="85000"/>
                </a:schemeClr>
              </a:gs>
            </a:gsLst>
            <a:lin ang="16200000" scaled="1"/>
            <a:tileRect/>
          </a:gradFill>
          <a:ln>
            <a:noFill/>
          </a:ln>
          <a:effectLst/>
          <a:ex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3170" name="组合 3169"/>
          <p:cNvGrpSpPr/>
          <p:nvPr/>
        </p:nvGrpSpPr>
        <p:grpSpPr>
          <a:xfrm>
            <a:off x="9625119" y="2059165"/>
            <a:ext cx="1793358" cy="1376972"/>
            <a:chOff x="11855161" y="2211189"/>
            <a:chExt cx="2033883" cy="1489568"/>
          </a:xfrm>
        </p:grpSpPr>
        <p:sp>
          <p:nvSpPr>
            <p:cNvPr id="307" name="Freeform 48"/>
            <p:cNvSpPr>
              <a:spLocks/>
            </p:cNvSpPr>
            <p:nvPr/>
          </p:nvSpPr>
          <p:spPr bwMode="auto">
            <a:xfrm>
              <a:off x="11855161" y="2211189"/>
              <a:ext cx="2033883" cy="1489568"/>
            </a:xfrm>
            <a:custGeom>
              <a:avLst/>
              <a:gdLst>
                <a:gd name="T0" fmla="*/ 313 w 321"/>
                <a:gd name="T1" fmla="*/ 0 h 236"/>
                <a:gd name="T2" fmla="*/ 9 w 321"/>
                <a:gd name="T3" fmla="*/ 0 h 236"/>
                <a:gd name="T4" fmla="*/ 0 w 321"/>
                <a:gd name="T5" fmla="*/ 9 h 236"/>
                <a:gd name="T6" fmla="*/ 0 w 321"/>
                <a:gd name="T7" fmla="*/ 195 h 236"/>
                <a:gd name="T8" fmla="*/ 9 w 321"/>
                <a:gd name="T9" fmla="*/ 204 h 236"/>
                <a:gd name="T10" fmla="*/ 150 w 321"/>
                <a:gd name="T11" fmla="*/ 204 h 236"/>
                <a:gd name="T12" fmla="*/ 150 w 321"/>
                <a:gd name="T13" fmla="*/ 231 h 236"/>
                <a:gd name="T14" fmla="*/ 115 w 321"/>
                <a:gd name="T15" fmla="*/ 231 h 236"/>
                <a:gd name="T16" fmla="*/ 115 w 321"/>
                <a:gd name="T17" fmla="*/ 236 h 236"/>
                <a:gd name="T18" fmla="*/ 207 w 321"/>
                <a:gd name="T19" fmla="*/ 236 h 236"/>
                <a:gd name="T20" fmla="*/ 207 w 321"/>
                <a:gd name="T21" fmla="*/ 231 h 236"/>
                <a:gd name="T22" fmla="*/ 169 w 321"/>
                <a:gd name="T23" fmla="*/ 231 h 236"/>
                <a:gd name="T24" fmla="*/ 169 w 321"/>
                <a:gd name="T25" fmla="*/ 204 h 236"/>
                <a:gd name="T26" fmla="*/ 313 w 321"/>
                <a:gd name="T27" fmla="*/ 204 h 236"/>
                <a:gd name="T28" fmla="*/ 321 w 321"/>
                <a:gd name="T29" fmla="*/ 195 h 236"/>
                <a:gd name="T30" fmla="*/ 321 w 321"/>
                <a:gd name="T31" fmla="*/ 9 h 236"/>
                <a:gd name="T32" fmla="*/ 313 w 321"/>
                <a:gd name="T3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1" h="236">
                  <a:moveTo>
                    <a:pt x="31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200"/>
                    <a:pt x="4" y="204"/>
                    <a:pt x="9" y="204"/>
                  </a:cubicBezTo>
                  <a:cubicBezTo>
                    <a:pt x="150" y="204"/>
                    <a:pt x="150" y="204"/>
                    <a:pt x="150" y="204"/>
                  </a:cubicBezTo>
                  <a:cubicBezTo>
                    <a:pt x="150" y="231"/>
                    <a:pt x="150" y="231"/>
                    <a:pt x="150" y="231"/>
                  </a:cubicBezTo>
                  <a:cubicBezTo>
                    <a:pt x="115" y="231"/>
                    <a:pt x="115" y="231"/>
                    <a:pt x="115" y="231"/>
                  </a:cubicBezTo>
                  <a:cubicBezTo>
                    <a:pt x="115" y="236"/>
                    <a:pt x="115" y="236"/>
                    <a:pt x="115" y="236"/>
                  </a:cubicBezTo>
                  <a:cubicBezTo>
                    <a:pt x="207" y="236"/>
                    <a:pt x="207" y="236"/>
                    <a:pt x="207" y="236"/>
                  </a:cubicBezTo>
                  <a:cubicBezTo>
                    <a:pt x="207" y="231"/>
                    <a:pt x="207" y="231"/>
                    <a:pt x="207" y="231"/>
                  </a:cubicBezTo>
                  <a:cubicBezTo>
                    <a:pt x="169" y="231"/>
                    <a:pt x="169" y="231"/>
                    <a:pt x="169" y="231"/>
                  </a:cubicBezTo>
                  <a:cubicBezTo>
                    <a:pt x="169" y="204"/>
                    <a:pt x="169" y="204"/>
                    <a:pt x="169" y="204"/>
                  </a:cubicBezTo>
                  <a:cubicBezTo>
                    <a:pt x="313" y="204"/>
                    <a:pt x="313" y="204"/>
                    <a:pt x="313" y="204"/>
                  </a:cubicBezTo>
                  <a:cubicBezTo>
                    <a:pt x="318" y="204"/>
                    <a:pt x="321" y="200"/>
                    <a:pt x="321" y="195"/>
                  </a:cubicBezTo>
                  <a:cubicBezTo>
                    <a:pt x="321" y="9"/>
                    <a:pt x="321" y="9"/>
                    <a:pt x="321" y="9"/>
                  </a:cubicBezTo>
                  <a:cubicBezTo>
                    <a:pt x="321" y="4"/>
                    <a:pt x="318" y="0"/>
                    <a:pt x="3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Rectangle 49"/>
            <p:cNvSpPr>
              <a:spLocks noChangeArrowheads="1"/>
            </p:cNvSpPr>
            <p:nvPr/>
          </p:nvSpPr>
          <p:spPr bwMode="auto">
            <a:xfrm>
              <a:off x="11926851" y="2282880"/>
              <a:ext cx="1887848" cy="107270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145" name="组合 3144"/>
            <p:cNvGrpSpPr/>
            <p:nvPr/>
          </p:nvGrpSpPr>
          <p:grpSpPr>
            <a:xfrm>
              <a:off x="12045880" y="2496855"/>
              <a:ext cx="1561159" cy="707380"/>
              <a:chOff x="1200150" y="4737100"/>
              <a:chExt cx="1912938" cy="866775"/>
            </a:xfrm>
          </p:grpSpPr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1200150" y="4797425"/>
                <a:ext cx="1912938" cy="806450"/>
              </a:xfrm>
              <a:custGeom>
                <a:avLst/>
                <a:gdLst>
                  <a:gd name="T0" fmla="*/ 0 w 1205"/>
                  <a:gd name="T1" fmla="*/ 508 h 508"/>
                  <a:gd name="T2" fmla="*/ 243 w 1205"/>
                  <a:gd name="T3" fmla="*/ 0 h 508"/>
                  <a:gd name="T4" fmla="*/ 483 w 1205"/>
                  <a:gd name="T5" fmla="*/ 154 h 508"/>
                  <a:gd name="T6" fmla="*/ 723 w 1205"/>
                  <a:gd name="T7" fmla="*/ 205 h 508"/>
                  <a:gd name="T8" fmla="*/ 965 w 1205"/>
                  <a:gd name="T9" fmla="*/ 304 h 508"/>
                  <a:gd name="T10" fmla="*/ 1205 w 1205"/>
                  <a:gd name="T11" fmla="*/ 1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5" h="508">
                    <a:moveTo>
                      <a:pt x="0" y="508"/>
                    </a:moveTo>
                    <a:lnTo>
                      <a:pt x="243" y="0"/>
                    </a:lnTo>
                    <a:lnTo>
                      <a:pt x="483" y="154"/>
                    </a:lnTo>
                    <a:lnTo>
                      <a:pt x="723" y="205"/>
                    </a:lnTo>
                    <a:lnTo>
                      <a:pt x="965" y="304"/>
                    </a:lnTo>
                    <a:lnTo>
                      <a:pt x="1205" y="102"/>
                    </a:lnTo>
                  </a:path>
                </a:pathLst>
              </a:custGeom>
              <a:noFill/>
              <a:ln w="38100" cap="flat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1200150" y="4878388"/>
                <a:ext cx="1912938" cy="725487"/>
              </a:xfrm>
              <a:custGeom>
                <a:avLst/>
                <a:gdLst>
                  <a:gd name="T0" fmla="*/ 0 w 1205"/>
                  <a:gd name="T1" fmla="*/ 457 h 457"/>
                  <a:gd name="T2" fmla="*/ 243 w 1205"/>
                  <a:gd name="T3" fmla="*/ 304 h 457"/>
                  <a:gd name="T4" fmla="*/ 483 w 1205"/>
                  <a:gd name="T5" fmla="*/ 0 h 457"/>
                  <a:gd name="T6" fmla="*/ 723 w 1205"/>
                  <a:gd name="T7" fmla="*/ 253 h 457"/>
                  <a:gd name="T8" fmla="*/ 965 w 1205"/>
                  <a:gd name="T9" fmla="*/ 103 h 457"/>
                  <a:gd name="T10" fmla="*/ 1205 w 1205"/>
                  <a:gd name="T11" fmla="*/ 304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5" h="457">
                    <a:moveTo>
                      <a:pt x="0" y="457"/>
                    </a:moveTo>
                    <a:lnTo>
                      <a:pt x="243" y="304"/>
                    </a:lnTo>
                    <a:lnTo>
                      <a:pt x="483" y="0"/>
                    </a:lnTo>
                    <a:lnTo>
                      <a:pt x="723" y="253"/>
                    </a:lnTo>
                    <a:lnTo>
                      <a:pt x="965" y="103"/>
                    </a:lnTo>
                    <a:lnTo>
                      <a:pt x="1205" y="304"/>
                    </a:lnTo>
                  </a:path>
                </a:pathLst>
              </a:custGeom>
              <a:noFill/>
              <a:ln w="38100" cap="flat">
                <a:solidFill>
                  <a:schemeClr val="accent4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1533525" y="4737100"/>
                <a:ext cx="98425" cy="125412"/>
              </a:xfrm>
              <a:custGeom>
                <a:avLst/>
                <a:gdLst>
                  <a:gd name="T0" fmla="*/ 12 w 23"/>
                  <a:gd name="T1" fmla="*/ 4 h 23"/>
                  <a:gd name="T2" fmla="*/ 19 w 23"/>
                  <a:gd name="T3" fmla="*/ 11 h 23"/>
                  <a:gd name="T4" fmla="*/ 12 w 23"/>
                  <a:gd name="T5" fmla="*/ 19 h 23"/>
                  <a:gd name="T6" fmla="*/ 4 w 23"/>
                  <a:gd name="T7" fmla="*/ 11 h 23"/>
                  <a:gd name="T8" fmla="*/ 12 w 23"/>
                  <a:gd name="T9" fmla="*/ 4 h 23"/>
                  <a:gd name="T10" fmla="*/ 12 w 23"/>
                  <a:gd name="T11" fmla="*/ 0 h 23"/>
                  <a:gd name="T12" fmla="*/ 0 w 23"/>
                  <a:gd name="T13" fmla="*/ 11 h 23"/>
                  <a:gd name="T14" fmla="*/ 12 w 23"/>
                  <a:gd name="T15" fmla="*/ 23 h 23"/>
                  <a:gd name="T16" fmla="*/ 23 w 23"/>
                  <a:gd name="T17" fmla="*/ 11 h 23"/>
                  <a:gd name="T18" fmla="*/ 12 w 23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3">
                    <a:moveTo>
                      <a:pt x="12" y="4"/>
                    </a:moveTo>
                    <a:cubicBezTo>
                      <a:pt x="16" y="4"/>
                      <a:pt x="19" y="7"/>
                      <a:pt x="19" y="11"/>
                    </a:cubicBezTo>
                    <a:cubicBezTo>
                      <a:pt x="19" y="15"/>
                      <a:pt x="16" y="19"/>
                      <a:pt x="12" y="19"/>
                    </a:cubicBezTo>
                    <a:cubicBezTo>
                      <a:pt x="8" y="19"/>
                      <a:pt x="4" y="15"/>
                      <a:pt x="4" y="11"/>
                    </a:cubicBezTo>
                    <a:cubicBezTo>
                      <a:pt x="4" y="7"/>
                      <a:pt x="8" y="4"/>
                      <a:pt x="12" y="4"/>
                    </a:cubicBezTo>
                    <a:moveTo>
                      <a:pt x="12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18" y="23"/>
                      <a:pt x="23" y="18"/>
                      <a:pt x="23" y="11"/>
                    </a:cubicBezTo>
                    <a:cubicBezTo>
                      <a:pt x="23" y="5"/>
                      <a:pt x="18" y="0"/>
                      <a:pt x="1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Oval 22"/>
              <p:cNvSpPr>
                <a:spLocks noChangeArrowheads="1"/>
              </p:cNvSpPr>
              <p:nvPr/>
            </p:nvSpPr>
            <p:spPr bwMode="auto">
              <a:xfrm>
                <a:off x="1550988" y="4759325"/>
                <a:ext cx="65088" cy="809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5"/>
              <p:cNvSpPr>
                <a:spLocks noEditPoints="1"/>
              </p:cNvSpPr>
              <p:nvPr/>
            </p:nvSpPr>
            <p:spPr bwMode="auto">
              <a:xfrm>
                <a:off x="2300288" y="5046663"/>
                <a:ext cx="98425" cy="123825"/>
              </a:xfrm>
              <a:custGeom>
                <a:avLst/>
                <a:gdLst>
                  <a:gd name="T0" fmla="*/ 11 w 23"/>
                  <a:gd name="T1" fmla="*/ 4 h 23"/>
                  <a:gd name="T2" fmla="*/ 19 w 23"/>
                  <a:gd name="T3" fmla="*/ 12 h 23"/>
                  <a:gd name="T4" fmla="*/ 11 w 23"/>
                  <a:gd name="T5" fmla="*/ 19 h 23"/>
                  <a:gd name="T6" fmla="*/ 4 w 23"/>
                  <a:gd name="T7" fmla="*/ 12 h 23"/>
                  <a:gd name="T8" fmla="*/ 11 w 23"/>
                  <a:gd name="T9" fmla="*/ 4 h 23"/>
                  <a:gd name="T10" fmla="*/ 11 w 23"/>
                  <a:gd name="T11" fmla="*/ 0 h 23"/>
                  <a:gd name="T12" fmla="*/ 0 w 23"/>
                  <a:gd name="T13" fmla="*/ 12 h 23"/>
                  <a:gd name="T14" fmla="*/ 11 w 23"/>
                  <a:gd name="T15" fmla="*/ 23 h 23"/>
                  <a:gd name="T16" fmla="*/ 23 w 23"/>
                  <a:gd name="T17" fmla="*/ 12 h 23"/>
                  <a:gd name="T18" fmla="*/ 11 w 23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3">
                    <a:moveTo>
                      <a:pt x="11" y="4"/>
                    </a:moveTo>
                    <a:cubicBezTo>
                      <a:pt x="15" y="4"/>
                      <a:pt x="19" y="8"/>
                      <a:pt x="19" y="12"/>
                    </a:cubicBezTo>
                    <a:cubicBezTo>
                      <a:pt x="19" y="16"/>
                      <a:pt x="15" y="19"/>
                      <a:pt x="11" y="19"/>
                    </a:cubicBezTo>
                    <a:cubicBezTo>
                      <a:pt x="7" y="19"/>
                      <a:pt x="4" y="16"/>
                      <a:pt x="4" y="12"/>
                    </a:cubicBezTo>
                    <a:cubicBezTo>
                      <a:pt x="4" y="8"/>
                      <a:pt x="7" y="4"/>
                      <a:pt x="11" y="4"/>
                    </a:cubicBezTo>
                    <a:moveTo>
                      <a:pt x="11" y="0"/>
                    </a:moveTo>
                    <a:cubicBezTo>
                      <a:pt x="5" y="0"/>
                      <a:pt x="0" y="6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8" y="23"/>
                      <a:pt x="23" y="18"/>
                      <a:pt x="23" y="12"/>
                    </a:cubicBezTo>
                    <a:cubicBezTo>
                      <a:pt x="23" y="6"/>
                      <a:pt x="18" y="0"/>
                      <a:pt x="1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26"/>
              <p:cNvSpPr>
                <a:spLocks noChangeArrowheads="1"/>
              </p:cNvSpPr>
              <p:nvPr/>
            </p:nvSpPr>
            <p:spPr bwMode="auto">
              <a:xfrm>
                <a:off x="2317750" y="5068888"/>
                <a:ext cx="63500" cy="809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3" name="Freeform 33"/>
              <p:cNvSpPr>
                <a:spLocks noEditPoints="1"/>
              </p:cNvSpPr>
              <p:nvPr/>
            </p:nvSpPr>
            <p:spPr bwMode="auto">
              <a:xfrm>
                <a:off x="2686050" y="4976813"/>
                <a:ext cx="93663" cy="123825"/>
              </a:xfrm>
              <a:custGeom>
                <a:avLst/>
                <a:gdLst>
                  <a:gd name="T0" fmla="*/ 11 w 22"/>
                  <a:gd name="T1" fmla="*/ 4 h 23"/>
                  <a:gd name="T2" fmla="*/ 18 w 22"/>
                  <a:gd name="T3" fmla="*/ 11 h 23"/>
                  <a:gd name="T4" fmla="*/ 11 w 22"/>
                  <a:gd name="T5" fmla="*/ 19 h 23"/>
                  <a:gd name="T6" fmla="*/ 4 w 22"/>
                  <a:gd name="T7" fmla="*/ 11 h 23"/>
                  <a:gd name="T8" fmla="*/ 11 w 22"/>
                  <a:gd name="T9" fmla="*/ 4 h 23"/>
                  <a:gd name="T10" fmla="*/ 11 w 22"/>
                  <a:gd name="T11" fmla="*/ 0 h 23"/>
                  <a:gd name="T12" fmla="*/ 0 w 22"/>
                  <a:gd name="T13" fmla="*/ 11 h 23"/>
                  <a:gd name="T14" fmla="*/ 11 w 22"/>
                  <a:gd name="T15" fmla="*/ 23 h 23"/>
                  <a:gd name="T16" fmla="*/ 22 w 22"/>
                  <a:gd name="T17" fmla="*/ 11 h 23"/>
                  <a:gd name="T18" fmla="*/ 11 w 22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3">
                    <a:moveTo>
                      <a:pt x="11" y="4"/>
                    </a:moveTo>
                    <a:cubicBezTo>
                      <a:pt x="15" y="4"/>
                      <a:pt x="18" y="7"/>
                      <a:pt x="18" y="11"/>
                    </a:cubicBezTo>
                    <a:cubicBezTo>
                      <a:pt x="18" y="16"/>
                      <a:pt x="15" y="19"/>
                      <a:pt x="11" y="19"/>
                    </a:cubicBezTo>
                    <a:cubicBezTo>
                      <a:pt x="7" y="19"/>
                      <a:pt x="4" y="16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7" y="23"/>
                      <a:pt x="22" y="18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4" name="Oval 34"/>
              <p:cNvSpPr>
                <a:spLocks noChangeArrowheads="1"/>
              </p:cNvSpPr>
              <p:nvPr/>
            </p:nvSpPr>
            <p:spPr bwMode="auto">
              <a:xfrm>
                <a:off x="2703513" y="4997450"/>
                <a:ext cx="58738" cy="809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8" name="Freeform 37"/>
              <p:cNvSpPr>
                <a:spLocks noEditPoints="1"/>
              </p:cNvSpPr>
              <p:nvPr/>
            </p:nvSpPr>
            <p:spPr bwMode="auto">
              <a:xfrm>
                <a:off x="1919288" y="4813300"/>
                <a:ext cx="98425" cy="125412"/>
              </a:xfrm>
              <a:custGeom>
                <a:avLst/>
                <a:gdLst>
                  <a:gd name="T0" fmla="*/ 11 w 23"/>
                  <a:gd name="T1" fmla="*/ 4 h 23"/>
                  <a:gd name="T2" fmla="*/ 19 w 23"/>
                  <a:gd name="T3" fmla="*/ 12 h 23"/>
                  <a:gd name="T4" fmla="*/ 11 w 23"/>
                  <a:gd name="T5" fmla="*/ 19 h 23"/>
                  <a:gd name="T6" fmla="*/ 4 w 23"/>
                  <a:gd name="T7" fmla="*/ 12 h 23"/>
                  <a:gd name="T8" fmla="*/ 11 w 23"/>
                  <a:gd name="T9" fmla="*/ 4 h 23"/>
                  <a:gd name="T10" fmla="*/ 11 w 23"/>
                  <a:gd name="T11" fmla="*/ 0 h 23"/>
                  <a:gd name="T12" fmla="*/ 0 w 23"/>
                  <a:gd name="T13" fmla="*/ 12 h 23"/>
                  <a:gd name="T14" fmla="*/ 11 w 23"/>
                  <a:gd name="T15" fmla="*/ 23 h 23"/>
                  <a:gd name="T16" fmla="*/ 23 w 23"/>
                  <a:gd name="T17" fmla="*/ 12 h 23"/>
                  <a:gd name="T18" fmla="*/ 11 w 23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3">
                    <a:moveTo>
                      <a:pt x="11" y="4"/>
                    </a:moveTo>
                    <a:cubicBezTo>
                      <a:pt x="16" y="4"/>
                      <a:pt x="19" y="8"/>
                      <a:pt x="19" y="12"/>
                    </a:cubicBezTo>
                    <a:cubicBezTo>
                      <a:pt x="19" y="16"/>
                      <a:pt x="16" y="19"/>
                      <a:pt x="11" y="19"/>
                    </a:cubicBezTo>
                    <a:cubicBezTo>
                      <a:pt x="7" y="19"/>
                      <a:pt x="4" y="16"/>
                      <a:pt x="4" y="12"/>
                    </a:cubicBezTo>
                    <a:cubicBezTo>
                      <a:pt x="4" y="8"/>
                      <a:pt x="7" y="4"/>
                      <a:pt x="11" y="4"/>
                    </a:cubicBezTo>
                    <a:moveTo>
                      <a:pt x="11" y="0"/>
                    </a:move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3"/>
                      <a:pt x="11" y="23"/>
                    </a:cubicBezTo>
                    <a:cubicBezTo>
                      <a:pt x="18" y="23"/>
                      <a:pt x="23" y="18"/>
                      <a:pt x="23" y="12"/>
                    </a:cubicBezTo>
                    <a:cubicBezTo>
                      <a:pt x="23" y="5"/>
                      <a:pt x="18" y="0"/>
                      <a:pt x="1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9" name="Oval 38"/>
              <p:cNvSpPr>
                <a:spLocks noChangeArrowheads="1"/>
              </p:cNvSpPr>
              <p:nvPr/>
            </p:nvSpPr>
            <p:spPr bwMode="auto">
              <a:xfrm>
                <a:off x="1936750" y="4835525"/>
                <a:ext cx="63500" cy="809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0" name="Freeform 39"/>
              <p:cNvSpPr>
                <a:spLocks noEditPoints="1"/>
              </p:cNvSpPr>
              <p:nvPr/>
            </p:nvSpPr>
            <p:spPr bwMode="auto">
              <a:xfrm>
                <a:off x="1538288" y="5300663"/>
                <a:ext cx="98425" cy="125412"/>
              </a:xfrm>
              <a:custGeom>
                <a:avLst/>
                <a:gdLst>
                  <a:gd name="T0" fmla="*/ 12 w 23"/>
                  <a:gd name="T1" fmla="*/ 4 h 23"/>
                  <a:gd name="T2" fmla="*/ 19 w 23"/>
                  <a:gd name="T3" fmla="*/ 11 h 23"/>
                  <a:gd name="T4" fmla="*/ 12 w 23"/>
                  <a:gd name="T5" fmla="*/ 19 h 23"/>
                  <a:gd name="T6" fmla="*/ 4 w 23"/>
                  <a:gd name="T7" fmla="*/ 11 h 23"/>
                  <a:gd name="T8" fmla="*/ 12 w 23"/>
                  <a:gd name="T9" fmla="*/ 4 h 23"/>
                  <a:gd name="T10" fmla="*/ 12 w 23"/>
                  <a:gd name="T11" fmla="*/ 0 h 23"/>
                  <a:gd name="T12" fmla="*/ 0 w 23"/>
                  <a:gd name="T13" fmla="*/ 11 h 23"/>
                  <a:gd name="T14" fmla="*/ 12 w 23"/>
                  <a:gd name="T15" fmla="*/ 23 h 23"/>
                  <a:gd name="T16" fmla="*/ 23 w 23"/>
                  <a:gd name="T17" fmla="*/ 11 h 23"/>
                  <a:gd name="T18" fmla="*/ 12 w 23"/>
                  <a:gd name="T1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23">
                    <a:moveTo>
                      <a:pt x="12" y="4"/>
                    </a:moveTo>
                    <a:cubicBezTo>
                      <a:pt x="16" y="4"/>
                      <a:pt x="19" y="7"/>
                      <a:pt x="19" y="11"/>
                    </a:cubicBezTo>
                    <a:cubicBezTo>
                      <a:pt x="19" y="15"/>
                      <a:pt x="16" y="19"/>
                      <a:pt x="12" y="19"/>
                    </a:cubicBezTo>
                    <a:cubicBezTo>
                      <a:pt x="7" y="19"/>
                      <a:pt x="4" y="15"/>
                      <a:pt x="4" y="11"/>
                    </a:cubicBezTo>
                    <a:cubicBezTo>
                      <a:pt x="4" y="7"/>
                      <a:pt x="7" y="4"/>
                      <a:pt x="12" y="4"/>
                    </a:cubicBezTo>
                    <a:moveTo>
                      <a:pt x="12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18" y="23"/>
                      <a:pt x="23" y="18"/>
                      <a:pt x="23" y="11"/>
                    </a:cubicBezTo>
                    <a:cubicBezTo>
                      <a:pt x="23" y="5"/>
                      <a:pt x="18" y="0"/>
                      <a:pt x="1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3" name="Oval 40"/>
              <p:cNvSpPr>
                <a:spLocks noChangeArrowheads="1"/>
              </p:cNvSpPr>
              <p:nvPr/>
            </p:nvSpPr>
            <p:spPr bwMode="auto">
              <a:xfrm>
                <a:off x="1555750" y="5322888"/>
                <a:ext cx="63500" cy="8096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172" name="矩形 3171"/>
          <p:cNvSpPr/>
          <p:nvPr/>
        </p:nvSpPr>
        <p:spPr>
          <a:xfrm>
            <a:off x="2923539" y="316915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条形图</a:t>
            </a:r>
            <a:endParaRPr lang="en-US" altLang="zh-CN" dirty="0"/>
          </a:p>
        </p:txBody>
      </p:sp>
      <p:grpSp>
        <p:nvGrpSpPr>
          <p:cNvPr id="3174" name="组合 3173"/>
          <p:cNvGrpSpPr/>
          <p:nvPr/>
        </p:nvGrpSpPr>
        <p:grpSpPr>
          <a:xfrm>
            <a:off x="946955" y="2302173"/>
            <a:ext cx="1833808" cy="960264"/>
            <a:chOff x="1733237" y="2126329"/>
            <a:chExt cx="1833808" cy="960264"/>
          </a:xfrm>
        </p:grpSpPr>
        <p:sp>
          <p:nvSpPr>
            <p:cNvPr id="396" name="IconShape"/>
            <p:cNvSpPr/>
            <p:nvPr/>
          </p:nvSpPr>
          <p:spPr>
            <a:xfrm>
              <a:off x="1733237" y="2391383"/>
              <a:ext cx="430153" cy="4301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7" name="IconShape"/>
            <p:cNvSpPr/>
            <p:nvPr/>
          </p:nvSpPr>
          <p:spPr>
            <a:xfrm>
              <a:off x="2435064" y="2391383"/>
              <a:ext cx="430153" cy="4301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8" name="IconShape"/>
            <p:cNvSpPr/>
            <p:nvPr/>
          </p:nvSpPr>
          <p:spPr>
            <a:xfrm>
              <a:off x="3136892" y="2391383"/>
              <a:ext cx="430153" cy="430153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0" name="SorbShape"/>
            <p:cNvSpPr>
              <a:spLocks/>
            </p:cNvSpPr>
            <p:nvPr/>
          </p:nvSpPr>
          <p:spPr bwMode="auto">
            <a:xfrm>
              <a:off x="2345313" y="2126329"/>
              <a:ext cx="1013546" cy="960264"/>
            </a:xfrm>
            <a:custGeom>
              <a:avLst/>
              <a:gdLst>
                <a:gd name="T0" fmla="*/ 383 w 679"/>
                <a:gd name="T1" fmla="*/ 246 h 640"/>
                <a:gd name="T2" fmla="*/ 412 w 679"/>
                <a:gd name="T3" fmla="*/ 268 h 640"/>
                <a:gd name="T4" fmla="*/ 568 w 679"/>
                <a:gd name="T5" fmla="*/ 266 h 640"/>
                <a:gd name="T6" fmla="*/ 652 w 679"/>
                <a:gd name="T7" fmla="*/ 288 h 640"/>
                <a:gd name="T8" fmla="*/ 651 w 679"/>
                <a:gd name="T9" fmla="*/ 347 h 640"/>
                <a:gd name="T10" fmla="*/ 562 w 679"/>
                <a:gd name="T11" fmla="*/ 370 h 640"/>
                <a:gd name="T12" fmla="*/ 412 w 679"/>
                <a:gd name="T13" fmla="*/ 370 h 640"/>
                <a:gd name="T14" fmla="*/ 385 w 679"/>
                <a:gd name="T15" fmla="*/ 384 h 640"/>
                <a:gd name="T16" fmla="*/ 392 w 679"/>
                <a:gd name="T17" fmla="*/ 393 h 640"/>
                <a:gd name="T18" fmla="*/ 406 w 679"/>
                <a:gd name="T19" fmla="*/ 393 h 640"/>
                <a:gd name="T20" fmla="*/ 427 w 679"/>
                <a:gd name="T21" fmla="*/ 417 h 640"/>
                <a:gd name="T22" fmla="*/ 405 w 679"/>
                <a:gd name="T23" fmla="*/ 438 h 640"/>
                <a:gd name="T24" fmla="*/ 372 w 679"/>
                <a:gd name="T25" fmla="*/ 439 h 640"/>
                <a:gd name="T26" fmla="*/ 352 w 679"/>
                <a:gd name="T27" fmla="*/ 450 h 640"/>
                <a:gd name="T28" fmla="*/ 273 w 679"/>
                <a:gd name="T29" fmla="*/ 606 h 640"/>
                <a:gd name="T30" fmla="*/ 237 w 679"/>
                <a:gd name="T31" fmla="*/ 636 h 640"/>
                <a:gd name="T32" fmla="*/ 210 w 679"/>
                <a:gd name="T33" fmla="*/ 605 h 640"/>
                <a:gd name="T34" fmla="*/ 265 w 679"/>
                <a:gd name="T35" fmla="*/ 443 h 640"/>
                <a:gd name="T36" fmla="*/ 278 w 679"/>
                <a:gd name="T37" fmla="*/ 380 h 640"/>
                <a:gd name="T38" fmla="*/ 267 w 679"/>
                <a:gd name="T39" fmla="*/ 368 h 640"/>
                <a:gd name="T40" fmla="*/ 116 w 679"/>
                <a:gd name="T41" fmla="*/ 363 h 640"/>
                <a:gd name="T42" fmla="*/ 100 w 679"/>
                <a:gd name="T43" fmla="*/ 371 h 640"/>
                <a:gd name="T44" fmla="*/ 73 w 679"/>
                <a:gd name="T45" fmla="*/ 418 h 640"/>
                <a:gd name="T46" fmla="*/ 42 w 679"/>
                <a:gd name="T47" fmla="*/ 429 h 640"/>
                <a:gd name="T48" fmla="*/ 34 w 679"/>
                <a:gd name="T49" fmla="*/ 410 h 640"/>
                <a:gd name="T50" fmla="*/ 46 w 679"/>
                <a:gd name="T51" fmla="*/ 361 h 640"/>
                <a:gd name="T52" fmla="*/ 34 w 679"/>
                <a:gd name="T53" fmla="*/ 343 h 640"/>
                <a:gd name="T54" fmla="*/ 13 w 679"/>
                <a:gd name="T55" fmla="*/ 335 h 640"/>
                <a:gd name="T56" fmla="*/ 1 w 679"/>
                <a:gd name="T57" fmla="*/ 322 h 640"/>
                <a:gd name="T58" fmla="*/ 13 w 679"/>
                <a:gd name="T59" fmla="*/ 308 h 640"/>
                <a:gd name="T60" fmla="*/ 38 w 679"/>
                <a:gd name="T61" fmla="*/ 300 h 640"/>
                <a:gd name="T62" fmla="*/ 46 w 679"/>
                <a:gd name="T63" fmla="*/ 285 h 640"/>
                <a:gd name="T64" fmla="*/ 34 w 679"/>
                <a:gd name="T65" fmla="*/ 235 h 640"/>
                <a:gd name="T66" fmla="*/ 41 w 679"/>
                <a:gd name="T67" fmla="*/ 215 h 640"/>
                <a:gd name="T68" fmla="*/ 70 w 679"/>
                <a:gd name="T69" fmla="*/ 221 h 640"/>
                <a:gd name="T70" fmla="*/ 99 w 679"/>
                <a:gd name="T71" fmla="*/ 270 h 640"/>
                <a:gd name="T72" fmla="*/ 118 w 679"/>
                <a:gd name="T73" fmla="*/ 280 h 640"/>
                <a:gd name="T74" fmla="*/ 267 w 679"/>
                <a:gd name="T75" fmla="*/ 273 h 640"/>
                <a:gd name="T76" fmla="*/ 278 w 679"/>
                <a:gd name="T77" fmla="*/ 259 h 640"/>
                <a:gd name="T78" fmla="*/ 262 w 679"/>
                <a:gd name="T79" fmla="*/ 190 h 640"/>
                <a:gd name="T80" fmla="*/ 208 w 679"/>
                <a:gd name="T81" fmla="*/ 35 h 640"/>
                <a:gd name="T82" fmla="*/ 235 w 679"/>
                <a:gd name="T83" fmla="*/ 5 h 640"/>
                <a:gd name="T84" fmla="*/ 269 w 679"/>
                <a:gd name="T85" fmla="*/ 30 h 640"/>
                <a:gd name="T86" fmla="*/ 352 w 679"/>
                <a:gd name="T87" fmla="*/ 189 h 640"/>
                <a:gd name="T88" fmla="*/ 371 w 679"/>
                <a:gd name="T89" fmla="*/ 200 h 640"/>
                <a:gd name="T90" fmla="*/ 408 w 679"/>
                <a:gd name="T91" fmla="*/ 200 h 640"/>
                <a:gd name="T92" fmla="*/ 426 w 679"/>
                <a:gd name="T93" fmla="*/ 221 h 640"/>
                <a:gd name="T94" fmla="*/ 409 w 679"/>
                <a:gd name="T95" fmla="*/ 244 h 640"/>
                <a:gd name="T96" fmla="*/ 383 w 679"/>
                <a:gd name="T97" fmla="*/ 246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9" h="640">
                  <a:moveTo>
                    <a:pt x="383" y="246"/>
                  </a:moveTo>
                  <a:cubicBezTo>
                    <a:pt x="390" y="268"/>
                    <a:pt x="391" y="268"/>
                    <a:pt x="412" y="268"/>
                  </a:cubicBezTo>
                  <a:cubicBezTo>
                    <a:pt x="464" y="266"/>
                    <a:pt x="516" y="264"/>
                    <a:pt x="568" y="266"/>
                  </a:cubicBezTo>
                  <a:cubicBezTo>
                    <a:pt x="598" y="268"/>
                    <a:pt x="626" y="272"/>
                    <a:pt x="652" y="288"/>
                  </a:cubicBezTo>
                  <a:cubicBezTo>
                    <a:pt x="679" y="305"/>
                    <a:pt x="679" y="330"/>
                    <a:pt x="651" y="347"/>
                  </a:cubicBezTo>
                  <a:cubicBezTo>
                    <a:pt x="624" y="364"/>
                    <a:pt x="593" y="369"/>
                    <a:pt x="562" y="370"/>
                  </a:cubicBezTo>
                  <a:cubicBezTo>
                    <a:pt x="512" y="371"/>
                    <a:pt x="462" y="372"/>
                    <a:pt x="412" y="370"/>
                  </a:cubicBezTo>
                  <a:cubicBezTo>
                    <a:pt x="401" y="370"/>
                    <a:pt x="390" y="370"/>
                    <a:pt x="385" y="384"/>
                  </a:cubicBezTo>
                  <a:cubicBezTo>
                    <a:pt x="382" y="392"/>
                    <a:pt x="384" y="393"/>
                    <a:pt x="392" y="393"/>
                  </a:cubicBezTo>
                  <a:cubicBezTo>
                    <a:pt x="397" y="393"/>
                    <a:pt x="401" y="393"/>
                    <a:pt x="406" y="393"/>
                  </a:cubicBezTo>
                  <a:cubicBezTo>
                    <a:pt x="421" y="394"/>
                    <a:pt x="427" y="401"/>
                    <a:pt x="427" y="417"/>
                  </a:cubicBezTo>
                  <a:cubicBezTo>
                    <a:pt x="426" y="432"/>
                    <a:pt x="421" y="438"/>
                    <a:pt x="405" y="438"/>
                  </a:cubicBezTo>
                  <a:cubicBezTo>
                    <a:pt x="394" y="439"/>
                    <a:pt x="383" y="440"/>
                    <a:pt x="372" y="439"/>
                  </a:cubicBezTo>
                  <a:cubicBezTo>
                    <a:pt x="361" y="437"/>
                    <a:pt x="357" y="441"/>
                    <a:pt x="352" y="450"/>
                  </a:cubicBezTo>
                  <a:cubicBezTo>
                    <a:pt x="326" y="502"/>
                    <a:pt x="299" y="554"/>
                    <a:pt x="273" y="606"/>
                  </a:cubicBezTo>
                  <a:cubicBezTo>
                    <a:pt x="265" y="622"/>
                    <a:pt x="254" y="633"/>
                    <a:pt x="237" y="636"/>
                  </a:cubicBezTo>
                  <a:cubicBezTo>
                    <a:pt x="213" y="640"/>
                    <a:pt x="203" y="628"/>
                    <a:pt x="210" y="605"/>
                  </a:cubicBezTo>
                  <a:cubicBezTo>
                    <a:pt x="229" y="551"/>
                    <a:pt x="247" y="497"/>
                    <a:pt x="265" y="443"/>
                  </a:cubicBezTo>
                  <a:cubicBezTo>
                    <a:pt x="272" y="423"/>
                    <a:pt x="275" y="402"/>
                    <a:pt x="278" y="380"/>
                  </a:cubicBezTo>
                  <a:cubicBezTo>
                    <a:pt x="280" y="371"/>
                    <a:pt x="277" y="368"/>
                    <a:pt x="267" y="368"/>
                  </a:cubicBezTo>
                  <a:cubicBezTo>
                    <a:pt x="217" y="368"/>
                    <a:pt x="167" y="367"/>
                    <a:pt x="116" y="363"/>
                  </a:cubicBezTo>
                  <a:cubicBezTo>
                    <a:pt x="109" y="362"/>
                    <a:pt x="104" y="364"/>
                    <a:pt x="100" y="371"/>
                  </a:cubicBezTo>
                  <a:cubicBezTo>
                    <a:pt x="91" y="387"/>
                    <a:pt x="82" y="403"/>
                    <a:pt x="73" y="418"/>
                  </a:cubicBezTo>
                  <a:cubicBezTo>
                    <a:pt x="65" y="431"/>
                    <a:pt x="56" y="434"/>
                    <a:pt x="42" y="429"/>
                  </a:cubicBezTo>
                  <a:cubicBezTo>
                    <a:pt x="33" y="425"/>
                    <a:pt x="33" y="418"/>
                    <a:pt x="34" y="410"/>
                  </a:cubicBezTo>
                  <a:cubicBezTo>
                    <a:pt x="38" y="394"/>
                    <a:pt x="41" y="377"/>
                    <a:pt x="46" y="361"/>
                  </a:cubicBezTo>
                  <a:cubicBezTo>
                    <a:pt x="49" y="350"/>
                    <a:pt x="45" y="345"/>
                    <a:pt x="34" y="343"/>
                  </a:cubicBezTo>
                  <a:cubicBezTo>
                    <a:pt x="27" y="341"/>
                    <a:pt x="20" y="338"/>
                    <a:pt x="13" y="335"/>
                  </a:cubicBezTo>
                  <a:cubicBezTo>
                    <a:pt x="7" y="333"/>
                    <a:pt x="1" y="330"/>
                    <a:pt x="1" y="322"/>
                  </a:cubicBezTo>
                  <a:cubicBezTo>
                    <a:pt x="0" y="314"/>
                    <a:pt x="6" y="311"/>
                    <a:pt x="13" y="308"/>
                  </a:cubicBezTo>
                  <a:cubicBezTo>
                    <a:pt x="21" y="305"/>
                    <a:pt x="29" y="302"/>
                    <a:pt x="38" y="300"/>
                  </a:cubicBezTo>
                  <a:cubicBezTo>
                    <a:pt x="46" y="298"/>
                    <a:pt x="48" y="293"/>
                    <a:pt x="46" y="285"/>
                  </a:cubicBezTo>
                  <a:cubicBezTo>
                    <a:pt x="42" y="269"/>
                    <a:pt x="38" y="252"/>
                    <a:pt x="34" y="235"/>
                  </a:cubicBezTo>
                  <a:cubicBezTo>
                    <a:pt x="33" y="227"/>
                    <a:pt x="31" y="218"/>
                    <a:pt x="41" y="215"/>
                  </a:cubicBezTo>
                  <a:cubicBezTo>
                    <a:pt x="51" y="212"/>
                    <a:pt x="62" y="209"/>
                    <a:pt x="70" y="221"/>
                  </a:cubicBezTo>
                  <a:cubicBezTo>
                    <a:pt x="80" y="237"/>
                    <a:pt x="90" y="253"/>
                    <a:pt x="99" y="270"/>
                  </a:cubicBezTo>
                  <a:cubicBezTo>
                    <a:pt x="104" y="278"/>
                    <a:pt x="109" y="281"/>
                    <a:pt x="118" y="280"/>
                  </a:cubicBezTo>
                  <a:cubicBezTo>
                    <a:pt x="168" y="275"/>
                    <a:pt x="217" y="272"/>
                    <a:pt x="267" y="273"/>
                  </a:cubicBezTo>
                  <a:cubicBezTo>
                    <a:pt x="277" y="273"/>
                    <a:pt x="280" y="269"/>
                    <a:pt x="278" y="259"/>
                  </a:cubicBezTo>
                  <a:cubicBezTo>
                    <a:pt x="275" y="235"/>
                    <a:pt x="270" y="212"/>
                    <a:pt x="262" y="190"/>
                  </a:cubicBezTo>
                  <a:cubicBezTo>
                    <a:pt x="244" y="138"/>
                    <a:pt x="226" y="87"/>
                    <a:pt x="208" y="35"/>
                  </a:cubicBezTo>
                  <a:cubicBezTo>
                    <a:pt x="201" y="12"/>
                    <a:pt x="212" y="0"/>
                    <a:pt x="235" y="5"/>
                  </a:cubicBezTo>
                  <a:cubicBezTo>
                    <a:pt x="250" y="8"/>
                    <a:pt x="262" y="15"/>
                    <a:pt x="269" y="30"/>
                  </a:cubicBezTo>
                  <a:cubicBezTo>
                    <a:pt x="297" y="83"/>
                    <a:pt x="325" y="136"/>
                    <a:pt x="352" y="189"/>
                  </a:cubicBezTo>
                  <a:cubicBezTo>
                    <a:pt x="356" y="197"/>
                    <a:pt x="361" y="201"/>
                    <a:pt x="371" y="200"/>
                  </a:cubicBezTo>
                  <a:cubicBezTo>
                    <a:pt x="383" y="199"/>
                    <a:pt x="395" y="200"/>
                    <a:pt x="408" y="200"/>
                  </a:cubicBezTo>
                  <a:cubicBezTo>
                    <a:pt x="421" y="201"/>
                    <a:pt x="426" y="209"/>
                    <a:pt x="426" y="221"/>
                  </a:cubicBezTo>
                  <a:cubicBezTo>
                    <a:pt x="427" y="234"/>
                    <a:pt x="423" y="243"/>
                    <a:pt x="409" y="244"/>
                  </a:cubicBezTo>
                  <a:cubicBezTo>
                    <a:pt x="401" y="245"/>
                    <a:pt x="392" y="245"/>
                    <a:pt x="383" y="2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402" name="ValueShape"/>
          <p:cNvSpPr/>
          <p:nvPr/>
        </p:nvSpPr>
        <p:spPr>
          <a:xfrm>
            <a:off x="-2477731" y="2391383"/>
            <a:ext cx="5329817" cy="43015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175" name="矩形 3174"/>
          <p:cNvSpPr/>
          <p:nvPr/>
        </p:nvSpPr>
        <p:spPr>
          <a:xfrm>
            <a:off x="8479234" y="316915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折线图</a:t>
            </a:r>
          </a:p>
        </p:txBody>
      </p:sp>
      <p:sp>
        <p:nvSpPr>
          <p:cNvPr id="3176" name="矩形 3175"/>
          <p:cNvSpPr/>
          <p:nvPr/>
        </p:nvSpPr>
        <p:spPr>
          <a:xfrm>
            <a:off x="2970791" y="576341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图示图</a:t>
            </a:r>
          </a:p>
        </p:txBody>
      </p:sp>
      <p:sp>
        <p:nvSpPr>
          <p:cNvPr id="3177" name="矩形 3176"/>
          <p:cNvSpPr/>
          <p:nvPr/>
        </p:nvSpPr>
        <p:spPr>
          <a:xfrm>
            <a:off x="8479234" y="565863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饼形图</a:t>
            </a:r>
          </a:p>
        </p:txBody>
      </p:sp>
      <p:grpSp>
        <p:nvGrpSpPr>
          <p:cNvPr id="602" name="组合 601"/>
          <p:cNvGrpSpPr/>
          <p:nvPr/>
        </p:nvGrpSpPr>
        <p:grpSpPr>
          <a:xfrm>
            <a:off x="5518298" y="3057354"/>
            <a:ext cx="1260311" cy="1808932"/>
            <a:chOff x="2254250" y="2676526"/>
            <a:chExt cx="1582738" cy="2271713"/>
          </a:xfrm>
        </p:grpSpPr>
        <p:sp>
          <p:nvSpPr>
            <p:cNvPr id="603" name="Freeform 137"/>
            <p:cNvSpPr>
              <a:spLocks/>
            </p:cNvSpPr>
            <p:nvPr/>
          </p:nvSpPr>
          <p:spPr bwMode="auto">
            <a:xfrm>
              <a:off x="2282825" y="2703513"/>
              <a:ext cx="695325" cy="1357313"/>
            </a:xfrm>
            <a:custGeom>
              <a:avLst/>
              <a:gdLst>
                <a:gd name="T0" fmla="*/ 405 w 525"/>
                <a:gd name="T1" fmla="*/ 0 h 1024"/>
                <a:gd name="T2" fmla="*/ 282 w 525"/>
                <a:gd name="T3" fmla="*/ 124 h 1024"/>
                <a:gd name="T4" fmla="*/ 282 w 525"/>
                <a:gd name="T5" fmla="*/ 141 h 1024"/>
                <a:gd name="T6" fmla="*/ 175 w 525"/>
                <a:gd name="T7" fmla="*/ 201 h 1024"/>
                <a:gd name="T8" fmla="*/ 158 w 525"/>
                <a:gd name="T9" fmla="*/ 248 h 1024"/>
                <a:gd name="T10" fmla="*/ 90 w 525"/>
                <a:gd name="T11" fmla="*/ 286 h 1024"/>
                <a:gd name="T12" fmla="*/ 85 w 525"/>
                <a:gd name="T13" fmla="*/ 359 h 1024"/>
                <a:gd name="T14" fmla="*/ 0 w 525"/>
                <a:gd name="T15" fmla="*/ 516 h 1024"/>
                <a:gd name="T16" fmla="*/ 162 w 525"/>
                <a:gd name="T17" fmla="*/ 708 h 1024"/>
                <a:gd name="T18" fmla="*/ 162 w 525"/>
                <a:gd name="T19" fmla="*/ 824 h 1024"/>
                <a:gd name="T20" fmla="*/ 341 w 525"/>
                <a:gd name="T21" fmla="*/ 892 h 1024"/>
                <a:gd name="T22" fmla="*/ 333 w 525"/>
                <a:gd name="T23" fmla="*/ 930 h 1024"/>
                <a:gd name="T24" fmla="*/ 427 w 525"/>
                <a:gd name="T25" fmla="*/ 1024 h 1024"/>
                <a:gd name="T26" fmla="*/ 521 w 525"/>
                <a:gd name="T27" fmla="*/ 930 h 1024"/>
                <a:gd name="T28" fmla="*/ 521 w 525"/>
                <a:gd name="T29" fmla="*/ 124 h 1024"/>
                <a:gd name="T30" fmla="*/ 405 w 525"/>
                <a:gd name="T3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1024">
                  <a:moveTo>
                    <a:pt x="405" y="0"/>
                  </a:moveTo>
                  <a:cubicBezTo>
                    <a:pt x="337" y="0"/>
                    <a:pt x="282" y="56"/>
                    <a:pt x="282" y="124"/>
                  </a:cubicBezTo>
                  <a:cubicBezTo>
                    <a:pt x="282" y="128"/>
                    <a:pt x="282" y="137"/>
                    <a:pt x="282" y="141"/>
                  </a:cubicBezTo>
                  <a:cubicBezTo>
                    <a:pt x="239" y="145"/>
                    <a:pt x="201" y="162"/>
                    <a:pt x="175" y="201"/>
                  </a:cubicBezTo>
                  <a:cubicBezTo>
                    <a:pt x="166" y="213"/>
                    <a:pt x="158" y="231"/>
                    <a:pt x="158" y="248"/>
                  </a:cubicBezTo>
                  <a:cubicBezTo>
                    <a:pt x="132" y="248"/>
                    <a:pt x="107" y="265"/>
                    <a:pt x="90" y="286"/>
                  </a:cubicBezTo>
                  <a:cubicBezTo>
                    <a:pt x="77" y="307"/>
                    <a:pt x="77" y="337"/>
                    <a:pt x="85" y="359"/>
                  </a:cubicBezTo>
                  <a:cubicBezTo>
                    <a:pt x="34" y="393"/>
                    <a:pt x="0" y="452"/>
                    <a:pt x="0" y="516"/>
                  </a:cubicBezTo>
                  <a:cubicBezTo>
                    <a:pt x="0" y="615"/>
                    <a:pt x="68" y="691"/>
                    <a:pt x="162" y="708"/>
                  </a:cubicBezTo>
                  <a:cubicBezTo>
                    <a:pt x="145" y="743"/>
                    <a:pt x="145" y="785"/>
                    <a:pt x="162" y="824"/>
                  </a:cubicBezTo>
                  <a:cubicBezTo>
                    <a:pt x="196" y="892"/>
                    <a:pt x="273" y="922"/>
                    <a:pt x="341" y="892"/>
                  </a:cubicBezTo>
                  <a:cubicBezTo>
                    <a:pt x="337" y="905"/>
                    <a:pt x="333" y="917"/>
                    <a:pt x="333" y="930"/>
                  </a:cubicBezTo>
                  <a:cubicBezTo>
                    <a:pt x="333" y="981"/>
                    <a:pt x="375" y="1024"/>
                    <a:pt x="427" y="1024"/>
                  </a:cubicBezTo>
                  <a:cubicBezTo>
                    <a:pt x="478" y="1024"/>
                    <a:pt x="521" y="981"/>
                    <a:pt x="521" y="930"/>
                  </a:cubicBezTo>
                  <a:cubicBezTo>
                    <a:pt x="521" y="124"/>
                    <a:pt x="521" y="124"/>
                    <a:pt x="521" y="124"/>
                  </a:cubicBezTo>
                  <a:cubicBezTo>
                    <a:pt x="525" y="56"/>
                    <a:pt x="469" y="0"/>
                    <a:pt x="405" y="0"/>
                  </a:cubicBezTo>
                  <a:close/>
                </a:path>
              </a:pathLst>
            </a:custGeom>
            <a:solidFill>
              <a:srgbClr val="F37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138"/>
            <p:cNvSpPr>
              <a:spLocks/>
            </p:cNvSpPr>
            <p:nvPr/>
          </p:nvSpPr>
          <p:spPr bwMode="auto">
            <a:xfrm>
              <a:off x="2282825" y="2703513"/>
              <a:ext cx="695325" cy="1357313"/>
            </a:xfrm>
            <a:custGeom>
              <a:avLst/>
              <a:gdLst>
                <a:gd name="T0" fmla="*/ 405 w 525"/>
                <a:gd name="T1" fmla="*/ 0 h 1024"/>
                <a:gd name="T2" fmla="*/ 282 w 525"/>
                <a:gd name="T3" fmla="*/ 124 h 1024"/>
                <a:gd name="T4" fmla="*/ 282 w 525"/>
                <a:gd name="T5" fmla="*/ 141 h 1024"/>
                <a:gd name="T6" fmla="*/ 175 w 525"/>
                <a:gd name="T7" fmla="*/ 201 h 1024"/>
                <a:gd name="T8" fmla="*/ 158 w 525"/>
                <a:gd name="T9" fmla="*/ 248 h 1024"/>
                <a:gd name="T10" fmla="*/ 90 w 525"/>
                <a:gd name="T11" fmla="*/ 286 h 1024"/>
                <a:gd name="T12" fmla="*/ 85 w 525"/>
                <a:gd name="T13" fmla="*/ 359 h 1024"/>
                <a:gd name="T14" fmla="*/ 0 w 525"/>
                <a:gd name="T15" fmla="*/ 516 h 1024"/>
                <a:gd name="T16" fmla="*/ 162 w 525"/>
                <a:gd name="T17" fmla="*/ 708 h 1024"/>
                <a:gd name="T18" fmla="*/ 162 w 525"/>
                <a:gd name="T19" fmla="*/ 824 h 1024"/>
                <a:gd name="T20" fmla="*/ 341 w 525"/>
                <a:gd name="T21" fmla="*/ 892 h 1024"/>
                <a:gd name="T22" fmla="*/ 333 w 525"/>
                <a:gd name="T23" fmla="*/ 930 h 1024"/>
                <a:gd name="T24" fmla="*/ 427 w 525"/>
                <a:gd name="T25" fmla="*/ 1024 h 1024"/>
                <a:gd name="T26" fmla="*/ 521 w 525"/>
                <a:gd name="T27" fmla="*/ 930 h 1024"/>
                <a:gd name="T28" fmla="*/ 521 w 525"/>
                <a:gd name="T29" fmla="*/ 124 h 1024"/>
                <a:gd name="T30" fmla="*/ 405 w 525"/>
                <a:gd name="T3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1024">
                  <a:moveTo>
                    <a:pt x="405" y="0"/>
                  </a:moveTo>
                  <a:cubicBezTo>
                    <a:pt x="337" y="0"/>
                    <a:pt x="282" y="56"/>
                    <a:pt x="282" y="124"/>
                  </a:cubicBezTo>
                  <a:cubicBezTo>
                    <a:pt x="282" y="128"/>
                    <a:pt x="282" y="137"/>
                    <a:pt x="282" y="141"/>
                  </a:cubicBezTo>
                  <a:cubicBezTo>
                    <a:pt x="239" y="145"/>
                    <a:pt x="201" y="162"/>
                    <a:pt x="175" y="201"/>
                  </a:cubicBezTo>
                  <a:cubicBezTo>
                    <a:pt x="166" y="213"/>
                    <a:pt x="158" y="231"/>
                    <a:pt x="158" y="248"/>
                  </a:cubicBezTo>
                  <a:cubicBezTo>
                    <a:pt x="132" y="248"/>
                    <a:pt x="107" y="265"/>
                    <a:pt x="90" y="286"/>
                  </a:cubicBezTo>
                  <a:cubicBezTo>
                    <a:pt x="77" y="307"/>
                    <a:pt x="77" y="337"/>
                    <a:pt x="85" y="359"/>
                  </a:cubicBezTo>
                  <a:cubicBezTo>
                    <a:pt x="34" y="393"/>
                    <a:pt x="0" y="452"/>
                    <a:pt x="0" y="516"/>
                  </a:cubicBezTo>
                  <a:cubicBezTo>
                    <a:pt x="0" y="615"/>
                    <a:pt x="68" y="691"/>
                    <a:pt x="162" y="708"/>
                  </a:cubicBezTo>
                  <a:cubicBezTo>
                    <a:pt x="145" y="743"/>
                    <a:pt x="145" y="785"/>
                    <a:pt x="162" y="824"/>
                  </a:cubicBezTo>
                  <a:cubicBezTo>
                    <a:pt x="196" y="892"/>
                    <a:pt x="273" y="922"/>
                    <a:pt x="341" y="892"/>
                  </a:cubicBezTo>
                  <a:cubicBezTo>
                    <a:pt x="337" y="905"/>
                    <a:pt x="333" y="917"/>
                    <a:pt x="333" y="930"/>
                  </a:cubicBezTo>
                  <a:cubicBezTo>
                    <a:pt x="333" y="981"/>
                    <a:pt x="375" y="1024"/>
                    <a:pt x="427" y="1024"/>
                  </a:cubicBezTo>
                  <a:cubicBezTo>
                    <a:pt x="478" y="1024"/>
                    <a:pt x="521" y="981"/>
                    <a:pt x="521" y="930"/>
                  </a:cubicBezTo>
                  <a:cubicBezTo>
                    <a:pt x="521" y="124"/>
                    <a:pt x="521" y="124"/>
                    <a:pt x="521" y="124"/>
                  </a:cubicBezTo>
                  <a:cubicBezTo>
                    <a:pt x="525" y="56"/>
                    <a:pt x="469" y="0"/>
                    <a:pt x="405" y="0"/>
                  </a:cubicBezTo>
                  <a:close/>
                </a:path>
              </a:pathLst>
            </a:custGeom>
            <a:solidFill>
              <a:srgbClr val="F37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139"/>
            <p:cNvSpPr>
              <a:spLocks noEditPoints="1"/>
            </p:cNvSpPr>
            <p:nvPr/>
          </p:nvSpPr>
          <p:spPr bwMode="auto">
            <a:xfrm>
              <a:off x="2254250" y="2676526"/>
              <a:ext cx="757238" cy="1411288"/>
            </a:xfrm>
            <a:custGeom>
              <a:avLst/>
              <a:gdLst>
                <a:gd name="T0" fmla="*/ 452 w 571"/>
                <a:gd name="T1" fmla="*/ 1066 h 1066"/>
                <a:gd name="T2" fmla="*/ 337 w 571"/>
                <a:gd name="T3" fmla="*/ 951 h 1066"/>
                <a:gd name="T4" fmla="*/ 337 w 571"/>
                <a:gd name="T5" fmla="*/ 947 h 1066"/>
                <a:gd name="T6" fmla="*/ 166 w 571"/>
                <a:gd name="T7" fmla="*/ 857 h 1066"/>
                <a:gd name="T8" fmla="*/ 153 w 571"/>
                <a:gd name="T9" fmla="*/ 746 h 1066"/>
                <a:gd name="T10" fmla="*/ 0 w 571"/>
                <a:gd name="T11" fmla="*/ 537 h 1066"/>
                <a:gd name="T12" fmla="*/ 81 w 571"/>
                <a:gd name="T13" fmla="*/ 371 h 1066"/>
                <a:gd name="T14" fmla="*/ 94 w 571"/>
                <a:gd name="T15" fmla="*/ 298 h 1066"/>
                <a:gd name="T16" fmla="*/ 162 w 571"/>
                <a:gd name="T17" fmla="*/ 247 h 1066"/>
                <a:gd name="T18" fmla="*/ 179 w 571"/>
                <a:gd name="T19" fmla="*/ 209 h 1066"/>
                <a:gd name="T20" fmla="*/ 281 w 571"/>
                <a:gd name="T21" fmla="*/ 141 h 1066"/>
                <a:gd name="T22" fmla="*/ 426 w 571"/>
                <a:gd name="T23" fmla="*/ 0 h 1066"/>
                <a:gd name="T24" fmla="*/ 571 w 571"/>
                <a:gd name="T25" fmla="*/ 145 h 1066"/>
                <a:gd name="T26" fmla="*/ 571 w 571"/>
                <a:gd name="T27" fmla="*/ 947 h 1066"/>
                <a:gd name="T28" fmla="*/ 452 w 571"/>
                <a:gd name="T29" fmla="*/ 1066 h 1066"/>
                <a:gd name="T30" fmla="*/ 367 w 571"/>
                <a:gd name="T31" fmla="*/ 887 h 1066"/>
                <a:gd name="T32" fmla="*/ 384 w 571"/>
                <a:gd name="T33" fmla="*/ 896 h 1066"/>
                <a:gd name="T34" fmla="*/ 388 w 571"/>
                <a:gd name="T35" fmla="*/ 921 h 1066"/>
                <a:gd name="T36" fmla="*/ 384 w 571"/>
                <a:gd name="T37" fmla="*/ 947 h 1066"/>
                <a:gd name="T38" fmla="*/ 452 w 571"/>
                <a:gd name="T39" fmla="*/ 1015 h 1066"/>
                <a:gd name="T40" fmla="*/ 520 w 571"/>
                <a:gd name="T41" fmla="*/ 947 h 1066"/>
                <a:gd name="T42" fmla="*/ 520 w 571"/>
                <a:gd name="T43" fmla="*/ 145 h 1066"/>
                <a:gd name="T44" fmla="*/ 422 w 571"/>
                <a:gd name="T45" fmla="*/ 47 h 1066"/>
                <a:gd name="T46" fmla="*/ 324 w 571"/>
                <a:gd name="T47" fmla="*/ 145 h 1066"/>
                <a:gd name="T48" fmla="*/ 324 w 571"/>
                <a:gd name="T49" fmla="*/ 153 h 1066"/>
                <a:gd name="T50" fmla="*/ 324 w 571"/>
                <a:gd name="T51" fmla="*/ 158 h 1066"/>
                <a:gd name="T52" fmla="*/ 320 w 571"/>
                <a:gd name="T53" fmla="*/ 175 h 1066"/>
                <a:gd name="T54" fmla="*/ 303 w 571"/>
                <a:gd name="T55" fmla="*/ 183 h 1066"/>
                <a:gd name="T56" fmla="*/ 213 w 571"/>
                <a:gd name="T57" fmla="*/ 234 h 1066"/>
                <a:gd name="T58" fmla="*/ 196 w 571"/>
                <a:gd name="T59" fmla="*/ 273 h 1066"/>
                <a:gd name="T60" fmla="*/ 175 w 571"/>
                <a:gd name="T61" fmla="*/ 290 h 1066"/>
                <a:gd name="T62" fmla="*/ 128 w 571"/>
                <a:gd name="T63" fmla="*/ 320 h 1066"/>
                <a:gd name="T64" fmla="*/ 123 w 571"/>
                <a:gd name="T65" fmla="*/ 371 h 1066"/>
                <a:gd name="T66" fmla="*/ 115 w 571"/>
                <a:gd name="T67" fmla="*/ 401 h 1066"/>
                <a:gd name="T68" fmla="*/ 42 w 571"/>
                <a:gd name="T69" fmla="*/ 542 h 1066"/>
                <a:gd name="T70" fmla="*/ 183 w 571"/>
                <a:gd name="T71" fmla="*/ 708 h 1066"/>
                <a:gd name="T72" fmla="*/ 200 w 571"/>
                <a:gd name="T73" fmla="*/ 721 h 1066"/>
                <a:gd name="T74" fmla="*/ 200 w 571"/>
                <a:gd name="T75" fmla="*/ 742 h 1066"/>
                <a:gd name="T76" fmla="*/ 200 w 571"/>
                <a:gd name="T77" fmla="*/ 836 h 1066"/>
                <a:gd name="T78" fmla="*/ 350 w 571"/>
                <a:gd name="T79" fmla="*/ 892 h 1066"/>
                <a:gd name="T80" fmla="*/ 367 w 571"/>
                <a:gd name="T81" fmla="*/ 887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1" h="1066">
                  <a:moveTo>
                    <a:pt x="452" y="1066"/>
                  </a:moveTo>
                  <a:cubicBezTo>
                    <a:pt x="388" y="1066"/>
                    <a:pt x="337" y="1015"/>
                    <a:pt x="337" y="951"/>
                  </a:cubicBezTo>
                  <a:cubicBezTo>
                    <a:pt x="337" y="947"/>
                    <a:pt x="337" y="947"/>
                    <a:pt x="337" y="947"/>
                  </a:cubicBezTo>
                  <a:cubicBezTo>
                    <a:pt x="268" y="956"/>
                    <a:pt x="196" y="921"/>
                    <a:pt x="166" y="857"/>
                  </a:cubicBezTo>
                  <a:cubicBezTo>
                    <a:pt x="149" y="823"/>
                    <a:pt x="145" y="785"/>
                    <a:pt x="153" y="746"/>
                  </a:cubicBezTo>
                  <a:cubicBezTo>
                    <a:pt x="64" y="721"/>
                    <a:pt x="0" y="636"/>
                    <a:pt x="0" y="537"/>
                  </a:cubicBezTo>
                  <a:cubicBezTo>
                    <a:pt x="0" y="473"/>
                    <a:pt x="30" y="409"/>
                    <a:pt x="81" y="371"/>
                  </a:cubicBezTo>
                  <a:cubicBezTo>
                    <a:pt x="76" y="345"/>
                    <a:pt x="81" y="320"/>
                    <a:pt x="94" y="298"/>
                  </a:cubicBezTo>
                  <a:cubicBezTo>
                    <a:pt x="111" y="273"/>
                    <a:pt x="132" y="256"/>
                    <a:pt x="162" y="247"/>
                  </a:cubicBezTo>
                  <a:cubicBezTo>
                    <a:pt x="166" y="234"/>
                    <a:pt x="170" y="222"/>
                    <a:pt x="179" y="209"/>
                  </a:cubicBezTo>
                  <a:cubicBezTo>
                    <a:pt x="204" y="175"/>
                    <a:pt x="239" y="149"/>
                    <a:pt x="281" y="141"/>
                  </a:cubicBezTo>
                  <a:cubicBezTo>
                    <a:pt x="286" y="64"/>
                    <a:pt x="350" y="0"/>
                    <a:pt x="426" y="0"/>
                  </a:cubicBezTo>
                  <a:cubicBezTo>
                    <a:pt x="507" y="0"/>
                    <a:pt x="571" y="64"/>
                    <a:pt x="571" y="145"/>
                  </a:cubicBezTo>
                  <a:cubicBezTo>
                    <a:pt x="571" y="947"/>
                    <a:pt x="571" y="947"/>
                    <a:pt x="571" y="947"/>
                  </a:cubicBezTo>
                  <a:cubicBezTo>
                    <a:pt x="571" y="1015"/>
                    <a:pt x="516" y="1066"/>
                    <a:pt x="452" y="1066"/>
                  </a:cubicBezTo>
                  <a:close/>
                  <a:moveTo>
                    <a:pt x="367" y="887"/>
                  </a:moveTo>
                  <a:cubicBezTo>
                    <a:pt x="371" y="887"/>
                    <a:pt x="379" y="892"/>
                    <a:pt x="384" y="896"/>
                  </a:cubicBezTo>
                  <a:cubicBezTo>
                    <a:pt x="392" y="904"/>
                    <a:pt x="392" y="913"/>
                    <a:pt x="388" y="921"/>
                  </a:cubicBezTo>
                  <a:cubicBezTo>
                    <a:pt x="388" y="930"/>
                    <a:pt x="384" y="938"/>
                    <a:pt x="384" y="947"/>
                  </a:cubicBezTo>
                  <a:cubicBezTo>
                    <a:pt x="384" y="985"/>
                    <a:pt x="414" y="1015"/>
                    <a:pt x="452" y="1015"/>
                  </a:cubicBezTo>
                  <a:cubicBezTo>
                    <a:pt x="490" y="1015"/>
                    <a:pt x="520" y="985"/>
                    <a:pt x="520" y="947"/>
                  </a:cubicBezTo>
                  <a:cubicBezTo>
                    <a:pt x="520" y="145"/>
                    <a:pt x="520" y="145"/>
                    <a:pt x="520" y="145"/>
                  </a:cubicBezTo>
                  <a:cubicBezTo>
                    <a:pt x="520" y="89"/>
                    <a:pt x="478" y="47"/>
                    <a:pt x="422" y="47"/>
                  </a:cubicBezTo>
                  <a:cubicBezTo>
                    <a:pt x="367" y="47"/>
                    <a:pt x="324" y="89"/>
                    <a:pt x="324" y="145"/>
                  </a:cubicBezTo>
                  <a:cubicBezTo>
                    <a:pt x="324" y="149"/>
                    <a:pt x="324" y="153"/>
                    <a:pt x="324" y="153"/>
                  </a:cubicBezTo>
                  <a:cubicBezTo>
                    <a:pt x="324" y="158"/>
                    <a:pt x="324" y="158"/>
                    <a:pt x="324" y="158"/>
                  </a:cubicBezTo>
                  <a:cubicBezTo>
                    <a:pt x="324" y="166"/>
                    <a:pt x="324" y="170"/>
                    <a:pt x="320" y="175"/>
                  </a:cubicBezTo>
                  <a:cubicBezTo>
                    <a:pt x="315" y="179"/>
                    <a:pt x="311" y="183"/>
                    <a:pt x="303" y="183"/>
                  </a:cubicBezTo>
                  <a:cubicBezTo>
                    <a:pt x="268" y="188"/>
                    <a:pt x="234" y="205"/>
                    <a:pt x="213" y="234"/>
                  </a:cubicBezTo>
                  <a:cubicBezTo>
                    <a:pt x="204" y="243"/>
                    <a:pt x="200" y="256"/>
                    <a:pt x="196" y="273"/>
                  </a:cubicBezTo>
                  <a:cubicBezTo>
                    <a:pt x="192" y="281"/>
                    <a:pt x="183" y="290"/>
                    <a:pt x="175" y="290"/>
                  </a:cubicBezTo>
                  <a:cubicBezTo>
                    <a:pt x="153" y="290"/>
                    <a:pt x="136" y="303"/>
                    <a:pt x="128" y="320"/>
                  </a:cubicBezTo>
                  <a:cubicBezTo>
                    <a:pt x="119" y="337"/>
                    <a:pt x="119" y="354"/>
                    <a:pt x="123" y="371"/>
                  </a:cubicBezTo>
                  <a:cubicBezTo>
                    <a:pt x="128" y="380"/>
                    <a:pt x="123" y="392"/>
                    <a:pt x="115" y="401"/>
                  </a:cubicBezTo>
                  <a:cubicBezTo>
                    <a:pt x="68" y="431"/>
                    <a:pt x="42" y="486"/>
                    <a:pt x="42" y="542"/>
                  </a:cubicBezTo>
                  <a:cubicBezTo>
                    <a:pt x="42" y="627"/>
                    <a:pt x="102" y="695"/>
                    <a:pt x="183" y="708"/>
                  </a:cubicBezTo>
                  <a:cubicBezTo>
                    <a:pt x="192" y="708"/>
                    <a:pt x="196" y="712"/>
                    <a:pt x="200" y="721"/>
                  </a:cubicBezTo>
                  <a:cubicBezTo>
                    <a:pt x="204" y="729"/>
                    <a:pt x="204" y="734"/>
                    <a:pt x="200" y="742"/>
                  </a:cubicBezTo>
                  <a:cubicBezTo>
                    <a:pt x="187" y="772"/>
                    <a:pt x="187" y="806"/>
                    <a:pt x="200" y="836"/>
                  </a:cubicBezTo>
                  <a:cubicBezTo>
                    <a:pt x="226" y="892"/>
                    <a:pt x="294" y="917"/>
                    <a:pt x="350" y="892"/>
                  </a:cubicBezTo>
                  <a:cubicBezTo>
                    <a:pt x="362" y="887"/>
                    <a:pt x="367" y="887"/>
                    <a:pt x="367" y="887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140"/>
            <p:cNvSpPr>
              <a:spLocks/>
            </p:cNvSpPr>
            <p:nvPr/>
          </p:nvSpPr>
          <p:spPr bwMode="auto">
            <a:xfrm>
              <a:off x="2649538" y="2828926"/>
              <a:ext cx="187325" cy="130175"/>
            </a:xfrm>
            <a:custGeom>
              <a:avLst/>
              <a:gdLst>
                <a:gd name="T0" fmla="*/ 116 w 141"/>
                <a:gd name="T1" fmla="*/ 98 h 98"/>
                <a:gd name="T2" fmla="*/ 141 w 141"/>
                <a:gd name="T3" fmla="*/ 73 h 98"/>
                <a:gd name="T4" fmla="*/ 116 w 141"/>
                <a:gd name="T5" fmla="*/ 47 h 98"/>
                <a:gd name="T6" fmla="*/ 9 w 141"/>
                <a:gd name="T7" fmla="*/ 0 h 98"/>
                <a:gd name="T8" fmla="*/ 0 w 141"/>
                <a:gd name="T9" fmla="*/ 43 h 98"/>
                <a:gd name="T10" fmla="*/ 0 w 141"/>
                <a:gd name="T11" fmla="*/ 60 h 98"/>
                <a:gd name="T12" fmla="*/ 116 w 141"/>
                <a:gd name="T13" fmla="*/ 98 h 98"/>
                <a:gd name="T14" fmla="*/ 116 w 141"/>
                <a:gd name="T15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1" h="98">
                  <a:moveTo>
                    <a:pt x="116" y="98"/>
                  </a:moveTo>
                  <a:cubicBezTo>
                    <a:pt x="128" y="98"/>
                    <a:pt x="141" y="90"/>
                    <a:pt x="141" y="73"/>
                  </a:cubicBezTo>
                  <a:cubicBezTo>
                    <a:pt x="141" y="60"/>
                    <a:pt x="133" y="47"/>
                    <a:pt x="116" y="47"/>
                  </a:cubicBezTo>
                  <a:cubicBezTo>
                    <a:pt x="73" y="43"/>
                    <a:pt x="34" y="21"/>
                    <a:pt x="9" y="0"/>
                  </a:cubicBezTo>
                  <a:cubicBezTo>
                    <a:pt x="5" y="13"/>
                    <a:pt x="0" y="26"/>
                    <a:pt x="0" y="43"/>
                  </a:cubicBezTo>
                  <a:cubicBezTo>
                    <a:pt x="0" y="47"/>
                    <a:pt x="0" y="55"/>
                    <a:pt x="0" y="60"/>
                  </a:cubicBezTo>
                  <a:cubicBezTo>
                    <a:pt x="34" y="77"/>
                    <a:pt x="69" y="94"/>
                    <a:pt x="116" y="98"/>
                  </a:cubicBezTo>
                  <a:cubicBezTo>
                    <a:pt x="111" y="98"/>
                    <a:pt x="116" y="98"/>
                    <a:pt x="116" y="98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141"/>
            <p:cNvSpPr>
              <a:spLocks/>
            </p:cNvSpPr>
            <p:nvPr/>
          </p:nvSpPr>
          <p:spPr bwMode="auto">
            <a:xfrm>
              <a:off x="2452688" y="3025776"/>
              <a:ext cx="227013" cy="169863"/>
            </a:xfrm>
            <a:custGeom>
              <a:avLst/>
              <a:gdLst>
                <a:gd name="T0" fmla="*/ 137 w 171"/>
                <a:gd name="T1" fmla="*/ 128 h 128"/>
                <a:gd name="T2" fmla="*/ 141 w 171"/>
                <a:gd name="T3" fmla="*/ 128 h 128"/>
                <a:gd name="T4" fmla="*/ 166 w 171"/>
                <a:gd name="T5" fmla="*/ 107 h 128"/>
                <a:gd name="T6" fmla="*/ 145 w 171"/>
                <a:gd name="T7" fmla="*/ 77 h 128"/>
                <a:gd name="T8" fmla="*/ 47 w 171"/>
                <a:gd name="T9" fmla="*/ 0 h 128"/>
                <a:gd name="T10" fmla="*/ 47 w 171"/>
                <a:gd name="T11" fmla="*/ 0 h 128"/>
                <a:gd name="T12" fmla="*/ 0 w 171"/>
                <a:gd name="T13" fmla="*/ 17 h 128"/>
                <a:gd name="T14" fmla="*/ 137 w 171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128">
                  <a:moveTo>
                    <a:pt x="137" y="128"/>
                  </a:moveTo>
                  <a:cubicBezTo>
                    <a:pt x="141" y="128"/>
                    <a:pt x="141" y="128"/>
                    <a:pt x="141" y="128"/>
                  </a:cubicBezTo>
                  <a:cubicBezTo>
                    <a:pt x="154" y="128"/>
                    <a:pt x="162" y="120"/>
                    <a:pt x="166" y="107"/>
                  </a:cubicBezTo>
                  <a:cubicBezTo>
                    <a:pt x="171" y="94"/>
                    <a:pt x="158" y="81"/>
                    <a:pt x="145" y="77"/>
                  </a:cubicBezTo>
                  <a:cubicBezTo>
                    <a:pt x="77" y="64"/>
                    <a:pt x="55" y="26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0" y="0"/>
                    <a:pt x="13" y="9"/>
                    <a:pt x="0" y="17"/>
                  </a:cubicBezTo>
                  <a:cubicBezTo>
                    <a:pt x="17" y="60"/>
                    <a:pt x="55" y="111"/>
                    <a:pt x="137" y="128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143"/>
            <p:cNvSpPr>
              <a:spLocks/>
            </p:cNvSpPr>
            <p:nvPr/>
          </p:nvSpPr>
          <p:spPr bwMode="auto">
            <a:xfrm>
              <a:off x="2424113" y="3422651"/>
              <a:ext cx="169863" cy="241300"/>
            </a:xfrm>
            <a:custGeom>
              <a:avLst/>
              <a:gdLst>
                <a:gd name="T0" fmla="*/ 115 w 128"/>
                <a:gd name="T1" fmla="*/ 128 h 183"/>
                <a:gd name="T2" fmla="*/ 106 w 128"/>
                <a:gd name="T3" fmla="*/ 17 h 183"/>
                <a:gd name="T4" fmla="*/ 72 w 128"/>
                <a:gd name="T5" fmla="*/ 4 h 183"/>
                <a:gd name="T6" fmla="*/ 59 w 128"/>
                <a:gd name="T7" fmla="*/ 38 h 183"/>
                <a:gd name="T8" fmla="*/ 68 w 128"/>
                <a:gd name="T9" fmla="*/ 107 h 183"/>
                <a:gd name="T10" fmla="*/ 4 w 128"/>
                <a:gd name="T11" fmla="*/ 162 h 183"/>
                <a:gd name="T12" fmla="*/ 0 w 128"/>
                <a:gd name="T13" fmla="*/ 166 h 183"/>
                <a:gd name="T14" fmla="*/ 72 w 128"/>
                <a:gd name="T15" fmla="*/ 183 h 183"/>
                <a:gd name="T16" fmla="*/ 72 w 128"/>
                <a:gd name="T17" fmla="*/ 183 h 183"/>
                <a:gd name="T18" fmla="*/ 115 w 128"/>
                <a:gd name="T19" fmla="*/ 12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83">
                  <a:moveTo>
                    <a:pt x="115" y="128"/>
                  </a:moveTo>
                  <a:cubicBezTo>
                    <a:pt x="128" y="94"/>
                    <a:pt x="128" y="55"/>
                    <a:pt x="106" y="17"/>
                  </a:cubicBezTo>
                  <a:cubicBezTo>
                    <a:pt x="102" y="4"/>
                    <a:pt x="85" y="0"/>
                    <a:pt x="72" y="4"/>
                  </a:cubicBezTo>
                  <a:cubicBezTo>
                    <a:pt x="59" y="9"/>
                    <a:pt x="55" y="26"/>
                    <a:pt x="59" y="38"/>
                  </a:cubicBezTo>
                  <a:cubicBezTo>
                    <a:pt x="72" y="64"/>
                    <a:pt x="76" y="85"/>
                    <a:pt x="68" y="107"/>
                  </a:cubicBezTo>
                  <a:cubicBezTo>
                    <a:pt x="55" y="145"/>
                    <a:pt x="8" y="162"/>
                    <a:pt x="4" y="162"/>
                  </a:cubicBezTo>
                  <a:cubicBezTo>
                    <a:pt x="4" y="162"/>
                    <a:pt x="0" y="162"/>
                    <a:pt x="0" y="166"/>
                  </a:cubicBezTo>
                  <a:cubicBezTo>
                    <a:pt x="21" y="175"/>
                    <a:pt x="47" y="183"/>
                    <a:pt x="72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89" y="171"/>
                    <a:pt x="106" y="154"/>
                    <a:pt x="115" y="128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144"/>
            <p:cNvSpPr>
              <a:spLocks/>
            </p:cNvSpPr>
            <p:nvPr/>
          </p:nvSpPr>
          <p:spPr bwMode="auto">
            <a:xfrm>
              <a:off x="2532063" y="3471863"/>
              <a:ext cx="203200" cy="136525"/>
            </a:xfrm>
            <a:custGeom>
              <a:avLst/>
              <a:gdLst>
                <a:gd name="T0" fmla="*/ 149 w 153"/>
                <a:gd name="T1" fmla="*/ 69 h 103"/>
                <a:gd name="T2" fmla="*/ 94 w 153"/>
                <a:gd name="T3" fmla="*/ 9 h 103"/>
                <a:gd name="T4" fmla="*/ 17 w 153"/>
                <a:gd name="T5" fmla="*/ 13 h 103"/>
                <a:gd name="T6" fmla="*/ 0 w 153"/>
                <a:gd name="T7" fmla="*/ 60 h 103"/>
                <a:gd name="T8" fmla="*/ 0 w 153"/>
                <a:gd name="T9" fmla="*/ 60 h 103"/>
                <a:gd name="T10" fmla="*/ 30 w 153"/>
                <a:gd name="T11" fmla="*/ 64 h 103"/>
                <a:gd name="T12" fmla="*/ 77 w 153"/>
                <a:gd name="T13" fmla="*/ 56 h 103"/>
                <a:gd name="T14" fmla="*/ 102 w 153"/>
                <a:gd name="T15" fmla="*/ 86 h 103"/>
                <a:gd name="T16" fmla="*/ 128 w 153"/>
                <a:gd name="T17" fmla="*/ 103 h 103"/>
                <a:gd name="T18" fmla="*/ 136 w 153"/>
                <a:gd name="T19" fmla="*/ 103 h 103"/>
                <a:gd name="T20" fmla="*/ 149 w 153"/>
                <a:gd name="T21" fmla="*/ 6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03">
                  <a:moveTo>
                    <a:pt x="149" y="69"/>
                  </a:moveTo>
                  <a:cubicBezTo>
                    <a:pt x="132" y="30"/>
                    <a:pt x="111" y="13"/>
                    <a:pt x="94" y="9"/>
                  </a:cubicBezTo>
                  <a:cubicBezTo>
                    <a:pt x="64" y="0"/>
                    <a:pt x="34" y="5"/>
                    <a:pt x="17" y="13"/>
                  </a:cubicBezTo>
                  <a:cubicBezTo>
                    <a:pt x="17" y="30"/>
                    <a:pt x="8" y="47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8" y="69"/>
                    <a:pt x="21" y="69"/>
                    <a:pt x="30" y="64"/>
                  </a:cubicBezTo>
                  <a:cubicBezTo>
                    <a:pt x="30" y="64"/>
                    <a:pt x="55" y="52"/>
                    <a:pt x="77" y="56"/>
                  </a:cubicBezTo>
                  <a:cubicBezTo>
                    <a:pt x="89" y="60"/>
                    <a:pt x="98" y="69"/>
                    <a:pt x="102" y="86"/>
                  </a:cubicBezTo>
                  <a:cubicBezTo>
                    <a:pt x="106" y="94"/>
                    <a:pt x="115" y="103"/>
                    <a:pt x="128" y="103"/>
                  </a:cubicBezTo>
                  <a:cubicBezTo>
                    <a:pt x="132" y="103"/>
                    <a:pt x="136" y="103"/>
                    <a:pt x="136" y="103"/>
                  </a:cubicBezTo>
                  <a:cubicBezTo>
                    <a:pt x="149" y="99"/>
                    <a:pt x="153" y="81"/>
                    <a:pt x="149" y="69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145"/>
            <p:cNvSpPr>
              <a:spLocks/>
            </p:cNvSpPr>
            <p:nvPr/>
          </p:nvSpPr>
          <p:spPr bwMode="auto">
            <a:xfrm>
              <a:off x="2684463" y="3773488"/>
              <a:ext cx="236538" cy="146050"/>
            </a:xfrm>
            <a:custGeom>
              <a:avLst/>
              <a:gdLst>
                <a:gd name="T0" fmla="*/ 107 w 179"/>
                <a:gd name="T1" fmla="*/ 55 h 110"/>
                <a:gd name="T2" fmla="*/ 141 w 179"/>
                <a:gd name="T3" fmla="*/ 55 h 110"/>
                <a:gd name="T4" fmla="*/ 175 w 179"/>
                <a:gd name="T5" fmla="*/ 42 h 110"/>
                <a:gd name="T6" fmla="*/ 162 w 179"/>
                <a:gd name="T7" fmla="*/ 8 h 110"/>
                <a:gd name="T8" fmla="*/ 85 w 179"/>
                <a:gd name="T9" fmla="*/ 12 h 110"/>
                <a:gd name="T10" fmla="*/ 0 w 179"/>
                <a:gd name="T11" fmla="*/ 110 h 110"/>
                <a:gd name="T12" fmla="*/ 68 w 179"/>
                <a:gd name="T13" fmla="*/ 98 h 110"/>
                <a:gd name="T14" fmla="*/ 107 w 179"/>
                <a:gd name="T15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110">
                  <a:moveTo>
                    <a:pt x="107" y="55"/>
                  </a:moveTo>
                  <a:cubicBezTo>
                    <a:pt x="119" y="51"/>
                    <a:pt x="128" y="51"/>
                    <a:pt x="141" y="55"/>
                  </a:cubicBezTo>
                  <a:cubicBezTo>
                    <a:pt x="154" y="59"/>
                    <a:pt x="171" y="55"/>
                    <a:pt x="175" y="42"/>
                  </a:cubicBezTo>
                  <a:cubicBezTo>
                    <a:pt x="179" y="29"/>
                    <a:pt x="175" y="12"/>
                    <a:pt x="162" y="8"/>
                  </a:cubicBezTo>
                  <a:cubicBezTo>
                    <a:pt x="136" y="0"/>
                    <a:pt x="111" y="0"/>
                    <a:pt x="85" y="12"/>
                  </a:cubicBezTo>
                  <a:cubicBezTo>
                    <a:pt x="43" y="29"/>
                    <a:pt x="17" y="76"/>
                    <a:pt x="0" y="110"/>
                  </a:cubicBezTo>
                  <a:cubicBezTo>
                    <a:pt x="21" y="110"/>
                    <a:pt x="47" y="110"/>
                    <a:pt x="68" y="98"/>
                  </a:cubicBezTo>
                  <a:cubicBezTo>
                    <a:pt x="77" y="76"/>
                    <a:pt x="90" y="64"/>
                    <a:pt x="107" y="55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146"/>
            <p:cNvSpPr>
              <a:spLocks/>
            </p:cNvSpPr>
            <p:nvPr/>
          </p:nvSpPr>
          <p:spPr bwMode="auto">
            <a:xfrm>
              <a:off x="2644775" y="3687763"/>
              <a:ext cx="174625" cy="141288"/>
            </a:xfrm>
            <a:custGeom>
              <a:avLst/>
              <a:gdLst>
                <a:gd name="T0" fmla="*/ 85 w 132"/>
                <a:gd name="T1" fmla="*/ 102 h 106"/>
                <a:gd name="T2" fmla="*/ 85 w 132"/>
                <a:gd name="T3" fmla="*/ 102 h 106"/>
                <a:gd name="T4" fmla="*/ 132 w 132"/>
                <a:gd name="T5" fmla="*/ 85 h 106"/>
                <a:gd name="T6" fmla="*/ 30 w 132"/>
                <a:gd name="T7" fmla="*/ 0 h 106"/>
                <a:gd name="T8" fmla="*/ 0 w 132"/>
                <a:gd name="T9" fmla="*/ 21 h 106"/>
                <a:gd name="T10" fmla="*/ 21 w 132"/>
                <a:gd name="T11" fmla="*/ 51 h 106"/>
                <a:gd name="T12" fmla="*/ 85 w 132"/>
                <a:gd name="T13" fmla="*/ 10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06">
                  <a:moveTo>
                    <a:pt x="85" y="102"/>
                  </a:moveTo>
                  <a:cubicBezTo>
                    <a:pt x="85" y="102"/>
                    <a:pt x="85" y="106"/>
                    <a:pt x="85" y="102"/>
                  </a:cubicBezTo>
                  <a:cubicBezTo>
                    <a:pt x="102" y="93"/>
                    <a:pt x="115" y="89"/>
                    <a:pt x="132" y="85"/>
                  </a:cubicBezTo>
                  <a:cubicBezTo>
                    <a:pt x="115" y="25"/>
                    <a:pt x="60" y="0"/>
                    <a:pt x="30" y="0"/>
                  </a:cubicBezTo>
                  <a:cubicBezTo>
                    <a:pt x="17" y="0"/>
                    <a:pt x="4" y="8"/>
                    <a:pt x="0" y="21"/>
                  </a:cubicBezTo>
                  <a:cubicBezTo>
                    <a:pt x="0" y="34"/>
                    <a:pt x="9" y="46"/>
                    <a:pt x="21" y="51"/>
                  </a:cubicBezTo>
                  <a:cubicBezTo>
                    <a:pt x="26" y="51"/>
                    <a:pt x="77" y="55"/>
                    <a:pt x="85" y="102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147"/>
            <p:cNvSpPr>
              <a:spLocks/>
            </p:cNvSpPr>
            <p:nvPr/>
          </p:nvSpPr>
          <p:spPr bwMode="auto">
            <a:xfrm>
              <a:off x="2774950" y="3371851"/>
              <a:ext cx="163513" cy="254000"/>
            </a:xfrm>
            <a:custGeom>
              <a:avLst/>
              <a:gdLst>
                <a:gd name="T0" fmla="*/ 81 w 124"/>
                <a:gd name="T1" fmla="*/ 0 h 192"/>
                <a:gd name="T2" fmla="*/ 34 w 124"/>
                <a:gd name="T3" fmla="*/ 175 h 192"/>
                <a:gd name="T4" fmla="*/ 64 w 124"/>
                <a:gd name="T5" fmla="*/ 192 h 192"/>
                <a:gd name="T6" fmla="*/ 86 w 124"/>
                <a:gd name="T7" fmla="*/ 157 h 192"/>
                <a:gd name="T8" fmla="*/ 111 w 124"/>
                <a:gd name="T9" fmla="*/ 47 h 192"/>
                <a:gd name="T10" fmla="*/ 124 w 124"/>
                <a:gd name="T11" fmla="*/ 29 h 192"/>
                <a:gd name="T12" fmla="*/ 81 w 124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92">
                  <a:moveTo>
                    <a:pt x="81" y="0"/>
                  </a:moveTo>
                  <a:cubicBezTo>
                    <a:pt x="47" y="17"/>
                    <a:pt x="0" y="76"/>
                    <a:pt x="34" y="175"/>
                  </a:cubicBezTo>
                  <a:cubicBezTo>
                    <a:pt x="39" y="183"/>
                    <a:pt x="51" y="192"/>
                    <a:pt x="64" y="192"/>
                  </a:cubicBezTo>
                  <a:cubicBezTo>
                    <a:pt x="77" y="187"/>
                    <a:pt x="90" y="170"/>
                    <a:pt x="86" y="157"/>
                  </a:cubicBezTo>
                  <a:cubicBezTo>
                    <a:pt x="56" y="76"/>
                    <a:pt x="103" y="47"/>
                    <a:pt x="111" y="47"/>
                  </a:cubicBezTo>
                  <a:cubicBezTo>
                    <a:pt x="115" y="42"/>
                    <a:pt x="120" y="38"/>
                    <a:pt x="124" y="29"/>
                  </a:cubicBezTo>
                  <a:cubicBezTo>
                    <a:pt x="107" y="21"/>
                    <a:pt x="94" y="12"/>
                    <a:pt x="81" y="0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148"/>
            <p:cNvSpPr>
              <a:spLocks/>
            </p:cNvSpPr>
            <p:nvPr/>
          </p:nvSpPr>
          <p:spPr bwMode="auto">
            <a:xfrm>
              <a:off x="2746375" y="2952751"/>
              <a:ext cx="231775" cy="169863"/>
            </a:xfrm>
            <a:custGeom>
              <a:avLst/>
              <a:gdLst>
                <a:gd name="T0" fmla="*/ 4 w 175"/>
                <a:gd name="T1" fmla="*/ 89 h 128"/>
                <a:gd name="T2" fmla="*/ 17 w 175"/>
                <a:gd name="T3" fmla="*/ 124 h 128"/>
                <a:gd name="T4" fmla="*/ 30 w 175"/>
                <a:gd name="T5" fmla="*/ 128 h 128"/>
                <a:gd name="T6" fmla="*/ 51 w 175"/>
                <a:gd name="T7" fmla="*/ 115 h 128"/>
                <a:gd name="T8" fmla="*/ 175 w 175"/>
                <a:gd name="T9" fmla="*/ 60 h 128"/>
                <a:gd name="T10" fmla="*/ 175 w 175"/>
                <a:gd name="T11" fmla="*/ 8 h 128"/>
                <a:gd name="T12" fmla="*/ 4 w 175"/>
                <a:gd name="T13" fmla="*/ 8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8">
                  <a:moveTo>
                    <a:pt x="4" y="89"/>
                  </a:moveTo>
                  <a:cubicBezTo>
                    <a:pt x="0" y="102"/>
                    <a:pt x="4" y="119"/>
                    <a:pt x="17" y="124"/>
                  </a:cubicBezTo>
                  <a:cubicBezTo>
                    <a:pt x="21" y="124"/>
                    <a:pt x="25" y="128"/>
                    <a:pt x="30" y="128"/>
                  </a:cubicBezTo>
                  <a:cubicBezTo>
                    <a:pt x="38" y="128"/>
                    <a:pt x="47" y="124"/>
                    <a:pt x="51" y="115"/>
                  </a:cubicBezTo>
                  <a:cubicBezTo>
                    <a:pt x="81" y="55"/>
                    <a:pt x="141" y="55"/>
                    <a:pt x="175" y="60"/>
                  </a:cubicBezTo>
                  <a:cubicBezTo>
                    <a:pt x="175" y="8"/>
                    <a:pt x="175" y="8"/>
                    <a:pt x="175" y="8"/>
                  </a:cubicBezTo>
                  <a:cubicBezTo>
                    <a:pt x="119" y="0"/>
                    <a:pt x="43" y="13"/>
                    <a:pt x="4" y="89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149"/>
            <p:cNvSpPr>
              <a:spLocks/>
            </p:cNvSpPr>
            <p:nvPr/>
          </p:nvSpPr>
          <p:spPr bwMode="auto">
            <a:xfrm>
              <a:off x="2819400" y="3257551"/>
              <a:ext cx="158750" cy="209550"/>
            </a:xfrm>
            <a:custGeom>
              <a:avLst/>
              <a:gdLst>
                <a:gd name="T0" fmla="*/ 73 w 120"/>
                <a:gd name="T1" fmla="*/ 86 h 158"/>
                <a:gd name="T2" fmla="*/ 52 w 120"/>
                <a:gd name="T3" fmla="*/ 26 h 158"/>
                <a:gd name="T4" fmla="*/ 26 w 120"/>
                <a:gd name="T5" fmla="*/ 0 h 158"/>
                <a:gd name="T6" fmla="*/ 0 w 120"/>
                <a:gd name="T7" fmla="*/ 26 h 158"/>
                <a:gd name="T8" fmla="*/ 39 w 120"/>
                <a:gd name="T9" fmla="*/ 124 h 158"/>
                <a:gd name="T10" fmla="*/ 120 w 120"/>
                <a:gd name="T11" fmla="*/ 158 h 158"/>
                <a:gd name="T12" fmla="*/ 120 w 120"/>
                <a:gd name="T13" fmla="*/ 107 h 158"/>
                <a:gd name="T14" fmla="*/ 73 w 120"/>
                <a:gd name="T15" fmla="*/ 8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58">
                  <a:moveTo>
                    <a:pt x="73" y="86"/>
                  </a:moveTo>
                  <a:cubicBezTo>
                    <a:pt x="60" y="73"/>
                    <a:pt x="52" y="51"/>
                    <a:pt x="52" y="26"/>
                  </a:cubicBezTo>
                  <a:cubicBezTo>
                    <a:pt x="52" y="13"/>
                    <a:pt x="39" y="0"/>
                    <a:pt x="26" y="0"/>
                  </a:cubicBezTo>
                  <a:cubicBezTo>
                    <a:pt x="13" y="0"/>
                    <a:pt x="0" y="13"/>
                    <a:pt x="0" y="26"/>
                  </a:cubicBezTo>
                  <a:cubicBezTo>
                    <a:pt x="0" y="69"/>
                    <a:pt x="13" y="98"/>
                    <a:pt x="39" y="124"/>
                  </a:cubicBezTo>
                  <a:cubicBezTo>
                    <a:pt x="64" y="145"/>
                    <a:pt x="94" y="154"/>
                    <a:pt x="120" y="158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03" y="103"/>
                    <a:pt x="86" y="98"/>
                    <a:pt x="73" y="86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150"/>
            <p:cNvSpPr>
              <a:spLocks/>
            </p:cNvSpPr>
            <p:nvPr/>
          </p:nvSpPr>
          <p:spPr bwMode="auto">
            <a:xfrm>
              <a:off x="3113088" y="2703513"/>
              <a:ext cx="701675" cy="1357313"/>
            </a:xfrm>
            <a:custGeom>
              <a:avLst/>
              <a:gdLst>
                <a:gd name="T0" fmla="*/ 124 w 529"/>
                <a:gd name="T1" fmla="*/ 0 h 1024"/>
                <a:gd name="T2" fmla="*/ 248 w 529"/>
                <a:gd name="T3" fmla="*/ 124 h 1024"/>
                <a:gd name="T4" fmla="*/ 248 w 529"/>
                <a:gd name="T5" fmla="*/ 141 h 1024"/>
                <a:gd name="T6" fmla="*/ 354 w 529"/>
                <a:gd name="T7" fmla="*/ 201 h 1024"/>
                <a:gd name="T8" fmla="*/ 371 w 529"/>
                <a:gd name="T9" fmla="*/ 248 h 1024"/>
                <a:gd name="T10" fmla="*/ 440 w 529"/>
                <a:gd name="T11" fmla="*/ 286 h 1024"/>
                <a:gd name="T12" fmla="*/ 444 w 529"/>
                <a:gd name="T13" fmla="*/ 359 h 1024"/>
                <a:gd name="T14" fmla="*/ 529 w 529"/>
                <a:gd name="T15" fmla="*/ 516 h 1024"/>
                <a:gd name="T16" fmla="*/ 367 w 529"/>
                <a:gd name="T17" fmla="*/ 708 h 1024"/>
                <a:gd name="T18" fmla="*/ 367 w 529"/>
                <a:gd name="T19" fmla="*/ 824 h 1024"/>
                <a:gd name="T20" fmla="*/ 188 w 529"/>
                <a:gd name="T21" fmla="*/ 892 h 1024"/>
                <a:gd name="T22" fmla="*/ 196 w 529"/>
                <a:gd name="T23" fmla="*/ 930 h 1024"/>
                <a:gd name="T24" fmla="*/ 103 w 529"/>
                <a:gd name="T25" fmla="*/ 1024 h 1024"/>
                <a:gd name="T26" fmla="*/ 9 w 529"/>
                <a:gd name="T27" fmla="*/ 930 h 1024"/>
                <a:gd name="T28" fmla="*/ 9 w 529"/>
                <a:gd name="T29" fmla="*/ 124 h 1024"/>
                <a:gd name="T30" fmla="*/ 124 w 529"/>
                <a:gd name="T3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9" h="1024">
                  <a:moveTo>
                    <a:pt x="124" y="0"/>
                  </a:moveTo>
                  <a:cubicBezTo>
                    <a:pt x="192" y="0"/>
                    <a:pt x="248" y="56"/>
                    <a:pt x="248" y="124"/>
                  </a:cubicBezTo>
                  <a:cubicBezTo>
                    <a:pt x="248" y="128"/>
                    <a:pt x="248" y="137"/>
                    <a:pt x="248" y="141"/>
                  </a:cubicBezTo>
                  <a:cubicBezTo>
                    <a:pt x="290" y="145"/>
                    <a:pt x="329" y="162"/>
                    <a:pt x="354" y="201"/>
                  </a:cubicBezTo>
                  <a:cubicBezTo>
                    <a:pt x="363" y="213"/>
                    <a:pt x="371" y="231"/>
                    <a:pt x="371" y="248"/>
                  </a:cubicBezTo>
                  <a:cubicBezTo>
                    <a:pt x="397" y="248"/>
                    <a:pt x="423" y="265"/>
                    <a:pt x="440" y="286"/>
                  </a:cubicBezTo>
                  <a:cubicBezTo>
                    <a:pt x="452" y="307"/>
                    <a:pt x="452" y="337"/>
                    <a:pt x="444" y="359"/>
                  </a:cubicBezTo>
                  <a:cubicBezTo>
                    <a:pt x="495" y="393"/>
                    <a:pt x="529" y="452"/>
                    <a:pt x="529" y="516"/>
                  </a:cubicBezTo>
                  <a:cubicBezTo>
                    <a:pt x="529" y="615"/>
                    <a:pt x="461" y="691"/>
                    <a:pt x="367" y="708"/>
                  </a:cubicBezTo>
                  <a:cubicBezTo>
                    <a:pt x="384" y="743"/>
                    <a:pt x="384" y="785"/>
                    <a:pt x="367" y="824"/>
                  </a:cubicBezTo>
                  <a:cubicBezTo>
                    <a:pt x="333" y="892"/>
                    <a:pt x="256" y="922"/>
                    <a:pt x="188" y="892"/>
                  </a:cubicBezTo>
                  <a:cubicBezTo>
                    <a:pt x="192" y="905"/>
                    <a:pt x="196" y="917"/>
                    <a:pt x="196" y="930"/>
                  </a:cubicBezTo>
                  <a:cubicBezTo>
                    <a:pt x="196" y="981"/>
                    <a:pt x="154" y="1024"/>
                    <a:pt x="103" y="1024"/>
                  </a:cubicBezTo>
                  <a:cubicBezTo>
                    <a:pt x="51" y="1024"/>
                    <a:pt x="9" y="981"/>
                    <a:pt x="9" y="930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56"/>
                    <a:pt x="56" y="0"/>
                    <a:pt x="124" y="0"/>
                  </a:cubicBezTo>
                  <a:close/>
                </a:path>
              </a:pathLst>
            </a:custGeom>
            <a:solidFill>
              <a:srgbClr val="F37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151"/>
            <p:cNvSpPr>
              <a:spLocks/>
            </p:cNvSpPr>
            <p:nvPr/>
          </p:nvSpPr>
          <p:spPr bwMode="auto">
            <a:xfrm>
              <a:off x="3113088" y="2703513"/>
              <a:ext cx="701675" cy="1357313"/>
            </a:xfrm>
            <a:custGeom>
              <a:avLst/>
              <a:gdLst>
                <a:gd name="T0" fmla="*/ 124 w 529"/>
                <a:gd name="T1" fmla="*/ 0 h 1024"/>
                <a:gd name="T2" fmla="*/ 248 w 529"/>
                <a:gd name="T3" fmla="*/ 124 h 1024"/>
                <a:gd name="T4" fmla="*/ 248 w 529"/>
                <a:gd name="T5" fmla="*/ 141 h 1024"/>
                <a:gd name="T6" fmla="*/ 354 w 529"/>
                <a:gd name="T7" fmla="*/ 201 h 1024"/>
                <a:gd name="T8" fmla="*/ 371 w 529"/>
                <a:gd name="T9" fmla="*/ 248 h 1024"/>
                <a:gd name="T10" fmla="*/ 440 w 529"/>
                <a:gd name="T11" fmla="*/ 286 h 1024"/>
                <a:gd name="T12" fmla="*/ 444 w 529"/>
                <a:gd name="T13" fmla="*/ 359 h 1024"/>
                <a:gd name="T14" fmla="*/ 529 w 529"/>
                <a:gd name="T15" fmla="*/ 516 h 1024"/>
                <a:gd name="T16" fmla="*/ 367 w 529"/>
                <a:gd name="T17" fmla="*/ 708 h 1024"/>
                <a:gd name="T18" fmla="*/ 367 w 529"/>
                <a:gd name="T19" fmla="*/ 824 h 1024"/>
                <a:gd name="T20" fmla="*/ 188 w 529"/>
                <a:gd name="T21" fmla="*/ 892 h 1024"/>
                <a:gd name="T22" fmla="*/ 196 w 529"/>
                <a:gd name="T23" fmla="*/ 930 h 1024"/>
                <a:gd name="T24" fmla="*/ 103 w 529"/>
                <a:gd name="T25" fmla="*/ 1024 h 1024"/>
                <a:gd name="T26" fmla="*/ 9 w 529"/>
                <a:gd name="T27" fmla="*/ 930 h 1024"/>
                <a:gd name="T28" fmla="*/ 9 w 529"/>
                <a:gd name="T29" fmla="*/ 124 h 1024"/>
                <a:gd name="T30" fmla="*/ 124 w 529"/>
                <a:gd name="T31" fmla="*/ 0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9" h="1024">
                  <a:moveTo>
                    <a:pt x="124" y="0"/>
                  </a:moveTo>
                  <a:cubicBezTo>
                    <a:pt x="192" y="0"/>
                    <a:pt x="248" y="56"/>
                    <a:pt x="248" y="124"/>
                  </a:cubicBezTo>
                  <a:cubicBezTo>
                    <a:pt x="248" y="128"/>
                    <a:pt x="248" y="137"/>
                    <a:pt x="248" y="141"/>
                  </a:cubicBezTo>
                  <a:cubicBezTo>
                    <a:pt x="290" y="145"/>
                    <a:pt x="329" y="162"/>
                    <a:pt x="354" y="201"/>
                  </a:cubicBezTo>
                  <a:cubicBezTo>
                    <a:pt x="363" y="213"/>
                    <a:pt x="371" y="231"/>
                    <a:pt x="371" y="248"/>
                  </a:cubicBezTo>
                  <a:cubicBezTo>
                    <a:pt x="397" y="248"/>
                    <a:pt x="423" y="265"/>
                    <a:pt x="440" y="286"/>
                  </a:cubicBezTo>
                  <a:cubicBezTo>
                    <a:pt x="452" y="307"/>
                    <a:pt x="452" y="337"/>
                    <a:pt x="444" y="359"/>
                  </a:cubicBezTo>
                  <a:cubicBezTo>
                    <a:pt x="495" y="393"/>
                    <a:pt x="529" y="452"/>
                    <a:pt x="529" y="516"/>
                  </a:cubicBezTo>
                  <a:cubicBezTo>
                    <a:pt x="529" y="615"/>
                    <a:pt x="461" y="691"/>
                    <a:pt x="367" y="708"/>
                  </a:cubicBezTo>
                  <a:cubicBezTo>
                    <a:pt x="384" y="743"/>
                    <a:pt x="384" y="785"/>
                    <a:pt x="367" y="824"/>
                  </a:cubicBezTo>
                  <a:cubicBezTo>
                    <a:pt x="333" y="892"/>
                    <a:pt x="256" y="922"/>
                    <a:pt x="188" y="892"/>
                  </a:cubicBezTo>
                  <a:cubicBezTo>
                    <a:pt x="192" y="905"/>
                    <a:pt x="196" y="917"/>
                    <a:pt x="196" y="930"/>
                  </a:cubicBezTo>
                  <a:cubicBezTo>
                    <a:pt x="196" y="981"/>
                    <a:pt x="154" y="1024"/>
                    <a:pt x="103" y="1024"/>
                  </a:cubicBezTo>
                  <a:cubicBezTo>
                    <a:pt x="51" y="1024"/>
                    <a:pt x="9" y="981"/>
                    <a:pt x="9" y="930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56"/>
                    <a:pt x="56" y="0"/>
                    <a:pt x="124" y="0"/>
                  </a:cubicBezTo>
                  <a:close/>
                </a:path>
              </a:pathLst>
            </a:custGeom>
            <a:solidFill>
              <a:srgbClr val="F37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152"/>
            <p:cNvSpPr>
              <a:spLocks noEditPoints="1"/>
            </p:cNvSpPr>
            <p:nvPr/>
          </p:nvSpPr>
          <p:spPr bwMode="auto">
            <a:xfrm>
              <a:off x="3081338" y="2676526"/>
              <a:ext cx="755650" cy="1411288"/>
            </a:xfrm>
            <a:custGeom>
              <a:avLst/>
              <a:gdLst>
                <a:gd name="T0" fmla="*/ 0 w 571"/>
                <a:gd name="T1" fmla="*/ 947 h 1066"/>
                <a:gd name="T2" fmla="*/ 0 w 571"/>
                <a:gd name="T3" fmla="*/ 145 h 1066"/>
                <a:gd name="T4" fmla="*/ 145 w 571"/>
                <a:gd name="T5" fmla="*/ 0 h 1066"/>
                <a:gd name="T6" fmla="*/ 290 w 571"/>
                <a:gd name="T7" fmla="*/ 141 h 1066"/>
                <a:gd name="T8" fmla="*/ 392 w 571"/>
                <a:gd name="T9" fmla="*/ 209 h 1066"/>
                <a:gd name="T10" fmla="*/ 409 w 571"/>
                <a:gd name="T11" fmla="*/ 247 h 1066"/>
                <a:gd name="T12" fmla="*/ 477 w 571"/>
                <a:gd name="T13" fmla="*/ 298 h 1066"/>
                <a:gd name="T14" fmla="*/ 490 w 571"/>
                <a:gd name="T15" fmla="*/ 371 h 1066"/>
                <a:gd name="T16" fmla="*/ 571 w 571"/>
                <a:gd name="T17" fmla="*/ 537 h 1066"/>
                <a:gd name="T18" fmla="*/ 418 w 571"/>
                <a:gd name="T19" fmla="*/ 746 h 1066"/>
                <a:gd name="T20" fmla="*/ 405 w 571"/>
                <a:gd name="T21" fmla="*/ 857 h 1066"/>
                <a:gd name="T22" fmla="*/ 234 w 571"/>
                <a:gd name="T23" fmla="*/ 947 h 1066"/>
                <a:gd name="T24" fmla="*/ 234 w 571"/>
                <a:gd name="T25" fmla="*/ 951 h 1066"/>
                <a:gd name="T26" fmla="*/ 119 w 571"/>
                <a:gd name="T27" fmla="*/ 1066 h 1066"/>
                <a:gd name="T28" fmla="*/ 0 w 571"/>
                <a:gd name="T29" fmla="*/ 947 h 1066"/>
                <a:gd name="T30" fmla="*/ 213 w 571"/>
                <a:gd name="T31" fmla="*/ 887 h 1066"/>
                <a:gd name="T32" fmla="*/ 362 w 571"/>
                <a:gd name="T33" fmla="*/ 832 h 1066"/>
                <a:gd name="T34" fmla="*/ 362 w 571"/>
                <a:gd name="T35" fmla="*/ 738 h 1066"/>
                <a:gd name="T36" fmla="*/ 362 w 571"/>
                <a:gd name="T37" fmla="*/ 717 h 1066"/>
                <a:gd name="T38" fmla="*/ 379 w 571"/>
                <a:gd name="T39" fmla="*/ 704 h 1066"/>
                <a:gd name="T40" fmla="*/ 520 w 571"/>
                <a:gd name="T41" fmla="*/ 537 h 1066"/>
                <a:gd name="T42" fmla="*/ 448 w 571"/>
                <a:gd name="T43" fmla="*/ 397 h 1066"/>
                <a:gd name="T44" fmla="*/ 439 w 571"/>
                <a:gd name="T45" fmla="*/ 367 h 1066"/>
                <a:gd name="T46" fmla="*/ 435 w 571"/>
                <a:gd name="T47" fmla="*/ 316 h 1066"/>
                <a:gd name="T48" fmla="*/ 388 w 571"/>
                <a:gd name="T49" fmla="*/ 286 h 1066"/>
                <a:gd name="T50" fmla="*/ 367 w 571"/>
                <a:gd name="T51" fmla="*/ 269 h 1066"/>
                <a:gd name="T52" fmla="*/ 349 w 571"/>
                <a:gd name="T53" fmla="*/ 230 h 1066"/>
                <a:gd name="T54" fmla="*/ 260 w 571"/>
                <a:gd name="T55" fmla="*/ 179 h 1066"/>
                <a:gd name="T56" fmla="*/ 243 w 571"/>
                <a:gd name="T57" fmla="*/ 170 h 1066"/>
                <a:gd name="T58" fmla="*/ 239 w 571"/>
                <a:gd name="T59" fmla="*/ 153 h 1066"/>
                <a:gd name="T60" fmla="*/ 239 w 571"/>
                <a:gd name="T61" fmla="*/ 149 h 1066"/>
                <a:gd name="T62" fmla="*/ 239 w 571"/>
                <a:gd name="T63" fmla="*/ 141 h 1066"/>
                <a:gd name="T64" fmla="*/ 140 w 571"/>
                <a:gd name="T65" fmla="*/ 42 h 1066"/>
                <a:gd name="T66" fmla="*/ 42 w 571"/>
                <a:gd name="T67" fmla="*/ 141 h 1066"/>
                <a:gd name="T68" fmla="*/ 42 w 571"/>
                <a:gd name="T69" fmla="*/ 947 h 1066"/>
                <a:gd name="T70" fmla="*/ 111 w 571"/>
                <a:gd name="T71" fmla="*/ 1015 h 1066"/>
                <a:gd name="T72" fmla="*/ 179 w 571"/>
                <a:gd name="T73" fmla="*/ 947 h 1066"/>
                <a:gd name="T74" fmla="*/ 175 w 571"/>
                <a:gd name="T75" fmla="*/ 917 h 1066"/>
                <a:gd name="T76" fmla="*/ 179 w 571"/>
                <a:gd name="T77" fmla="*/ 892 h 1066"/>
                <a:gd name="T78" fmla="*/ 196 w 571"/>
                <a:gd name="T79" fmla="*/ 883 h 1066"/>
                <a:gd name="T80" fmla="*/ 213 w 571"/>
                <a:gd name="T81" fmla="*/ 887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1" h="1066">
                  <a:moveTo>
                    <a:pt x="0" y="947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64"/>
                    <a:pt x="64" y="0"/>
                    <a:pt x="145" y="0"/>
                  </a:cubicBezTo>
                  <a:cubicBezTo>
                    <a:pt x="221" y="0"/>
                    <a:pt x="290" y="64"/>
                    <a:pt x="290" y="141"/>
                  </a:cubicBezTo>
                  <a:cubicBezTo>
                    <a:pt x="332" y="149"/>
                    <a:pt x="367" y="175"/>
                    <a:pt x="392" y="209"/>
                  </a:cubicBezTo>
                  <a:cubicBezTo>
                    <a:pt x="401" y="222"/>
                    <a:pt x="405" y="230"/>
                    <a:pt x="409" y="247"/>
                  </a:cubicBezTo>
                  <a:cubicBezTo>
                    <a:pt x="439" y="252"/>
                    <a:pt x="465" y="273"/>
                    <a:pt x="477" y="298"/>
                  </a:cubicBezTo>
                  <a:cubicBezTo>
                    <a:pt x="490" y="320"/>
                    <a:pt x="495" y="350"/>
                    <a:pt x="490" y="371"/>
                  </a:cubicBezTo>
                  <a:cubicBezTo>
                    <a:pt x="541" y="414"/>
                    <a:pt x="571" y="473"/>
                    <a:pt x="571" y="537"/>
                  </a:cubicBezTo>
                  <a:cubicBezTo>
                    <a:pt x="571" y="636"/>
                    <a:pt x="507" y="717"/>
                    <a:pt x="418" y="746"/>
                  </a:cubicBezTo>
                  <a:cubicBezTo>
                    <a:pt x="426" y="785"/>
                    <a:pt x="422" y="823"/>
                    <a:pt x="405" y="857"/>
                  </a:cubicBezTo>
                  <a:cubicBezTo>
                    <a:pt x="375" y="926"/>
                    <a:pt x="303" y="960"/>
                    <a:pt x="234" y="947"/>
                  </a:cubicBezTo>
                  <a:cubicBezTo>
                    <a:pt x="234" y="951"/>
                    <a:pt x="234" y="951"/>
                    <a:pt x="234" y="951"/>
                  </a:cubicBezTo>
                  <a:cubicBezTo>
                    <a:pt x="234" y="1015"/>
                    <a:pt x="183" y="1066"/>
                    <a:pt x="119" y="1066"/>
                  </a:cubicBezTo>
                  <a:cubicBezTo>
                    <a:pt x="55" y="1066"/>
                    <a:pt x="0" y="1015"/>
                    <a:pt x="0" y="947"/>
                  </a:cubicBezTo>
                  <a:close/>
                  <a:moveTo>
                    <a:pt x="213" y="887"/>
                  </a:moveTo>
                  <a:cubicBezTo>
                    <a:pt x="268" y="913"/>
                    <a:pt x="337" y="887"/>
                    <a:pt x="362" y="832"/>
                  </a:cubicBezTo>
                  <a:cubicBezTo>
                    <a:pt x="375" y="802"/>
                    <a:pt x="379" y="768"/>
                    <a:pt x="362" y="738"/>
                  </a:cubicBezTo>
                  <a:cubicBezTo>
                    <a:pt x="358" y="729"/>
                    <a:pt x="358" y="725"/>
                    <a:pt x="362" y="717"/>
                  </a:cubicBezTo>
                  <a:cubicBezTo>
                    <a:pt x="367" y="708"/>
                    <a:pt x="371" y="704"/>
                    <a:pt x="379" y="704"/>
                  </a:cubicBezTo>
                  <a:cubicBezTo>
                    <a:pt x="460" y="691"/>
                    <a:pt x="520" y="618"/>
                    <a:pt x="520" y="537"/>
                  </a:cubicBezTo>
                  <a:cubicBezTo>
                    <a:pt x="520" y="482"/>
                    <a:pt x="495" y="431"/>
                    <a:pt x="448" y="397"/>
                  </a:cubicBezTo>
                  <a:cubicBezTo>
                    <a:pt x="439" y="388"/>
                    <a:pt x="435" y="380"/>
                    <a:pt x="439" y="367"/>
                  </a:cubicBezTo>
                  <a:cubicBezTo>
                    <a:pt x="448" y="350"/>
                    <a:pt x="443" y="333"/>
                    <a:pt x="435" y="316"/>
                  </a:cubicBezTo>
                  <a:cubicBezTo>
                    <a:pt x="426" y="298"/>
                    <a:pt x="409" y="290"/>
                    <a:pt x="388" y="286"/>
                  </a:cubicBezTo>
                  <a:cubicBezTo>
                    <a:pt x="375" y="286"/>
                    <a:pt x="367" y="277"/>
                    <a:pt x="367" y="269"/>
                  </a:cubicBezTo>
                  <a:cubicBezTo>
                    <a:pt x="362" y="252"/>
                    <a:pt x="358" y="243"/>
                    <a:pt x="349" y="230"/>
                  </a:cubicBezTo>
                  <a:cubicBezTo>
                    <a:pt x="328" y="200"/>
                    <a:pt x="298" y="183"/>
                    <a:pt x="260" y="179"/>
                  </a:cubicBezTo>
                  <a:cubicBezTo>
                    <a:pt x="251" y="179"/>
                    <a:pt x="247" y="175"/>
                    <a:pt x="243" y="170"/>
                  </a:cubicBezTo>
                  <a:cubicBezTo>
                    <a:pt x="239" y="166"/>
                    <a:pt x="239" y="158"/>
                    <a:pt x="239" y="153"/>
                  </a:cubicBezTo>
                  <a:cubicBezTo>
                    <a:pt x="239" y="149"/>
                    <a:pt x="239" y="149"/>
                    <a:pt x="239" y="149"/>
                  </a:cubicBezTo>
                  <a:cubicBezTo>
                    <a:pt x="239" y="145"/>
                    <a:pt x="239" y="141"/>
                    <a:pt x="239" y="141"/>
                  </a:cubicBezTo>
                  <a:cubicBezTo>
                    <a:pt x="239" y="85"/>
                    <a:pt x="196" y="42"/>
                    <a:pt x="140" y="42"/>
                  </a:cubicBezTo>
                  <a:cubicBezTo>
                    <a:pt x="85" y="42"/>
                    <a:pt x="42" y="85"/>
                    <a:pt x="42" y="141"/>
                  </a:cubicBezTo>
                  <a:cubicBezTo>
                    <a:pt x="42" y="947"/>
                    <a:pt x="42" y="947"/>
                    <a:pt x="42" y="947"/>
                  </a:cubicBezTo>
                  <a:cubicBezTo>
                    <a:pt x="42" y="985"/>
                    <a:pt x="72" y="1015"/>
                    <a:pt x="111" y="1015"/>
                  </a:cubicBezTo>
                  <a:cubicBezTo>
                    <a:pt x="149" y="1015"/>
                    <a:pt x="179" y="985"/>
                    <a:pt x="179" y="947"/>
                  </a:cubicBezTo>
                  <a:cubicBezTo>
                    <a:pt x="179" y="938"/>
                    <a:pt x="179" y="930"/>
                    <a:pt x="175" y="917"/>
                  </a:cubicBezTo>
                  <a:cubicBezTo>
                    <a:pt x="170" y="909"/>
                    <a:pt x="175" y="896"/>
                    <a:pt x="179" y="892"/>
                  </a:cubicBezTo>
                  <a:cubicBezTo>
                    <a:pt x="183" y="887"/>
                    <a:pt x="192" y="883"/>
                    <a:pt x="196" y="883"/>
                  </a:cubicBezTo>
                  <a:cubicBezTo>
                    <a:pt x="204" y="887"/>
                    <a:pt x="209" y="887"/>
                    <a:pt x="213" y="887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153"/>
            <p:cNvSpPr>
              <a:spLocks/>
            </p:cNvSpPr>
            <p:nvPr/>
          </p:nvSpPr>
          <p:spPr bwMode="auto">
            <a:xfrm>
              <a:off x="3273425" y="2846388"/>
              <a:ext cx="192088" cy="112713"/>
            </a:xfrm>
            <a:custGeom>
              <a:avLst/>
              <a:gdLst>
                <a:gd name="T0" fmla="*/ 25 w 145"/>
                <a:gd name="T1" fmla="*/ 85 h 85"/>
                <a:gd name="T2" fmla="*/ 4 w 145"/>
                <a:gd name="T3" fmla="*/ 60 h 85"/>
                <a:gd name="T4" fmla="*/ 30 w 145"/>
                <a:gd name="T5" fmla="*/ 34 h 85"/>
                <a:gd name="T6" fmla="*/ 140 w 145"/>
                <a:gd name="T7" fmla="*/ 0 h 85"/>
                <a:gd name="T8" fmla="*/ 145 w 145"/>
                <a:gd name="T9" fmla="*/ 42 h 85"/>
                <a:gd name="T10" fmla="*/ 140 w 145"/>
                <a:gd name="T11" fmla="*/ 60 h 85"/>
                <a:gd name="T12" fmla="*/ 25 w 145"/>
                <a:gd name="T13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85">
                  <a:moveTo>
                    <a:pt x="25" y="85"/>
                  </a:moveTo>
                  <a:cubicBezTo>
                    <a:pt x="12" y="85"/>
                    <a:pt x="0" y="72"/>
                    <a:pt x="4" y="60"/>
                  </a:cubicBezTo>
                  <a:cubicBezTo>
                    <a:pt x="4" y="47"/>
                    <a:pt x="17" y="34"/>
                    <a:pt x="30" y="34"/>
                  </a:cubicBezTo>
                  <a:cubicBezTo>
                    <a:pt x="72" y="38"/>
                    <a:pt x="115" y="17"/>
                    <a:pt x="140" y="0"/>
                  </a:cubicBezTo>
                  <a:cubicBezTo>
                    <a:pt x="145" y="13"/>
                    <a:pt x="145" y="30"/>
                    <a:pt x="145" y="42"/>
                  </a:cubicBezTo>
                  <a:cubicBezTo>
                    <a:pt x="145" y="47"/>
                    <a:pt x="140" y="51"/>
                    <a:pt x="140" y="60"/>
                  </a:cubicBezTo>
                  <a:cubicBezTo>
                    <a:pt x="106" y="72"/>
                    <a:pt x="68" y="85"/>
                    <a:pt x="25" y="85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154"/>
            <p:cNvSpPr>
              <a:spLocks/>
            </p:cNvSpPr>
            <p:nvPr/>
          </p:nvSpPr>
          <p:spPr bwMode="auto">
            <a:xfrm>
              <a:off x="3419475" y="3003551"/>
              <a:ext cx="225425" cy="169863"/>
            </a:xfrm>
            <a:custGeom>
              <a:avLst/>
              <a:gdLst>
                <a:gd name="T0" fmla="*/ 34 w 170"/>
                <a:gd name="T1" fmla="*/ 128 h 128"/>
                <a:gd name="T2" fmla="*/ 29 w 170"/>
                <a:gd name="T3" fmla="*/ 128 h 128"/>
                <a:gd name="T4" fmla="*/ 4 w 170"/>
                <a:gd name="T5" fmla="*/ 107 h 128"/>
                <a:gd name="T6" fmla="*/ 25 w 170"/>
                <a:gd name="T7" fmla="*/ 77 h 128"/>
                <a:gd name="T8" fmla="*/ 123 w 170"/>
                <a:gd name="T9" fmla="*/ 0 h 128"/>
                <a:gd name="T10" fmla="*/ 123 w 170"/>
                <a:gd name="T11" fmla="*/ 0 h 128"/>
                <a:gd name="T12" fmla="*/ 170 w 170"/>
                <a:gd name="T13" fmla="*/ 17 h 128"/>
                <a:gd name="T14" fmla="*/ 34 w 170"/>
                <a:gd name="T15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0" h="128">
                  <a:moveTo>
                    <a:pt x="34" y="128"/>
                  </a:moveTo>
                  <a:cubicBezTo>
                    <a:pt x="29" y="128"/>
                    <a:pt x="29" y="128"/>
                    <a:pt x="29" y="128"/>
                  </a:cubicBezTo>
                  <a:cubicBezTo>
                    <a:pt x="17" y="128"/>
                    <a:pt x="8" y="120"/>
                    <a:pt x="4" y="107"/>
                  </a:cubicBezTo>
                  <a:cubicBezTo>
                    <a:pt x="0" y="94"/>
                    <a:pt x="12" y="81"/>
                    <a:pt x="25" y="77"/>
                  </a:cubicBezTo>
                  <a:cubicBezTo>
                    <a:pt x="93" y="64"/>
                    <a:pt x="115" y="26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40" y="0"/>
                    <a:pt x="157" y="9"/>
                    <a:pt x="170" y="17"/>
                  </a:cubicBezTo>
                  <a:cubicBezTo>
                    <a:pt x="153" y="60"/>
                    <a:pt x="115" y="111"/>
                    <a:pt x="34" y="128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155"/>
            <p:cNvSpPr>
              <a:spLocks/>
            </p:cNvSpPr>
            <p:nvPr/>
          </p:nvSpPr>
          <p:spPr bwMode="auto">
            <a:xfrm>
              <a:off x="3521075" y="3082926"/>
              <a:ext cx="123825" cy="214313"/>
            </a:xfrm>
            <a:custGeom>
              <a:avLst/>
              <a:gdLst>
                <a:gd name="T0" fmla="*/ 43 w 94"/>
                <a:gd name="T1" fmla="*/ 26 h 162"/>
                <a:gd name="T2" fmla="*/ 43 w 94"/>
                <a:gd name="T3" fmla="*/ 0 h 162"/>
                <a:gd name="T4" fmla="*/ 69 w 94"/>
                <a:gd name="T5" fmla="*/ 141 h 162"/>
                <a:gd name="T6" fmla="*/ 35 w 94"/>
                <a:gd name="T7" fmla="*/ 154 h 162"/>
                <a:gd name="T8" fmla="*/ 22 w 94"/>
                <a:gd name="T9" fmla="*/ 119 h 162"/>
                <a:gd name="T10" fmla="*/ 9 w 94"/>
                <a:gd name="T11" fmla="*/ 38 h 162"/>
                <a:gd name="T12" fmla="*/ 0 w 94"/>
                <a:gd name="T13" fmla="*/ 30 h 162"/>
                <a:gd name="T14" fmla="*/ 43 w 94"/>
                <a:gd name="T15" fmla="*/ 30 h 162"/>
                <a:gd name="T16" fmla="*/ 43 w 94"/>
                <a:gd name="T17" fmla="*/ 2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62">
                  <a:moveTo>
                    <a:pt x="43" y="26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69" y="21"/>
                    <a:pt x="94" y="68"/>
                    <a:pt x="69" y="141"/>
                  </a:cubicBezTo>
                  <a:cubicBezTo>
                    <a:pt x="64" y="149"/>
                    <a:pt x="47" y="162"/>
                    <a:pt x="35" y="154"/>
                  </a:cubicBezTo>
                  <a:cubicBezTo>
                    <a:pt x="22" y="149"/>
                    <a:pt x="13" y="132"/>
                    <a:pt x="22" y="119"/>
                  </a:cubicBezTo>
                  <a:cubicBezTo>
                    <a:pt x="43" y="64"/>
                    <a:pt x="13" y="43"/>
                    <a:pt x="9" y="38"/>
                  </a:cubicBezTo>
                  <a:cubicBezTo>
                    <a:pt x="5" y="34"/>
                    <a:pt x="5" y="34"/>
                    <a:pt x="0" y="30"/>
                  </a:cubicBezTo>
                  <a:cubicBezTo>
                    <a:pt x="43" y="30"/>
                    <a:pt x="43" y="30"/>
                    <a:pt x="43" y="30"/>
                  </a:cubicBezTo>
                  <a:lnTo>
                    <a:pt x="43" y="26"/>
                  </a:ln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156"/>
            <p:cNvSpPr>
              <a:spLocks/>
            </p:cNvSpPr>
            <p:nvPr/>
          </p:nvSpPr>
          <p:spPr bwMode="auto">
            <a:xfrm>
              <a:off x="3487738" y="3416301"/>
              <a:ext cx="187325" cy="238125"/>
            </a:xfrm>
            <a:custGeom>
              <a:avLst/>
              <a:gdLst>
                <a:gd name="T0" fmla="*/ 21 w 141"/>
                <a:gd name="T1" fmla="*/ 132 h 179"/>
                <a:gd name="T2" fmla="*/ 17 w 141"/>
                <a:gd name="T3" fmla="*/ 21 h 179"/>
                <a:gd name="T4" fmla="*/ 51 w 141"/>
                <a:gd name="T5" fmla="*/ 4 h 179"/>
                <a:gd name="T6" fmla="*/ 68 w 141"/>
                <a:gd name="T7" fmla="*/ 38 h 179"/>
                <a:gd name="T8" fmla="*/ 68 w 141"/>
                <a:gd name="T9" fmla="*/ 106 h 179"/>
                <a:gd name="T10" fmla="*/ 136 w 141"/>
                <a:gd name="T11" fmla="*/ 149 h 179"/>
                <a:gd name="T12" fmla="*/ 141 w 141"/>
                <a:gd name="T13" fmla="*/ 153 h 179"/>
                <a:gd name="T14" fmla="*/ 72 w 141"/>
                <a:gd name="T15" fmla="*/ 179 h 179"/>
                <a:gd name="T16" fmla="*/ 72 w 141"/>
                <a:gd name="T17" fmla="*/ 179 h 179"/>
                <a:gd name="T18" fmla="*/ 21 w 141"/>
                <a:gd name="T19" fmla="*/ 132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1" h="179">
                  <a:moveTo>
                    <a:pt x="21" y="132"/>
                  </a:moveTo>
                  <a:cubicBezTo>
                    <a:pt x="4" y="102"/>
                    <a:pt x="0" y="64"/>
                    <a:pt x="17" y="21"/>
                  </a:cubicBezTo>
                  <a:cubicBezTo>
                    <a:pt x="21" y="8"/>
                    <a:pt x="38" y="0"/>
                    <a:pt x="51" y="4"/>
                  </a:cubicBezTo>
                  <a:cubicBezTo>
                    <a:pt x="64" y="8"/>
                    <a:pt x="72" y="25"/>
                    <a:pt x="68" y="38"/>
                  </a:cubicBezTo>
                  <a:cubicBezTo>
                    <a:pt x="60" y="68"/>
                    <a:pt x="60" y="89"/>
                    <a:pt x="68" y="106"/>
                  </a:cubicBezTo>
                  <a:cubicBezTo>
                    <a:pt x="89" y="141"/>
                    <a:pt x="136" y="149"/>
                    <a:pt x="136" y="149"/>
                  </a:cubicBezTo>
                  <a:cubicBezTo>
                    <a:pt x="136" y="149"/>
                    <a:pt x="141" y="149"/>
                    <a:pt x="141" y="153"/>
                  </a:cubicBezTo>
                  <a:cubicBezTo>
                    <a:pt x="119" y="166"/>
                    <a:pt x="94" y="175"/>
                    <a:pt x="72" y="179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51" y="170"/>
                    <a:pt x="34" y="153"/>
                    <a:pt x="21" y="132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157"/>
            <p:cNvSpPr>
              <a:spLocks/>
            </p:cNvSpPr>
            <p:nvPr/>
          </p:nvSpPr>
          <p:spPr bwMode="auto">
            <a:xfrm>
              <a:off x="3357563" y="3471863"/>
              <a:ext cx="203200" cy="136525"/>
            </a:xfrm>
            <a:custGeom>
              <a:avLst/>
              <a:gdLst>
                <a:gd name="T0" fmla="*/ 4 w 153"/>
                <a:gd name="T1" fmla="*/ 69 h 103"/>
                <a:gd name="T2" fmla="*/ 59 w 153"/>
                <a:gd name="T3" fmla="*/ 9 h 103"/>
                <a:gd name="T4" fmla="*/ 136 w 153"/>
                <a:gd name="T5" fmla="*/ 13 h 103"/>
                <a:gd name="T6" fmla="*/ 153 w 153"/>
                <a:gd name="T7" fmla="*/ 60 h 103"/>
                <a:gd name="T8" fmla="*/ 153 w 153"/>
                <a:gd name="T9" fmla="*/ 60 h 103"/>
                <a:gd name="T10" fmla="*/ 123 w 153"/>
                <a:gd name="T11" fmla="*/ 64 h 103"/>
                <a:gd name="T12" fmla="*/ 76 w 153"/>
                <a:gd name="T13" fmla="*/ 56 h 103"/>
                <a:gd name="T14" fmla="*/ 51 w 153"/>
                <a:gd name="T15" fmla="*/ 86 h 103"/>
                <a:gd name="T16" fmla="*/ 25 w 153"/>
                <a:gd name="T17" fmla="*/ 103 h 103"/>
                <a:gd name="T18" fmla="*/ 17 w 153"/>
                <a:gd name="T19" fmla="*/ 103 h 103"/>
                <a:gd name="T20" fmla="*/ 4 w 153"/>
                <a:gd name="T21" fmla="*/ 6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03">
                  <a:moveTo>
                    <a:pt x="4" y="69"/>
                  </a:moveTo>
                  <a:cubicBezTo>
                    <a:pt x="21" y="30"/>
                    <a:pt x="42" y="13"/>
                    <a:pt x="59" y="9"/>
                  </a:cubicBezTo>
                  <a:cubicBezTo>
                    <a:pt x="89" y="0"/>
                    <a:pt x="119" y="5"/>
                    <a:pt x="136" y="13"/>
                  </a:cubicBezTo>
                  <a:cubicBezTo>
                    <a:pt x="136" y="30"/>
                    <a:pt x="145" y="47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45" y="69"/>
                    <a:pt x="132" y="69"/>
                    <a:pt x="123" y="64"/>
                  </a:cubicBezTo>
                  <a:cubicBezTo>
                    <a:pt x="123" y="64"/>
                    <a:pt x="98" y="52"/>
                    <a:pt x="76" y="56"/>
                  </a:cubicBezTo>
                  <a:cubicBezTo>
                    <a:pt x="64" y="60"/>
                    <a:pt x="55" y="69"/>
                    <a:pt x="51" y="86"/>
                  </a:cubicBezTo>
                  <a:cubicBezTo>
                    <a:pt x="47" y="94"/>
                    <a:pt x="38" y="103"/>
                    <a:pt x="25" y="103"/>
                  </a:cubicBezTo>
                  <a:cubicBezTo>
                    <a:pt x="21" y="103"/>
                    <a:pt x="17" y="103"/>
                    <a:pt x="17" y="103"/>
                  </a:cubicBezTo>
                  <a:cubicBezTo>
                    <a:pt x="4" y="99"/>
                    <a:pt x="0" y="81"/>
                    <a:pt x="4" y="69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158"/>
            <p:cNvSpPr>
              <a:spLocks/>
            </p:cNvSpPr>
            <p:nvPr/>
          </p:nvSpPr>
          <p:spPr bwMode="auto">
            <a:xfrm>
              <a:off x="3203575" y="3749676"/>
              <a:ext cx="193675" cy="169863"/>
            </a:xfrm>
            <a:custGeom>
              <a:avLst/>
              <a:gdLst>
                <a:gd name="T0" fmla="*/ 111 w 146"/>
                <a:gd name="T1" fmla="*/ 120 h 128"/>
                <a:gd name="T2" fmla="*/ 146 w 146"/>
                <a:gd name="T3" fmla="*/ 116 h 128"/>
                <a:gd name="T4" fmla="*/ 99 w 146"/>
                <a:gd name="T5" fmla="*/ 26 h 128"/>
                <a:gd name="T6" fmla="*/ 26 w 146"/>
                <a:gd name="T7" fmla="*/ 0 h 128"/>
                <a:gd name="T8" fmla="*/ 0 w 146"/>
                <a:gd name="T9" fmla="*/ 26 h 128"/>
                <a:gd name="T10" fmla="*/ 26 w 146"/>
                <a:gd name="T11" fmla="*/ 52 h 128"/>
                <a:gd name="T12" fmla="*/ 60 w 146"/>
                <a:gd name="T13" fmla="*/ 64 h 128"/>
                <a:gd name="T14" fmla="*/ 86 w 146"/>
                <a:gd name="T15" fmla="*/ 111 h 128"/>
                <a:gd name="T16" fmla="*/ 111 w 146"/>
                <a:gd name="T17" fmla="*/ 128 h 128"/>
                <a:gd name="T18" fmla="*/ 111 w 146"/>
                <a:gd name="T19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128">
                  <a:moveTo>
                    <a:pt x="111" y="120"/>
                  </a:moveTo>
                  <a:cubicBezTo>
                    <a:pt x="146" y="116"/>
                    <a:pt x="146" y="116"/>
                    <a:pt x="146" y="116"/>
                  </a:cubicBezTo>
                  <a:cubicBezTo>
                    <a:pt x="137" y="86"/>
                    <a:pt x="124" y="47"/>
                    <a:pt x="99" y="26"/>
                  </a:cubicBezTo>
                  <a:cubicBezTo>
                    <a:pt x="77" y="9"/>
                    <a:pt x="56" y="0"/>
                    <a:pt x="26" y="0"/>
                  </a:cubicBezTo>
                  <a:cubicBezTo>
                    <a:pt x="13" y="0"/>
                    <a:pt x="0" y="13"/>
                    <a:pt x="0" y="26"/>
                  </a:cubicBezTo>
                  <a:cubicBezTo>
                    <a:pt x="0" y="39"/>
                    <a:pt x="13" y="52"/>
                    <a:pt x="26" y="52"/>
                  </a:cubicBezTo>
                  <a:cubicBezTo>
                    <a:pt x="39" y="52"/>
                    <a:pt x="52" y="56"/>
                    <a:pt x="60" y="64"/>
                  </a:cubicBezTo>
                  <a:cubicBezTo>
                    <a:pt x="73" y="77"/>
                    <a:pt x="82" y="94"/>
                    <a:pt x="86" y="111"/>
                  </a:cubicBezTo>
                  <a:cubicBezTo>
                    <a:pt x="94" y="120"/>
                    <a:pt x="103" y="124"/>
                    <a:pt x="111" y="128"/>
                  </a:cubicBezTo>
                  <a:lnTo>
                    <a:pt x="111" y="120"/>
                  </a:ln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159"/>
            <p:cNvSpPr>
              <a:spLocks/>
            </p:cNvSpPr>
            <p:nvPr/>
          </p:nvSpPr>
          <p:spPr bwMode="auto">
            <a:xfrm>
              <a:off x="3278188" y="3694113"/>
              <a:ext cx="196850" cy="123825"/>
            </a:xfrm>
            <a:custGeom>
              <a:avLst/>
              <a:gdLst>
                <a:gd name="T0" fmla="*/ 43 w 149"/>
                <a:gd name="T1" fmla="*/ 89 h 94"/>
                <a:gd name="T2" fmla="*/ 43 w 149"/>
                <a:gd name="T3" fmla="*/ 89 h 94"/>
                <a:gd name="T4" fmla="*/ 0 w 149"/>
                <a:gd name="T5" fmla="*/ 60 h 94"/>
                <a:gd name="T6" fmla="*/ 124 w 149"/>
                <a:gd name="T7" fmla="*/ 4 h 94"/>
                <a:gd name="T8" fmla="*/ 145 w 149"/>
                <a:gd name="T9" fmla="*/ 34 h 94"/>
                <a:gd name="T10" fmla="*/ 115 w 149"/>
                <a:gd name="T11" fmla="*/ 55 h 94"/>
                <a:gd name="T12" fmla="*/ 43 w 149"/>
                <a:gd name="T13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94">
                  <a:moveTo>
                    <a:pt x="43" y="89"/>
                  </a:moveTo>
                  <a:cubicBezTo>
                    <a:pt x="43" y="89"/>
                    <a:pt x="43" y="94"/>
                    <a:pt x="43" y="89"/>
                  </a:cubicBezTo>
                  <a:cubicBezTo>
                    <a:pt x="30" y="81"/>
                    <a:pt x="17" y="68"/>
                    <a:pt x="0" y="60"/>
                  </a:cubicBezTo>
                  <a:cubicBezTo>
                    <a:pt x="30" y="4"/>
                    <a:pt x="94" y="0"/>
                    <a:pt x="124" y="4"/>
                  </a:cubicBezTo>
                  <a:cubicBezTo>
                    <a:pt x="136" y="8"/>
                    <a:pt x="149" y="21"/>
                    <a:pt x="145" y="34"/>
                  </a:cubicBezTo>
                  <a:cubicBezTo>
                    <a:pt x="145" y="47"/>
                    <a:pt x="132" y="60"/>
                    <a:pt x="115" y="55"/>
                  </a:cubicBezTo>
                  <a:cubicBezTo>
                    <a:pt x="115" y="55"/>
                    <a:pt x="64" y="47"/>
                    <a:pt x="43" y="89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160"/>
            <p:cNvSpPr>
              <a:spLocks/>
            </p:cNvSpPr>
            <p:nvPr/>
          </p:nvSpPr>
          <p:spPr bwMode="auto">
            <a:xfrm>
              <a:off x="3159125" y="3371851"/>
              <a:ext cx="158750" cy="254000"/>
            </a:xfrm>
            <a:custGeom>
              <a:avLst/>
              <a:gdLst>
                <a:gd name="T0" fmla="*/ 39 w 120"/>
                <a:gd name="T1" fmla="*/ 0 h 192"/>
                <a:gd name="T2" fmla="*/ 86 w 120"/>
                <a:gd name="T3" fmla="*/ 175 h 192"/>
                <a:gd name="T4" fmla="*/ 56 w 120"/>
                <a:gd name="T5" fmla="*/ 192 h 192"/>
                <a:gd name="T6" fmla="*/ 34 w 120"/>
                <a:gd name="T7" fmla="*/ 157 h 192"/>
                <a:gd name="T8" fmla="*/ 9 w 120"/>
                <a:gd name="T9" fmla="*/ 47 h 192"/>
                <a:gd name="T10" fmla="*/ 0 w 120"/>
                <a:gd name="T11" fmla="*/ 29 h 192"/>
                <a:gd name="T12" fmla="*/ 39 w 120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92">
                  <a:moveTo>
                    <a:pt x="39" y="0"/>
                  </a:moveTo>
                  <a:cubicBezTo>
                    <a:pt x="73" y="17"/>
                    <a:pt x="120" y="76"/>
                    <a:pt x="86" y="175"/>
                  </a:cubicBezTo>
                  <a:cubicBezTo>
                    <a:pt x="81" y="183"/>
                    <a:pt x="69" y="192"/>
                    <a:pt x="56" y="192"/>
                  </a:cubicBezTo>
                  <a:cubicBezTo>
                    <a:pt x="43" y="187"/>
                    <a:pt x="30" y="170"/>
                    <a:pt x="34" y="157"/>
                  </a:cubicBezTo>
                  <a:cubicBezTo>
                    <a:pt x="64" y="76"/>
                    <a:pt x="17" y="47"/>
                    <a:pt x="9" y="47"/>
                  </a:cubicBezTo>
                  <a:cubicBezTo>
                    <a:pt x="5" y="42"/>
                    <a:pt x="0" y="38"/>
                    <a:pt x="0" y="29"/>
                  </a:cubicBezTo>
                  <a:cubicBezTo>
                    <a:pt x="13" y="21"/>
                    <a:pt x="26" y="12"/>
                    <a:pt x="39" y="0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161"/>
            <p:cNvSpPr>
              <a:spLocks/>
            </p:cNvSpPr>
            <p:nvPr/>
          </p:nvSpPr>
          <p:spPr bwMode="auto">
            <a:xfrm>
              <a:off x="3113088" y="2952751"/>
              <a:ext cx="233363" cy="169863"/>
            </a:xfrm>
            <a:custGeom>
              <a:avLst/>
              <a:gdLst>
                <a:gd name="T0" fmla="*/ 171 w 175"/>
                <a:gd name="T1" fmla="*/ 89 h 128"/>
                <a:gd name="T2" fmla="*/ 158 w 175"/>
                <a:gd name="T3" fmla="*/ 124 h 128"/>
                <a:gd name="T4" fmla="*/ 145 w 175"/>
                <a:gd name="T5" fmla="*/ 128 h 128"/>
                <a:gd name="T6" fmla="*/ 124 w 175"/>
                <a:gd name="T7" fmla="*/ 115 h 128"/>
                <a:gd name="T8" fmla="*/ 0 w 175"/>
                <a:gd name="T9" fmla="*/ 60 h 128"/>
                <a:gd name="T10" fmla="*/ 0 w 175"/>
                <a:gd name="T11" fmla="*/ 8 h 128"/>
                <a:gd name="T12" fmla="*/ 171 w 175"/>
                <a:gd name="T13" fmla="*/ 89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128">
                  <a:moveTo>
                    <a:pt x="171" y="89"/>
                  </a:moveTo>
                  <a:cubicBezTo>
                    <a:pt x="175" y="102"/>
                    <a:pt x="171" y="119"/>
                    <a:pt x="158" y="124"/>
                  </a:cubicBezTo>
                  <a:cubicBezTo>
                    <a:pt x="154" y="124"/>
                    <a:pt x="150" y="128"/>
                    <a:pt x="145" y="128"/>
                  </a:cubicBezTo>
                  <a:cubicBezTo>
                    <a:pt x="137" y="128"/>
                    <a:pt x="128" y="124"/>
                    <a:pt x="124" y="115"/>
                  </a:cubicBezTo>
                  <a:cubicBezTo>
                    <a:pt x="94" y="55"/>
                    <a:pt x="34" y="55"/>
                    <a:pt x="0" y="6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0" y="0"/>
                    <a:pt x="137" y="13"/>
                    <a:pt x="171" y="89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162"/>
            <p:cNvSpPr>
              <a:spLocks/>
            </p:cNvSpPr>
            <p:nvPr/>
          </p:nvSpPr>
          <p:spPr bwMode="auto">
            <a:xfrm>
              <a:off x="3113088" y="3257551"/>
              <a:ext cx="160338" cy="209550"/>
            </a:xfrm>
            <a:custGeom>
              <a:avLst/>
              <a:gdLst>
                <a:gd name="T0" fmla="*/ 47 w 120"/>
                <a:gd name="T1" fmla="*/ 86 h 158"/>
                <a:gd name="T2" fmla="*/ 68 w 120"/>
                <a:gd name="T3" fmla="*/ 26 h 158"/>
                <a:gd name="T4" fmla="*/ 94 w 120"/>
                <a:gd name="T5" fmla="*/ 0 h 158"/>
                <a:gd name="T6" fmla="*/ 120 w 120"/>
                <a:gd name="T7" fmla="*/ 26 h 158"/>
                <a:gd name="T8" fmla="*/ 81 w 120"/>
                <a:gd name="T9" fmla="*/ 124 h 158"/>
                <a:gd name="T10" fmla="*/ 0 w 120"/>
                <a:gd name="T11" fmla="*/ 158 h 158"/>
                <a:gd name="T12" fmla="*/ 0 w 120"/>
                <a:gd name="T13" fmla="*/ 107 h 158"/>
                <a:gd name="T14" fmla="*/ 47 w 120"/>
                <a:gd name="T15" fmla="*/ 8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58">
                  <a:moveTo>
                    <a:pt x="47" y="86"/>
                  </a:moveTo>
                  <a:cubicBezTo>
                    <a:pt x="60" y="73"/>
                    <a:pt x="68" y="51"/>
                    <a:pt x="68" y="26"/>
                  </a:cubicBezTo>
                  <a:cubicBezTo>
                    <a:pt x="68" y="13"/>
                    <a:pt x="81" y="0"/>
                    <a:pt x="94" y="0"/>
                  </a:cubicBezTo>
                  <a:cubicBezTo>
                    <a:pt x="107" y="0"/>
                    <a:pt x="120" y="13"/>
                    <a:pt x="120" y="26"/>
                  </a:cubicBezTo>
                  <a:cubicBezTo>
                    <a:pt x="120" y="69"/>
                    <a:pt x="107" y="98"/>
                    <a:pt x="81" y="124"/>
                  </a:cubicBezTo>
                  <a:cubicBezTo>
                    <a:pt x="56" y="145"/>
                    <a:pt x="26" y="154"/>
                    <a:pt x="0" y="158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7" y="103"/>
                    <a:pt x="34" y="98"/>
                    <a:pt x="47" y="86"/>
                  </a:cubicBezTo>
                  <a:close/>
                </a:path>
              </a:pathLst>
            </a:custGeom>
            <a:solidFill>
              <a:srgbClr val="F055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163"/>
            <p:cNvSpPr>
              <a:spLocks/>
            </p:cNvSpPr>
            <p:nvPr/>
          </p:nvSpPr>
          <p:spPr bwMode="auto">
            <a:xfrm>
              <a:off x="2276475" y="3506788"/>
              <a:ext cx="1544638" cy="904875"/>
            </a:xfrm>
            <a:custGeom>
              <a:avLst/>
              <a:gdLst>
                <a:gd name="T0" fmla="*/ 0 w 1165"/>
                <a:gd name="T1" fmla="*/ 0 h 683"/>
                <a:gd name="T2" fmla="*/ 115 w 1165"/>
                <a:gd name="T3" fmla="*/ 235 h 683"/>
                <a:gd name="T4" fmla="*/ 320 w 1165"/>
                <a:gd name="T5" fmla="*/ 683 h 683"/>
                <a:gd name="T6" fmla="*/ 840 w 1165"/>
                <a:gd name="T7" fmla="*/ 683 h 683"/>
                <a:gd name="T8" fmla="*/ 1045 w 1165"/>
                <a:gd name="T9" fmla="*/ 239 h 683"/>
                <a:gd name="T10" fmla="*/ 1165 w 1165"/>
                <a:gd name="T11" fmla="*/ 0 h 683"/>
                <a:gd name="T12" fmla="*/ 0 w 1165"/>
                <a:gd name="T13" fmla="*/ 0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5" h="683">
                  <a:moveTo>
                    <a:pt x="0" y="0"/>
                  </a:moveTo>
                  <a:cubicBezTo>
                    <a:pt x="21" y="85"/>
                    <a:pt x="59" y="166"/>
                    <a:pt x="115" y="235"/>
                  </a:cubicBezTo>
                  <a:cubicBezTo>
                    <a:pt x="222" y="367"/>
                    <a:pt x="290" y="521"/>
                    <a:pt x="320" y="683"/>
                  </a:cubicBezTo>
                  <a:cubicBezTo>
                    <a:pt x="840" y="683"/>
                    <a:pt x="840" y="683"/>
                    <a:pt x="840" y="683"/>
                  </a:cubicBezTo>
                  <a:cubicBezTo>
                    <a:pt x="870" y="521"/>
                    <a:pt x="938" y="367"/>
                    <a:pt x="1045" y="239"/>
                  </a:cubicBezTo>
                  <a:cubicBezTo>
                    <a:pt x="1101" y="171"/>
                    <a:pt x="1143" y="90"/>
                    <a:pt x="116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164"/>
            <p:cNvSpPr>
              <a:spLocks/>
            </p:cNvSpPr>
            <p:nvPr/>
          </p:nvSpPr>
          <p:spPr bwMode="auto">
            <a:xfrm>
              <a:off x="2841625" y="4829176"/>
              <a:ext cx="407988" cy="119063"/>
            </a:xfrm>
            <a:custGeom>
              <a:avLst/>
              <a:gdLst>
                <a:gd name="T0" fmla="*/ 0 w 308"/>
                <a:gd name="T1" fmla="*/ 0 h 90"/>
                <a:gd name="T2" fmla="*/ 154 w 308"/>
                <a:gd name="T3" fmla="*/ 90 h 90"/>
                <a:gd name="T4" fmla="*/ 308 w 308"/>
                <a:gd name="T5" fmla="*/ 0 h 90"/>
                <a:gd name="T6" fmla="*/ 0 w 308"/>
                <a:gd name="T7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8" h="90">
                  <a:moveTo>
                    <a:pt x="0" y="0"/>
                  </a:moveTo>
                  <a:cubicBezTo>
                    <a:pt x="30" y="56"/>
                    <a:pt x="90" y="90"/>
                    <a:pt x="154" y="90"/>
                  </a:cubicBezTo>
                  <a:cubicBezTo>
                    <a:pt x="222" y="90"/>
                    <a:pt x="278" y="52"/>
                    <a:pt x="30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15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165"/>
            <p:cNvSpPr>
              <a:spLocks/>
            </p:cNvSpPr>
            <p:nvPr/>
          </p:nvSpPr>
          <p:spPr bwMode="auto">
            <a:xfrm>
              <a:off x="2701925" y="4411663"/>
              <a:ext cx="688975" cy="428625"/>
            </a:xfrm>
            <a:custGeom>
              <a:avLst/>
              <a:gdLst>
                <a:gd name="T0" fmla="*/ 520 w 520"/>
                <a:gd name="T1" fmla="*/ 239 h 324"/>
                <a:gd name="T2" fmla="*/ 520 w 520"/>
                <a:gd name="T3" fmla="*/ 0 h 324"/>
                <a:gd name="T4" fmla="*/ 0 w 520"/>
                <a:gd name="T5" fmla="*/ 0 h 324"/>
                <a:gd name="T6" fmla="*/ 0 w 520"/>
                <a:gd name="T7" fmla="*/ 239 h 324"/>
                <a:gd name="T8" fmla="*/ 85 w 520"/>
                <a:gd name="T9" fmla="*/ 324 h 324"/>
                <a:gd name="T10" fmla="*/ 426 w 520"/>
                <a:gd name="T11" fmla="*/ 324 h 324"/>
                <a:gd name="T12" fmla="*/ 520 w 520"/>
                <a:gd name="T13" fmla="*/ 23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0" h="324">
                  <a:moveTo>
                    <a:pt x="520" y="239"/>
                  </a:moveTo>
                  <a:cubicBezTo>
                    <a:pt x="520" y="0"/>
                    <a:pt x="520" y="0"/>
                    <a:pt x="5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86"/>
                    <a:pt x="38" y="324"/>
                    <a:pt x="85" y="324"/>
                  </a:cubicBezTo>
                  <a:cubicBezTo>
                    <a:pt x="426" y="324"/>
                    <a:pt x="426" y="324"/>
                    <a:pt x="426" y="324"/>
                  </a:cubicBezTo>
                  <a:cubicBezTo>
                    <a:pt x="478" y="324"/>
                    <a:pt x="520" y="286"/>
                    <a:pt x="520" y="239"/>
                  </a:cubicBezTo>
                  <a:close/>
                </a:path>
              </a:pathLst>
            </a:custGeom>
            <a:solidFill>
              <a:srgbClr val="344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166"/>
            <p:cNvSpPr>
              <a:spLocks/>
            </p:cNvSpPr>
            <p:nvPr/>
          </p:nvSpPr>
          <p:spPr bwMode="auto">
            <a:xfrm>
              <a:off x="2627313" y="4586288"/>
              <a:ext cx="842963" cy="147638"/>
            </a:xfrm>
            <a:custGeom>
              <a:avLst/>
              <a:gdLst>
                <a:gd name="T0" fmla="*/ 0 w 636"/>
                <a:gd name="T1" fmla="*/ 55 h 111"/>
                <a:gd name="T2" fmla="*/ 0 w 636"/>
                <a:gd name="T3" fmla="*/ 55 h 111"/>
                <a:gd name="T4" fmla="*/ 56 w 636"/>
                <a:gd name="T5" fmla="*/ 111 h 111"/>
                <a:gd name="T6" fmla="*/ 581 w 636"/>
                <a:gd name="T7" fmla="*/ 111 h 111"/>
                <a:gd name="T8" fmla="*/ 636 w 636"/>
                <a:gd name="T9" fmla="*/ 55 h 111"/>
                <a:gd name="T10" fmla="*/ 636 w 636"/>
                <a:gd name="T11" fmla="*/ 55 h 111"/>
                <a:gd name="T12" fmla="*/ 581 w 636"/>
                <a:gd name="T13" fmla="*/ 0 h 111"/>
                <a:gd name="T14" fmla="*/ 56 w 636"/>
                <a:gd name="T15" fmla="*/ 0 h 111"/>
                <a:gd name="T16" fmla="*/ 0 w 636"/>
                <a:gd name="T17" fmla="*/ 5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111">
                  <a:moveTo>
                    <a:pt x="0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85"/>
                    <a:pt x="26" y="111"/>
                    <a:pt x="56" y="111"/>
                  </a:cubicBezTo>
                  <a:cubicBezTo>
                    <a:pt x="581" y="111"/>
                    <a:pt x="581" y="111"/>
                    <a:pt x="581" y="111"/>
                  </a:cubicBezTo>
                  <a:cubicBezTo>
                    <a:pt x="610" y="111"/>
                    <a:pt x="636" y="85"/>
                    <a:pt x="636" y="55"/>
                  </a:cubicBezTo>
                  <a:cubicBezTo>
                    <a:pt x="636" y="55"/>
                    <a:pt x="636" y="55"/>
                    <a:pt x="636" y="55"/>
                  </a:cubicBezTo>
                  <a:cubicBezTo>
                    <a:pt x="636" y="26"/>
                    <a:pt x="610" y="0"/>
                    <a:pt x="581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2" y="0"/>
                    <a:pt x="0" y="26"/>
                    <a:pt x="0" y="55"/>
                  </a:cubicBezTo>
                  <a:close/>
                </a:path>
              </a:pathLst>
            </a:custGeom>
            <a:solidFill>
              <a:srgbClr val="415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167"/>
            <p:cNvSpPr>
              <a:spLocks/>
            </p:cNvSpPr>
            <p:nvPr/>
          </p:nvSpPr>
          <p:spPr bwMode="auto">
            <a:xfrm>
              <a:off x="2627313" y="4343401"/>
              <a:ext cx="842963" cy="146050"/>
            </a:xfrm>
            <a:custGeom>
              <a:avLst/>
              <a:gdLst>
                <a:gd name="T0" fmla="*/ 0 w 636"/>
                <a:gd name="T1" fmla="*/ 56 h 111"/>
                <a:gd name="T2" fmla="*/ 0 w 636"/>
                <a:gd name="T3" fmla="*/ 56 h 111"/>
                <a:gd name="T4" fmla="*/ 56 w 636"/>
                <a:gd name="T5" fmla="*/ 111 h 111"/>
                <a:gd name="T6" fmla="*/ 581 w 636"/>
                <a:gd name="T7" fmla="*/ 111 h 111"/>
                <a:gd name="T8" fmla="*/ 636 w 636"/>
                <a:gd name="T9" fmla="*/ 56 h 111"/>
                <a:gd name="T10" fmla="*/ 636 w 636"/>
                <a:gd name="T11" fmla="*/ 56 h 111"/>
                <a:gd name="T12" fmla="*/ 581 w 636"/>
                <a:gd name="T13" fmla="*/ 0 h 111"/>
                <a:gd name="T14" fmla="*/ 56 w 636"/>
                <a:gd name="T15" fmla="*/ 0 h 111"/>
                <a:gd name="T16" fmla="*/ 0 w 636"/>
                <a:gd name="T17" fmla="*/ 56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6" h="111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86"/>
                    <a:pt x="26" y="111"/>
                    <a:pt x="56" y="111"/>
                  </a:cubicBezTo>
                  <a:cubicBezTo>
                    <a:pt x="581" y="111"/>
                    <a:pt x="581" y="111"/>
                    <a:pt x="581" y="111"/>
                  </a:cubicBezTo>
                  <a:cubicBezTo>
                    <a:pt x="610" y="111"/>
                    <a:pt x="636" y="86"/>
                    <a:pt x="636" y="56"/>
                  </a:cubicBezTo>
                  <a:cubicBezTo>
                    <a:pt x="636" y="56"/>
                    <a:pt x="636" y="56"/>
                    <a:pt x="636" y="56"/>
                  </a:cubicBezTo>
                  <a:cubicBezTo>
                    <a:pt x="636" y="26"/>
                    <a:pt x="610" y="0"/>
                    <a:pt x="581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2" y="0"/>
                    <a:pt x="0" y="26"/>
                    <a:pt x="0" y="56"/>
                  </a:cubicBezTo>
                  <a:close/>
                </a:path>
              </a:pathLst>
            </a:custGeom>
            <a:solidFill>
              <a:srgbClr val="415A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7" name="ValueText">
            <a:extLst>
              <a:ext uri="{FF2B5EF4-FFF2-40B4-BE49-F238E27FC236}">
                <a16:creationId xmlns="" xmlns:lc="http://schemas.openxmlformats.org/drawingml/2006/lockedCanvas" xmlns:a16="http://schemas.microsoft.com/office/drawing/2014/main" id="{6457203B-121C-4A49-B55E-1E16EC063E42}"/>
              </a:ext>
            </a:extLst>
          </p:cNvPr>
          <p:cNvSpPr/>
          <p:nvPr/>
        </p:nvSpPr>
        <p:spPr>
          <a:xfrm>
            <a:off x="8479234" y="2425789"/>
            <a:ext cx="997525" cy="719132"/>
          </a:xfrm>
          <a:prstGeom prst="rect">
            <a:avLst/>
          </a:prstGeom>
        </p:spPr>
        <p:txBody>
          <a:bodyPr wrap="none" lIns="0" tIns="0" rIns="0" bIns="0" numCol="1">
            <a:prstTxWarp prst="textPlain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24%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638" name="ValueText">
            <a:extLst>
              <a:ext uri="{FF2B5EF4-FFF2-40B4-BE49-F238E27FC236}">
                <a16:creationId xmlns="" xmlns:lc="http://schemas.openxmlformats.org/drawingml/2006/lockedCanvas" xmlns:a16="http://schemas.microsoft.com/office/drawing/2014/main" id="{6457203B-121C-4A49-B55E-1E16EC063E42}"/>
              </a:ext>
            </a:extLst>
          </p:cNvPr>
          <p:cNvSpPr/>
          <p:nvPr/>
        </p:nvSpPr>
        <p:spPr>
          <a:xfrm>
            <a:off x="2895408" y="2425789"/>
            <a:ext cx="997525" cy="719132"/>
          </a:xfrm>
          <a:prstGeom prst="rect">
            <a:avLst/>
          </a:prstGeom>
        </p:spPr>
        <p:txBody>
          <a:bodyPr wrap="none" lIns="0" tIns="0" rIns="0" bIns="0" numCol="1">
            <a:prstTxWarp prst="textPlain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32%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  <p:sp>
        <p:nvSpPr>
          <p:cNvPr id="639" name="ValueText">
            <a:extLst>
              <a:ext uri="{FF2B5EF4-FFF2-40B4-BE49-F238E27FC236}">
                <a16:creationId xmlns="" xmlns:lc="http://schemas.openxmlformats.org/drawingml/2006/lockedCanvas" xmlns:a16="http://schemas.microsoft.com/office/drawing/2014/main" id="{6457203B-121C-4A49-B55E-1E16EC063E42}"/>
              </a:ext>
            </a:extLst>
          </p:cNvPr>
          <p:cNvSpPr/>
          <p:nvPr/>
        </p:nvSpPr>
        <p:spPr>
          <a:xfrm>
            <a:off x="2895408" y="4995062"/>
            <a:ext cx="997525" cy="719132"/>
          </a:xfrm>
          <a:prstGeom prst="rect">
            <a:avLst/>
          </a:prstGeom>
        </p:spPr>
        <p:txBody>
          <a:bodyPr wrap="none" lIns="0" tIns="0" rIns="0" bIns="0" numCol="1">
            <a:prstTxWarp prst="textPlain">
              <a:avLst/>
            </a:prstTxWarp>
            <a:normAutofit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Impact" panose="020B0806030902050204" pitchFamily="34" charset="0"/>
                <a:cs typeface="+mn-ea"/>
                <a:sym typeface="+mn-lt"/>
              </a:rPr>
              <a:t>22%</a:t>
            </a:r>
            <a:endParaRPr kumimoji="0" lang="en-US" altLang="zh-CN" sz="48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Impact" panose="020B0806030902050204" pitchFamily="34" charset="0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299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矩形 120"/>
          <p:cNvSpPr>
            <a:spLocks/>
          </p:cNvSpPr>
          <p:nvPr/>
        </p:nvSpPr>
        <p:spPr>
          <a:xfrm>
            <a:off x="0" y="5634441"/>
            <a:ext cx="12192000" cy="12235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矩形 121"/>
          <p:cNvSpPr/>
          <p:nvPr/>
        </p:nvSpPr>
        <p:spPr>
          <a:xfrm>
            <a:off x="3921754" y="326782"/>
            <a:ext cx="43484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1"/>
                </a:solidFill>
              </a:rPr>
              <a:t>注意力稀缺的时代</a:t>
            </a:r>
            <a:endParaRPr lang="en-US" altLang="zh-CN" sz="4000" b="1" dirty="0">
              <a:solidFill>
                <a:schemeClr val="accent1"/>
              </a:solidFill>
            </a:endParaRPr>
          </a:p>
        </p:txBody>
      </p:sp>
      <p:sp>
        <p:nvSpPr>
          <p:cNvPr id="129" name="矩形 128"/>
          <p:cNvSpPr>
            <a:spLocks/>
          </p:cNvSpPr>
          <p:nvPr/>
        </p:nvSpPr>
        <p:spPr>
          <a:xfrm>
            <a:off x="0" y="6775933"/>
            <a:ext cx="12192000" cy="118176"/>
          </a:xfrm>
          <a:prstGeom prst="rect">
            <a:avLst/>
          </a:prstGeom>
          <a:solidFill>
            <a:srgbClr val="009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271732" y="1304043"/>
            <a:ext cx="9648536" cy="5037818"/>
            <a:chOff x="1461274" y="1304043"/>
            <a:chExt cx="9648536" cy="5037818"/>
          </a:xfrm>
        </p:grpSpPr>
        <p:grpSp>
          <p:nvGrpSpPr>
            <p:cNvPr id="175" name="组合 174"/>
            <p:cNvGrpSpPr/>
            <p:nvPr/>
          </p:nvGrpSpPr>
          <p:grpSpPr>
            <a:xfrm>
              <a:off x="4808147" y="1304043"/>
              <a:ext cx="2954790" cy="5037818"/>
              <a:chOff x="1461274" y="1304043"/>
              <a:chExt cx="2954790" cy="5037818"/>
            </a:xfrm>
          </p:grpSpPr>
          <p:sp>
            <p:nvSpPr>
              <p:cNvPr id="176" name="Freeform 6"/>
              <p:cNvSpPr>
                <a:spLocks/>
              </p:cNvSpPr>
              <p:nvPr/>
            </p:nvSpPr>
            <p:spPr bwMode="auto">
              <a:xfrm>
                <a:off x="1461274" y="1558539"/>
                <a:ext cx="2954790" cy="4649787"/>
              </a:xfrm>
              <a:custGeom>
                <a:avLst/>
                <a:gdLst>
                  <a:gd name="T0" fmla="*/ 2055 w 2111"/>
                  <a:gd name="T1" fmla="*/ 2442 h 2442"/>
                  <a:gd name="T2" fmla="*/ 56 w 2111"/>
                  <a:gd name="T3" fmla="*/ 2442 h 2442"/>
                  <a:gd name="T4" fmla="*/ 0 w 2111"/>
                  <a:gd name="T5" fmla="*/ 2387 h 2442"/>
                  <a:gd name="T6" fmla="*/ 0 w 2111"/>
                  <a:gd name="T7" fmla="*/ 56 h 2442"/>
                  <a:gd name="T8" fmla="*/ 56 w 2111"/>
                  <a:gd name="T9" fmla="*/ 0 h 2442"/>
                  <a:gd name="T10" fmla="*/ 2055 w 2111"/>
                  <a:gd name="T11" fmla="*/ 0 h 2442"/>
                  <a:gd name="T12" fmla="*/ 2111 w 2111"/>
                  <a:gd name="T13" fmla="*/ 56 h 2442"/>
                  <a:gd name="T14" fmla="*/ 2111 w 2111"/>
                  <a:gd name="T15" fmla="*/ 2387 h 2442"/>
                  <a:gd name="T16" fmla="*/ 2055 w 2111"/>
                  <a:gd name="T17" fmla="*/ 2442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1" h="2442">
                    <a:moveTo>
                      <a:pt x="2055" y="2442"/>
                    </a:moveTo>
                    <a:cubicBezTo>
                      <a:pt x="56" y="2442"/>
                      <a:pt x="56" y="2442"/>
                      <a:pt x="56" y="2442"/>
                    </a:cubicBezTo>
                    <a:cubicBezTo>
                      <a:pt x="25" y="2442"/>
                      <a:pt x="0" y="2417"/>
                      <a:pt x="0" y="238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2055" y="0"/>
                      <a:pt x="2055" y="0"/>
                      <a:pt x="2055" y="0"/>
                    </a:cubicBezTo>
                    <a:cubicBezTo>
                      <a:pt x="2086" y="0"/>
                      <a:pt x="2111" y="25"/>
                      <a:pt x="2111" y="56"/>
                    </a:cubicBezTo>
                    <a:cubicBezTo>
                      <a:pt x="2111" y="2387"/>
                      <a:pt x="2111" y="2387"/>
                      <a:pt x="2111" y="2387"/>
                    </a:cubicBezTo>
                    <a:cubicBezTo>
                      <a:pt x="2111" y="2417"/>
                      <a:pt x="2086" y="2442"/>
                      <a:pt x="2055" y="244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5"/>
              <p:cNvSpPr>
                <a:spLocks/>
              </p:cNvSpPr>
              <p:nvPr/>
            </p:nvSpPr>
            <p:spPr bwMode="auto">
              <a:xfrm>
                <a:off x="1461274" y="5925936"/>
                <a:ext cx="2954790" cy="415925"/>
              </a:xfrm>
              <a:custGeom>
                <a:avLst/>
                <a:gdLst>
                  <a:gd name="T0" fmla="*/ 2055 w 2111"/>
                  <a:gd name="T1" fmla="*/ 218 h 218"/>
                  <a:gd name="T2" fmla="*/ 56 w 2111"/>
                  <a:gd name="T3" fmla="*/ 218 h 218"/>
                  <a:gd name="T4" fmla="*/ 0 w 2111"/>
                  <a:gd name="T5" fmla="*/ 162 h 218"/>
                  <a:gd name="T6" fmla="*/ 0 w 2111"/>
                  <a:gd name="T7" fmla="*/ 56 h 218"/>
                  <a:gd name="T8" fmla="*/ 56 w 2111"/>
                  <a:gd name="T9" fmla="*/ 0 h 218"/>
                  <a:gd name="T10" fmla="*/ 2055 w 2111"/>
                  <a:gd name="T11" fmla="*/ 0 h 218"/>
                  <a:gd name="T12" fmla="*/ 2111 w 2111"/>
                  <a:gd name="T13" fmla="*/ 56 h 218"/>
                  <a:gd name="T14" fmla="*/ 2111 w 2111"/>
                  <a:gd name="T15" fmla="*/ 162 h 218"/>
                  <a:gd name="T16" fmla="*/ 2055 w 2111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1" h="218">
                    <a:moveTo>
                      <a:pt x="2055" y="218"/>
                    </a:moveTo>
                    <a:cubicBezTo>
                      <a:pt x="56" y="218"/>
                      <a:pt x="56" y="218"/>
                      <a:pt x="56" y="218"/>
                    </a:cubicBezTo>
                    <a:cubicBezTo>
                      <a:pt x="25" y="218"/>
                      <a:pt x="0" y="193"/>
                      <a:pt x="0" y="16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2055" y="0"/>
                      <a:pt x="2055" y="0"/>
                      <a:pt x="2055" y="0"/>
                    </a:cubicBezTo>
                    <a:cubicBezTo>
                      <a:pt x="2086" y="0"/>
                      <a:pt x="2111" y="25"/>
                      <a:pt x="2111" y="56"/>
                    </a:cubicBezTo>
                    <a:cubicBezTo>
                      <a:pt x="2111" y="162"/>
                      <a:pt x="2111" y="162"/>
                      <a:pt x="2111" y="162"/>
                    </a:cubicBezTo>
                    <a:cubicBezTo>
                      <a:pt x="2111" y="193"/>
                      <a:pt x="2086" y="218"/>
                      <a:pt x="2055" y="218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6"/>
              <p:cNvSpPr>
                <a:spLocks/>
              </p:cNvSpPr>
              <p:nvPr/>
            </p:nvSpPr>
            <p:spPr bwMode="auto">
              <a:xfrm>
                <a:off x="1461274" y="1598411"/>
                <a:ext cx="2954790" cy="4649787"/>
              </a:xfrm>
              <a:custGeom>
                <a:avLst/>
                <a:gdLst>
                  <a:gd name="T0" fmla="*/ 2055 w 2111"/>
                  <a:gd name="T1" fmla="*/ 2442 h 2442"/>
                  <a:gd name="T2" fmla="*/ 56 w 2111"/>
                  <a:gd name="T3" fmla="*/ 2442 h 2442"/>
                  <a:gd name="T4" fmla="*/ 0 w 2111"/>
                  <a:gd name="T5" fmla="*/ 2387 h 2442"/>
                  <a:gd name="T6" fmla="*/ 0 w 2111"/>
                  <a:gd name="T7" fmla="*/ 56 h 2442"/>
                  <a:gd name="T8" fmla="*/ 56 w 2111"/>
                  <a:gd name="T9" fmla="*/ 0 h 2442"/>
                  <a:gd name="T10" fmla="*/ 2055 w 2111"/>
                  <a:gd name="T11" fmla="*/ 0 h 2442"/>
                  <a:gd name="T12" fmla="*/ 2111 w 2111"/>
                  <a:gd name="T13" fmla="*/ 56 h 2442"/>
                  <a:gd name="T14" fmla="*/ 2111 w 2111"/>
                  <a:gd name="T15" fmla="*/ 2387 h 2442"/>
                  <a:gd name="T16" fmla="*/ 2055 w 2111"/>
                  <a:gd name="T17" fmla="*/ 2442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1" h="2442">
                    <a:moveTo>
                      <a:pt x="2055" y="2442"/>
                    </a:moveTo>
                    <a:cubicBezTo>
                      <a:pt x="56" y="2442"/>
                      <a:pt x="56" y="2442"/>
                      <a:pt x="56" y="2442"/>
                    </a:cubicBezTo>
                    <a:cubicBezTo>
                      <a:pt x="25" y="2442"/>
                      <a:pt x="0" y="2417"/>
                      <a:pt x="0" y="238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2055" y="0"/>
                      <a:pt x="2055" y="0"/>
                      <a:pt x="2055" y="0"/>
                    </a:cubicBezTo>
                    <a:cubicBezTo>
                      <a:pt x="2086" y="0"/>
                      <a:pt x="2111" y="25"/>
                      <a:pt x="2111" y="56"/>
                    </a:cubicBezTo>
                    <a:cubicBezTo>
                      <a:pt x="2111" y="2387"/>
                      <a:pt x="2111" y="2387"/>
                      <a:pt x="2111" y="2387"/>
                    </a:cubicBezTo>
                    <a:cubicBezTo>
                      <a:pt x="2111" y="2417"/>
                      <a:pt x="2086" y="2442"/>
                      <a:pt x="2055" y="24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7"/>
              <p:cNvSpPr>
                <a:spLocks/>
              </p:cNvSpPr>
              <p:nvPr/>
            </p:nvSpPr>
            <p:spPr bwMode="auto">
              <a:xfrm>
                <a:off x="1705077" y="5703686"/>
                <a:ext cx="2467186" cy="381000"/>
              </a:xfrm>
              <a:custGeom>
                <a:avLst/>
                <a:gdLst>
                  <a:gd name="T0" fmla="*/ 1718 w 1763"/>
                  <a:gd name="T1" fmla="*/ 200 h 200"/>
                  <a:gd name="T2" fmla="*/ 45 w 1763"/>
                  <a:gd name="T3" fmla="*/ 200 h 200"/>
                  <a:gd name="T4" fmla="*/ 0 w 1763"/>
                  <a:gd name="T5" fmla="*/ 155 h 200"/>
                  <a:gd name="T6" fmla="*/ 0 w 1763"/>
                  <a:gd name="T7" fmla="*/ 45 h 200"/>
                  <a:gd name="T8" fmla="*/ 45 w 1763"/>
                  <a:gd name="T9" fmla="*/ 0 h 200"/>
                  <a:gd name="T10" fmla="*/ 1718 w 1763"/>
                  <a:gd name="T11" fmla="*/ 0 h 200"/>
                  <a:gd name="T12" fmla="*/ 1763 w 1763"/>
                  <a:gd name="T13" fmla="*/ 45 h 200"/>
                  <a:gd name="T14" fmla="*/ 1763 w 1763"/>
                  <a:gd name="T15" fmla="*/ 155 h 200"/>
                  <a:gd name="T16" fmla="*/ 1718 w 1763"/>
                  <a:gd name="T1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3" h="200">
                    <a:moveTo>
                      <a:pt x="1718" y="200"/>
                    </a:moveTo>
                    <a:cubicBezTo>
                      <a:pt x="45" y="200"/>
                      <a:pt x="45" y="200"/>
                      <a:pt x="45" y="200"/>
                    </a:cubicBezTo>
                    <a:cubicBezTo>
                      <a:pt x="20" y="200"/>
                      <a:pt x="0" y="180"/>
                      <a:pt x="0" y="15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1718" y="0"/>
                      <a:pt x="1718" y="0"/>
                      <a:pt x="1718" y="0"/>
                    </a:cubicBezTo>
                    <a:cubicBezTo>
                      <a:pt x="1743" y="0"/>
                      <a:pt x="1763" y="20"/>
                      <a:pt x="1763" y="45"/>
                    </a:cubicBezTo>
                    <a:cubicBezTo>
                      <a:pt x="1763" y="155"/>
                      <a:pt x="1763" y="155"/>
                      <a:pt x="1763" y="155"/>
                    </a:cubicBezTo>
                    <a:cubicBezTo>
                      <a:pt x="1763" y="180"/>
                      <a:pt x="1743" y="200"/>
                      <a:pt x="1718" y="200"/>
                    </a:cubicBezTo>
                    <a:close/>
                  </a:path>
                </a:pathLst>
              </a:custGeom>
              <a:solidFill>
                <a:srgbClr val="95A4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8"/>
              <p:cNvSpPr>
                <a:spLocks/>
              </p:cNvSpPr>
              <p:nvPr/>
            </p:nvSpPr>
            <p:spPr bwMode="auto">
              <a:xfrm>
                <a:off x="1705077" y="1868286"/>
                <a:ext cx="2467186" cy="4148137"/>
              </a:xfrm>
              <a:custGeom>
                <a:avLst/>
                <a:gdLst>
                  <a:gd name="T0" fmla="*/ 1718 w 1763"/>
                  <a:gd name="T1" fmla="*/ 2178 h 2178"/>
                  <a:gd name="T2" fmla="*/ 45 w 1763"/>
                  <a:gd name="T3" fmla="*/ 2178 h 2178"/>
                  <a:gd name="T4" fmla="*/ 0 w 1763"/>
                  <a:gd name="T5" fmla="*/ 2133 h 2178"/>
                  <a:gd name="T6" fmla="*/ 0 w 1763"/>
                  <a:gd name="T7" fmla="*/ 45 h 2178"/>
                  <a:gd name="T8" fmla="*/ 45 w 1763"/>
                  <a:gd name="T9" fmla="*/ 0 h 2178"/>
                  <a:gd name="T10" fmla="*/ 1718 w 1763"/>
                  <a:gd name="T11" fmla="*/ 0 h 2178"/>
                  <a:gd name="T12" fmla="*/ 1763 w 1763"/>
                  <a:gd name="T13" fmla="*/ 45 h 2178"/>
                  <a:gd name="T14" fmla="*/ 1763 w 1763"/>
                  <a:gd name="T15" fmla="*/ 2133 h 2178"/>
                  <a:gd name="T16" fmla="*/ 1718 w 1763"/>
                  <a:gd name="T17" fmla="*/ 2178 h 2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3" h="2178">
                    <a:moveTo>
                      <a:pt x="1718" y="2178"/>
                    </a:moveTo>
                    <a:cubicBezTo>
                      <a:pt x="45" y="2178"/>
                      <a:pt x="45" y="2178"/>
                      <a:pt x="45" y="2178"/>
                    </a:cubicBezTo>
                    <a:cubicBezTo>
                      <a:pt x="20" y="2178"/>
                      <a:pt x="0" y="2158"/>
                      <a:pt x="0" y="213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1718" y="0"/>
                      <a:pt x="1718" y="0"/>
                      <a:pt x="1718" y="0"/>
                    </a:cubicBezTo>
                    <a:cubicBezTo>
                      <a:pt x="1743" y="0"/>
                      <a:pt x="1763" y="20"/>
                      <a:pt x="1763" y="45"/>
                    </a:cubicBezTo>
                    <a:cubicBezTo>
                      <a:pt x="1763" y="2133"/>
                      <a:pt x="1763" y="2133"/>
                      <a:pt x="1763" y="2133"/>
                    </a:cubicBezTo>
                    <a:cubicBezTo>
                      <a:pt x="1763" y="2158"/>
                      <a:pt x="1743" y="2178"/>
                      <a:pt x="1718" y="2178"/>
                    </a:cubicBezTo>
                    <a:close/>
                  </a:path>
                </a:pathLst>
              </a:custGeom>
              <a:solidFill>
                <a:srgbClr val="FB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81" name="组合 180"/>
              <p:cNvGrpSpPr/>
              <p:nvPr/>
            </p:nvGrpSpPr>
            <p:grpSpPr>
              <a:xfrm>
                <a:off x="2182893" y="1304043"/>
                <a:ext cx="1511554" cy="587150"/>
                <a:chOff x="2024063" y="1454151"/>
                <a:chExt cx="2170113" cy="842962"/>
              </a:xfrm>
            </p:grpSpPr>
            <p:sp>
              <p:nvSpPr>
                <p:cNvPr id="182" name="Freeform 9"/>
                <p:cNvSpPr>
                  <a:spLocks/>
                </p:cNvSpPr>
                <p:nvPr/>
              </p:nvSpPr>
              <p:spPr bwMode="auto">
                <a:xfrm>
                  <a:off x="2024063" y="1789113"/>
                  <a:ext cx="2170113" cy="365125"/>
                </a:xfrm>
                <a:custGeom>
                  <a:avLst/>
                  <a:gdLst>
                    <a:gd name="T0" fmla="*/ 1139 w 1139"/>
                    <a:gd name="T1" fmla="*/ 192 h 192"/>
                    <a:gd name="T2" fmla="*/ 0 w 1139"/>
                    <a:gd name="T3" fmla="*/ 192 h 192"/>
                    <a:gd name="T4" fmla="*/ 0 w 1139"/>
                    <a:gd name="T5" fmla="*/ 26 h 192"/>
                    <a:gd name="T6" fmla="*/ 25 w 1139"/>
                    <a:gd name="T7" fmla="*/ 0 h 192"/>
                    <a:gd name="T8" fmla="*/ 1113 w 1139"/>
                    <a:gd name="T9" fmla="*/ 0 h 192"/>
                    <a:gd name="T10" fmla="*/ 1139 w 1139"/>
                    <a:gd name="T11" fmla="*/ 26 h 192"/>
                    <a:gd name="T12" fmla="*/ 1139 w 1139"/>
                    <a:gd name="T13" fmla="*/ 192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9" h="192">
                      <a:moveTo>
                        <a:pt x="1139" y="192"/>
                      </a:moveTo>
                      <a:cubicBezTo>
                        <a:pt x="0" y="192"/>
                        <a:pt x="0" y="192"/>
                        <a:pt x="0" y="19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1113" y="0"/>
                        <a:pt x="1113" y="0"/>
                        <a:pt x="1113" y="0"/>
                      </a:cubicBezTo>
                      <a:cubicBezTo>
                        <a:pt x="1128" y="0"/>
                        <a:pt x="1139" y="11"/>
                        <a:pt x="1139" y="26"/>
                      </a:cubicBezTo>
                      <a:lnTo>
                        <a:pt x="1139" y="192"/>
                      </a:lnTo>
                      <a:close/>
                    </a:path>
                  </a:pathLst>
                </a:custGeom>
                <a:solidFill>
                  <a:srgbClr val="95A4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3" name="Rectangle 10"/>
                <p:cNvSpPr>
                  <a:spLocks noChangeArrowheads="1"/>
                </p:cNvSpPr>
                <p:nvPr/>
              </p:nvSpPr>
              <p:spPr bwMode="auto">
                <a:xfrm>
                  <a:off x="2024063" y="2154238"/>
                  <a:ext cx="2170113" cy="142875"/>
                </a:xfrm>
                <a:prstGeom prst="rect">
                  <a:avLst/>
                </a:prstGeom>
                <a:solidFill>
                  <a:srgbClr val="808C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4" name="Oval 11"/>
                <p:cNvSpPr>
                  <a:spLocks noChangeArrowheads="1"/>
                </p:cNvSpPr>
                <p:nvPr/>
              </p:nvSpPr>
              <p:spPr bwMode="auto">
                <a:xfrm>
                  <a:off x="2794000" y="1454151"/>
                  <a:ext cx="630238" cy="630237"/>
                </a:xfrm>
                <a:prstGeom prst="ellipse">
                  <a:avLst/>
                </a:prstGeom>
                <a:solidFill>
                  <a:srgbClr val="95A4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5" name="Oval 12"/>
                <p:cNvSpPr>
                  <a:spLocks noChangeArrowheads="1"/>
                </p:cNvSpPr>
                <p:nvPr/>
              </p:nvSpPr>
              <p:spPr bwMode="auto">
                <a:xfrm>
                  <a:off x="2936875" y="1597025"/>
                  <a:ext cx="344488" cy="3444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5599113" y="2344738"/>
              <a:ext cx="1317625" cy="1317625"/>
            </a:xfrm>
            <a:custGeom>
              <a:avLst/>
              <a:gdLst>
                <a:gd name="T0" fmla="*/ 2932 w 3277"/>
                <a:gd name="T1" fmla="*/ 0 h 3277"/>
                <a:gd name="T2" fmla="*/ 345 w 3277"/>
                <a:gd name="T3" fmla="*/ 0 h 3277"/>
                <a:gd name="T4" fmla="*/ 0 w 3277"/>
                <a:gd name="T5" fmla="*/ 345 h 3277"/>
                <a:gd name="T6" fmla="*/ 0 w 3277"/>
                <a:gd name="T7" fmla="*/ 2932 h 3277"/>
                <a:gd name="T8" fmla="*/ 345 w 3277"/>
                <a:gd name="T9" fmla="*/ 3277 h 3277"/>
                <a:gd name="T10" fmla="*/ 2932 w 3277"/>
                <a:gd name="T11" fmla="*/ 3277 h 3277"/>
                <a:gd name="T12" fmla="*/ 3277 w 3277"/>
                <a:gd name="T13" fmla="*/ 2932 h 3277"/>
                <a:gd name="T14" fmla="*/ 3277 w 3277"/>
                <a:gd name="T15" fmla="*/ 345 h 3277"/>
                <a:gd name="T16" fmla="*/ 2932 w 3277"/>
                <a:gd name="T17" fmla="*/ 0 h 3277"/>
                <a:gd name="T18" fmla="*/ 2682 w 3277"/>
                <a:gd name="T19" fmla="*/ 1045 h 3277"/>
                <a:gd name="T20" fmla="*/ 2531 w 3277"/>
                <a:gd name="T21" fmla="*/ 1183 h 3277"/>
                <a:gd name="T22" fmla="*/ 2383 w 3277"/>
                <a:gd name="T23" fmla="*/ 1020 h 3277"/>
                <a:gd name="T24" fmla="*/ 2402 w 3277"/>
                <a:gd name="T25" fmla="*/ 798 h 3277"/>
                <a:gd name="T26" fmla="*/ 1644 w 3277"/>
                <a:gd name="T27" fmla="*/ 1403 h 3277"/>
                <a:gd name="T28" fmla="*/ 1552 w 3277"/>
                <a:gd name="T29" fmla="*/ 1437 h 3277"/>
                <a:gd name="T30" fmla="*/ 1450 w 3277"/>
                <a:gd name="T31" fmla="*/ 1396 h 3277"/>
                <a:gd name="T32" fmla="*/ 1030 w 3277"/>
                <a:gd name="T33" fmla="*/ 1007 h 3277"/>
                <a:gd name="T34" fmla="*/ 613 w 3277"/>
                <a:gd name="T35" fmla="*/ 1335 h 3277"/>
                <a:gd name="T36" fmla="*/ 403 w 3277"/>
                <a:gd name="T37" fmla="*/ 1309 h 3277"/>
                <a:gd name="T38" fmla="*/ 429 w 3277"/>
                <a:gd name="T39" fmla="*/ 1097 h 3277"/>
                <a:gd name="T40" fmla="*/ 946 w 3277"/>
                <a:gd name="T41" fmla="*/ 692 h 3277"/>
                <a:gd name="T42" fmla="*/ 1140 w 3277"/>
                <a:gd name="T43" fmla="*/ 701 h 3277"/>
                <a:gd name="T44" fmla="*/ 1559 w 3277"/>
                <a:gd name="T45" fmla="*/ 1089 h 3277"/>
                <a:gd name="T46" fmla="*/ 2211 w 3277"/>
                <a:gd name="T47" fmla="*/ 568 h 3277"/>
                <a:gd name="T48" fmla="*/ 1957 w 3277"/>
                <a:gd name="T49" fmla="*/ 537 h 3277"/>
                <a:gd name="T50" fmla="*/ 1825 w 3277"/>
                <a:gd name="T51" fmla="*/ 370 h 3277"/>
                <a:gd name="T52" fmla="*/ 1992 w 3277"/>
                <a:gd name="T53" fmla="*/ 239 h 3277"/>
                <a:gd name="T54" fmla="*/ 2600 w 3277"/>
                <a:gd name="T55" fmla="*/ 314 h 3277"/>
                <a:gd name="T56" fmla="*/ 2732 w 3277"/>
                <a:gd name="T57" fmla="*/ 476 h 3277"/>
                <a:gd name="T58" fmla="*/ 2682 w 3277"/>
                <a:gd name="T59" fmla="*/ 1045 h 3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77" h="3277">
                  <a:moveTo>
                    <a:pt x="2932" y="0"/>
                  </a:moveTo>
                  <a:cubicBezTo>
                    <a:pt x="345" y="0"/>
                    <a:pt x="345" y="0"/>
                    <a:pt x="345" y="0"/>
                  </a:cubicBezTo>
                  <a:cubicBezTo>
                    <a:pt x="154" y="0"/>
                    <a:pt x="0" y="154"/>
                    <a:pt x="0" y="345"/>
                  </a:cubicBezTo>
                  <a:cubicBezTo>
                    <a:pt x="0" y="2932"/>
                    <a:pt x="0" y="2932"/>
                    <a:pt x="0" y="2932"/>
                  </a:cubicBezTo>
                  <a:cubicBezTo>
                    <a:pt x="0" y="3122"/>
                    <a:pt x="154" y="3277"/>
                    <a:pt x="345" y="3277"/>
                  </a:cubicBezTo>
                  <a:cubicBezTo>
                    <a:pt x="2932" y="3277"/>
                    <a:pt x="2932" y="3277"/>
                    <a:pt x="2932" y="3277"/>
                  </a:cubicBezTo>
                  <a:cubicBezTo>
                    <a:pt x="3122" y="3277"/>
                    <a:pt x="3277" y="3122"/>
                    <a:pt x="3277" y="2932"/>
                  </a:cubicBezTo>
                  <a:cubicBezTo>
                    <a:pt x="3277" y="345"/>
                    <a:pt x="3277" y="345"/>
                    <a:pt x="3277" y="345"/>
                  </a:cubicBezTo>
                  <a:cubicBezTo>
                    <a:pt x="3277" y="154"/>
                    <a:pt x="3122" y="0"/>
                    <a:pt x="2932" y="0"/>
                  </a:cubicBezTo>
                  <a:close/>
                  <a:moveTo>
                    <a:pt x="2682" y="1045"/>
                  </a:moveTo>
                  <a:cubicBezTo>
                    <a:pt x="2674" y="1123"/>
                    <a:pt x="2608" y="1183"/>
                    <a:pt x="2531" y="1183"/>
                  </a:cubicBezTo>
                  <a:cubicBezTo>
                    <a:pt x="2531" y="1183"/>
                    <a:pt x="2371" y="1164"/>
                    <a:pt x="2383" y="1020"/>
                  </a:cubicBezTo>
                  <a:cubicBezTo>
                    <a:pt x="2402" y="798"/>
                    <a:pt x="2402" y="798"/>
                    <a:pt x="2402" y="798"/>
                  </a:cubicBezTo>
                  <a:cubicBezTo>
                    <a:pt x="1644" y="1403"/>
                    <a:pt x="1644" y="1403"/>
                    <a:pt x="1644" y="1403"/>
                  </a:cubicBezTo>
                  <a:cubicBezTo>
                    <a:pt x="1618" y="1425"/>
                    <a:pt x="1585" y="1437"/>
                    <a:pt x="1552" y="1437"/>
                  </a:cubicBezTo>
                  <a:cubicBezTo>
                    <a:pt x="1515" y="1437"/>
                    <a:pt x="1478" y="1424"/>
                    <a:pt x="1450" y="1396"/>
                  </a:cubicBezTo>
                  <a:cubicBezTo>
                    <a:pt x="1030" y="1007"/>
                    <a:pt x="1030" y="1007"/>
                    <a:pt x="1030" y="1007"/>
                  </a:cubicBezTo>
                  <a:cubicBezTo>
                    <a:pt x="613" y="1335"/>
                    <a:pt x="613" y="1335"/>
                    <a:pt x="613" y="1335"/>
                  </a:cubicBezTo>
                  <a:cubicBezTo>
                    <a:pt x="548" y="1386"/>
                    <a:pt x="454" y="1374"/>
                    <a:pt x="403" y="1309"/>
                  </a:cubicBezTo>
                  <a:cubicBezTo>
                    <a:pt x="401" y="1306"/>
                    <a:pt x="319" y="1186"/>
                    <a:pt x="429" y="1097"/>
                  </a:cubicBezTo>
                  <a:cubicBezTo>
                    <a:pt x="946" y="692"/>
                    <a:pt x="946" y="692"/>
                    <a:pt x="946" y="692"/>
                  </a:cubicBezTo>
                  <a:cubicBezTo>
                    <a:pt x="1004" y="647"/>
                    <a:pt x="1086" y="651"/>
                    <a:pt x="1140" y="701"/>
                  </a:cubicBezTo>
                  <a:cubicBezTo>
                    <a:pt x="1559" y="1089"/>
                    <a:pt x="1559" y="1089"/>
                    <a:pt x="1559" y="1089"/>
                  </a:cubicBezTo>
                  <a:cubicBezTo>
                    <a:pt x="2211" y="568"/>
                    <a:pt x="2211" y="568"/>
                    <a:pt x="2211" y="568"/>
                  </a:cubicBezTo>
                  <a:cubicBezTo>
                    <a:pt x="1957" y="537"/>
                    <a:pt x="1957" y="537"/>
                    <a:pt x="1957" y="537"/>
                  </a:cubicBezTo>
                  <a:cubicBezTo>
                    <a:pt x="1873" y="527"/>
                    <a:pt x="1816" y="451"/>
                    <a:pt x="1825" y="370"/>
                  </a:cubicBezTo>
                  <a:cubicBezTo>
                    <a:pt x="1835" y="288"/>
                    <a:pt x="1910" y="229"/>
                    <a:pt x="1992" y="239"/>
                  </a:cubicBezTo>
                  <a:cubicBezTo>
                    <a:pt x="2600" y="314"/>
                    <a:pt x="2600" y="314"/>
                    <a:pt x="2600" y="314"/>
                  </a:cubicBezTo>
                  <a:cubicBezTo>
                    <a:pt x="2671" y="327"/>
                    <a:pt x="2732" y="476"/>
                    <a:pt x="2732" y="476"/>
                  </a:cubicBezTo>
                  <a:lnTo>
                    <a:pt x="2682" y="10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74" name="组合 173"/>
            <p:cNvGrpSpPr/>
            <p:nvPr/>
          </p:nvGrpSpPr>
          <p:grpSpPr>
            <a:xfrm>
              <a:off x="1461274" y="1304043"/>
              <a:ext cx="2954790" cy="5037818"/>
              <a:chOff x="1461274" y="1304043"/>
              <a:chExt cx="2954790" cy="5037818"/>
            </a:xfrm>
          </p:grpSpPr>
          <p:sp>
            <p:nvSpPr>
              <p:cNvPr id="171" name="Freeform 6"/>
              <p:cNvSpPr>
                <a:spLocks/>
              </p:cNvSpPr>
              <p:nvPr/>
            </p:nvSpPr>
            <p:spPr bwMode="auto">
              <a:xfrm>
                <a:off x="1461274" y="1558539"/>
                <a:ext cx="2954790" cy="4649787"/>
              </a:xfrm>
              <a:custGeom>
                <a:avLst/>
                <a:gdLst>
                  <a:gd name="T0" fmla="*/ 2055 w 2111"/>
                  <a:gd name="T1" fmla="*/ 2442 h 2442"/>
                  <a:gd name="T2" fmla="*/ 56 w 2111"/>
                  <a:gd name="T3" fmla="*/ 2442 h 2442"/>
                  <a:gd name="T4" fmla="*/ 0 w 2111"/>
                  <a:gd name="T5" fmla="*/ 2387 h 2442"/>
                  <a:gd name="T6" fmla="*/ 0 w 2111"/>
                  <a:gd name="T7" fmla="*/ 56 h 2442"/>
                  <a:gd name="T8" fmla="*/ 56 w 2111"/>
                  <a:gd name="T9" fmla="*/ 0 h 2442"/>
                  <a:gd name="T10" fmla="*/ 2055 w 2111"/>
                  <a:gd name="T11" fmla="*/ 0 h 2442"/>
                  <a:gd name="T12" fmla="*/ 2111 w 2111"/>
                  <a:gd name="T13" fmla="*/ 56 h 2442"/>
                  <a:gd name="T14" fmla="*/ 2111 w 2111"/>
                  <a:gd name="T15" fmla="*/ 2387 h 2442"/>
                  <a:gd name="T16" fmla="*/ 2055 w 2111"/>
                  <a:gd name="T17" fmla="*/ 2442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1" h="2442">
                    <a:moveTo>
                      <a:pt x="2055" y="2442"/>
                    </a:moveTo>
                    <a:cubicBezTo>
                      <a:pt x="56" y="2442"/>
                      <a:pt x="56" y="2442"/>
                      <a:pt x="56" y="2442"/>
                    </a:cubicBezTo>
                    <a:cubicBezTo>
                      <a:pt x="25" y="2442"/>
                      <a:pt x="0" y="2417"/>
                      <a:pt x="0" y="238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2055" y="0"/>
                      <a:pt x="2055" y="0"/>
                      <a:pt x="2055" y="0"/>
                    </a:cubicBezTo>
                    <a:cubicBezTo>
                      <a:pt x="2086" y="0"/>
                      <a:pt x="2111" y="25"/>
                      <a:pt x="2111" y="56"/>
                    </a:cubicBezTo>
                    <a:cubicBezTo>
                      <a:pt x="2111" y="2387"/>
                      <a:pt x="2111" y="2387"/>
                      <a:pt x="2111" y="2387"/>
                    </a:cubicBezTo>
                    <a:cubicBezTo>
                      <a:pt x="2111" y="2417"/>
                      <a:pt x="2086" y="2442"/>
                      <a:pt x="2055" y="244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" name="Freeform 5"/>
              <p:cNvSpPr>
                <a:spLocks/>
              </p:cNvSpPr>
              <p:nvPr/>
            </p:nvSpPr>
            <p:spPr bwMode="auto">
              <a:xfrm>
                <a:off x="1461274" y="5925936"/>
                <a:ext cx="2954790" cy="415925"/>
              </a:xfrm>
              <a:custGeom>
                <a:avLst/>
                <a:gdLst>
                  <a:gd name="T0" fmla="*/ 2055 w 2111"/>
                  <a:gd name="T1" fmla="*/ 218 h 218"/>
                  <a:gd name="T2" fmla="*/ 56 w 2111"/>
                  <a:gd name="T3" fmla="*/ 218 h 218"/>
                  <a:gd name="T4" fmla="*/ 0 w 2111"/>
                  <a:gd name="T5" fmla="*/ 162 h 218"/>
                  <a:gd name="T6" fmla="*/ 0 w 2111"/>
                  <a:gd name="T7" fmla="*/ 56 h 218"/>
                  <a:gd name="T8" fmla="*/ 56 w 2111"/>
                  <a:gd name="T9" fmla="*/ 0 h 218"/>
                  <a:gd name="T10" fmla="*/ 2055 w 2111"/>
                  <a:gd name="T11" fmla="*/ 0 h 218"/>
                  <a:gd name="T12" fmla="*/ 2111 w 2111"/>
                  <a:gd name="T13" fmla="*/ 56 h 218"/>
                  <a:gd name="T14" fmla="*/ 2111 w 2111"/>
                  <a:gd name="T15" fmla="*/ 162 h 218"/>
                  <a:gd name="T16" fmla="*/ 2055 w 2111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1" h="218">
                    <a:moveTo>
                      <a:pt x="2055" y="218"/>
                    </a:moveTo>
                    <a:cubicBezTo>
                      <a:pt x="56" y="218"/>
                      <a:pt x="56" y="218"/>
                      <a:pt x="56" y="218"/>
                    </a:cubicBezTo>
                    <a:cubicBezTo>
                      <a:pt x="25" y="218"/>
                      <a:pt x="0" y="193"/>
                      <a:pt x="0" y="16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2055" y="0"/>
                      <a:pt x="2055" y="0"/>
                      <a:pt x="2055" y="0"/>
                    </a:cubicBezTo>
                    <a:cubicBezTo>
                      <a:pt x="2086" y="0"/>
                      <a:pt x="2111" y="25"/>
                      <a:pt x="2111" y="56"/>
                    </a:cubicBezTo>
                    <a:cubicBezTo>
                      <a:pt x="2111" y="162"/>
                      <a:pt x="2111" y="162"/>
                      <a:pt x="2111" y="162"/>
                    </a:cubicBezTo>
                    <a:cubicBezTo>
                      <a:pt x="2111" y="193"/>
                      <a:pt x="2086" y="218"/>
                      <a:pt x="2055" y="218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" name="Freeform 6"/>
              <p:cNvSpPr>
                <a:spLocks/>
              </p:cNvSpPr>
              <p:nvPr/>
            </p:nvSpPr>
            <p:spPr bwMode="auto">
              <a:xfrm>
                <a:off x="1461274" y="1598411"/>
                <a:ext cx="2954790" cy="4649787"/>
              </a:xfrm>
              <a:custGeom>
                <a:avLst/>
                <a:gdLst>
                  <a:gd name="T0" fmla="*/ 2055 w 2111"/>
                  <a:gd name="T1" fmla="*/ 2442 h 2442"/>
                  <a:gd name="T2" fmla="*/ 56 w 2111"/>
                  <a:gd name="T3" fmla="*/ 2442 h 2442"/>
                  <a:gd name="T4" fmla="*/ 0 w 2111"/>
                  <a:gd name="T5" fmla="*/ 2387 h 2442"/>
                  <a:gd name="T6" fmla="*/ 0 w 2111"/>
                  <a:gd name="T7" fmla="*/ 56 h 2442"/>
                  <a:gd name="T8" fmla="*/ 56 w 2111"/>
                  <a:gd name="T9" fmla="*/ 0 h 2442"/>
                  <a:gd name="T10" fmla="*/ 2055 w 2111"/>
                  <a:gd name="T11" fmla="*/ 0 h 2442"/>
                  <a:gd name="T12" fmla="*/ 2111 w 2111"/>
                  <a:gd name="T13" fmla="*/ 56 h 2442"/>
                  <a:gd name="T14" fmla="*/ 2111 w 2111"/>
                  <a:gd name="T15" fmla="*/ 2387 h 2442"/>
                  <a:gd name="T16" fmla="*/ 2055 w 2111"/>
                  <a:gd name="T17" fmla="*/ 2442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1" h="2442">
                    <a:moveTo>
                      <a:pt x="2055" y="2442"/>
                    </a:moveTo>
                    <a:cubicBezTo>
                      <a:pt x="56" y="2442"/>
                      <a:pt x="56" y="2442"/>
                      <a:pt x="56" y="2442"/>
                    </a:cubicBezTo>
                    <a:cubicBezTo>
                      <a:pt x="25" y="2442"/>
                      <a:pt x="0" y="2417"/>
                      <a:pt x="0" y="238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2055" y="0"/>
                      <a:pt x="2055" y="0"/>
                      <a:pt x="2055" y="0"/>
                    </a:cubicBezTo>
                    <a:cubicBezTo>
                      <a:pt x="2086" y="0"/>
                      <a:pt x="2111" y="25"/>
                      <a:pt x="2111" y="56"/>
                    </a:cubicBezTo>
                    <a:cubicBezTo>
                      <a:pt x="2111" y="2387"/>
                      <a:pt x="2111" y="2387"/>
                      <a:pt x="2111" y="2387"/>
                    </a:cubicBezTo>
                    <a:cubicBezTo>
                      <a:pt x="2111" y="2417"/>
                      <a:pt x="2086" y="2442"/>
                      <a:pt x="2055" y="24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7"/>
              <p:cNvSpPr>
                <a:spLocks/>
              </p:cNvSpPr>
              <p:nvPr/>
            </p:nvSpPr>
            <p:spPr bwMode="auto">
              <a:xfrm>
                <a:off x="1705077" y="5703686"/>
                <a:ext cx="2467186" cy="381000"/>
              </a:xfrm>
              <a:custGeom>
                <a:avLst/>
                <a:gdLst>
                  <a:gd name="T0" fmla="*/ 1718 w 1763"/>
                  <a:gd name="T1" fmla="*/ 200 h 200"/>
                  <a:gd name="T2" fmla="*/ 45 w 1763"/>
                  <a:gd name="T3" fmla="*/ 200 h 200"/>
                  <a:gd name="T4" fmla="*/ 0 w 1763"/>
                  <a:gd name="T5" fmla="*/ 155 h 200"/>
                  <a:gd name="T6" fmla="*/ 0 w 1763"/>
                  <a:gd name="T7" fmla="*/ 45 h 200"/>
                  <a:gd name="T8" fmla="*/ 45 w 1763"/>
                  <a:gd name="T9" fmla="*/ 0 h 200"/>
                  <a:gd name="T10" fmla="*/ 1718 w 1763"/>
                  <a:gd name="T11" fmla="*/ 0 h 200"/>
                  <a:gd name="T12" fmla="*/ 1763 w 1763"/>
                  <a:gd name="T13" fmla="*/ 45 h 200"/>
                  <a:gd name="T14" fmla="*/ 1763 w 1763"/>
                  <a:gd name="T15" fmla="*/ 155 h 200"/>
                  <a:gd name="T16" fmla="*/ 1718 w 1763"/>
                  <a:gd name="T1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3" h="200">
                    <a:moveTo>
                      <a:pt x="1718" y="200"/>
                    </a:moveTo>
                    <a:cubicBezTo>
                      <a:pt x="45" y="200"/>
                      <a:pt x="45" y="200"/>
                      <a:pt x="45" y="200"/>
                    </a:cubicBezTo>
                    <a:cubicBezTo>
                      <a:pt x="20" y="200"/>
                      <a:pt x="0" y="180"/>
                      <a:pt x="0" y="15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1718" y="0"/>
                      <a:pt x="1718" y="0"/>
                      <a:pt x="1718" y="0"/>
                    </a:cubicBezTo>
                    <a:cubicBezTo>
                      <a:pt x="1743" y="0"/>
                      <a:pt x="1763" y="20"/>
                      <a:pt x="1763" y="45"/>
                    </a:cubicBezTo>
                    <a:cubicBezTo>
                      <a:pt x="1763" y="155"/>
                      <a:pt x="1763" y="155"/>
                      <a:pt x="1763" y="155"/>
                    </a:cubicBezTo>
                    <a:cubicBezTo>
                      <a:pt x="1763" y="180"/>
                      <a:pt x="1743" y="200"/>
                      <a:pt x="1718" y="200"/>
                    </a:cubicBezTo>
                    <a:close/>
                  </a:path>
                </a:pathLst>
              </a:custGeom>
              <a:solidFill>
                <a:srgbClr val="95A4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8"/>
              <p:cNvSpPr>
                <a:spLocks/>
              </p:cNvSpPr>
              <p:nvPr/>
            </p:nvSpPr>
            <p:spPr bwMode="auto">
              <a:xfrm>
                <a:off x="1705077" y="1868286"/>
                <a:ext cx="2467186" cy="4148137"/>
              </a:xfrm>
              <a:custGeom>
                <a:avLst/>
                <a:gdLst>
                  <a:gd name="T0" fmla="*/ 1718 w 1763"/>
                  <a:gd name="T1" fmla="*/ 2178 h 2178"/>
                  <a:gd name="T2" fmla="*/ 45 w 1763"/>
                  <a:gd name="T3" fmla="*/ 2178 h 2178"/>
                  <a:gd name="T4" fmla="*/ 0 w 1763"/>
                  <a:gd name="T5" fmla="*/ 2133 h 2178"/>
                  <a:gd name="T6" fmla="*/ 0 w 1763"/>
                  <a:gd name="T7" fmla="*/ 45 h 2178"/>
                  <a:gd name="T8" fmla="*/ 45 w 1763"/>
                  <a:gd name="T9" fmla="*/ 0 h 2178"/>
                  <a:gd name="T10" fmla="*/ 1718 w 1763"/>
                  <a:gd name="T11" fmla="*/ 0 h 2178"/>
                  <a:gd name="T12" fmla="*/ 1763 w 1763"/>
                  <a:gd name="T13" fmla="*/ 45 h 2178"/>
                  <a:gd name="T14" fmla="*/ 1763 w 1763"/>
                  <a:gd name="T15" fmla="*/ 2133 h 2178"/>
                  <a:gd name="T16" fmla="*/ 1718 w 1763"/>
                  <a:gd name="T17" fmla="*/ 2178 h 2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3" h="2178">
                    <a:moveTo>
                      <a:pt x="1718" y="2178"/>
                    </a:moveTo>
                    <a:cubicBezTo>
                      <a:pt x="45" y="2178"/>
                      <a:pt x="45" y="2178"/>
                      <a:pt x="45" y="2178"/>
                    </a:cubicBezTo>
                    <a:cubicBezTo>
                      <a:pt x="20" y="2178"/>
                      <a:pt x="0" y="2158"/>
                      <a:pt x="0" y="213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1718" y="0"/>
                      <a:pt x="1718" y="0"/>
                      <a:pt x="1718" y="0"/>
                    </a:cubicBezTo>
                    <a:cubicBezTo>
                      <a:pt x="1743" y="0"/>
                      <a:pt x="1763" y="20"/>
                      <a:pt x="1763" y="45"/>
                    </a:cubicBezTo>
                    <a:cubicBezTo>
                      <a:pt x="1763" y="2133"/>
                      <a:pt x="1763" y="2133"/>
                      <a:pt x="1763" y="2133"/>
                    </a:cubicBezTo>
                    <a:cubicBezTo>
                      <a:pt x="1763" y="2158"/>
                      <a:pt x="1743" y="2178"/>
                      <a:pt x="1718" y="2178"/>
                    </a:cubicBezTo>
                    <a:close/>
                  </a:path>
                </a:pathLst>
              </a:custGeom>
              <a:solidFill>
                <a:srgbClr val="FB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25" name="组合 124"/>
              <p:cNvGrpSpPr/>
              <p:nvPr/>
            </p:nvGrpSpPr>
            <p:grpSpPr>
              <a:xfrm>
                <a:off x="2182893" y="1304043"/>
                <a:ext cx="1511554" cy="587150"/>
                <a:chOff x="2024063" y="1454151"/>
                <a:chExt cx="2170113" cy="842962"/>
              </a:xfrm>
            </p:grpSpPr>
            <p:sp>
              <p:nvSpPr>
                <p:cNvPr id="114" name="Freeform 9"/>
                <p:cNvSpPr>
                  <a:spLocks/>
                </p:cNvSpPr>
                <p:nvPr/>
              </p:nvSpPr>
              <p:spPr bwMode="auto">
                <a:xfrm>
                  <a:off x="2024063" y="1789113"/>
                  <a:ext cx="2170113" cy="365125"/>
                </a:xfrm>
                <a:custGeom>
                  <a:avLst/>
                  <a:gdLst>
                    <a:gd name="T0" fmla="*/ 1139 w 1139"/>
                    <a:gd name="T1" fmla="*/ 192 h 192"/>
                    <a:gd name="T2" fmla="*/ 0 w 1139"/>
                    <a:gd name="T3" fmla="*/ 192 h 192"/>
                    <a:gd name="T4" fmla="*/ 0 w 1139"/>
                    <a:gd name="T5" fmla="*/ 26 h 192"/>
                    <a:gd name="T6" fmla="*/ 25 w 1139"/>
                    <a:gd name="T7" fmla="*/ 0 h 192"/>
                    <a:gd name="T8" fmla="*/ 1113 w 1139"/>
                    <a:gd name="T9" fmla="*/ 0 h 192"/>
                    <a:gd name="T10" fmla="*/ 1139 w 1139"/>
                    <a:gd name="T11" fmla="*/ 26 h 192"/>
                    <a:gd name="T12" fmla="*/ 1139 w 1139"/>
                    <a:gd name="T13" fmla="*/ 192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9" h="192">
                      <a:moveTo>
                        <a:pt x="1139" y="192"/>
                      </a:moveTo>
                      <a:cubicBezTo>
                        <a:pt x="0" y="192"/>
                        <a:pt x="0" y="192"/>
                        <a:pt x="0" y="19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1113" y="0"/>
                        <a:pt x="1113" y="0"/>
                        <a:pt x="1113" y="0"/>
                      </a:cubicBezTo>
                      <a:cubicBezTo>
                        <a:pt x="1128" y="0"/>
                        <a:pt x="1139" y="11"/>
                        <a:pt x="1139" y="26"/>
                      </a:cubicBezTo>
                      <a:lnTo>
                        <a:pt x="1139" y="192"/>
                      </a:lnTo>
                      <a:close/>
                    </a:path>
                  </a:pathLst>
                </a:custGeom>
                <a:solidFill>
                  <a:srgbClr val="95A4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6" name="Rectangle 10"/>
                <p:cNvSpPr>
                  <a:spLocks noChangeArrowheads="1"/>
                </p:cNvSpPr>
                <p:nvPr/>
              </p:nvSpPr>
              <p:spPr bwMode="auto">
                <a:xfrm>
                  <a:off x="2024063" y="2154238"/>
                  <a:ext cx="2170113" cy="142875"/>
                </a:xfrm>
                <a:prstGeom prst="rect">
                  <a:avLst/>
                </a:prstGeom>
                <a:solidFill>
                  <a:srgbClr val="808C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7" name="Oval 11"/>
                <p:cNvSpPr>
                  <a:spLocks noChangeArrowheads="1"/>
                </p:cNvSpPr>
                <p:nvPr/>
              </p:nvSpPr>
              <p:spPr bwMode="auto">
                <a:xfrm>
                  <a:off x="2794000" y="1454151"/>
                  <a:ext cx="630238" cy="630237"/>
                </a:xfrm>
                <a:prstGeom prst="ellipse">
                  <a:avLst/>
                </a:prstGeom>
                <a:solidFill>
                  <a:srgbClr val="95A4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0" name="Oval 12"/>
                <p:cNvSpPr>
                  <a:spLocks noChangeArrowheads="1"/>
                </p:cNvSpPr>
                <p:nvPr/>
              </p:nvSpPr>
              <p:spPr bwMode="auto">
                <a:xfrm>
                  <a:off x="2936875" y="1597025"/>
                  <a:ext cx="344488" cy="3444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8" name="组合 157"/>
            <p:cNvGrpSpPr/>
            <p:nvPr/>
          </p:nvGrpSpPr>
          <p:grpSpPr>
            <a:xfrm>
              <a:off x="2188663" y="2212385"/>
              <a:ext cx="1360782" cy="1524662"/>
              <a:chOff x="6083625" y="2269271"/>
              <a:chExt cx="1476376" cy="1654174"/>
            </a:xfrm>
          </p:grpSpPr>
          <p:sp>
            <p:nvSpPr>
              <p:cNvPr id="132" name="Freeform 5"/>
              <p:cNvSpPr>
                <a:spLocks/>
              </p:cNvSpPr>
              <p:nvPr/>
            </p:nvSpPr>
            <p:spPr bwMode="auto">
              <a:xfrm>
                <a:off x="6388425" y="3747233"/>
                <a:ext cx="147638" cy="169862"/>
              </a:xfrm>
              <a:custGeom>
                <a:avLst/>
                <a:gdLst>
                  <a:gd name="T0" fmla="*/ 47 w 96"/>
                  <a:gd name="T1" fmla="*/ 0 h 111"/>
                  <a:gd name="T2" fmla="*/ 8 w 96"/>
                  <a:gd name="T3" fmla="*/ 69 h 111"/>
                  <a:gd name="T4" fmla="*/ 18 w 96"/>
                  <a:gd name="T5" fmla="*/ 107 h 111"/>
                  <a:gd name="T6" fmla="*/ 32 w 96"/>
                  <a:gd name="T7" fmla="*/ 111 h 111"/>
                  <a:gd name="T8" fmla="*/ 56 w 96"/>
                  <a:gd name="T9" fmla="*/ 97 h 111"/>
                  <a:gd name="T10" fmla="*/ 96 w 96"/>
                  <a:gd name="T11" fmla="*/ 28 h 111"/>
                  <a:gd name="T12" fmla="*/ 47 w 96"/>
                  <a:gd name="T13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11">
                    <a:moveTo>
                      <a:pt x="47" y="0"/>
                    </a:moveTo>
                    <a:cubicBezTo>
                      <a:pt x="8" y="69"/>
                      <a:pt x="8" y="69"/>
                      <a:pt x="8" y="69"/>
                    </a:cubicBezTo>
                    <a:cubicBezTo>
                      <a:pt x="0" y="82"/>
                      <a:pt x="5" y="99"/>
                      <a:pt x="18" y="107"/>
                    </a:cubicBezTo>
                    <a:cubicBezTo>
                      <a:pt x="22" y="110"/>
                      <a:pt x="27" y="111"/>
                      <a:pt x="32" y="111"/>
                    </a:cubicBezTo>
                    <a:cubicBezTo>
                      <a:pt x="42" y="111"/>
                      <a:pt x="51" y="106"/>
                      <a:pt x="56" y="97"/>
                    </a:cubicBezTo>
                    <a:cubicBezTo>
                      <a:pt x="96" y="28"/>
                      <a:pt x="96" y="28"/>
                      <a:pt x="96" y="28"/>
                    </a:cubicBezTo>
                    <a:cubicBezTo>
                      <a:pt x="79" y="20"/>
                      <a:pt x="63" y="11"/>
                      <a:pt x="47" y="0"/>
                    </a:cubicBezTo>
                    <a:close/>
                  </a:path>
                </a:pathLst>
              </a:custGeom>
              <a:solidFill>
                <a:srgbClr val="E09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6"/>
              <p:cNvSpPr>
                <a:spLocks/>
              </p:cNvSpPr>
              <p:nvPr/>
            </p:nvSpPr>
            <p:spPr bwMode="auto">
              <a:xfrm>
                <a:off x="7107563" y="3747233"/>
                <a:ext cx="147638" cy="176212"/>
              </a:xfrm>
              <a:custGeom>
                <a:avLst/>
                <a:gdLst>
                  <a:gd name="T0" fmla="*/ 48 w 96"/>
                  <a:gd name="T1" fmla="*/ 0 h 115"/>
                  <a:gd name="T2" fmla="*/ 0 w 96"/>
                  <a:gd name="T3" fmla="*/ 28 h 115"/>
                  <a:gd name="T4" fmla="*/ 39 w 96"/>
                  <a:gd name="T5" fmla="*/ 97 h 115"/>
                  <a:gd name="T6" fmla="*/ 77 w 96"/>
                  <a:gd name="T7" fmla="*/ 107 h 115"/>
                  <a:gd name="T8" fmla="*/ 88 w 96"/>
                  <a:gd name="T9" fmla="*/ 69 h 115"/>
                  <a:gd name="T10" fmla="*/ 48 w 96"/>
                  <a:gd name="T11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6" h="115">
                    <a:moveTo>
                      <a:pt x="48" y="0"/>
                    </a:moveTo>
                    <a:cubicBezTo>
                      <a:pt x="33" y="11"/>
                      <a:pt x="17" y="20"/>
                      <a:pt x="0" y="28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47" y="110"/>
                      <a:pt x="64" y="115"/>
                      <a:pt x="77" y="107"/>
                    </a:cubicBezTo>
                    <a:cubicBezTo>
                      <a:pt x="91" y="99"/>
                      <a:pt x="96" y="82"/>
                      <a:pt x="88" y="69"/>
                    </a:cubicBez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E09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7"/>
              <p:cNvSpPr>
                <a:spLocks/>
              </p:cNvSpPr>
              <p:nvPr/>
            </p:nvSpPr>
            <p:spPr bwMode="auto">
              <a:xfrm>
                <a:off x="7159950" y="2483583"/>
                <a:ext cx="180975" cy="212725"/>
              </a:xfrm>
              <a:custGeom>
                <a:avLst/>
                <a:gdLst>
                  <a:gd name="T0" fmla="*/ 40 w 118"/>
                  <a:gd name="T1" fmla="*/ 139 h 139"/>
                  <a:gd name="T2" fmla="*/ 118 w 118"/>
                  <a:gd name="T3" fmla="*/ 28 h 139"/>
                  <a:gd name="T4" fmla="*/ 78 w 118"/>
                  <a:gd name="T5" fmla="*/ 0 h 139"/>
                  <a:gd name="T6" fmla="*/ 0 w 118"/>
                  <a:gd name="T7" fmla="*/ 111 h 139"/>
                  <a:gd name="T8" fmla="*/ 40 w 118"/>
                  <a:gd name="T9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39">
                    <a:moveTo>
                      <a:pt x="40" y="139"/>
                    </a:moveTo>
                    <a:cubicBezTo>
                      <a:pt x="118" y="28"/>
                      <a:pt x="118" y="28"/>
                      <a:pt x="118" y="28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4" y="119"/>
                      <a:pt x="28" y="129"/>
                      <a:pt x="40" y="139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8"/>
              <p:cNvSpPr>
                <a:spLocks/>
              </p:cNvSpPr>
              <p:nvPr/>
            </p:nvSpPr>
            <p:spPr bwMode="auto">
              <a:xfrm>
                <a:off x="6302700" y="2483583"/>
                <a:ext cx="179388" cy="212725"/>
              </a:xfrm>
              <a:custGeom>
                <a:avLst/>
                <a:gdLst>
                  <a:gd name="T0" fmla="*/ 117 w 117"/>
                  <a:gd name="T1" fmla="*/ 111 h 139"/>
                  <a:gd name="T2" fmla="*/ 40 w 117"/>
                  <a:gd name="T3" fmla="*/ 0 h 139"/>
                  <a:gd name="T4" fmla="*/ 0 w 117"/>
                  <a:gd name="T5" fmla="*/ 28 h 139"/>
                  <a:gd name="T6" fmla="*/ 77 w 117"/>
                  <a:gd name="T7" fmla="*/ 139 h 139"/>
                  <a:gd name="T8" fmla="*/ 117 w 117"/>
                  <a:gd name="T9" fmla="*/ 11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7" h="139">
                    <a:moveTo>
                      <a:pt x="117" y="111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77" y="139"/>
                      <a:pt x="77" y="139"/>
                      <a:pt x="77" y="139"/>
                    </a:cubicBezTo>
                    <a:cubicBezTo>
                      <a:pt x="90" y="129"/>
                      <a:pt x="103" y="119"/>
                      <a:pt x="117" y="111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Rectangle 9"/>
              <p:cNvSpPr>
                <a:spLocks noChangeArrowheads="1"/>
              </p:cNvSpPr>
              <p:nvPr/>
            </p:nvSpPr>
            <p:spPr bwMode="auto">
              <a:xfrm>
                <a:off x="6788475" y="2364521"/>
                <a:ext cx="65088" cy="447675"/>
              </a:xfrm>
              <a:prstGeom prst="rect">
                <a:avLst/>
              </a:pr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0"/>
              <p:cNvSpPr>
                <a:spLocks/>
              </p:cNvSpPr>
              <p:nvPr/>
            </p:nvSpPr>
            <p:spPr bwMode="auto">
              <a:xfrm>
                <a:off x="6720213" y="2332771"/>
                <a:ext cx="201613" cy="63500"/>
              </a:xfrm>
              <a:custGeom>
                <a:avLst/>
                <a:gdLst>
                  <a:gd name="T0" fmla="*/ 111 w 132"/>
                  <a:gd name="T1" fmla="*/ 42 h 42"/>
                  <a:gd name="T2" fmla="*/ 22 w 132"/>
                  <a:gd name="T3" fmla="*/ 42 h 42"/>
                  <a:gd name="T4" fmla="*/ 0 w 132"/>
                  <a:gd name="T5" fmla="*/ 21 h 42"/>
                  <a:gd name="T6" fmla="*/ 22 w 132"/>
                  <a:gd name="T7" fmla="*/ 0 h 42"/>
                  <a:gd name="T8" fmla="*/ 111 w 132"/>
                  <a:gd name="T9" fmla="*/ 0 h 42"/>
                  <a:gd name="T10" fmla="*/ 132 w 132"/>
                  <a:gd name="T11" fmla="*/ 21 h 42"/>
                  <a:gd name="T12" fmla="*/ 111 w 132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2" h="42">
                    <a:moveTo>
                      <a:pt x="111" y="42"/>
                    </a:move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33"/>
                      <a:pt x="0" y="21"/>
                    </a:cubicBezTo>
                    <a:cubicBezTo>
                      <a:pt x="0" y="9"/>
                      <a:pt x="10" y="0"/>
                      <a:pt x="22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3" y="0"/>
                      <a:pt x="132" y="9"/>
                      <a:pt x="132" y="21"/>
                    </a:cubicBezTo>
                    <a:cubicBezTo>
                      <a:pt x="132" y="33"/>
                      <a:pt x="123" y="42"/>
                      <a:pt x="111" y="42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1"/>
              <p:cNvSpPr>
                <a:spLocks/>
              </p:cNvSpPr>
              <p:nvPr/>
            </p:nvSpPr>
            <p:spPr bwMode="auto">
              <a:xfrm>
                <a:off x="7348863" y="2269271"/>
                <a:ext cx="147638" cy="147637"/>
              </a:xfrm>
              <a:custGeom>
                <a:avLst/>
                <a:gdLst>
                  <a:gd name="T0" fmla="*/ 83 w 96"/>
                  <a:gd name="T1" fmla="*/ 72 h 96"/>
                  <a:gd name="T2" fmla="*/ 24 w 96"/>
                  <a:gd name="T3" fmla="*/ 82 h 96"/>
                  <a:gd name="T4" fmla="*/ 14 w 96"/>
                  <a:gd name="T5" fmla="*/ 23 h 96"/>
                  <a:gd name="T6" fmla="*/ 73 w 96"/>
                  <a:gd name="T7" fmla="*/ 13 h 96"/>
                  <a:gd name="T8" fmla="*/ 83 w 96"/>
                  <a:gd name="T9" fmla="*/ 72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83" y="72"/>
                    </a:moveTo>
                    <a:cubicBezTo>
                      <a:pt x="70" y="91"/>
                      <a:pt x="43" y="96"/>
                      <a:pt x="24" y="82"/>
                    </a:cubicBezTo>
                    <a:cubicBezTo>
                      <a:pt x="5" y="69"/>
                      <a:pt x="0" y="42"/>
                      <a:pt x="14" y="23"/>
                    </a:cubicBezTo>
                    <a:cubicBezTo>
                      <a:pt x="27" y="4"/>
                      <a:pt x="54" y="0"/>
                      <a:pt x="73" y="13"/>
                    </a:cubicBezTo>
                    <a:cubicBezTo>
                      <a:pt x="92" y="26"/>
                      <a:pt x="96" y="53"/>
                      <a:pt x="83" y="72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2"/>
              <p:cNvSpPr>
                <a:spLocks/>
              </p:cNvSpPr>
              <p:nvPr/>
            </p:nvSpPr>
            <p:spPr bwMode="auto">
              <a:xfrm>
                <a:off x="6145538" y="2269271"/>
                <a:ext cx="147638" cy="147637"/>
              </a:xfrm>
              <a:custGeom>
                <a:avLst/>
                <a:gdLst>
                  <a:gd name="T0" fmla="*/ 83 w 96"/>
                  <a:gd name="T1" fmla="*/ 23 h 96"/>
                  <a:gd name="T2" fmla="*/ 72 w 96"/>
                  <a:gd name="T3" fmla="*/ 82 h 96"/>
                  <a:gd name="T4" fmla="*/ 13 w 96"/>
                  <a:gd name="T5" fmla="*/ 72 h 96"/>
                  <a:gd name="T6" fmla="*/ 24 w 96"/>
                  <a:gd name="T7" fmla="*/ 13 h 96"/>
                  <a:gd name="T8" fmla="*/ 83 w 96"/>
                  <a:gd name="T9" fmla="*/ 2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83" y="23"/>
                    </a:moveTo>
                    <a:cubicBezTo>
                      <a:pt x="96" y="42"/>
                      <a:pt x="91" y="69"/>
                      <a:pt x="72" y="82"/>
                    </a:cubicBezTo>
                    <a:cubicBezTo>
                      <a:pt x="53" y="96"/>
                      <a:pt x="27" y="91"/>
                      <a:pt x="13" y="72"/>
                    </a:cubicBezTo>
                    <a:cubicBezTo>
                      <a:pt x="0" y="53"/>
                      <a:pt x="5" y="26"/>
                      <a:pt x="24" y="13"/>
                    </a:cubicBezTo>
                    <a:cubicBezTo>
                      <a:pt x="43" y="0"/>
                      <a:pt x="69" y="4"/>
                      <a:pt x="83" y="23"/>
                    </a:cubicBez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Oval 13"/>
              <p:cNvSpPr>
                <a:spLocks noChangeArrowheads="1"/>
              </p:cNvSpPr>
              <p:nvPr/>
            </p:nvSpPr>
            <p:spPr bwMode="auto">
              <a:xfrm>
                <a:off x="6155063" y="2540733"/>
                <a:ext cx="1331913" cy="1333500"/>
              </a:xfrm>
              <a:prstGeom prst="ellipse">
                <a:avLst/>
              </a:prstGeom>
              <a:solidFill>
                <a:srgbClr val="F8B6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Oval 14"/>
              <p:cNvSpPr>
                <a:spLocks noChangeArrowheads="1"/>
              </p:cNvSpPr>
              <p:nvPr/>
            </p:nvSpPr>
            <p:spPr bwMode="auto">
              <a:xfrm>
                <a:off x="6320163" y="2705833"/>
                <a:ext cx="1003300" cy="1003300"/>
              </a:xfrm>
              <a:prstGeom prst="ellipse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5"/>
              <p:cNvSpPr>
                <a:spLocks/>
              </p:cNvSpPr>
              <p:nvPr/>
            </p:nvSpPr>
            <p:spPr bwMode="auto">
              <a:xfrm>
                <a:off x="6320163" y="2705833"/>
                <a:ext cx="1003300" cy="523875"/>
              </a:xfrm>
              <a:custGeom>
                <a:avLst/>
                <a:gdLst>
                  <a:gd name="T0" fmla="*/ 328 w 657"/>
                  <a:gd name="T1" fmla="*/ 29 h 343"/>
                  <a:gd name="T2" fmla="*/ 656 w 657"/>
                  <a:gd name="T3" fmla="*/ 343 h 343"/>
                  <a:gd name="T4" fmla="*/ 657 w 657"/>
                  <a:gd name="T5" fmla="*/ 329 h 343"/>
                  <a:gd name="T6" fmla="*/ 328 w 657"/>
                  <a:gd name="T7" fmla="*/ 0 h 343"/>
                  <a:gd name="T8" fmla="*/ 0 w 657"/>
                  <a:gd name="T9" fmla="*/ 329 h 343"/>
                  <a:gd name="T10" fmla="*/ 0 w 657"/>
                  <a:gd name="T11" fmla="*/ 343 h 343"/>
                  <a:gd name="T12" fmla="*/ 328 w 657"/>
                  <a:gd name="T13" fmla="*/ 29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7" h="343">
                    <a:moveTo>
                      <a:pt x="328" y="29"/>
                    </a:moveTo>
                    <a:cubicBezTo>
                      <a:pt x="505" y="29"/>
                      <a:pt x="649" y="168"/>
                      <a:pt x="656" y="343"/>
                    </a:cubicBezTo>
                    <a:cubicBezTo>
                      <a:pt x="656" y="338"/>
                      <a:pt x="657" y="333"/>
                      <a:pt x="657" y="329"/>
                    </a:cubicBezTo>
                    <a:cubicBezTo>
                      <a:pt x="657" y="147"/>
                      <a:pt x="510" y="0"/>
                      <a:pt x="328" y="0"/>
                    </a:cubicBezTo>
                    <a:cubicBezTo>
                      <a:pt x="147" y="0"/>
                      <a:pt x="0" y="147"/>
                      <a:pt x="0" y="329"/>
                    </a:cubicBezTo>
                    <a:cubicBezTo>
                      <a:pt x="0" y="333"/>
                      <a:pt x="0" y="338"/>
                      <a:pt x="0" y="343"/>
                    </a:cubicBezTo>
                    <a:cubicBezTo>
                      <a:pt x="8" y="168"/>
                      <a:pt x="152" y="29"/>
                      <a:pt x="328" y="29"/>
                    </a:cubicBezTo>
                    <a:close/>
                  </a:path>
                </a:pathLst>
              </a:custGeom>
              <a:solidFill>
                <a:srgbClr val="E09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6"/>
              <p:cNvSpPr>
                <a:spLocks/>
              </p:cNvSpPr>
              <p:nvPr/>
            </p:nvSpPr>
            <p:spPr bwMode="auto">
              <a:xfrm>
                <a:off x="6983738" y="2293083"/>
                <a:ext cx="576263" cy="500062"/>
              </a:xfrm>
              <a:custGeom>
                <a:avLst/>
                <a:gdLst>
                  <a:gd name="T0" fmla="*/ 269 w 377"/>
                  <a:gd name="T1" fmla="*/ 59 h 328"/>
                  <a:gd name="T2" fmla="*/ 7 w 377"/>
                  <a:gd name="T3" fmla="*/ 93 h 328"/>
                  <a:gd name="T4" fmla="*/ 10 w 377"/>
                  <a:gd name="T5" fmla="*/ 117 h 328"/>
                  <a:gd name="T6" fmla="*/ 303 w 377"/>
                  <a:gd name="T7" fmla="*/ 322 h 328"/>
                  <a:gd name="T8" fmla="*/ 327 w 377"/>
                  <a:gd name="T9" fmla="*/ 317 h 328"/>
                  <a:gd name="T10" fmla="*/ 269 w 377"/>
                  <a:gd name="T11" fmla="*/ 59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7" h="328">
                    <a:moveTo>
                      <a:pt x="269" y="59"/>
                    </a:moveTo>
                    <a:cubicBezTo>
                      <a:pt x="185" y="0"/>
                      <a:pt x="71" y="16"/>
                      <a:pt x="7" y="93"/>
                    </a:cubicBezTo>
                    <a:cubicBezTo>
                      <a:pt x="0" y="100"/>
                      <a:pt x="2" y="112"/>
                      <a:pt x="10" y="117"/>
                    </a:cubicBezTo>
                    <a:cubicBezTo>
                      <a:pt x="303" y="322"/>
                      <a:pt x="303" y="322"/>
                      <a:pt x="303" y="322"/>
                    </a:cubicBezTo>
                    <a:cubicBezTo>
                      <a:pt x="311" y="328"/>
                      <a:pt x="322" y="326"/>
                      <a:pt x="327" y="317"/>
                    </a:cubicBezTo>
                    <a:cubicBezTo>
                      <a:pt x="377" y="230"/>
                      <a:pt x="353" y="117"/>
                      <a:pt x="269" y="59"/>
                    </a:cubicBezTo>
                    <a:close/>
                  </a:path>
                </a:pathLst>
              </a:custGeom>
              <a:solidFill>
                <a:srgbClr val="E09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7"/>
              <p:cNvSpPr>
                <a:spLocks/>
              </p:cNvSpPr>
              <p:nvPr/>
            </p:nvSpPr>
            <p:spPr bwMode="auto">
              <a:xfrm>
                <a:off x="6083625" y="2293083"/>
                <a:ext cx="574675" cy="500062"/>
              </a:xfrm>
              <a:custGeom>
                <a:avLst/>
                <a:gdLst>
                  <a:gd name="T0" fmla="*/ 107 w 376"/>
                  <a:gd name="T1" fmla="*/ 59 h 328"/>
                  <a:gd name="T2" fmla="*/ 49 w 376"/>
                  <a:gd name="T3" fmla="*/ 317 h 328"/>
                  <a:gd name="T4" fmla="*/ 74 w 376"/>
                  <a:gd name="T5" fmla="*/ 322 h 328"/>
                  <a:gd name="T6" fmla="*/ 367 w 376"/>
                  <a:gd name="T7" fmla="*/ 117 h 328"/>
                  <a:gd name="T8" fmla="*/ 370 w 376"/>
                  <a:gd name="T9" fmla="*/ 93 h 328"/>
                  <a:gd name="T10" fmla="*/ 107 w 376"/>
                  <a:gd name="T11" fmla="*/ 59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6" h="328">
                    <a:moveTo>
                      <a:pt x="107" y="59"/>
                    </a:moveTo>
                    <a:cubicBezTo>
                      <a:pt x="23" y="117"/>
                      <a:pt x="0" y="230"/>
                      <a:pt x="49" y="317"/>
                    </a:cubicBezTo>
                    <a:cubicBezTo>
                      <a:pt x="54" y="326"/>
                      <a:pt x="66" y="328"/>
                      <a:pt x="74" y="322"/>
                    </a:cubicBezTo>
                    <a:cubicBezTo>
                      <a:pt x="367" y="117"/>
                      <a:pt x="367" y="117"/>
                      <a:pt x="367" y="117"/>
                    </a:cubicBezTo>
                    <a:cubicBezTo>
                      <a:pt x="375" y="112"/>
                      <a:pt x="376" y="100"/>
                      <a:pt x="370" y="93"/>
                    </a:cubicBezTo>
                    <a:cubicBezTo>
                      <a:pt x="305" y="16"/>
                      <a:pt x="191" y="0"/>
                      <a:pt x="107" y="59"/>
                    </a:cubicBezTo>
                    <a:close/>
                  </a:path>
                </a:pathLst>
              </a:custGeom>
              <a:solidFill>
                <a:srgbClr val="E09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Rectangle 18"/>
              <p:cNvSpPr>
                <a:spLocks noChangeArrowheads="1"/>
              </p:cNvSpPr>
              <p:nvPr/>
            </p:nvSpPr>
            <p:spPr bwMode="auto">
              <a:xfrm>
                <a:off x="6788475" y="2396271"/>
                <a:ext cx="65088" cy="25400"/>
              </a:xfrm>
              <a:prstGeom prst="rect">
                <a:avLst/>
              </a:prstGeom>
              <a:solidFill>
                <a:srgbClr val="CAC2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9" name="矩形 158"/>
            <p:cNvSpPr/>
            <p:nvPr/>
          </p:nvSpPr>
          <p:spPr>
            <a:xfrm>
              <a:off x="2000095" y="3871984"/>
              <a:ext cx="178005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2012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年开始，我们的注意广度</a:t>
              </a:r>
              <a:r>
                <a:rPr lang="zh-CN" altLang="en-US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下降到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8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秒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，金鱼的注意广度都有</a:t>
              </a:r>
              <a:r>
                <a:rPr lang="en-US" altLang="zh-CN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9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秒</a:t>
              </a: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。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186" name="组合 185"/>
            <p:cNvGrpSpPr/>
            <p:nvPr/>
          </p:nvGrpSpPr>
          <p:grpSpPr>
            <a:xfrm>
              <a:off x="8155020" y="1304043"/>
              <a:ext cx="2954790" cy="5037818"/>
              <a:chOff x="1461274" y="1304043"/>
              <a:chExt cx="2954790" cy="5037818"/>
            </a:xfrm>
          </p:grpSpPr>
          <p:sp>
            <p:nvSpPr>
              <p:cNvPr id="187" name="Freeform 6"/>
              <p:cNvSpPr>
                <a:spLocks/>
              </p:cNvSpPr>
              <p:nvPr/>
            </p:nvSpPr>
            <p:spPr bwMode="auto">
              <a:xfrm>
                <a:off x="1461274" y="1558539"/>
                <a:ext cx="2954790" cy="4649787"/>
              </a:xfrm>
              <a:custGeom>
                <a:avLst/>
                <a:gdLst>
                  <a:gd name="T0" fmla="*/ 2055 w 2111"/>
                  <a:gd name="T1" fmla="*/ 2442 h 2442"/>
                  <a:gd name="T2" fmla="*/ 56 w 2111"/>
                  <a:gd name="T3" fmla="*/ 2442 h 2442"/>
                  <a:gd name="T4" fmla="*/ 0 w 2111"/>
                  <a:gd name="T5" fmla="*/ 2387 h 2442"/>
                  <a:gd name="T6" fmla="*/ 0 w 2111"/>
                  <a:gd name="T7" fmla="*/ 56 h 2442"/>
                  <a:gd name="T8" fmla="*/ 56 w 2111"/>
                  <a:gd name="T9" fmla="*/ 0 h 2442"/>
                  <a:gd name="T10" fmla="*/ 2055 w 2111"/>
                  <a:gd name="T11" fmla="*/ 0 h 2442"/>
                  <a:gd name="T12" fmla="*/ 2111 w 2111"/>
                  <a:gd name="T13" fmla="*/ 56 h 2442"/>
                  <a:gd name="T14" fmla="*/ 2111 w 2111"/>
                  <a:gd name="T15" fmla="*/ 2387 h 2442"/>
                  <a:gd name="T16" fmla="*/ 2055 w 2111"/>
                  <a:gd name="T17" fmla="*/ 2442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1" h="2442">
                    <a:moveTo>
                      <a:pt x="2055" y="2442"/>
                    </a:moveTo>
                    <a:cubicBezTo>
                      <a:pt x="56" y="2442"/>
                      <a:pt x="56" y="2442"/>
                      <a:pt x="56" y="2442"/>
                    </a:cubicBezTo>
                    <a:cubicBezTo>
                      <a:pt x="25" y="2442"/>
                      <a:pt x="0" y="2417"/>
                      <a:pt x="0" y="238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2055" y="0"/>
                      <a:pt x="2055" y="0"/>
                      <a:pt x="2055" y="0"/>
                    </a:cubicBezTo>
                    <a:cubicBezTo>
                      <a:pt x="2086" y="0"/>
                      <a:pt x="2111" y="25"/>
                      <a:pt x="2111" y="56"/>
                    </a:cubicBezTo>
                    <a:cubicBezTo>
                      <a:pt x="2111" y="2387"/>
                      <a:pt x="2111" y="2387"/>
                      <a:pt x="2111" y="2387"/>
                    </a:cubicBezTo>
                    <a:cubicBezTo>
                      <a:pt x="2111" y="2417"/>
                      <a:pt x="2086" y="2442"/>
                      <a:pt x="2055" y="244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5"/>
              <p:cNvSpPr>
                <a:spLocks/>
              </p:cNvSpPr>
              <p:nvPr/>
            </p:nvSpPr>
            <p:spPr bwMode="auto">
              <a:xfrm>
                <a:off x="1461274" y="5925936"/>
                <a:ext cx="2954790" cy="415925"/>
              </a:xfrm>
              <a:custGeom>
                <a:avLst/>
                <a:gdLst>
                  <a:gd name="T0" fmla="*/ 2055 w 2111"/>
                  <a:gd name="T1" fmla="*/ 218 h 218"/>
                  <a:gd name="T2" fmla="*/ 56 w 2111"/>
                  <a:gd name="T3" fmla="*/ 218 h 218"/>
                  <a:gd name="T4" fmla="*/ 0 w 2111"/>
                  <a:gd name="T5" fmla="*/ 162 h 218"/>
                  <a:gd name="T6" fmla="*/ 0 w 2111"/>
                  <a:gd name="T7" fmla="*/ 56 h 218"/>
                  <a:gd name="T8" fmla="*/ 56 w 2111"/>
                  <a:gd name="T9" fmla="*/ 0 h 218"/>
                  <a:gd name="T10" fmla="*/ 2055 w 2111"/>
                  <a:gd name="T11" fmla="*/ 0 h 218"/>
                  <a:gd name="T12" fmla="*/ 2111 w 2111"/>
                  <a:gd name="T13" fmla="*/ 56 h 218"/>
                  <a:gd name="T14" fmla="*/ 2111 w 2111"/>
                  <a:gd name="T15" fmla="*/ 162 h 218"/>
                  <a:gd name="T16" fmla="*/ 2055 w 2111"/>
                  <a:gd name="T17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1" h="218">
                    <a:moveTo>
                      <a:pt x="2055" y="218"/>
                    </a:moveTo>
                    <a:cubicBezTo>
                      <a:pt x="56" y="218"/>
                      <a:pt x="56" y="218"/>
                      <a:pt x="56" y="218"/>
                    </a:cubicBezTo>
                    <a:cubicBezTo>
                      <a:pt x="25" y="218"/>
                      <a:pt x="0" y="193"/>
                      <a:pt x="0" y="16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2055" y="0"/>
                      <a:pt x="2055" y="0"/>
                      <a:pt x="2055" y="0"/>
                    </a:cubicBezTo>
                    <a:cubicBezTo>
                      <a:pt x="2086" y="0"/>
                      <a:pt x="2111" y="25"/>
                      <a:pt x="2111" y="56"/>
                    </a:cubicBezTo>
                    <a:cubicBezTo>
                      <a:pt x="2111" y="162"/>
                      <a:pt x="2111" y="162"/>
                      <a:pt x="2111" y="162"/>
                    </a:cubicBezTo>
                    <a:cubicBezTo>
                      <a:pt x="2111" y="193"/>
                      <a:pt x="2086" y="218"/>
                      <a:pt x="2055" y="218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6"/>
              <p:cNvSpPr>
                <a:spLocks/>
              </p:cNvSpPr>
              <p:nvPr/>
            </p:nvSpPr>
            <p:spPr bwMode="auto">
              <a:xfrm>
                <a:off x="1461274" y="1598411"/>
                <a:ext cx="2954790" cy="4649787"/>
              </a:xfrm>
              <a:custGeom>
                <a:avLst/>
                <a:gdLst>
                  <a:gd name="T0" fmla="*/ 2055 w 2111"/>
                  <a:gd name="T1" fmla="*/ 2442 h 2442"/>
                  <a:gd name="T2" fmla="*/ 56 w 2111"/>
                  <a:gd name="T3" fmla="*/ 2442 h 2442"/>
                  <a:gd name="T4" fmla="*/ 0 w 2111"/>
                  <a:gd name="T5" fmla="*/ 2387 h 2442"/>
                  <a:gd name="T6" fmla="*/ 0 w 2111"/>
                  <a:gd name="T7" fmla="*/ 56 h 2442"/>
                  <a:gd name="T8" fmla="*/ 56 w 2111"/>
                  <a:gd name="T9" fmla="*/ 0 h 2442"/>
                  <a:gd name="T10" fmla="*/ 2055 w 2111"/>
                  <a:gd name="T11" fmla="*/ 0 h 2442"/>
                  <a:gd name="T12" fmla="*/ 2111 w 2111"/>
                  <a:gd name="T13" fmla="*/ 56 h 2442"/>
                  <a:gd name="T14" fmla="*/ 2111 w 2111"/>
                  <a:gd name="T15" fmla="*/ 2387 h 2442"/>
                  <a:gd name="T16" fmla="*/ 2055 w 2111"/>
                  <a:gd name="T17" fmla="*/ 2442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11" h="2442">
                    <a:moveTo>
                      <a:pt x="2055" y="2442"/>
                    </a:moveTo>
                    <a:cubicBezTo>
                      <a:pt x="56" y="2442"/>
                      <a:pt x="56" y="2442"/>
                      <a:pt x="56" y="2442"/>
                    </a:cubicBezTo>
                    <a:cubicBezTo>
                      <a:pt x="25" y="2442"/>
                      <a:pt x="0" y="2417"/>
                      <a:pt x="0" y="238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25"/>
                      <a:pt x="25" y="0"/>
                      <a:pt x="56" y="0"/>
                    </a:cubicBezTo>
                    <a:cubicBezTo>
                      <a:pt x="2055" y="0"/>
                      <a:pt x="2055" y="0"/>
                      <a:pt x="2055" y="0"/>
                    </a:cubicBezTo>
                    <a:cubicBezTo>
                      <a:pt x="2086" y="0"/>
                      <a:pt x="2111" y="25"/>
                      <a:pt x="2111" y="56"/>
                    </a:cubicBezTo>
                    <a:cubicBezTo>
                      <a:pt x="2111" y="2387"/>
                      <a:pt x="2111" y="2387"/>
                      <a:pt x="2111" y="2387"/>
                    </a:cubicBezTo>
                    <a:cubicBezTo>
                      <a:pt x="2111" y="2417"/>
                      <a:pt x="2086" y="2442"/>
                      <a:pt x="2055" y="244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7"/>
              <p:cNvSpPr>
                <a:spLocks/>
              </p:cNvSpPr>
              <p:nvPr/>
            </p:nvSpPr>
            <p:spPr bwMode="auto">
              <a:xfrm>
                <a:off x="1705077" y="5703686"/>
                <a:ext cx="2467186" cy="381000"/>
              </a:xfrm>
              <a:custGeom>
                <a:avLst/>
                <a:gdLst>
                  <a:gd name="T0" fmla="*/ 1718 w 1763"/>
                  <a:gd name="T1" fmla="*/ 200 h 200"/>
                  <a:gd name="T2" fmla="*/ 45 w 1763"/>
                  <a:gd name="T3" fmla="*/ 200 h 200"/>
                  <a:gd name="T4" fmla="*/ 0 w 1763"/>
                  <a:gd name="T5" fmla="*/ 155 h 200"/>
                  <a:gd name="T6" fmla="*/ 0 w 1763"/>
                  <a:gd name="T7" fmla="*/ 45 h 200"/>
                  <a:gd name="T8" fmla="*/ 45 w 1763"/>
                  <a:gd name="T9" fmla="*/ 0 h 200"/>
                  <a:gd name="T10" fmla="*/ 1718 w 1763"/>
                  <a:gd name="T11" fmla="*/ 0 h 200"/>
                  <a:gd name="T12" fmla="*/ 1763 w 1763"/>
                  <a:gd name="T13" fmla="*/ 45 h 200"/>
                  <a:gd name="T14" fmla="*/ 1763 w 1763"/>
                  <a:gd name="T15" fmla="*/ 155 h 200"/>
                  <a:gd name="T16" fmla="*/ 1718 w 1763"/>
                  <a:gd name="T1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3" h="200">
                    <a:moveTo>
                      <a:pt x="1718" y="200"/>
                    </a:moveTo>
                    <a:cubicBezTo>
                      <a:pt x="45" y="200"/>
                      <a:pt x="45" y="200"/>
                      <a:pt x="45" y="200"/>
                    </a:cubicBezTo>
                    <a:cubicBezTo>
                      <a:pt x="20" y="200"/>
                      <a:pt x="0" y="180"/>
                      <a:pt x="0" y="15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1718" y="0"/>
                      <a:pt x="1718" y="0"/>
                      <a:pt x="1718" y="0"/>
                    </a:cubicBezTo>
                    <a:cubicBezTo>
                      <a:pt x="1743" y="0"/>
                      <a:pt x="1763" y="20"/>
                      <a:pt x="1763" y="45"/>
                    </a:cubicBezTo>
                    <a:cubicBezTo>
                      <a:pt x="1763" y="155"/>
                      <a:pt x="1763" y="155"/>
                      <a:pt x="1763" y="155"/>
                    </a:cubicBezTo>
                    <a:cubicBezTo>
                      <a:pt x="1763" y="180"/>
                      <a:pt x="1743" y="200"/>
                      <a:pt x="1718" y="200"/>
                    </a:cubicBezTo>
                    <a:close/>
                  </a:path>
                </a:pathLst>
              </a:custGeom>
              <a:solidFill>
                <a:srgbClr val="95A4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8"/>
              <p:cNvSpPr>
                <a:spLocks/>
              </p:cNvSpPr>
              <p:nvPr/>
            </p:nvSpPr>
            <p:spPr bwMode="auto">
              <a:xfrm>
                <a:off x="1705077" y="1868286"/>
                <a:ext cx="2467186" cy="4148137"/>
              </a:xfrm>
              <a:custGeom>
                <a:avLst/>
                <a:gdLst>
                  <a:gd name="T0" fmla="*/ 1718 w 1763"/>
                  <a:gd name="T1" fmla="*/ 2178 h 2178"/>
                  <a:gd name="T2" fmla="*/ 45 w 1763"/>
                  <a:gd name="T3" fmla="*/ 2178 h 2178"/>
                  <a:gd name="T4" fmla="*/ 0 w 1763"/>
                  <a:gd name="T5" fmla="*/ 2133 h 2178"/>
                  <a:gd name="T6" fmla="*/ 0 w 1763"/>
                  <a:gd name="T7" fmla="*/ 45 h 2178"/>
                  <a:gd name="T8" fmla="*/ 45 w 1763"/>
                  <a:gd name="T9" fmla="*/ 0 h 2178"/>
                  <a:gd name="T10" fmla="*/ 1718 w 1763"/>
                  <a:gd name="T11" fmla="*/ 0 h 2178"/>
                  <a:gd name="T12" fmla="*/ 1763 w 1763"/>
                  <a:gd name="T13" fmla="*/ 45 h 2178"/>
                  <a:gd name="T14" fmla="*/ 1763 w 1763"/>
                  <a:gd name="T15" fmla="*/ 2133 h 2178"/>
                  <a:gd name="T16" fmla="*/ 1718 w 1763"/>
                  <a:gd name="T17" fmla="*/ 2178 h 2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63" h="2178">
                    <a:moveTo>
                      <a:pt x="1718" y="2178"/>
                    </a:moveTo>
                    <a:cubicBezTo>
                      <a:pt x="45" y="2178"/>
                      <a:pt x="45" y="2178"/>
                      <a:pt x="45" y="2178"/>
                    </a:cubicBezTo>
                    <a:cubicBezTo>
                      <a:pt x="20" y="2178"/>
                      <a:pt x="0" y="2158"/>
                      <a:pt x="0" y="2133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0"/>
                      <a:pt x="20" y="0"/>
                      <a:pt x="45" y="0"/>
                    </a:cubicBezTo>
                    <a:cubicBezTo>
                      <a:pt x="1718" y="0"/>
                      <a:pt x="1718" y="0"/>
                      <a:pt x="1718" y="0"/>
                    </a:cubicBezTo>
                    <a:cubicBezTo>
                      <a:pt x="1743" y="0"/>
                      <a:pt x="1763" y="20"/>
                      <a:pt x="1763" y="45"/>
                    </a:cubicBezTo>
                    <a:cubicBezTo>
                      <a:pt x="1763" y="2133"/>
                      <a:pt x="1763" y="2133"/>
                      <a:pt x="1763" y="2133"/>
                    </a:cubicBezTo>
                    <a:cubicBezTo>
                      <a:pt x="1763" y="2158"/>
                      <a:pt x="1743" y="2178"/>
                      <a:pt x="1718" y="2178"/>
                    </a:cubicBezTo>
                    <a:close/>
                  </a:path>
                </a:pathLst>
              </a:custGeom>
              <a:solidFill>
                <a:srgbClr val="FB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92" name="组合 191"/>
              <p:cNvGrpSpPr/>
              <p:nvPr/>
            </p:nvGrpSpPr>
            <p:grpSpPr>
              <a:xfrm>
                <a:off x="2182893" y="1304043"/>
                <a:ext cx="1511554" cy="587150"/>
                <a:chOff x="2024063" y="1454151"/>
                <a:chExt cx="2170113" cy="842962"/>
              </a:xfrm>
            </p:grpSpPr>
            <p:sp>
              <p:nvSpPr>
                <p:cNvPr id="193" name="Freeform 9"/>
                <p:cNvSpPr>
                  <a:spLocks/>
                </p:cNvSpPr>
                <p:nvPr/>
              </p:nvSpPr>
              <p:spPr bwMode="auto">
                <a:xfrm>
                  <a:off x="2024063" y="1789113"/>
                  <a:ext cx="2170113" cy="365125"/>
                </a:xfrm>
                <a:custGeom>
                  <a:avLst/>
                  <a:gdLst>
                    <a:gd name="T0" fmla="*/ 1139 w 1139"/>
                    <a:gd name="T1" fmla="*/ 192 h 192"/>
                    <a:gd name="T2" fmla="*/ 0 w 1139"/>
                    <a:gd name="T3" fmla="*/ 192 h 192"/>
                    <a:gd name="T4" fmla="*/ 0 w 1139"/>
                    <a:gd name="T5" fmla="*/ 26 h 192"/>
                    <a:gd name="T6" fmla="*/ 25 w 1139"/>
                    <a:gd name="T7" fmla="*/ 0 h 192"/>
                    <a:gd name="T8" fmla="*/ 1113 w 1139"/>
                    <a:gd name="T9" fmla="*/ 0 h 192"/>
                    <a:gd name="T10" fmla="*/ 1139 w 1139"/>
                    <a:gd name="T11" fmla="*/ 26 h 192"/>
                    <a:gd name="T12" fmla="*/ 1139 w 1139"/>
                    <a:gd name="T13" fmla="*/ 192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9" h="192">
                      <a:moveTo>
                        <a:pt x="1139" y="192"/>
                      </a:moveTo>
                      <a:cubicBezTo>
                        <a:pt x="0" y="192"/>
                        <a:pt x="0" y="192"/>
                        <a:pt x="0" y="192"/>
                      </a:cubicBezTo>
                      <a:cubicBezTo>
                        <a:pt x="0" y="26"/>
                        <a:pt x="0" y="26"/>
                        <a:pt x="0" y="26"/>
                      </a:cubicBezTo>
                      <a:cubicBezTo>
                        <a:pt x="0" y="11"/>
                        <a:pt x="11" y="0"/>
                        <a:pt x="25" y="0"/>
                      </a:cubicBezTo>
                      <a:cubicBezTo>
                        <a:pt x="1113" y="0"/>
                        <a:pt x="1113" y="0"/>
                        <a:pt x="1113" y="0"/>
                      </a:cubicBezTo>
                      <a:cubicBezTo>
                        <a:pt x="1128" y="0"/>
                        <a:pt x="1139" y="11"/>
                        <a:pt x="1139" y="26"/>
                      </a:cubicBezTo>
                      <a:lnTo>
                        <a:pt x="1139" y="192"/>
                      </a:lnTo>
                      <a:close/>
                    </a:path>
                  </a:pathLst>
                </a:custGeom>
                <a:solidFill>
                  <a:srgbClr val="95A4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4" name="Rectangle 10"/>
                <p:cNvSpPr>
                  <a:spLocks noChangeArrowheads="1"/>
                </p:cNvSpPr>
                <p:nvPr/>
              </p:nvSpPr>
              <p:spPr bwMode="auto">
                <a:xfrm>
                  <a:off x="2024063" y="2154238"/>
                  <a:ext cx="2170113" cy="142875"/>
                </a:xfrm>
                <a:prstGeom prst="rect">
                  <a:avLst/>
                </a:prstGeom>
                <a:solidFill>
                  <a:srgbClr val="808C8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5" name="Oval 11"/>
                <p:cNvSpPr>
                  <a:spLocks noChangeArrowheads="1"/>
                </p:cNvSpPr>
                <p:nvPr/>
              </p:nvSpPr>
              <p:spPr bwMode="auto">
                <a:xfrm>
                  <a:off x="2794000" y="1454151"/>
                  <a:ext cx="630238" cy="630237"/>
                </a:xfrm>
                <a:prstGeom prst="ellipse">
                  <a:avLst/>
                </a:prstGeom>
                <a:solidFill>
                  <a:srgbClr val="95A4A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6" name="Oval 12"/>
                <p:cNvSpPr>
                  <a:spLocks noChangeArrowheads="1"/>
                </p:cNvSpPr>
                <p:nvPr/>
              </p:nvSpPr>
              <p:spPr bwMode="auto">
                <a:xfrm>
                  <a:off x="2936875" y="1597025"/>
                  <a:ext cx="344488" cy="34448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7" name="矩形 196"/>
            <p:cNvSpPr/>
            <p:nvPr/>
          </p:nvSpPr>
          <p:spPr>
            <a:xfrm>
              <a:off x="5390146" y="3871984"/>
              <a:ext cx="1780057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人民接受含有可视化元素的指令比不含有的效率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高出</a:t>
              </a:r>
              <a:r>
                <a:rPr lang="en-US" altLang="zh-CN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323%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。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8" name="矩形 197"/>
            <p:cNvSpPr/>
            <p:nvPr/>
          </p:nvSpPr>
          <p:spPr>
            <a:xfrm>
              <a:off x="8822339" y="3871984"/>
              <a:ext cx="1780057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人们在阅读高质量信息图时的理解度要比纯文字高</a:t>
              </a:r>
              <a:r>
                <a:rPr lang="en-US" altLang="zh-CN" sz="20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30</a:t>
              </a:r>
              <a:r>
                <a:rPr lang="zh-CN" altLang="en-US" sz="20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倍</a:t>
              </a:r>
              <a:r>
                <a:rPr lang="zh-CN" altLang="en-US" sz="20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。</a:t>
              </a:r>
              <a:endPara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492990" y="2720118"/>
              <a:ext cx="752129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400" dirty="0" smtClean="0">
                  <a:solidFill>
                    <a:schemeClr val="accent2"/>
                  </a:solidFill>
                  <a:latin typeface="Impact" panose="020B0806030902050204" pitchFamily="34" charset="0"/>
                </a:rPr>
                <a:t>8s</a:t>
              </a:r>
              <a:endParaRPr lang="en-US" altLang="zh-CN" sz="4400" dirty="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608355" y="2973331"/>
              <a:ext cx="134363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dirty="0">
                  <a:solidFill>
                    <a:schemeClr val="accent4"/>
                  </a:solidFill>
                  <a:latin typeface="Impact" panose="020B0806030902050204" pitchFamily="34" charset="0"/>
                </a:rPr>
                <a:t>323%</a:t>
              </a:r>
            </a:p>
          </p:txBody>
        </p:sp>
        <p:sp>
          <p:nvSpPr>
            <p:cNvPr id="16" name="Freeform 13"/>
            <p:cNvSpPr>
              <a:spLocks noEditPoints="1"/>
            </p:cNvSpPr>
            <p:nvPr/>
          </p:nvSpPr>
          <p:spPr bwMode="auto">
            <a:xfrm>
              <a:off x="8647113" y="2382838"/>
              <a:ext cx="1971675" cy="1281113"/>
            </a:xfrm>
            <a:custGeom>
              <a:avLst/>
              <a:gdLst>
                <a:gd name="T0" fmla="*/ 2982 w 3018"/>
                <a:gd name="T1" fmla="*/ 897 h 1959"/>
                <a:gd name="T2" fmla="*/ 1509 w 3018"/>
                <a:gd name="T3" fmla="*/ 0 h 1959"/>
                <a:gd name="T4" fmla="*/ 36 w 3018"/>
                <a:gd name="T5" fmla="*/ 897 h 1959"/>
                <a:gd name="T6" fmla="*/ 36 w 3018"/>
                <a:gd name="T7" fmla="*/ 1062 h 1959"/>
                <a:gd name="T8" fmla="*/ 1509 w 3018"/>
                <a:gd name="T9" fmla="*/ 1959 h 1959"/>
                <a:gd name="T10" fmla="*/ 2982 w 3018"/>
                <a:gd name="T11" fmla="*/ 1062 h 1959"/>
                <a:gd name="T12" fmla="*/ 2982 w 3018"/>
                <a:gd name="T13" fmla="*/ 897 h 1959"/>
                <a:gd name="T14" fmla="*/ 1509 w 3018"/>
                <a:gd name="T15" fmla="*/ 1686 h 1959"/>
                <a:gd name="T16" fmla="*/ 317 w 3018"/>
                <a:gd name="T17" fmla="*/ 986 h 1959"/>
                <a:gd name="T18" fmla="*/ 400 w 3018"/>
                <a:gd name="T19" fmla="*/ 897 h 1959"/>
                <a:gd name="T20" fmla="*/ 1045 w 3018"/>
                <a:gd name="T21" fmla="*/ 395 h 1959"/>
                <a:gd name="T22" fmla="*/ 1509 w 3018"/>
                <a:gd name="T23" fmla="*/ 261 h 1959"/>
                <a:gd name="T24" fmla="*/ 1968 w 3018"/>
                <a:gd name="T25" fmla="*/ 392 h 1959"/>
                <a:gd name="T26" fmla="*/ 2619 w 3018"/>
                <a:gd name="T27" fmla="*/ 899 h 1959"/>
                <a:gd name="T28" fmla="*/ 2701 w 3018"/>
                <a:gd name="T29" fmla="*/ 986 h 1959"/>
                <a:gd name="T30" fmla="*/ 1509 w 3018"/>
                <a:gd name="T31" fmla="*/ 1686 h 1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8" h="1959">
                  <a:moveTo>
                    <a:pt x="2982" y="897"/>
                  </a:moveTo>
                  <a:cubicBezTo>
                    <a:pt x="2956" y="861"/>
                    <a:pt x="2322" y="0"/>
                    <a:pt x="1509" y="0"/>
                  </a:cubicBezTo>
                  <a:cubicBezTo>
                    <a:pt x="696" y="0"/>
                    <a:pt x="62" y="861"/>
                    <a:pt x="36" y="897"/>
                  </a:cubicBezTo>
                  <a:cubicBezTo>
                    <a:pt x="0" y="946"/>
                    <a:pt x="0" y="1013"/>
                    <a:pt x="36" y="1062"/>
                  </a:cubicBezTo>
                  <a:cubicBezTo>
                    <a:pt x="62" y="1098"/>
                    <a:pt x="696" y="1959"/>
                    <a:pt x="1509" y="1959"/>
                  </a:cubicBezTo>
                  <a:cubicBezTo>
                    <a:pt x="2322" y="1959"/>
                    <a:pt x="2956" y="1098"/>
                    <a:pt x="2982" y="1062"/>
                  </a:cubicBezTo>
                  <a:cubicBezTo>
                    <a:pt x="3018" y="1013"/>
                    <a:pt x="3018" y="946"/>
                    <a:pt x="2982" y="897"/>
                  </a:cubicBezTo>
                  <a:close/>
                  <a:moveTo>
                    <a:pt x="1509" y="1686"/>
                  </a:moveTo>
                  <a:cubicBezTo>
                    <a:pt x="901" y="1686"/>
                    <a:pt x="317" y="986"/>
                    <a:pt x="317" y="986"/>
                  </a:cubicBezTo>
                  <a:cubicBezTo>
                    <a:pt x="317" y="986"/>
                    <a:pt x="347" y="951"/>
                    <a:pt x="400" y="897"/>
                  </a:cubicBezTo>
                  <a:cubicBezTo>
                    <a:pt x="538" y="746"/>
                    <a:pt x="768" y="528"/>
                    <a:pt x="1045" y="395"/>
                  </a:cubicBezTo>
                  <a:cubicBezTo>
                    <a:pt x="1195" y="316"/>
                    <a:pt x="1354" y="261"/>
                    <a:pt x="1509" y="261"/>
                  </a:cubicBezTo>
                  <a:cubicBezTo>
                    <a:pt x="1662" y="261"/>
                    <a:pt x="1819" y="314"/>
                    <a:pt x="1968" y="392"/>
                  </a:cubicBezTo>
                  <a:cubicBezTo>
                    <a:pt x="2248" y="525"/>
                    <a:pt x="2481" y="747"/>
                    <a:pt x="2619" y="899"/>
                  </a:cubicBezTo>
                  <a:cubicBezTo>
                    <a:pt x="2671" y="952"/>
                    <a:pt x="2701" y="986"/>
                    <a:pt x="2701" y="986"/>
                  </a:cubicBezTo>
                  <a:cubicBezTo>
                    <a:pt x="2701" y="986"/>
                    <a:pt x="2117" y="1686"/>
                    <a:pt x="1509" y="168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9156701" y="2555876"/>
              <a:ext cx="935038" cy="935038"/>
            </a:xfrm>
            <a:custGeom>
              <a:avLst/>
              <a:gdLst>
                <a:gd name="T0" fmla="*/ 716 w 1432"/>
                <a:gd name="T1" fmla="*/ 0 h 1431"/>
                <a:gd name="T2" fmla="*/ 0 w 1432"/>
                <a:gd name="T3" fmla="*/ 716 h 1431"/>
                <a:gd name="T4" fmla="*/ 716 w 1432"/>
                <a:gd name="T5" fmla="*/ 1431 h 1431"/>
                <a:gd name="T6" fmla="*/ 1432 w 1432"/>
                <a:gd name="T7" fmla="*/ 716 h 1431"/>
                <a:gd name="T8" fmla="*/ 716 w 1432"/>
                <a:gd name="T9" fmla="*/ 0 h 1431"/>
                <a:gd name="T10" fmla="*/ 473 w 1432"/>
                <a:gd name="T11" fmla="*/ 791 h 1431"/>
                <a:gd name="T12" fmla="*/ 379 w 1432"/>
                <a:gd name="T13" fmla="*/ 946 h 1431"/>
                <a:gd name="T14" fmla="*/ 349 w 1432"/>
                <a:gd name="T15" fmla="*/ 949 h 1431"/>
                <a:gd name="T16" fmla="*/ 224 w 1432"/>
                <a:gd name="T17" fmla="*/ 852 h 1431"/>
                <a:gd name="T18" fmla="*/ 312 w 1432"/>
                <a:gd name="T19" fmla="*/ 371 h 1431"/>
                <a:gd name="T20" fmla="*/ 654 w 1432"/>
                <a:gd name="T21" fmla="*/ 183 h 1431"/>
                <a:gd name="T22" fmla="*/ 654 w 1432"/>
                <a:gd name="T23" fmla="*/ 183 h 1431"/>
                <a:gd name="T24" fmla="*/ 782 w 1432"/>
                <a:gd name="T25" fmla="*/ 309 h 1431"/>
                <a:gd name="T26" fmla="*/ 656 w 1432"/>
                <a:gd name="T27" fmla="*/ 436 h 1431"/>
                <a:gd name="T28" fmla="*/ 506 w 1432"/>
                <a:gd name="T29" fmla="*/ 537 h 1431"/>
                <a:gd name="T30" fmla="*/ 473 w 1432"/>
                <a:gd name="T31" fmla="*/ 791 h 1431"/>
                <a:gd name="T32" fmla="*/ 987 w 1432"/>
                <a:gd name="T33" fmla="*/ 821 h 1431"/>
                <a:gd name="T34" fmla="*/ 1147 w 1432"/>
                <a:gd name="T35" fmla="*/ 982 h 1431"/>
                <a:gd name="T36" fmla="*/ 987 w 1432"/>
                <a:gd name="T37" fmla="*/ 1143 h 1431"/>
                <a:gd name="T38" fmla="*/ 826 w 1432"/>
                <a:gd name="T39" fmla="*/ 982 h 1431"/>
                <a:gd name="T40" fmla="*/ 987 w 1432"/>
                <a:gd name="T41" fmla="*/ 821 h 1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32" h="1431">
                  <a:moveTo>
                    <a:pt x="716" y="0"/>
                  </a:moveTo>
                  <a:cubicBezTo>
                    <a:pt x="321" y="0"/>
                    <a:pt x="0" y="321"/>
                    <a:pt x="0" y="716"/>
                  </a:cubicBezTo>
                  <a:cubicBezTo>
                    <a:pt x="0" y="1110"/>
                    <a:pt x="321" y="1431"/>
                    <a:pt x="716" y="1431"/>
                  </a:cubicBezTo>
                  <a:cubicBezTo>
                    <a:pt x="1111" y="1431"/>
                    <a:pt x="1432" y="1110"/>
                    <a:pt x="1432" y="716"/>
                  </a:cubicBezTo>
                  <a:cubicBezTo>
                    <a:pt x="1432" y="321"/>
                    <a:pt x="1111" y="0"/>
                    <a:pt x="716" y="0"/>
                  </a:cubicBezTo>
                  <a:close/>
                  <a:moveTo>
                    <a:pt x="473" y="791"/>
                  </a:moveTo>
                  <a:cubicBezTo>
                    <a:pt x="490" y="860"/>
                    <a:pt x="448" y="929"/>
                    <a:pt x="379" y="946"/>
                  </a:cubicBezTo>
                  <a:cubicBezTo>
                    <a:pt x="369" y="948"/>
                    <a:pt x="359" y="949"/>
                    <a:pt x="349" y="949"/>
                  </a:cubicBezTo>
                  <a:cubicBezTo>
                    <a:pt x="291" y="949"/>
                    <a:pt x="239" y="910"/>
                    <a:pt x="224" y="852"/>
                  </a:cubicBezTo>
                  <a:cubicBezTo>
                    <a:pt x="167" y="616"/>
                    <a:pt x="240" y="462"/>
                    <a:pt x="312" y="371"/>
                  </a:cubicBezTo>
                  <a:cubicBezTo>
                    <a:pt x="409" y="247"/>
                    <a:pt x="561" y="183"/>
                    <a:pt x="654" y="183"/>
                  </a:cubicBezTo>
                  <a:cubicBezTo>
                    <a:pt x="654" y="183"/>
                    <a:pt x="654" y="183"/>
                    <a:pt x="654" y="183"/>
                  </a:cubicBezTo>
                  <a:cubicBezTo>
                    <a:pt x="725" y="183"/>
                    <a:pt x="782" y="238"/>
                    <a:pt x="782" y="309"/>
                  </a:cubicBezTo>
                  <a:cubicBezTo>
                    <a:pt x="782" y="379"/>
                    <a:pt x="726" y="434"/>
                    <a:pt x="656" y="436"/>
                  </a:cubicBezTo>
                  <a:cubicBezTo>
                    <a:pt x="633" y="438"/>
                    <a:pt x="556" y="467"/>
                    <a:pt x="506" y="537"/>
                  </a:cubicBezTo>
                  <a:cubicBezTo>
                    <a:pt x="459" y="603"/>
                    <a:pt x="449" y="688"/>
                    <a:pt x="473" y="791"/>
                  </a:cubicBezTo>
                  <a:close/>
                  <a:moveTo>
                    <a:pt x="987" y="821"/>
                  </a:moveTo>
                  <a:cubicBezTo>
                    <a:pt x="1075" y="821"/>
                    <a:pt x="1147" y="893"/>
                    <a:pt x="1147" y="982"/>
                  </a:cubicBezTo>
                  <a:cubicBezTo>
                    <a:pt x="1147" y="1071"/>
                    <a:pt x="1075" y="1143"/>
                    <a:pt x="987" y="1143"/>
                  </a:cubicBezTo>
                  <a:cubicBezTo>
                    <a:pt x="898" y="1143"/>
                    <a:pt x="826" y="1071"/>
                    <a:pt x="826" y="982"/>
                  </a:cubicBezTo>
                  <a:cubicBezTo>
                    <a:pt x="826" y="893"/>
                    <a:pt x="898" y="821"/>
                    <a:pt x="987" y="8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0748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637258" y="2999012"/>
            <a:ext cx="4917484" cy="764509"/>
          </a:xfrm>
          <a:custGeom>
            <a:avLst/>
            <a:gdLst>
              <a:gd name="connsiteX0" fmla="*/ 2616774 w 2997227"/>
              <a:gd name="connsiteY0" fmla="*/ 403580 h 472723"/>
              <a:gd name="connsiteX1" fmla="*/ 2610631 w 2997227"/>
              <a:gd name="connsiteY1" fmla="*/ 406037 h 472723"/>
              <a:gd name="connsiteX2" fmla="*/ 2602439 w 2997227"/>
              <a:gd name="connsiteY2" fmla="*/ 411157 h 472723"/>
              <a:gd name="connsiteX3" fmla="*/ 2599572 w 2997227"/>
              <a:gd name="connsiteY3" fmla="*/ 414229 h 472723"/>
              <a:gd name="connsiteX4" fmla="*/ 2610631 w 2997227"/>
              <a:gd name="connsiteY4" fmla="*/ 413000 h 472723"/>
              <a:gd name="connsiteX5" fmla="*/ 2622918 w 2997227"/>
              <a:gd name="connsiteY5" fmla="*/ 409724 h 472723"/>
              <a:gd name="connsiteX6" fmla="*/ 2621075 w 2997227"/>
              <a:gd name="connsiteY6" fmla="*/ 406447 h 472723"/>
              <a:gd name="connsiteX7" fmla="*/ 2616774 w 2997227"/>
              <a:gd name="connsiteY7" fmla="*/ 403580 h 472723"/>
              <a:gd name="connsiteX8" fmla="*/ 2093541 w 2997227"/>
              <a:gd name="connsiteY8" fmla="*/ 399075 h 472723"/>
              <a:gd name="connsiteX9" fmla="*/ 2093337 w 2997227"/>
              <a:gd name="connsiteY9" fmla="*/ 401942 h 472723"/>
              <a:gd name="connsiteX10" fmla="*/ 2093006 w 2997227"/>
              <a:gd name="connsiteY10" fmla="*/ 402273 h 472723"/>
              <a:gd name="connsiteX11" fmla="*/ 2091408 w 2997227"/>
              <a:gd name="connsiteY11" fmla="*/ 403157 h 472723"/>
              <a:gd name="connsiteX12" fmla="*/ 2091699 w 2997227"/>
              <a:gd name="connsiteY12" fmla="*/ 401122 h 472723"/>
              <a:gd name="connsiteX13" fmla="*/ 2093541 w 2997227"/>
              <a:gd name="connsiteY13" fmla="*/ 399075 h 472723"/>
              <a:gd name="connsiteX14" fmla="*/ 2618413 w 2997227"/>
              <a:gd name="connsiteY14" fmla="*/ 362520 h 472723"/>
              <a:gd name="connsiteX15" fmla="*/ 2609812 w 2997227"/>
              <a:gd name="connsiteY15" fmla="*/ 363851 h 472723"/>
              <a:gd name="connsiteX16" fmla="*/ 2603258 w 2997227"/>
              <a:gd name="connsiteY16" fmla="*/ 365899 h 472723"/>
              <a:gd name="connsiteX17" fmla="*/ 2608583 w 2997227"/>
              <a:gd name="connsiteY17" fmla="*/ 367947 h 472723"/>
              <a:gd name="connsiteX18" fmla="*/ 2621280 w 2997227"/>
              <a:gd name="connsiteY18" fmla="*/ 366718 h 472723"/>
              <a:gd name="connsiteX19" fmla="*/ 2618413 w 2997227"/>
              <a:gd name="connsiteY19" fmla="*/ 362520 h 472723"/>
              <a:gd name="connsiteX20" fmla="*/ 2944332 w 2997227"/>
              <a:gd name="connsiteY20" fmla="*/ 317774 h 472723"/>
              <a:gd name="connsiteX21" fmla="*/ 2964094 w 2997227"/>
              <a:gd name="connsiteY21" fmla="*/ 321255 h 472723"/>
              <a:gd name="connsiteX22" fmla="*/ 2975767 w 2997227"/>
              <a:gd name="connsiteY22" fmla="*/ 326170 h 472723"/>
              <a:gd name="connsiteX23" fmla="*/ 2982935 w 2997227"/>
              <a:gd name="connsiteY23" fmla="*/ 334362 h 472723"/>
              <a:gd name="connsiteX24" fmla="*/ 2979248 w 2997227"/>
              <a:gd name="connsiteY24" fmla="*/ 360575 h 472723"/>
              <a:gd name="connsiteX25" fmla="*/ 2966142 w 2997227"/>
              <a:gd name="connsiteY25" fmla="*/ 366104 h 472723"/>
              <a:gd name="connsiteX26" fmla="*/ 2953445 w 2997227"/>
              <a:gd name="connsiteY26" fmla="*/ 367947 h 472723"/>
              <a:gd name="connsiteX27" fmla="*/ 2949759 w 2997227"/>
              <a:gd name="connsiteY27" fmla="*/ 365285 h 472723"/>
              <a:gd name="connsiteX28" fmla="*/ 2946892 w 2997227"/>
              <a:gd name="connsiteY28" fmla="*/ 360984 h 472723"/>
              <a:gd name="connsiteX29" fmla="*/ 2943001 w 2997227"/>
              <a:gd name="connsiteY29" fmla="*/ 356888 h 472723"/>
              <a:gd name="connsiteX30" fmla="*/ 2941568 w 2997227"/>
              <a:gd name="connsiteY30" fmla="*/ 347059 h 472723"/>
              <a:gd name="connsiteX31" fmla="*/ 2937062 w 2997227"/>
              <a:gd name="connsiteY31" fmla="*/ 338048 h 472723"/>
              <a:gd name="connsiteX32" fmla="*/ 2935014 w 2997227"/>
              <a:gd name="connsiteY32" fmla="*/ 321255 h 472723"/>
              <a:gd name="connsiteX33" fmla="*/ 2944332 w 2997227"/>
              <a:gd name="connsiteY33" fmla="*/ 317774 h 472723"/>
              <a:gd name="connsiteX34" fmla="*/ 2671248 w 2997227"/>
              <a:gd name="connsiteY34" fmla="*/ 277431 h 472723"/>
              <a:gd name="connsiteX35" fmla="*/ 2665309 w 2997227"/>
              <a:gd name="connsiteY35" fmla="*/ 280912 h 472723"/>
              <a:gd name="connsiteX36" fmla="*/ 2660190 w 2997227"/>
              <a:gd name="connsiteY36" fmla="*/ 286441 h 472723"/>
              <a:gd name="connsiteX37" fmla="*/ 2665104 w 2997227"/>
              <a:gd name="connsiteY37" fmla="*/ 286851 h 472723"/>
              <a:gd name="connsiteX38" fmla="*/ 2668790 w 2997227"/>
              <a:gd name="connsiteY38" fmla="*/ 283165 h 472723"/>
              <a:gd name="connsiteX39" fmla="*/ 2671248 w 2997227"/>
              <a:gd name="connsiteY39" fmla="*/ 277431 h 472723"/>
              <a:gd name="connsiteX40" fmla="*/ 276462 w 2997227"/>
              <a:gd name="connsiteY40" fmla="*/ 275383 h 472723"/>
              <a:gd name="connsiteX41" fmla="*/ 256803 w 2997227"/>
              <a:gd name="connsiteY41" fmla="*/ 283984 h 472723"/>
              <a:gd name="connsiteX42" fmla="*/ 249840 w 2997227"/>
              <a:gd name="connsiteY42" fmla="*/ 287670 h 472723"/>
              <a:gd name="connsiteX43" fmla="*/ 250249 w 2997227"/>
              <a:gd name="connsiteY43" fmla="*/ 286032 h 472723"/>
              <a:gd name="connsiteX44" fmla="*/ 249840 w 2997227"/>
              <a:gd name="connsiteY44" fmla="*/ 282755 h 472723"/>
              <a:gd name="connsiteX45" fmla="*/ 240829 w 2997227"/>
              <a:gd name="connsiteY45" fmla="*/ 284803 h 472723"/>
              <a:gd name="connsiteX46" fmla="*/ 229771 w 2997227"/>
              <a:gd name="connsiteY46" fmla="*/ 289923 h 472723"/>
              <a:gd name="connsiteX47" fmla="*/ 236324 w 2997227"/>
              <a:gd name="connsiteY47" fmla="*/ 303234 h 472723"/>
              <a:gd name="connsiteX48" fmla="*/ 244106 w 2997227"/>
              <a:gd name="connsiteY48" fmla="*/ 317569 h 472723"/>
              <a:gd name="connsiteX49" fmla="*/ 249225 w 2997227"/>
              <a:gd name="connsiteY49" fmla="*/ 320436 h 472723"/>
              <a:gd name="connsiteX50" fmla="*/ 264175 w 2997227"/>
              <a:gd name="connsiteY50" fmla="*/ 314702 h 472723"/>
              <a:gd name="connsiteX51" fmla="*/ 277281 w 2997227"/>
              <a:gd name="connsiteY51" fmla="*/ 308559 h 472723"/>
              <a:gd name="connsiteX52" fmla="*/ 277691 w 2997227"/>
              <a:gd name="connsiteY52" fmla="*/ 297500 h 472723"/>
              <a:gd name="connsiteX53" fmla="*/ 278100 w 2997227"/>
              <a:gd name="connsiteY53" fmla="*/ 280707 h 472723"/>
              <a:gd name="connsiteX54" fmla="*/ 276462 w 2997227"/>
              <a:gd name="connsiteY54" fmla="*/ 275383 h 472723"/>
              <a:gd name="connsiteX55" fmla="*/ 2631110 w 2997227"/>
              <a:gd name="connsiteY55" fmla="*/ 269854 h 472723"/>
              <a:gd name="connsiteX56" fmla="*/ 2619232 w 2997227"/>
              <a:gd name="connsiteY56" fmla="*/ 272106 h 472723"/>
              <a:gd name="connsiteX57" fmla="*/ 2599982 w 2997227"/>
              <a:gd name="connsiteY57" fmla="*/ 280298 h 472723"/>
              <a:gd name="connsiteX58" fmla="*/ 2591381 w 2997227"/>
              <a:gd name="connsiteY58" fmla="*/ 288899 h 472723"/>
              <a:gd name="connsiteX59" fmla="*/ 2588924 w 2997227"/>
              <a:gd name="connsiteY59" fmla="*/ 298319 h 472723"/>
              <a:gd name="connsiteX60" fmla="*/ 2587900 w 2997227"/>
              <a:gd name="connsiteY60" fmla="*/ 302415 h 472723"/>
              <a:gd name="connsiteX61" fmla="*/ 2590562 w 2997227"/>
              <a:gd name="connsiteY61" fmla="*/ 305691 h 472723"/>
              <a:gd name="connsiteX62" fmla="*/ 2618413 w 2997227"/>
              <a:gd name="connsiteY62" fmla="*/ 299957 h 472723"/>
              <a:gd name="connsiteX63" fmla="*/ 2630496 w 2997227"/>
              <a:gd name="connsiteY63" fmla="*/ 288285 h 472723"/>
              <a:gd name="connsiteX64" fmla="*/ 2631519 w 2997227"/>
              <a:gd name="connsiteY64" fmla="*/ 277021 h 472723"/>
              <a:gd name="connsiteX65" fmla="*/ 2631110 w 2997227"/>
              <a:gd name="connsiteY65" fmla="*/ 269854 h 472723"/>
              <a:gd name="connsiteX66" fmla="*/ 2656913 w 2997227"/>
              <a:gd name="connsiteY66" fmla="*/ 263505 h 472723"/>
              <a:gd name="connsiteX67" fmla="*/ 2652817 w 2997227"/>
              <a:gd name="connsiteY67" fmla="*/ 265553 h 472723"/>
              <a:gd name="connsiteX68" fmla="*/ 2654660 w 2997227"/>
              <a:gd name="connsiteY68" fmla="*/ 268011 h 472723"/>
              <a:gd name="connsiteX69" fmla="*/ 2658551 w 2997227"/>
              <a:gd name="connsiteY69" fmla="*/ 266372 h 472723"/>
              <a:gd name="connsiteX70" fmla="*/ 2659370 w 2997227"/>
              <a:gd name="connsiteY70" fmla="*/ 264120 h 472723"/>
              <a:gd name="connsiteX71" fmla="*/ 2656913 w 2997227"/>
              <a:gd name="connsiteY71" fmla="*/ 263505 h 472723"/>
              <a:gd name="connsiteX72" fmla="*/ 2631212 w 2997227"/>
              <a:gd name="connsiteY72" fmla="*/ 239955 h 472723"/>
              <a:gd name="connsiteX73" fmla="*/ 2627833 w 2997227"/>
              <a:gd name="connsiteY73" fmla="*/ 241388 h 472723"/>
              <a:gd name="connsiteX74" fmla="*/ 2615751 w 2997227"/>
              <a:gd name="connsiteY74" fmla="*/ 248965 h 472723"/>
              <a:gd name="connsiteX75" fmla="*/ 2602235 w 2997227"/>
              <a:gd name="connsiteY75" fmla="*/ 262277 h 472723"/>
              <a:gd name="connsiteX76" fmla="*/ 2599368 w 2997227"/>
              <a:gd name="connsiteY76" fmla="*/ 270673 h 472723"/>
              <a:gd name="connsiteX77" fmla="*/ 2605306 w 2997227"/>
              <a:gd name="connsiteY77" fmla="*/ 269035 h 472723"/>
              <a:gd name="connsiteX78" fmla="*/ 2622099 w 2997227"/>
              <a:gd name="connsiteY78" fmla="*/ 263096 h 472723"/>
              <a:gd name="connsiteX79" fmla="*/ 2631519 w 2997227"/>
              <a:gd name="connsiteY79" fmla="*/ 258795 h 472723"/>
              <a:gd name="connsiteX80" fmla="*/ 2633567 w 2997227"/>
              <a:gd name="connsiteY80" fmla="*/ 253266 h 472723"/>
              <a:gd name="connsiteX81" fmla="*/ 2633158 w 2997227"/>
              <a:gd name="connsiteY81" fmla="*/ 243846 h 472723"/>
              <a:gd name="connsiteX82" fmla="*/ 2631212 w 2997227"/>
              <a:gd name="connsiteY82" fmla="*/ 239955 h 472723"/>
              <a:gd name="connsiteX83" fmla="*/ 1722672 w 2997227"/>
              <a:gd name="connsiteY83" fmla="*/ 233606 h 472723"/>
              <a:gd name="connsiteX84" fmla="*/ 1719396 w 2997227"/>
              <a:gd name="connsiteY84" fmla="*/ 238112 h 472723"/>
              <a:gd name="connsiteX85" fmla="*/ 1716938 w 2997227"/>
              <a:gd name="connsiteY85" fmla="*/ 245894 h 472723"/>
              <a:gd name="connsiteX86" fmla="*/ 1712433 w 2997227"/>
              <a:gd name="connsiteY86" fmla="*/ 257566 h 472723"/>
              <a:gd name="connsiteX87" fmla="*/ 1704651 w 2997227"/>
              <a:gd name="connsiteY87" fmla="*/ 270468 h 472723"/>
              <a:gd name="connsiteX88" fmla="*/ 1701784 w 2997227"/>
              <a:gd name="connsiteY88" fmla="*/ 273745 h 472723"/>
              <a:gd name="connsiteX89" fmla="*/ 1704651 w 2997227"/>
              <a:gd name="connsiteY89" fmla="*/ 276612 h 472723"/>
              <a:gd name="connsiteX90" fmla="*/ 1708337 w 2997227"/>
              <a:gd name="connsiteY90" fmla="*/ 281527 h 472723"/>
              <a:gd name="connsiteX91" fmla="*/ 1711204 w 2997227"/>
              <a:gd name="connsiteY91" fmla="*/ 290332 h 472723"/>
              <a:gd name="connsiteX92" fmla="*/ 1716938 w 2997227"/>
              <a:gd name="connsiteY92" fmla="*/ 292585 h 472723"/>
              <a:gd name="connsiteX93" fmla="*/ 1721649 w 2997227"/>
              <a:gd name="connsiteY93" fmla="*/ 290128 h 472723"/>
              <a:gd name="connsiteX94" fmla="*/ 1724720 w 2997227"/>
              <a:gd name="connsiteY94" fmla="*/ 279888 h 472723"/>
              <a:gd name="connsiteX95" fmla="*/ 1726359 w 2997227"/>
              <a:gd name="connsiteY95" fmla="*/ 252856 h 472723"/>
              <a:gd name="connsiteX96" fmla="*/ 1722672 w 2997227"/>
              <a:gd name="connsiteY96" fmla="*/ 233606 h 472723"/>
              <a:gd name="connsiteX97" fmla="*/ 615795 w 2997227"/>
              <a:gd name="connsiteY97" fmla="*/ 232787 h 472723"/>
              <a:gd name="connsiteX98" fmla="*/ 618048 w 2997227"/>
              <a:gd name="connsiteY98" fmla="*/ 233197 h 472723"/>
              <a:gd name="connsiteX99" fmla="*/ 612109 w 2997227"/>
              <a:gd name="connsiteY99" fmla="*/ 237088 h 472723"/>
              <a:gd name="connsiteX100" fmla="*/ 604532 w 2997227"/>
              <a:gd name="connsiteY100" fmla="*/ 240159 h 472723"/>
              <a:gd name="connsiteX101" fmla="*/ 607399 w 2997227"/>
              <a:gd name="connsiteY101" fmla="*/ 237292 h 472723"/>
              <a:gd name="connsiteX102" fmla="*/ 609037 w 2997227"/>
              <a:gd name="connsiteY102" fmla="*/ 236473 h 472723"/>
              <a:gd name="connsiteX103" fmla="*/ 615795 w 2997227"/>
              <a:gd name="connsiteY103" fmla="*/ 232787 h 472723"/>
              <a:gd name="connsiteX104" fmla="*/ 595932 w 2997227"/>
              <a:gd name="connsiteY104" fmla="*/ 231968 h 472723"/>
              <a:gd name="connsiteX105" fmla="*/ 595931 w 2997227"/>
              <a:gd name="connsiteY105" fmla="*/ 231969 h 472723"/>
              <a:gd name="connsiteX106" fmla="*/ 596955 w 2997227"/>
              <a:gd name="connsiteY106" fmla="*/ 234016 h 472723"/>
              <a:gd name="connsiteX107" fmla="*/ 594908 w 2997227"/>
              <a:gd name="connsiteY107" fmla="*/ 236063 h 472723"/>
              <a:gd name="connsiteX108" fmla="*/ 594908 w 2997227"/>
              <a:gd name="connsiteY108" fmla="*/ 236064 h 472723"/>
              <a:gd name="connsiteX109" fmla="*/ 596956 w 2997227"/>
              <a:gd name="connsiteY109" fmla="*/ 234016 h 472723"/>
              <a:gd name="connsiteX110" fmla="*/ 595932 w 2997227"/>
              <a:gd name="connsiteY110" fmla="*/ 231968 h 472723"/>
              <a:gd name="connsiteX111" fmla="*/ 2678416 w 2997227"/>
              <a:gd name="connsiteY111" fmla="*/ 222957 h 472723"/>
              <a:gd name="connsiteX112" fmla="*/ 2659780 w 2997227"/>
              <a:gd name="connsiteY112" fmla="*/ 226848 h 472723"/>
              <a:gd name="connsiteX113" fmla="*/ 2649131 w 2997227"/>
              <a:gd name="connsiteY113" fmla="*/ 232787 h 472723"/>
              <a:gd name="connsiteX114" fmla="*/ 2651179 w 2997227"/>
              <a:gd name="connsiteY114" fmla="*/ 244665 h 472723"/>
              <a:gd name="connsiteX115" fmla="*/ 2653226 w 2997227"/>
              <a:gd name="connsiteY115" fmla="*/ 254085 h 472723"/>
              <a:gd name="connsiteX116" fmla="*/ 2663876 w 2997227"/>
              <a:gd name="connsiteY116" fmla="*/ 254085 h 472723"/>
              <a:gd name="connsiteX117" fmla="*/ 2675754 w 2997227"/>
              <a:gd name="connsiteY117" fmla="*/ 254904 h 472723"/>
              <a:gd name="connsiteX118" fmla="*/ 2680668 w 2997227"/>
              <a:gd name="connsiteY118" fmla="*/ 260638 h 472723"/>
              <a:gd name="connsiteX119" fmla="*/ 2683945 w 2997227"/>
              <a:gd name="connsiteY119" fmla="*/ 258590 h 472723"/>
              <a:gd name="connsiteX120" fmla="*/ 2685583 w 2997227"/>
              <a:gd name="connsiteY120" fmla="*/ 254495 h 472723"/>
              <a:gd name="connsiteX121" fmla="*/ 2689064 w 2997227"/>
              <a:gd name="connsiteY121" fmla="*/ 237702 h 472723"/>
              <a:gd name="connsiteX122" fmla="*/ 2688040 w 2997227"/>
              <a:gd name="connsiteY122" fmla="*/ 225824 h 472723"/>
              <a:gd name="connsiteX123" fmla="*/ 2678416 w 2997227"/>
              <a:gd name="connsiteY123" fmla="*/ 222957 h 472723"/>
              <a:gd name="connsiteX124" fmla="*/ 259055 w 2997227"/>
              <a:gd name="connsiteY124" fmla="*/ 218862 h 472723"/>
              <a:gd name="connsiteX125" fmla="*/ 252297 w 2997227"/>
              <a:gd name="connsiteY125" fmla="*/ 220909 h 472723"/>
              <a:gd name="connsiteX126" fmla="*/ 227723 w 2997227"/>
              <a:gd name="connsiteY126" fmla="*/ 227872 h 472723"/>
              <a:gd name="connsiteX127" fmla="*/ 226289 w 2997227"/>
              <a:gd name="connsiteY127" fmla="*/ 245689 h 472723"/>
              <a:gd name="connsiteX128" fmla="*/ 224856 w 2997227"/>
              <a:gd name="connsiteY128" fmla="*/ 263505 h 472723"/>
              <a:gd name="connsiteX129" fmla="*/ 225675 w 2997227"/>
              <a:gd name="connsiteY129" fmla="*/ 265144 h 472723"/>
              <a:gd name="connsiteX130" fmla="*/ 244106 w 2997227"/>
              <a:gd name="connsiteY130" fmla="*/ 259410 h 472723"/>
              <a:gd name="connsiteX131" fmla="*/ 270319 w 2997227"/>
              <a:gd name="connsiteY131" fmla="*/ 253675 h 472723"/>
              <a:gd name="connsiteX132" fmla="*/ 277691 w 2997227"/>
              <a:gd name="connsiteY132" fmla="*/ 252856 h 472723"/>
              <a:gd name="connsiteX133" fmla="*/ 279329 w 2997227"/>
              <a:gd name="connsiteY133" fmla="*/ 249170 h 472723"/>
              <a:gd name="connsiteX134" fmla="*/ 278920 w 2997227"/>
              <a:gd name="connsiteY134" fmla="*/ 220909 h 472723"/>
              <a:gd name="connsiteX135" fmla="*/ 274414 w 2997227"/>
              <a:gd name="connsiteY135" fmla="*/ 220090 h 472723"/>
              <a:gd name="connsiteX136" fmla="*/ 264585 w 2997227"/>
              <a:gd name="connsiteY136" fmla="*/ 222957 h 472723"/>
              <a:gd name="connsiteX137" fmla="*/ 257212 w 2997227"/>
              <a:gd name="connsiteY137" fmla="*/ 225824 h 472723"/>
              <a:gd name="connsiteX138" fmla="*/ 259670 w 2997227"/>
              <a:gd name="connsiteY138" fmla="*/ 222138 h 472723"/>
              <a:gd name="connsiteX139" fmla="*/ 261103 w 2997227"/>
              <a:gd name="connsiteY139" fmla="*/ 218862 h 472723"/>
              <a:gd name="connsiteX140" fmla="*/ 259055 w 2997227"/>
              <a:gd name="connsiteY140" fmla="*/ 218862 h 472723"/>
              <a:gd name="connsiteX141" fmla="*/ 885092 w 2997227"/>
              <a:gd name="connsiteY141" fmla="*/ 216814 h 472723"/>
              <a:gd name="connsiteX142" fmla="*/ 885091 w 2997227"/>
              <a:gd name="connsiteY142" fmla="*/ 216815 h 472723"/>
              <a:gd name="connsiteX143" fmla="*/ 876490 w 2997227"/>
              <a:gd name="connsiteY143" fmla="*/ 231354 h 472723"/>
              <a:gd name="connsiteX144" fmla="*/ 863588 w 2997227"/>
              <a:gd name="connsiteY144" fmla="*/ 248965 h 472723"/>
              <a:gd name="connsiteX145" fmla="*/ 860107 w 2997227"/>
              <a:gd name="connsiteY145" fmla="*/ 255314 h 472723"/>
              <a:gd name="connsiteX146" fmla="*/ 858059 w 2997227"/>
              <a:gd name="connsiteY146" fmla="*/ 257771 h 472723"/>
              <a:gd name="connsiteX147" fmla="*/ 856011 w 2997227"/>
              <a:gd name="connsiteY147" fmla="*/ 261457 h 472723"/>
              <a:gd name="connsiteX148" fmla="*/ 843109 w 2997227"/>
              <a:gd name="connsiteY148" fmla="*/ 276612 h 472723"/>
              <a:gd name="connsiteX149" fmla="*/ 828979 w 2997227"/>
              <a:gd name="connsiteY149" fmla="*/ 292176 h 472723"/>
              <a:gd name="connsiteX150" fmla="*/ 820787 w 2997227"/>
              <a:gd name="connsiteY150" fmla="*/ 301596 h 472723"/>
              <a:gd name="connsiteX151" fmla="*/ 809730 w 2997227"/>
              <a:gd name="connsiteY151" fmla="*/ 307329 h 472723"/>
              <a:gd name="connsiteX152" fmla="*/ 809730 w 2997227"/>
              <a:gd name="connsiteY152" fmla="*/ 307330 h 472723"/>
              <a:gd name="connsiteX153" fmla="*/ 820788 w 2997227"/>
              <a:gd name="connsiteY153" fmla="*/ 301596 h 472723"/>
              <a:gd name="connsiteX154" fmla="*/ 828980 w 2997227"/>
              <a:gd name="connsiteY154" fmla="*/ 292176 h 472723"/>
              <a:gd name="connsiteX155" fmla="*/ 843110 w 2997227"/>
              <a:gd name="connsiteY155" fmla="*/ 276612 h 472723"/>
              <a:gd name="connsiteX156" fmla="*/ 856012 w 2997227"/>
              <a:gd name="connsiteY156" fmla="*/ 261457 h 472723"/>
              <a:gd name="connsiteX157" fmla="*/ 858060 w 2997227"/>
              <a:gd name="connsiteY157" fmla="*/ 257771 h 472723"/>
              <a:gd name="connsiteX158" fmla="*/ 860108 w 2997227"/>
              <a:gd name="connsiteY158" fmla="*/ 255314 h 472723"/>
              <a:gd name="connsiteX159" fmla="*/ 863589 w 2997227"/>
              <a:gd name="connsiteY159" fmla="*/ 248965 h 472723"/>
              <a:gd name="connsiteX160" fmla="*/ 876491 w 2997227"/>
              <a:gd name="connsiteY160" fmla="*/ 231354 h 472723"/>
              <a:gd name="connsiteX161" fmla="*/ 885092 w 2997227"/>
              <a:gd name="connsiteY161" fmla="*/ 216814 h 472723"/>
              <a:gd name="connsiteX162" fmla="*/ 547192 w 2997227"/>
              <a:gd name="connsiteY162" fmla="*/ 202069 h 472723"/>
              <a:gd name="connsiteX163" fmla="*/ 547191 w 2997227"/>
              <a:gd name="connsiteY163" fmla="*/ 202070 h 472723"/>
              <a:gd name="connsiteX164" fmla="*/ 548010 w 2997227"/>
              <a:gd name="connsiteY164" fmla="*/ 204117 h 472723"/>
              <a:gd name="connsiteX165" fmla="*/ 545964 w 2997227"/>
              <a:gd name="connsiteY165" fmla="*/ 206164 h 472723"/>
              <a:gd name="connsiteX166" fmla="*/ 545964 w 2997227"/>
              <a:gd name="connsiteY166" fmla="*/ 206165 h 472723"/>
              <a:gd name="connsiteX167" fmla="*/ 548011 w 2997227"/>
              <a:gd name="connsiteY167" fmla="*/ 204117 h 472723"/>
              <a:gd name="connsiteX168" fmla="*/ 547192 w 2997227"/>
              <a:gd name="connsiteY168" fmla="*/ 202069 h 472723"/>
              <a:gd name="connsiteX169" fmla="*/ 2277237 w 2997227"/>
              <a:gd name="connsiteY169" fmla="*/ 178723 h 472723"/>
              <a:gd name="connsiteX170" fmla="*/ 2258396 w 2997227"/>
              <a:gd name="connsiteY170" fmla="*/ 183638 h 472723"/>
              <a:gd name="connsiteX171" fmla="*/ 2243652 w 2997227"/>
              <a:gd name="connsiteY171" fmla="*/ 190601 h 472723"/>
              <a:gd name="connsiteX172" fmla="*/ 2233617 w 2997227"/>
              <a:gd name="connsiteY172" fmla="*/ 217428 h 472723"/>
              <a:gd name="connsiteX173" fmla="*/ 2224402 w 2997227"/>
              <a:gd name="connsiteY173" fmla="*/ 245074 h 472723"/>
              <a:gd name="connsiteX174" fmla="*/ 2219078 w 2997227"/>
              <a:gd name="connsiteY174" fmla="*/ 257771 h 472723"/>
              <a:gd name="connsiteX175" fmla="*/ 2214162 w 2997227"/>
              <a:gd name="connsiteY175" fmla="*/ 271492 h 472723"/>
              <a:gd name="connsiteX176" fmla="*/ 2211705 w 2997227"/>
              <a:gd name="connsiteY176" fmla="*/ 278250 h 472723"/>
              <a:gd name="connsiteX177" fmla="*/ 2209657 w 2997227"/>
              <a:gd name="connsiteY177" fmla="*/ 304053 h 472723"/>
              <a:gd name="connsiteX178" fmla="*/ 2214162 w 2997227"/>
              <a:gd name="connsiteY178" fmla="*/ 313064 h 472723"/>
              <a:gd name="connsiteX179" fmla="*/ 2215801 w 2997227"/>
              <a:gd name="connsiteY179" fmla="*/ 316136 h 472723"/>
              <a:gd name="connsiteX180" fmla="*/ 2218668 w 2997227"/>
              <a:gd name="connsiteY180" fmla="*/ 321255 h 472723"/>
              <a:gd name="connsiteX181" fmla="*/ 2221944 w 2997227"/>
              <a:gd name="connsiteY181" fmla="*/ 327399 h 472723"/>
              <a:gd name="connsiteX182" fmla="*/ 2227678 w 2997227"/>
              <a:gd name="connsiteY182" fmla="*/ 326989 h 472723"/>
              <a:gd name="connsiteX183" fmla="*/ 2244471 w 2997227"/>
              <a:gd name="connsiteY183" fmla="*/ 296271 h 472723"/>
              <a:gd name="connsiteX184" fmla="*/ 2259011 w 2997227"/>
              <a:gd name="connsiteY184" fmla="*/ 269239 h 472723"/>
              <a:gd name="connsiteX185" fmla="*/ 2265359 w 2997227"/>
              <a:gd name="connsiteY185" fmla="*/ 254085 h 472723"/>
              <a:gd name="connsiteX186" fmla="*/ 2282562 w 2997227"/>
              <a:gd name="connsiteY186" fmla="*/ 193468 h 472723"/>
              <a:gd name="connsiteX187" fmla="*/ 2283790 w 2997227"/>
              <a:gd name="connsiteY187" fmla="*/ 178723 h 472723"/>
              <a:gd name="connsiteX188" fmla="*/ 898608 w 2997227"/>
              <a:gd name="connsiteY188" fmla="*/ 170941 h 472723"/>
              <a:gd name="connsiteX189" fmla="*/ 898606 w 2997227"/>
              <a:gd name="connsiteY189" fmla="*/ 170941 h 472723"/>
              <a:gd name="connsiteX190" fmla="*/ 895740 w 2997227"/>
              <a:gd name="connsiteY190" fmla="*/ 173399 h 472723"/>
              <a:gd name="connsiteX191" fmla="*/ 888779 w 2997227"/>
              <a:gd name="connsiteY191" fmla="*/ 176265 h 472723"/>
              <a:gd name="connsiteX192" fmla="*/ 888778 w 2997227"/>
              <a:gd name="connsiteY192" fmla="*/ 176266 h 472723"/>
              <a:gd name="connsiteX193" fmla="*/ 895741 w 2997227"/>
              <a:gd name="connsiteY193" fmla="*/ 173399 h 472723"/>
              <a:gd name="connsiteX194" fmla="*/ 898608 w 2997227"/>
              <a:gd name="connsiteY194" fmla="*/ 170941 h 472723"/>
              <a:gd name="connsiteX195" fmla="*/ 638936 w 2997227"/>
              <a:gd name="connsiteY195" fmla="*/ 168484 h 472723"/>
              <a:gd name="connsiteX196" fmla="*/ 641803 w 2997227"/>
              <a:gd name="connsiteY196" fmla="*/ 170327 h 472723"/>
              <a:gd name="connsiteX197" fmla="*/ 637707 w 2997227"/>
              <a:gd name="connsiteY197" fmla="*/ 172170 h 472723"/>
              <a:gd name="connsiteX198" fmla="*/ 635250 w 2997227"/>
              <a:gd name="connsiteY198" fmla="*/ 171760 h 472723"/>
              <a:gd name="connsiteX199" fmla="*/ 634840 w 2997227"/>
              <a:gd name="connsiteY199" fmla="*/ 170532 h 472723"/>
              <a:gd name="connsiteX200" fmla="*/ 638936 w 2997227"/>
              <a:gd name="connsiteY200" fmla="*/ 168484 h 472723"/>
              <a:gd name="connsiteX201" fmla="*/ 2734732 w 2997227"/>
              <a:gd name="connsiteY201" fmla="*/ 146162 h 472723"/>
              <a:gd name="connsiteX202" fmla="*/ 2746200 w 2997227"/>
              <a:gd name="connsiteY202" fmla="*/ 150667 h 472723"/>
              <a:gd name="connsiteX203" fmla="*/ 2758897 w 2997227"/>
              <a:gd name="connsiteY203" fmla="*/ 155377 h 472723"/>
              <a:gd name="connsiteX204" fmla="*/ 2770980 w 2997227"/>
              <a:gd name="connsiteY204" fmla="*/ 160088 h 472723"/>
              <a:gd name="connsiteX205" fmla="*/ 2778966 w 2997227"/>
              <a:gd name="connsiteY205" fmla="*/ 167255 h 472723"/>
              <a:gd name="connsiteX206" fmla="*/ 2780195 w 2997227"/>
              <a:gd name="connsiteY206" fmla="*/ 171351 h 472723"/>
              <a:gd name="connsiteX207" fmla="*/ 2774051 w 2997227"/>
              <a:gd name="connsiteY207" fmla="*/ 177495 h 472723"/>
              <a:gd name="connsiteX208" fmla="*/ 2752344 w 2997227"/>
              <a:gd name="connsiteY208" fmla="*/ 179542 h 472723"/>
              <a:gd name="connsiteX209" fmla="*/ 2731046 w 2997227"/>
              <a:gd name="connsiteY209" fmla="*/ 181590 h 472723"/>
              <a:gd name="connsiteX210" fmla="*/ 2719578 w 2997227"/>
              <a:gd name="connsiteY210" fmla="*/ 184048 h 472723"/>
              <a:gd name="connsiteX211" fmla="*/ 2697870 w 2997227"/>
              <a:gd name="connsiteY211" fmla="*/ 190191 h 472723"/>
              <a:gd name="connsiteX212" fmla="*/ 2689884 w 2997227"/>
              <a:gd name="connsiteY212" fmla="*/ 191625 h 472723"/>
              <a:gd name="connsiteX213" fmla="*/ 2685788 w 2997227"/>
              <a:gd name="connsiteY213" fmla="*/ 192239 h 472723"/>
              <a:gd name="connsiteX214" fmla="*/ 2673296 w 2997227"/>
              <a:gd name="connsiteY214" fmla="*/ 197973 h 472723"/>
              <a:gd name="connsiteX215" fmla="*/ 2654660 w 2997227"/>
              <a:gd name="connsiteY215" fmla="*/ 205960 h 472723"/>
              <a:gd name="connsiteX216" fmla="*/ 2640530 w 2997227"/>
              <a:gd name="connsiteY216" fmla="*/ 213947 h 472723"/>
              <a:gd name="connsiteX217" fmla="*/ 2629676 w 2997227"/>
              <a:gd name="connsiteY217" fmla="*/ 221319 h 472723"/>
              <a:gd name="connsiteX218" fmla="*/ 2619232 w 2997227"/>
              <a:gd name="connsiteY218" fmla="*/ 231558 h 472723"/>
              <a:gd name="connsiteX219" fmla="*/ 2617594 w 2997227"/>
              <a:gd name="connsiteY219" fmla="*/ 235654 h 472723"/>
              <a:gd name="connsiteX220" fmla="*/ 2625785 w 2997227"/>
              <a:gd name="connsiteY220" fmla="*/ 231558 h 472723"/>
              <a:gd name="connsiteX221" fmla="*/ 2633976 w 2997227"/>
              <a:gd name="connsiteY221" fmla="*/ 225415 h 472723"/>
              <a:gd name="connsiteX222" fmla="*/ 2636844 w 2997227"/>
              <a:gd name="connsiteY222" fmla="*/ 222548 h 472723"/>
              <a:gd name="connsiteX223" fmla="*/ 2642373 w 2997227"/>
              <a:gd name="connsiteY223" fmla="*/ 220500 h 472723"/>
              <a:gd name="connsiteX224" fmla="*/ 2645854 w 2997227"/>
              <a:gd name="connsiteY224" fmla="*/ 220909 h 472723"/>
              <a:gd name="connsiteX225" fmla="*/ 2660190 w 2997227"/>
              <a:gd name="connsiteY225" fmla="*/ 218042 h 472723"/>
              <a:gd name="connsiteX226" fmla="*/ 2690908 w 2997227"/>
              <a:gd name="connsiteY226" fmla="*/ 215175 h 472723"/>
              <a:gd name="connsiteX227" fmla="*/ 2700533 w 2997227"/>
              <a:gd name="connsiteY227" fmla="*/ 223572 h 472723"/>
              <a:gd name="connsiteX228" fmla="*/ 2706881 w 2997227"/>
              <a:gd name="connsiteY228" fmla="*/ 234835 h 472723"/>
              <a:gd name="connsiteX229" fmla="*/ 2711386 w 2997227"/>
              <a:gd name="connsiteY229" fmla="*/ 241388 h 472723"/>
              <a:gd name="connsiteX230" fmla="*/ 2712410 w 2997227"/>
              <a:gd name="connsiteY230" fmla="*/ 248146 h 472723"/>
              <a:gd name="connsiteX231" fmla="*/ 2710977 w 2997227"/>
              <a:gd name="connsiteY231" fmla="*/ 261457 h 472723"/>
              <a:gd name="connsiteX232" fmla="*/ 2708110 w 2997227"/>
              <a:gd name="connsiteY232" fmla="*/ 270468 h 472723"/>
              <a:gd name="connsiteX233" fmla="*/ 2706881 w 2997227"/>
              <a:gd name="connsiteY233" fmla="*/ 278250 h 472723"/>
              <a:gd name="connsiteX234" fmla="*/ 2701966 w 2997227"/>
              <a:gd name="connsiteY234" fmla="*/ 294633 h 472723"/>
              <a:gd name="connsiteX235" fmla="*/ 2690908 w 2997227"/>
              <a:gd name="connsiteY235" fmla="*/ 309378 h 472723"/>
              <a:gd name="connsiteX236" fmla="*/ 2675754 w 2997227"/>
              <a:gd name="connsiteY236" fmla="*/ 317979 h 472723"/>
              <a:gd name="connsiteX237" fmla="*/ 2657322 w 2997227"/>
              <a:gd name="connsiteY237" fmla="*/ 324942 h 472723"/>
              <a:gd name="connsiteX238" fmla="*/ 2653432 w 2997227"/>
              <a:gd name="connsiteY238" fmla="*/ 327399 h 472723"/>
              <a:gd name="connsiteX239" fmla="*/ 2654046 w 2997227"/>
              <a:gd name="connsiteY239" fmla="*/ 333952 h 472723"/>
              <a:gd name="connsiteX240" fmla="*/ 2657118 w 2997227"/>
              <a:gd name="connsiteY240" fmla="*/ 337434 h 472723"/>
              <a:gd name="connsiteX241" fmla="*/ 2671658 w 2997227"/>
              <a:gd name="connsiteY241" fmla="*/ 335590 h 472723"/>
              <a:gd name="connsiteX242" fmla="*/ 2685174 w 2997227"/>
              <a:gd name="connsiteY242" fmla="*/ 337434 h 472723"/>
              <a:gd name="connsiteX243" fmla="*/ 2697461 w 2997227"/>
              <a:gd name="connsiteY243" fmla="*/ 345011 h 472723"/>
              <a:gd name="connsiteX244" fmla="*/ 2699509 w 2997227"/>
              <a:gd name="connsiteY244" fmla="*/ 352383 h 472723"/>
              <a:gd name="connsiteX245" fmla="*/ 2696232 w 2997227"/>
              <a:gd name="connsiteY245" fmla="*/ 354431 h 472723"/>
              <a:gd name="connsiteX246" fmla="*/ 2688450 w 2997227"/>
              <a:gd name="connsiteY246" fmla="*/ 358527 h 472723"/>
              <a:gd name="connsiteX247" fmla="*/ 2655684 w 2997227"/>
              <a:gd name="connsiteY247" fmla="*/ 377367 h 472723"/>
              <a:gd name="connsiteX248" fmla="*/ 2649336 w 2997227"/>
              <a:gd name="connsiteY248" fmla="*/ 380439 h 472723"/>
              <a:gd name="connsiteX249" fmla="*/ 2648312 w 2997227"/>
              <a:gd name="connsiteY249" fmla="*/ 391293 h 472723"/>
              <a:gd name="connsiteX250" fmla="*/ 2647902 w 2997227"/>
              <a:gd name="connsiteY250" fmla="*/ 401942 h 472723"/>
              <a:gd name="connsiteX251" fmla="*/ 2654046 w 2997227"/>
              <a:gd name="connsiteY251" fmla="*/ 401942 h 472723"/>
              <a:gd name="connsiteX252" fmla="*/ 2664490 w 2997227"/>
              <a:gd name="connsiteY252" fmla="*/ 403580 h 472723"/>
              <a:gd name="connsiteX253" fmla="*/ 2683535 w 2997227"/>
              <a:gd name="connsiteY253" fmla="*/ 408495 h 472723"/>
              <a:gd name="connsiteX254" fmla="*/ 2700533 w 2997227"/>
              <a:gd name="connsiteY254" fmla="*/ 413819 h 472723"/>
              <a:gd name="connsiteX255" fmla="*/ 2705242 w 2997227"/>
              <a:gd name="connsiteY255" fmla="*/ 421601 h 472723"/>
              <a:gd name="connsiteX256" fmla="*/ 2701966 w 2997227"/>
              <a:gd name="connsiteY256" fmla="*/ 426311 h 472723"/>
              <a:gd name="connsiteX257" fmla="*/ 2679849 w 2997227"/>
              <a:gd name="connsiteY257" fmla="*/ 429793 h 472723"/>
              <a:gd name="connsiteX258" fmla="*/ 2629472 w 2997227"/>
              <a:gd name="connsiteY258" fmla="*/ 435527 h 472723"/>
              <a:gd name="connsiteX259" fmla="*/ 2586056 w 2997227"/>
              <a:gd name="connsiteY259" fmla="*/ 437575 h 472723"/>
              <a:gd name="connsiteX260" fmla="*/ 2570083 w 2997227"/>
              <a:gd name="connsiteY260" fmla="*/ 434912 h 472723"/>
              <a:gd name="connsiteX261" fmla="*/ 2568035 w 2997227"/>
              <a:gd name="connsiteY261" fmla="*/ 420373 h 472723"/>
              <a:gd name="connsiteX262" fmla="*/ 2569878 w 2997227"/>
              <a:gd name="connsiteY262" fmla="*/ 407880 h 472723"/>
              <a:gd name="connsiteX263" fmla="*/ 2583189 w 2997227"/>
              <a:gd name="connsiteY263" fmla="*/ 399484 h 472723"/>
              <a:gd name="connsiteX264" fmla="*/ 2603668 w 2997227"/>
              <a:gd name="connsiteY264" fmla="*/ 386992 h 472723"/>
              <a:gd name="connsiteX265" fmla="*/ 2597524 w 2997227"/>
              <a:gd name="connsiteY265" fmla="*/ 376138 h 472723"/>
              <a:gd name="connsiteX266" fmla="*/ 2584418 w 2997227"/>
              <a:gd name="connsiteY266" fmla="*/ 369995 h 472723"/>
              <a:gd name="connsiteX267" fmla="*/ 2571722 w 2997227"/>
              <a:gd name="connsiteY267" fmla="*/ 374091 h 472723"/>
              <a:gd name="connsiteX268" fmla="*/ 2566806 w 2997227"/>
              <a:gd name="connsiteY268" fmla="*/ 377162 h 472723"/>
              <a:gd name="connsiteX269" fmla="*/ 2563530 w 2997227"/>
              <a:gd name="connsiteY269" fmla="*/ 375114 h 472723"/>
              <a:gd name="connsiteX270" fmla="*/ 2561892 w 2997227"/>
              <a:gd name="connsiteY270" fmla="*/ 371428 h 472723"/>
              <a:gd name="connsiteX271" fmla="*/ 2566397 w 2997227"/>
              <a:gd name="connsiteY271" fmla="*/ 365899 h 472723"/>
              <a:gd name="connsiteX272" fmla="*/ 2587695 w 2997227"/>
              <a:gd name="connsiteY272" fmla="*/ 355250 h 472723"/>
              <a:gd name="connsiteX273" fmla="*/ 2588924 w 2997227"/>
              <a:gd name="connsiteY273" fmla="*/ 355250 h 472723"/>
              <a:gd name="connsiteX274" fmla="*/ 2619642 w 2997227"/>
              <a:gd name="connsiteY274" fmla="*/ 345830 h 472723"/>
              <a:gd name="connsiteX275" fmla="*/ 2624556 w 2997227"/>
              <a:gd name="connsiteY275" fmla="*/ 339277 h 472723"/>
              <a:gd name="connsiteX276" fmla="*/ 2624147 w 2997227"/>
              <a:gd name="connsiteY276" fmla="*/ 335181 h 472723"/>
              <a:gd name="connsiteX277" fmla="*/ 2622918 w 2997227"/>
              <a:gd name="connsiteY277" fmla="*/ 335590 h 472723"/>
              <a:gd name="connsiteX278" fmla="*/ 2611655 w 2997227"/>
              <a:gd name="connsiteY278" fmla="*/ 340096 h 472723"/>
              <a:gd name="connsiteX279" fmla="*/ 2597934 w 2997227"/>
              <a:gd name="connsiteY279" fmla="*/ 342144 h 472723"/>
              <a:gd name="connsiteX280" fmla="*/ 2591790 w 2997227"/>
              <a:gd name="connsiteY280" fmla="*/ 340915 h 472723"/>
              <a:gd name="connsiteX281" fmla="*/ 2588514 w 2997227"/>
              <a:gd name="connsiteY281" fmla="*/ 335181 h 472723"/>
              <a:gd name="connsiteX282" fmla="*/ 2586671 w 2997227"/>
              <a:gd name="connsiteY282" fmla="*/ 328628 h 472723"/>
              <a:gd name="connsiteX283" fmla="*/ 2589743 w 2997227"/>
              <a:gd name="connsiteY283" fmla="*/ 322075 h 472723"/>
              <a:gd name="connsiteX284" fmla="*/ 2595886 w 2997227"/>
              <a:gd name="connsiteY284" fmla="*/ 315931 h 472723"/>
              <a:gd name="connsiteX285" fmla="*/ 2592200 w 2997227"/>
              <a:gd name="connsiteY285" fmla="*/ 308968 h 472723"/>
              <a:gd name="connsiteX286" fmla="*/ 2585647 w 2997227"/>
              <a:gd name="connsiteY286" fmla="*/ 304872 h 472723"/>
              <a:gd name="connsiteX287" fmla="*/ 2583599 w 2997227"/>
              <a:gd name="connsiteY287" fmla="*/ 309787 h 472723"/>
              <a:gd name="connsiteX288" fmla="*/ 2580732 w 2997227"/>
              <a:gd name="connsiteY288" fmla="*/ 325351 h 472723"/>
              <a:gd name="connsiteX289" fmla="*/ 2568444 w 2997227"/>
              <a:gd name="connsiteY289" fmla="*/ 342144 h 472723"/>
              <a:gd name="connsiteX290" fmla="*/ 2557796 w 2997227"/>
              <a:gd name="connsiteY290" fmla="*/ 331495 h 472723"/>
              <a:gd name="connsiteX291" fmla="*/ 2552062 w 2997227"/>
              <a:gd name="connsiteY291" fmla="*/ 310606 h 472723"/>
              <a:gd name="connsiteX292" fmla="*/ 2549194 w 2997227"/>
              <a:gd name="connsiteY292" fmla="*/ 296681 h 472723"/>
              <a:gd name="connsiteX293" fmla="*/ 2548580 w 2997227"/>
              <a:gd name="connsiteY293" fmla="*/ 286441 h 472723"/>
              <a:gd name="connsiteX294" fmla="*/ 2557386 w 2997227"/>
              <a:gd name="connsiteY294" fmla="*/ 277021 h 472723"/>
              <a:gd name="connsiteX295" fmla="*/ 2573360 w 2997227"/>
              <a:gd name="connsiteY295" fmla="*/ 256542 h 472723"/>
              <a:gd name="connsiteX296" fmla="*/ 2585852 w 2997227"/>
              <a:gd name="connsiteY296" fmla="*/ 238316 h 472723"/>
              <a:gd name="connsiteX297" fmla="*/ 2594248 w 2997227"/>
              <a:gd name="connsiteY297" fmla="*/ 225824 h 472723"/>
              <a:gd name="connsiteX298" fmla="*/ 2595477 w 2997227"/>
              <a:gd name="connsiteY298" fmla="*/ 217223 h 472723"/>
              <a:gd name="connsiteX299" fmla="*/ 2576227 w 2997227"/>
              <a:gd name="connsiteY299" fmla="*/ 222548 h 472723"/>
              <a:gd name="connsiteX300" fmla="*/ 2505370 w 2997227"/>
              <a:gd name="connsiteY300" fmla="*/ 244255 h 472723"/>
              <a:gd name="connsiteX301" fmla="*/ 2503118 w 2997227"/>
              <a:gd name="connsiteY301" fmla="*/ 245074 h 472723"/>
              <a:gd name="connsiteX302" fmla="*/ 2494516 w 2997227"/>
              <a:gd name="connsiteY302" fmla="*/ 247532 h 472723"/>
              <a:gd name="connsiteX303" fmla="*/ 2486530 w 2997227"/>
              <a:gd name="connsiteY303" fmla="*/ 249170 h 472723"/>
              <a:gd name="connsiteX304" fmla="*/ 2483868 w 2997227"/>
              <a:gd name="connsiteY304" fmla="*/ 249375 h 472723"/>
              <a:gd name="connsiteX305" fmla="*/ 2481205 w 2997227"/>
              <a:gd name="connsiteY305" fmla="*/ 250399 h 472723"/>
              <a:gd name="connsiteX306" fmla="*/ 2475062 w 2997227"/>
              <a:gd name="connsiteY306" fmla="*/ 252242 h 472723"/>
              <a:gd name="connsiteX307" fmla="*/ 2456426 w 2997227"/>
              <a:gd name="connsiteY307" fmla="*/ 253471 h 472723"/>
              <a:gd name="connsiteX308" fmla="*/ 2435333 w 2997227"/>
              <a:gd name="connsiteY308" fmla="*/ 251218 h 472723"/>
              <a:gd name="connsiteX309" fmla="*/ 2426118 w 2997227"/>
              <a:gd name="connsiteY309" fmla="*/ 243846 h 472723"/>
              <a:gd name="connsiteX310" fmla="*/ 2427141 w 2997227"/>
              <a:gd name="connsiteY310" fmla="*/ 231558 h 472723"/>
              <a:gd name="connsiteX311" fmla="*/ 2431032 w 2997227"/>
              <a:gd name="connsiteY311" fmla="*/ 224800 h 472723"/>
              <a:gd name="connsiteX312" fmla="*/ 2439019 w 2997227"/>
              <a:gd name="connsiteY312" fmla="*/ 220909 h 472723"/>
              <a:gd name="connsiteX313" fmla="*/ 2452126 w 2997227"/>
              <a:gd name="connsiteY313" fmla="*/ 215995 h 472723"/>
              <a:gd name="connsiteX314" fmla="*/ 2454583 w 2997227"/>
              <a:gd name="connsiteY314" fmla="*/ 215175 h 472723"/>
              <a:gd name="connsiteX315" fmla="*/ 2452535 w 2997227"/>
              <a:gd name="connsiteY315" fmla="*/ 217633 h 472723"/>
              <a:gd name="connsiteX316" fmla="*/ 2450487 w 2997227"/>
              <a:gd name="connsiteY316" fmla="*/ 221319 h 472723"/>
              <a:gd name="connsiteX317" fmla="*/ 2447620 w 2997227"/>
              <a:gd name="connsiteY317" fmla="*/ 225005 h 472723"/>
              <a:gd name="connsiteX318" fmla="*/ 2448849 w 2997227"/>
              <a:gd name="connsiteY318" fmla="*/ 229920 h 472723"/>
              <a:gd name="connsiteX319" fmla="*/ 2468099 w 2997227"/>
              <a:gd name="connsiteY319" fmla="*/ 227053 h 472723"/>
              <a:gd name="connsiteX320" fmla="*/ 2532402 w 2997227"/>
              <a:gd name="connsiteY320" fmla="*/ 208622 h 472723"/>
              <a:gd name="connsiteX321" fmla="*/ 2625785 w 2997227"/>
              <a:gd name="connsiteY321" fmla="*/ 179542 h 472723"/>
              <a:gd name="connsiteX322" fmla="*/ 2658551 w 2997227"/>
              <a:gd name="connsiteY322" fmla="*/ 169303 h 472723"/>
              <a:gd name="connsiteX323" fmla="*/ 2674320 w 2997227"/>
              <a:gd name="connsiteY323" fmla="*/ 165617 h 472723"/>
              <a:gd name="connsiteX324" fmla="*/ 2685583 w 2997227"/>
              <a:gd name="connsiteY324" fmla="*/ 162955 h 472723"/>
              <a:gd name="connsiteX325" fmla="*/ 2699509 w 2997227"/>
              <a:gd name="connsiteY325" fmla="*/ 159268 h 472723"/>
              <a:gd name="connsiteX326" fmla="*/ 2721012 w 2997227"/>
              <a:gd name="connsiteY326" fmla="*/ 151691 h 472723"/>
              <a:gd name="connsiteX327" fmla="*/ 2734732 w 2997227"/>
              <a:gd name="connsiteY327" fmla="*/ 146162 h 472723"/>
              <a:gd name="connsiteX328" fmla="*/ 1089264 w 2997227"/>
              <a:gd name="connsiteY328" fmla="*/ 136947 h 472723"/>
              <a:gd name="connsiteX329" fmla="*/ 1106671 w 2997227"/>
              <a:gd name="connsiteY329" fmla="*/ 143500 h 472723"/>
              <a:gd name="connsiteX330" fmla="*/ 1122235 w 2997227"/>
              <a:gd name="connsiteY330" fmla="*/ 153330 h 472723"/>
              <a:gd name="connsiteX331" fmla="*/ 1132883 w 2997227"/>
              <a:gd name="connsiteY331" fmla="*/ 167255 h 472723"/>
              <a:gd name="connsiteX332" fmla="*/ 1137389 w 2997227"/>
              <a:gd name="connsiteY332" fmla="*/ 179747 h 472723"/>
              <a:gd name="connsiteX333" fmla="*/ 1138208 w 2997227"/>
              <a:gd name="connsiteY333" fmla="*/ 198792 h 472723"/>
              <a:gd name="connsiteX334" fmla="*/ 1135751 w 2997227"/>
              <a:gd name="connsiteY334" fmla="*/ 224800 h 472723"/>
              <a:gd name="connsiteX335" fmla="*/ 1132679 w 2997227"/>
              <a:gd name="connsiteY335" fmla="*/ 246098 h 472723"/>
              <a:gd name="connsiteX336" fmla="*/ 1130016 w 2997227"/>
              <a:gd name="connsiteY336" fmla="*/ 265553 h 472723"/>
              <a:gd name="connsiteX337" fmla="*/ 1124897 w 2997227"/>
              <a:gd name="connsiteY337" fmla="*/ 282141 h 472723"/>
              <a:gd name="connsiteX338" fmla="*/ 1123054 w 2997227"/>
              <a:gd name="connsiteY338" fmla="*/ 295862 h 472723"/>
              <a:gd name="connsiteX339" fmla="*/ 1122235 w 2997227"/>
              <a:gd name="connsiteY339" fmla="*/ 300162 h 472723"/>
              <a:gd name="connsiteX340" fmla="*/ 1117729 w 2997227"/>
              <a:gd name="connsiteY340" fmla="*/ 311426 h 472723"/>
              <a:gd name="connsiteX341" fmla="*/ 1106671 w 2997227"/>
              <a:gd name="connsiteY341" fmla="*/ 341939 h 472723"/>
              <a:gd name="connsiteX342" fmla="*/ 1098069 w 2997227"/>
              <a:gd name="connsiteY342" fmla="*/ 372043 h 472723"/>
              <a:gd name="connsiteX343" fmla="*/ 1094998 w 2997227"/>
              <a:gd name="connsiteY343" fmla="*/ 382896 h 472723"/>
              <a:gd name="connsiteX344" fmla="*/ 1091926 w 2997227"/>
              <a:gd name="connsiteY344" fmla="*/ 388835 h 472723"/>
              <a:gd name="connsiteX345" fmla="*/ 1089059 w 2997227"/>
              <a:gd name="connsiteY345" fmla="*/ 395593 h 472723"/>
              <a:gd name="connsiteX346" fmla="*/ 1086192 w 2997227"/>
              <a:gd name="connsiteY346" fmla="*/ 401122 h 472723"/>
              <a:gd name="connsiteX347" fmla="*/ 1081687 w 2997227"/>
              <a:gd name="connsiteY347" fmla="*/ 405013 h 472723"/>
              <a:gd name="connsiteX348" fmla="*/ 1071038 w 2997227"/>
              <a:gd name="connsiteY348" fmla="*/ 405218 h 472723"/>
              <a:gd name="connsiteX349" fmla="*/ 1058955 w 2997227"/>
              <a:gd name="connsiteY349" fmla="*/ 399075 h 472723"/>
              <a:gd name="connsiteX350" fmla="*/ 1047282 w 2997227"/>
              <a:gd name="connsiteY350" fmla="*/ 381463 h 472723"/>
              <a:gd name="connsiteX351" fmla="*/ 1044006 w 2997227"/>
              <a:gd name="connsiteY351" fmla="*/ 377981 h 472723"/>
              <a:gd name="connsiteX352" fmla="*/ 1036224 w 2997227"/>
              <a:gd name="connsiteY352" fmla="*/ 372247 h 472723"/>
              <a:gd name="connsiteX353" fmla="*/ 1022093 w 2997227"/>
              <a:gd name="connsiteY353" fmla="*/ 364056 h 472723"/>
              <a:gd name="connsiteX354" fmla="*/ 1014516 w 2997227"/>
              <a:gd name="connsiteY354" fmla="*/ 360984 h 472723"/>
              <a:gd name="connsiteX355" fmla="*/ 1010830 w 2997227"/>
              <a:gd name="connsiteY355" fmla="*/ 358117 h 472723"/>
              <a:gd name="connsiteX356" fmla="*/ 1003867 w 2997227"/>
              <a:gd name="connsiteY356" fmla="*/ 356069 h 472723"/>
              <a:gd name="connsiteX357" fmla="*/ 985027 w 2997227"/>
              <a:gd name="connsiteY357" fmla="*/ 349516 h 472723"/>
              <a:gd name="connsiteX358" fmla="*/ 979907 w 2997227"/>
              <a:gd name="connsiteY358" fmla="*/ 341529 h 472723"/>
              <a:gd name="connsiteX359" fmla="*/ 968644 w 2997227"/>
              <a:gd name="connsiteY359" fmla="*/ 336410 h 472723"/>
              <a:gd name="connsiteX360" fmla="*/ 964958 w 2997227"/>
              <a:gd name="connsiteY360" fmla="*/ 332314 h 472723"/>
              <a:gd name="connsiteX361" fmla="*/ 982569 w 2997227"/>
              <a:gd name="connsiteY361" fmla="*/ 331904 h 472723"/>
              <a:gd name="connsiteX362" fmla="*/ 1012878 w 2997227"/>
              <a:gd name="connsiteY362" fmla="*/ 330880 h 472723"/>
              <a:gd name="connsiteX363" fmla="*/ 1030695 w 2997227"/>
              <a:gd name="connsiteY363" fmla="*/ 328218 h 472723"/>
              <a:gd name="connsiteX364" fmla="*/ 1046054 w 2997227"/>
              <a:gd name="connsiteY364" fmla="*/ 324942 h 472723"/>
              <a:gd name="connsiteX365" fmla="*/ 1051788 w 2997227"/>
              <a:gd name="connsiteY365" fmla="*/ 324122 h 472723"/>
              <a:gd name="connsiteX366" fmla="*/ 1051173 w 2997227"/>
              <a:gd name="connsiteY366" fmla="*/ 327399 h 472723"/>
              <a:gd name="connsiteX367" fmla="*/ 1046463 w 2997227"/>
              <a:gd name="connsiteY367" fmla="*/ 329447 h 472723"/>
              <a:gd name="connsiteX368" fmla="*/ 1041548 w 2997227"/>
              <a:gd name="connsiteY368" fmla="*/ 331085 h 472723"/>
              <a:gd name="connsiteX369" fmla="*/ 1043187 w 2997227"/>
              <a:gd name="connsiteY369" fmla="*/ 333133 h 472723"/>
              <a:gd name="connsiteX370" fmla="*/ 1053836 w 2997227"/>
              <a:gd name="connsiteY370" fmla="*/ 332314 h 472723"/>
              <a:gd name="connsiteX371" fmla="*/ 1060389 w 2997227"/>
              <a:gd name="connsiteY371" fmla="*/ 327809 h 472723"/>
              <a:gd name="connsiteX372" fmla="*/ 1068580 w 2997227"/>
              <a:gd name="connsiteY372" fmla="*/ 309378 h 472723"/>
              <a:gd name="connsiteX373" fmla="*/ 1078001 w 2997227"/>
              <a:gd name="connsiteY373" fmla="*/ 284803 h 472723"/>
              <a:gd name="connsiteX374" fmla="*/ 1093974 w 2997227"/>
              <a:gd name="connsiteY374" fmla="*/ 240979 h 472723"/>
              <a:gd name="connsiteX375" fmla="*/ 1105033 w 2997227"/>
              <a:gd name="connsiteY375" fmla="*/ 204117 h 472723"/>
              <a:gd name="connsiteX376" fmla="*/ 1106671 w 2997227"/>
              <a:gd name="connsiteY376" fmla="*/ 198383 h 472723"/>
              <a:gd name="connsiteX377" fmla="*/ 1110971 w 2997227"/>
              <a:gd name="connsiteY377" fmla="*/ 176880 h 472723"/>
              <a:gd name="connsiteX378" fmla="*/ 1107899 w 2997227"/>
              <a:gd name="connsiteY378" fmla="*/ 170122 h 472723"/>
              <a:gd name="connsiteX379" fmla="*/ 1106671 w 2997227"/>
              <a:gd name="connsiteY379" fmla="*/ 169303 h 472723"/>
              <a:gd name="connsiteX380" fmla="*/ 1099913 w 2997227"/>
              <a:gd name="connsiteY380" fmla="*/ 164798 h 472723"/>
              <a:gd name="connsiteX381" fmla="*/ 1085373 w 2997227"/>
              <a:gd name="connsiteY381" fmla="*/ 163979 h 472723"/>
              <a:gd name="connsiteX382" fmla="*/ 1062437 w 2997227"/>
              <a:gd name="connsiteY382" fmla="*/ 166436 h 472723"/>
              <a:gd name="connsiteX383" fmla="*/ 1034176 w 2997227"/>
              <a:gd name="connsiteY383" fmla="*/ 180362 h 472723"/>
              <a:gd name="connsiteX384" fmla="*/ 1018612 w 2997227"/>
              <a:gd name="connsiteY384" fmla="*/ 196335 h 472723"/>
              <a:gd name="connsiteX385" fmla="*/ 1013902 w 2997227"/>
              <a:gd name="connsiteY385" fmla="*/ 200635 h 472723"/>
              <a:gd name="connsiteX386" fmla="*/ 1001819 w 2997227"/>
              <a:gd name="connsiteY386" fmla="*/ 202479 h 472723"/>
              <a:gd name="connsiteX387" fmla="*/ 993014 w 2997227"/>
              <a:gd name="connsiteY387" fmla="*/ 200635 h 472723"/>
              <a:gd name="connsiteX388" fmla="*/ 990351 w 2997227"/>
              <a:gd name="connsiteY388" fmla="*/ 191010 h 472723"/>
              <a:gd name="connsiteX389" fmla="*/ 988303 w 2997227"/>
              <a:gd name="connsiteY389" fmla="*/ 183229 h 472723"/>
              <a:gd name="connsiteX390" fmla="*/ 989942 w 2997227"/>
              <a:gd name="connsiteY390" fmla="*/ 176266 h 472723"/>
              <a:gd name="connsiteX391" fmla="*/ 994038 w 2997227"/>
              <a:gd name="connsiteY391" fmla="*/ 167869 h 472723"/>
              <a:gd name="connsiteX392" fmla="*/ 1000591 w 2997227"/>
              <a:gd name="connsiteY392" fmla="*/ 163364 h 472723"/>
              <a:gd name="connsiteX393" fmla="*/ 1009601 w 2997227"/>
              <a:gd name="connsiteY393" fmla="*/ 160292 h 472723"/>
              <a:gd name="connsiteX394" fmla="*/ 1045235 w 2997227"/>
              <a:gd name="connsiteY394" fmla="*/ 146367 h 472723"/>
              <a:gd name="connsiteX395" fmla="*/ 1066942 w 2997227"/>
              <a:gd name="connsiteY395" fmla="*/ 139404 h 472723"/>
              <a:gd name="connsiteX396" fmla="*/ 1089264 w 2997227"/>
              <a:gd name="connsiteY396" fmla="*/ 136947 h 472723"/>
              <a:gd name="connsiteX397" fmla="*/ 275336 w 2997227"/>
              <a:gd name="connsiteY397" fmla="*/ 136358 h 472723"/>
              <a:gd name="connsiteX398" fmla="*/ 259670 w 2997227"/>
              <a:gd name="connsiteY398" fmla="*/ 148415 h 472723"/>
              <a:gd name="connsiteX399" fmla="*/ 249430 w 2997227"/>
              <a:gd name="connsiteY399" fmla="*/ 157630 h 472723"/>
              <a:gd name="connsiteX400" fmla="*/ 251478 w 2997227"/>
              <a:gd name="connsiteY400" fmla="*/ 153330 h 472723"/>
              <a:gd name="connsiteX401" fmla="*/ 253526 w 2997227"/>
              <a:gd name="connsiteY401" fmla="*/ 149848 h 472723"/>
              <a:gd name="connsiteX402" fmla="*/ 250659 w 2997227"/>
              <a:gd name="connsiteY402" fmla="*/ 151486 h 472723"/>
              <a:gd name="connsiteX403" fmla="*/ 245130 w 2997227"/>
              <a:gd name="connsiteY403" fmla="*/ 155377 h 472723"/>
              <a:gd name="connsiteX404" fmla="*/ 243287 w 2997227"/>
              <a:gd name="connsiteY404" fmla="*/ 159064 h 472723"/>
              <a:gd name="connsiteX405" fmla="*/ 241648 w 2997227"/>
              <a:gd name="connsiteY405" fmla="*/ 161521 h 472723"/>
              <a:gd name="connsiteX406" fmla="*/ 237143 w 2997227"/>
              <a:gd name="connsiteY406" fmla="*/ 166026 h 472723"/>
              <a:gd name="connsiteX407" fmla="*/ 228951 w 2997227"/>
              <a:gd name="connsiteY407" fmla="*/ 200840 h 472723"/>
              <a:gd name="connsiteX408" fmla="*/ 229771 w 2997227"/>
              <a:gd name="connsiteY408" fmla="*/ 205960 h 472723"/>
              <a:gd name="connsiteX409" fmla="*/ 236733 w 2997227"/>
              <a:gd name="connsiteY409" fmla="*/ 206165 h 472723"/>
              <a:gd name="connsiteX410" fmla="*/ 248406 w 2997227"/>
              <a:gd name="connsiteY410" fmla="*/ 203503 h 472723"/>
              <a:gd name="connsiteX411" fmla="*/ 266632 w 2997227"/>
              <a:gd name="connsiteY411" fmla="*/ 201045 h 472723"/>
              <a:gd name="connsiteX412" fmla="*/ 281172 w 2997227"/>
              <a:gd name="connsiteY412" fmla="*/ 200021 h 472723"/>
              <a:gd name="connsiteX413" fmla="*/ 283015 w 2997227"/>
              <a:gd name="connsiteY413" fmla="*/ 185481 h 472723"/>
              <a:gd name="connsiteX414" fmla="*/ 283835 w 2997227"/>
              <a:gd name="connsiteY414" fmla="*/ 168893 h 472723"/>
              <a:gd name="connsiteX415" fmla="*/ 281377 w 2997227"/>
              <a:gd name="connsiteY415" fmla="*/ 166641 h 472723"/>
              <a:gd name="connsiteX416" fmla="*/ 278510 w 2997227"/>
              <a:gd name="connsiteY416" fmla="*/ 166436 h 472723"/>
              <a:gd name="connsiteX417" fmla="*/ 277281 w 2997227"/>
              <a:gd name="connsiteY417" fmla="*/ 168484 h 472723"/>
              <a:gd name="connsiteX418" fmla="*/ 276053 w 2997227"/>
              <a:gd name="connsiteY418" fmla="*/ 170122 h 472723"/>
              <a:gd name="connsiteX419" fmla="*/ 276872 w 2997227"/>
              <a:gd name="connsiteY419" fmla="*/ 155377 h 472723"/>
              <a:gd name="connsiteX420" fmla="*/ 277691 w 2997227"/>
              <a:gd name="connsiteY420" fmla="*/ 138994 h 472723"/>
              <a:gd name="connsiteX421" fmla="*/ 275336 w 2997227"/>
              <a:gd name="connsiteY421" fmla="*/ 136358 h 472723"/>
              <a:gd name="connsiteX422" fmla="*/ 561732 w 2997227"/>
              <a:gd name="connsiteY422" fmla="*/ 128857 h 472723"/>
              <a:gd name="connsiteX423" fmla="*/ 563575 w 2997227"/>
              <a:gd name="connsiteY423" fmla="*/ 129165 h 472723"/>
              <a:gd name="connsiteX424" fmla="*/ 561937 w 2997227"/>
              <a:gd name="connsiteY424" fmla="*/ 130393 h 472723"/>
              <a:gd name="connsiteX425" fmla="*/ 556203 w 2997227"/>
              <a:gd name="connsiteY425" fmla="*/ 132441 h 472723"/>
              <a:gd name="connsiteX426" fmla="*/ 557022 w 2997227"/>
              <a:gd name="connsiteY426" fmla="*/ 130393 h 472723"/>
              <a:gd name="connsiteX427" fmla="*/ 561732 w 2997227"/>
              <a:gd name="connsiteY427" fmla="*/ 128857 h 472723"/>
              <a:gd name="connsiteX428" fmla="*/ 110585 w 2997227"/>
              <a:gd name="connsiteY428" fmla="*/ 126707 h 472723"/>
              <a:gd name="connsiteX429" fmla="*/ 110584 w 2997227"/>
              <a:gd name="connsiteY429" fmla="*/ 126709 h 472723"/>
              <a:gd name="connsiteX430" fmla="*/ 111403 w 2997227"/>
              <a:gd name="connsiteY430" fmla="*/ 131622 h 472723"/>
              <a:gd name="connsiteX431" fmla="*/ 109766 w 2997227"/>
              <a:gd name="connsiteY431" fmla="*/ 136535 h 472723"/>
              <a:gd name="connsiteX432" fmla="*/ 109766 w 2997227"/>
              <a:gd name="connsiteY432" fmla="*/ 136537 h 472723"/>
              <a:gd name="connsiteX433" fmla="*/ 111404 w 2997227"/>
              <a:gd name="connsiteY433" fmla="*/ 131622 h 472723"/>
              <a:gd name="connsiteX434" fmla="*/ 110585 w 2997227"/>
              <a:gd name="connsiteY434" fmla="*/ 126707 h 472723"/>
              <a:gd name="connsiteX435" fmla="*/ 274619 w 2997227"/>
              <a:gd name="connsiteY435" fmla="*/ 123533 h 472723"/>
              <a:gd name="connsiteX436" fmla="*/ 287930 w 2997227"/>
              <a:gd name="connsiteY436" fmla="*/ 129574 h 472723"/>
              <a:gd name="connsiteX437" fmla="*/ 305337 w 2997227"/>
              <a:gd name="connsiteY437" fmla="*/ 148210 h 472723"/>
              <a:gd name="connsiteX438" fmla="*/ 309228 w 2997227"/>
              <a:gd name="connsiteY438" fmla="*/ 181181 h 472723"/>
              <a:gd name="connsiteX439" fmla="*/ 309433 w 2997227"/>
              <a:gd name="connsiteY439" fmla="*/ 280093 h 472723"/>
              <a:gd name="connsiteX440" fmla="*/ 307999 w 2997227"/>
              <a:gd name="connsiteY440" fmla="*/ 359346 h 472723"/>
              <a:gd name="connsiteX441" fmla="*/ 305542 w 2997227"/>
              <a:gd name="connsiteY441" fmla="*/ 383101 h 472723"/>
              <a:gd name="connsiteX442" fmla="*/ 301856 w 2997227"/>
              <a:gd name="connsiteY442" fmla="*/ 399484 h 472723"/>
              <a:gd name="connsiteX443" fmla="*/ 291207 w 2997227"/>
              <a:gd name="connsiteY443" fmla="*/ 401942 h 472723"/>
              <a:gd name="connsiteX444" fmla="*/ 276053 w 2997227"/>
              <a:gd name="connsiteY444" fmla="*/ 390883 h 472723"/>
              <a:gd name="connsiteX445" fmla="*/ 267452 w 2997227"/>
              <a:gd name="connsiteY445" fmla="*/ 380439 h 472723"/>
              <a:gd name="connsiteX446" fmla="*/ 262332 w 2997227"/>
              <a:gd name="connsiteY446" fmla="*/ 373067 h 472723"/>
              <a:gd name="connsiteX447" fmla="*/ 257212 w 2997227"/>
              <a:gd name="connsiteY447" fmla="*/ 363851 h 472723"/>
              <a:gd name="connsiteX448" fmla="*/ 241648 w 2997227"/>
              <a:gd name="connsiteY448" fmla="*/ 357708 h 472723"/>
              <a:gd name="connsiteX449" fmla="*/ 232842 w 2997227"/>
              <a:gd name="connsiteY449" fmla="*/ 359960 h 472723"/>
              <a:gd name="connsiteX450" fmla="*/ 227313 w 2997227"/>
              <a:gd name="connsiteY450" fmla="*/ 365489 h 472723"/>
              <a:gd name="connsiteX451" fmla="*/ 217279 w 2997227"/>
              <a:gd name="connsiteY451" fmla="*/ 372247 h 472723"/>
              <a:gd name="connsiteX452" fmla="*/ 205196 w 2997227"/>
              <a:gd name="connsiteY452" fmla="*/ 365080 h 472723"/>
              <a:gd name="connsiteX453" fmla="*/ 196595 w 2997227"/>
              <a:gd name="connsiteY453" fmla="*/ 352588 h 472723"/>
              <a:gd name="connsiteX454" fmla="*/ 192704 w 2997227"/>
              <a:gd name="connsiteY454" fmla="*/ 342758 h 472723"/>
              <a:gd name="connsiteX455" fmla="*/ 190042 w 2997227"/>
              <a:gd name="connsiteY455" fmla="*/ 334567 h 472723"/>
              <a:gd name="connsiteX456" fmla="*/ 184103 w 2997227"/>
              <a:gd name="connsiteY456" fmla="*/ 325146 h 472723"/>
              <a:gd name="connsiteX457" fmla="*/ 178164 w 2997227"/>
              <a:gd name="connsiteY457" fmla="*/ 317160 h 472723"/>
              <a:gd name="connsiteX458" fmla="*/ 174068 w 2997227"/>
              <a:gd name="connsiteY458" fmla="*/ 312040 h 472723"/>
              <a:gd name="connsiteX459" fmla="*/ 171406 w 2997227"/>
              <a:gd name="connsiteY459" fmla="*/ 305282 h 472723"/>
              <a:gd name="connsiteX460" fmla="*/ 179188 w 2997227"/>
              <a:gd name="connsiteY460" fmla="*/ 283574 h 472723"/>
              <a:gd name="connsiteX461" fmla="*/ 187175 w 2997227"/>
              <a:gd name="connsiteY461" fmla="*/ 261867 h 472723"/>
              <a:gd name="connsiteX462" fmla="*/ 189223 w 2997227"/>
              <a:gd name="connsiteY462" fmla="*/ 257566 h 472723"/>
              <a:gd name="connsiteX463" fmla="*/ 192090 w 2997227"/>
              <a:gd name="connsiteY463" fmla="*/ 250604 h 472723"/>
              <a:gd name="connsiteX464" fmla="*/ 194957 w 2997227"/>
              <a:gd name="connsiteY464" fmla="*/ 234835 h 472723"/>
              <a:gd name="connsiteX465" fmla="*/ 203967 w 2997227"/>
              <a:gd name="connsiteY465" fmla="*/ 184867 h 472723"/>
              <a:gd name="connsiteX466" fmla="*/ 205196 w 2997227"/>
              <a:gd name="connsiteY466" fmla="*/ 166026 h 472723"/>
              <a:gd name="connsiteX467" fmla="*/ 201510 w 2997227"/>
              <a:gd name="connsiteY467" fmla="*/ 169713 h 472723"/>
              <a:gd name="connsiteX468" fmla="*/ 198643 w 2997227"/>
              <a:gd name="connsiteY468" fmla="*/ 172580 h 472723"/>
              <a:gd name="connsiteX469" fmla="*/ 199052 w 2997227"/>
              <a:gd name="connsiteY469" fmla="*/ 171351 h 472723"/>
              <a:gd name="connsiteX470" fmla="*/ 203148 w 2997227"/>
              <a:gd name="connsiteY470" fmla="*/ 159064 h 472723"/>
              <a:gd name="connsiteX471" fmla="*/ 219941 w 2997227"/>
              <a:gd name="connsiteY471" fmla="*/ 135718 h 472723"/>
              <a:gd name="connsiteX472" fmla="*/ 225675 w 2997227"/>
              <a:gd name="connsiteY472" fmla="*/ 132032 h 472723"/>
              <a:gd name="connsiteX473" fmla="*/ 232638 w 2997227"/>
              <a:gd name="connsiteY473" fmla="*/ 135718 h 472723"/>
              <a:gd name="connsiteX474" fmla="*/ 241034 w 2997227"/>
              <a:gd name="connsiteY474" fmla="*/ 139609 h 472723"/>
              <a:gd name="connsiteX475" fmla="*/ 248816 w 2997227"/>
              <a:gd name="connsiteY475" fmla="*/ 136537 h 472723"/>
              <a:gd name="connsiteX476" fmla="*/ 261717 w 2997227"/>
              <a:gd name="connsiteY476" fmla="*/ 126707 h 472723"/>
              <a:gd name="connsiteX477" fmla="*/ 274619 w 2997227"/>
              <a:gd name="connsiteY477" fmla="*/ 123533 h 472723"/>
              <a:gd name="connsiteX478" fmla="*/ 600949 w 2997227"/>
              <a:gd name="connsiteY478" fmla="*/ 114932 h 472723"/>
              <a:gd name="connsiteX479" fmla="*/ 601666 w 2997227"/>
              <a:gd name="connsiteY479" fmla="*/ 115239 h 472723"/>
              <a:gd name="connsiteX480" fmla="*/ 600846 w 2997227"/>
              <a:gd name="connsiteY480" fmla="*/ 116468 h 472723"/>
              <a:gd name="connsiteX481" fmla="*/ 597365 w 2997227"/>
              <a:gd name="connsiteY481" fmla="*/ 118516 h 472723"/>
              <a:gd name="connsiteX482" fmla="*/ 597980 w 2997227"/>
              <a:gd name="connsiteY482" fmla="*/ 116468 h 472723"/>
              <a:gd name="connsiteX483" fmla="*/ 600949 w 2997227"/>
              <a:gd name="connsiteY483" fmla="*/ 114932 h 472723"/>
              <a:gd name="connsiteX484" fmla="*/ 2956516 w 2997227"/>
              <a:gd name="connsiteY484" fmla="*/ 113191 h 472723"/>
              <a:gd name="connsiteX485" fmla="*/ 2959178 w 2997227"/>
              <a:gd name="connsiteY485" fmla="*/ 115239 h 472723"/>
              <a:gd name="connsiteX486" fmla="*/ 2966960 w 2997227"/>
              <a:gd name="connsiteY486" fmla="*/ 116877 h 472723"/>
              <a:gd name="connsiteX487" fmla="*/ 2978223 w 2997227"/>
              <a:gd name="connsiteY487" fmla="*/ 117082 h 472723"/>
              <a:gd name="connsiteX488" fmla="*/ 2980886 w 2997227"/>
              <a:gd name="connsiteY488" fmla="*/ 120154 h 472723"/>
              <a:gd name="connsiteX489" fmla="*/ 2984981 w 2997227"/>
              <a:gd name="connsiteY489" fmla="*/ 123840 h 472723"/>
              <a:gd name="connsiteX490" fmla="*/ 2996859 w 2997227"/>
              <a:gd name="connsiteY490" fmla="*/ 151691 h 472723"/>
              <a:gd name="connsiteX491" fmla="*/ 2995221 w 2997227"/>
              <a:gd name="connsiteY491" fmla="*/ 165207 h 472723"/>
              <a:gd name="connsiteX492" fmla="*/ 2985801 w 2997227"/>
              <a:gd name="connsiteY492" fmla="*/ 170941 h 472723"/>
              <a:gd name="connsiteX493" fmla="*/ 2980067 w 2997227"/>
              <a:gd name="connsiteY493" fmla="*/ 179952 h 472723"/>
              <a:gd name="connsiteX494" fmla="*/ 2976790 w 2997227"/>
              <a:gd name="connsiteY494" fmla="*/ 206574 h 472723"/>
              <a:gd name="connsiteX495" fmla="*/ 2973923 w 2997227"/>
              <a:gd name="connsiteY495" fmla="*/ 259410 h 472723"/>
              <a:gd name="connsiteX496" fmla="*/ 2972899 w 2997227"/>
              <a:gd name="connsiteY496" fmla="*/ 278660 h 472723"/>
              <a:gd name="connsiteX497" fmla="*/ 2969418 w 2997227"/>
              <a:gd name="connsiteY497" fmla="*/ 286032 h 472723"/>
              <a:gd name="connsiteX498" fmla="*/ 2959997 w 2997227"/>
              <a:gd name="connsiteY498" fmla="*/ 288489 h 472723"/>
              <a:gd name="connsiteX499" fmla="*/ 2942795 w 2997227"/>
              <a:gd name="connsiteY499" fmla="*/ 283574 h 472723"/>
              <a:gd name="connsiteX500" fmla="*/ 2940338 w 2997227"/>
              <a:gd name="connsiteY500" fmla="*/ 282141 h 472723"/>
              <a:gd name="connsiteX501" fmla="*/ 2940747 w 2997227"/>
              <a:gd name="connsiteY501" fmla="*/ 272926 h 472723"/>
              <a:gd name="connsiteX502" fmla="*/ 2943410 w 2997227"/>
              <a:gd name="connsiteY502" fmla="*/ 254904 h 472723"/>
              <a:gd name="connsiteX503" fmla="*/ 2943410 w 2997227"/>
              <a:gd name="connsiteY503" fmla="*/ 244460 h 472723"/>
              <a:gd name="connsiteX504" fmla="*/ 2943410 w 2997227"/>
              <a:gd name="connsiteY504" fmla="*/ 230534 h 472723"/>
              <a:gd name="connsiteX505" fmla="*/ 2946277 w 2997227"/>
              <a:gd name="connsiteY505" fmla="*/ 185891 h 472723"/>
              <a:gd name="connsiteX506" fmla="*/ 2948734 w 2997227"/>
              <a:gd name="connsiteY506" fmla="*/ 146981 h 472723"/>
              <a:gd name="connsiteX507" fmla="*/ 2947710 w 2997227"/>
              <a:gd name="connsiteY507" fmla="*/ 142271 h 472723"/>
              <a:gd name="connsiteX508" fmla="*/ 2939928 w 2997227"/>
              <a:gd name="connsiteY508" fmla="*/ 126298 h 472723"/>
              <a:gd name="connsiteX509" fmla="*/ 2942181 w 2997227"/>
              <a:gd name="connsiteY509" fmla="*/ 121383 h 472723"/>
              <a:gd name="connsiteX510" fmla="*/ 2945662 w 2997227"/>
              <a:gd name="connsiteY510" fmla="*/ 119130 h 472723"/>
              <a:gd name="connsiteX511" fmla="*/ 2950168 w 2997227"/>
              <a:gd name="connsiteY511" fmla="*/ 115239 h 472723"/>
              <a:gd name="connsiteX512" fmla="*/ 2956516 w 2997227"/>
              <a:gd name="connsiteY512" fmla="*/ 113191 h 472723"/>
              <a:gd name="connsiteX513" fmla="*/ 1713048 w 2997227"/>
              <a:gd name="connsiteY513" fmla="*/ 110939 h 472723"/>
              <a:gd name="connsiteX514" fmla="*/ 1729226 w 2997227"/>
              <a:gd name="connsiteY514" fmla="*/ 115239 h 472723"/>
              <a:gd name="connsiteX515" fmla="*/ 1751343 w 2997227"/>
              <a:gd name="connsiteY515" fmla="*/ 122816 h 472723"/>
              <a:gd name="connsiteX516" fmla="*/ 1757486 w 2997227"/>
              <a:gd name="connsiteY516" fmla="*/ 124659 h 472723"/>
              <a:gd name="connsiteX517" fmla="*/ 1761377 w 2997227"/>
              <a:gd name="connsiteY517" fmla="*/ 128960 h 472723"/>
              <a:gd name="connsiteX518" fmla="*/ 1760353 w 2997227"/>
              <a:gd name="connsiteY518" fmla="*/ 137356 h 472723"/>
              <a:gd name="connsiteX519" fmla="*/ 1750933 w 2997227"/>
              <a:gd name="connsiteY519" fmla="*/ 144524 h 472723"/>
              <a:gd name="connsiteX520" fmla="*/ 1734140 w 2997227"/>
              <a:gd name="connsiteY520" fmla="*/ 149234 h 472723"/>
              <a:gd name="connsiteX521" fmla="*/ 1726359 w 2997227"/>
              <a:gd name="connsiteY521" fmla="*/ 152101 h 472723"/>
              <a:gd name="connsiteX522" fmla="*/ 1719396 w 2997227"/>
              <a:gd name="connsiteY522" fmla="*/ 154149 h 472723"/>
              <a:gd name="connsiteX523" fmla="*/ 1706290 w 2997227"/>
              <a:gd name="connsiteY523" fmla="*/ 158244 h 472723"/>
              <a:gd name="connsiteX524" fmla="*/ 1672295 w 2997227"/>
              <a:gd name="connsiteY524" fmla="*/ 230330 h 472723"/>
              <a:gd name="connsiteX525" fmla="*/ 1669837 w 2997227"/>
              <a:gd name="connsiteY525" fmla="*/ 251218 h 472723"/>
              <a:gd name="connsiteX526" fmla="*/ 1666970 w 2997227"/>
              <a:gd name="connsiteY526" fmla="*/ 279274 h 472723"/>
              <a:gd name="connsiteX527" fmla="*/ 1667789 w 2997227"/>
              <a:gd name="connsiteY527" fmla="*/ 310606 h 472723"/>
              <a:gd name="connsiteX528" fmla="*/ 1664513 w 2997227"/>
              <a:gd name="connsiteY528" fmla="*/ 351154 h 472723"/>
              <a:gd name="connsiteX529" fmla="*/ 1656731 w 2997227"/>
              <a:gd name="connsiteY529" fmla="*/ 347468 h 472723"/>
              <a:gd name="connsiteX530" fmla="*/ 1645672 w 2997227"/>
              <a:gd name="connsiteY530" fmla="*/ 328218 h 472723"/>
              <a:gd name="connsiteX531" fmla="*/ 1636457 w 2997227"/>
              <a:gd name="connsiteY531" fmla="*/ 298319 h 472723"/>
              <a:gd name="connsiteX532" fmla="*/ 1638710 w 2997227"/>
              <a:gd name="connsiteY532" fmla="*/ 288899 h 472723"/>
              <a:gd name="connsiteX533" fmla="*/ 1642805 w 2997227"/>
              <a:gd name="connsiteY533" fmla="*/ 276612 h 472723"/>
              <a:gd name="connsiteX534" fmla="*/ 1657960 w 2997227"/>
              <a:gd name="connsiteY534" fmla="*/ 191010 h 472723"/>
              <a:gd name="connsiteX535" fmla="*/ 1666561 w 2997227"/>
              <a:gd name="connsiteY535" fmla="*/ 167255 h 472723"/>
              <a:gd name="connsiteX536" fmla="*/ 1668199 w 2997227"/>
              <a:gd name="connsiteY536" fmla="*/ 158040 h 472723"/>
              <a:gd name="connsiteX537" fmla="*/ 1650997 w 2997227"/>
              <a:gd name="connsiteY537" fmla="*/ 154558 h 472723"/>
              <a:gd name="connsiteX538" fmla="*/ 1626013 w 2997227"/>
              <a:gd name="connsiteY538" fmla="*/ 143500 h 472723"/>
              <a:gd name="connsiteX539" fmla="*/ 1629904 w 2997227"/>
              <a:gd name="connsiteY539" fmla="*/ 139199 h 472723"/>
              <a:gd name="connsiteX540" fmla="*/ 1649358 w 2997227"/>
              <a:gd name="connsiteY540" fmla="*/ 136947 h 472723"/>
              <a:gd name="connsiteX541" fmla="*/ 1676595 w 2997227"/>
              <a:gd name="connsiteY541" fmla="*/ 132646 h 472723"/>
              <a:gd name="connsiteX542" fmla="*/ 1692364 w 2997227"/>
              <a:gd name="connsiteY542" fmla="*/ 126707 h 472723"/>
              <a:gd name="connsiteX543" fmla="*/ 1709156 w 2997227"/>
              <a:gd name="connsiteY543" fmla="*/ 113601 h 472723"/>
              <a:gd name="connsiteX544" fmla="*/ 1713048 w 2997227"/>
              <a:gd name="connsiteY544" fmla="*/ 110939 h 472723"/>
              <a:gd name="connsiteX545" fmla="*/ 2649949 w 2997227"/>
              <a:gd name="connsiteY545" fmla="*/ 110734 h 472723"/>
              <a:gd name="connsiteX546" fmla="*/ 2639300 w 2997227"/>
              <a:gd name="connsiteY546" fmla="*/ 112782 h 472723"/>
              <a:gd name="connsiteX547" fmla="*/ 2630289 w 2997227"/>
              <a:gd name="connsiteY547" fmla="*/ 116877 h 472723"/>
              <a:gd name="connsiteX548" fmla="*/ 2621484 w 2997227"/>
              <a:gd name="connsiteY548" fmla="*/ 121383 h 472723"/>
              <a:gd name="connsiteX549" fmla="*/ 2613497 w 2997227"/>
              <a:gd name="connsiteY549" fmla="*/ 122611 h 472723"/>
              <a:gd name="connsiteX550" fmla="*/ 2607763 w 2997227"/>
              <a:gd name="connsiteY550" fmla="*/ 123431 h 472723"/>
              <a:gd name="connsiteX551" fmla="*/ 2604077 w 2997227"/>
              <a:gd name="connsiteY551" fmla="*/ 126502 h 472723"/>
              <a:gd name="connsiteX552" fmla="*/ 2602848 w 2997227"/>
              <a:gd name="connsiteY552" fmla="*/ 134080 h 472723"/>
              <a:gd name="connsiteX553" fmla="*/ 2605305 w 2997227"/>
              <a:gd name="connsiteY553" fmla="*/ 146776 h 472723"/>
              <a:gd name="connsiteX554" fmla="*/ 2609811 w 2997227"/>
              <a:gd name="connsiteY554" fmla="*/ 149029 h 472723"/>
              <a:gd name="connsiteX555" fmla="*/ 2624555 w 2997227"/>
              <a:gd name="connsiteY555" fmla="*/ 145138 h 472723"/>
              <a:gd name="connsiteX556" fmla="*/ 2624555 w 2997227"/>
              <a:gd name="connsiteY556" fmla="*/ 141452 h 472723"/>
              <a:gd name="connsiteX557" fmla="*/ 2623531 w 2997227"/>
              <a:gd name="connsiteY557" fmla="*/ 139404 h 472723"/>
              <a:gd name="connsiteX558" fmla="*/ 2625375 w 2997227"/>
              <a:gd name="connsiteY558" fmla="*/ 139814 h 472723"/>
              <a:gd name="connsiteX559" fmla="*/ 2638481 w 2997227"/>
              <a:gd name="connsiteY559" fmla="*/ 139199 h 472723"/>
              <a:gd name="connsiteX560" fmla="*/ 2650768 w 2997227"/>
              <a:gd name="connsiteY560" fmla="*/ 133260 h 472723"/>
              <a:gd name="connsiteX561" fmla="*/ 2659165 w 2997227"/>
              <a:gd name="connsiteY561" fmla="*/ 123226 h 472723"/>
              <a:gd name="connsiteX562" fmla="*/ 2661827 w 2997227"/>
              <a:gd name="connsiteY562" fmla="*/ 117082 h 472723"/>
              <a:gd name="connsiteX563" fmla="*/ 2649539 w 2997227"/>
              <a:gd name="connsiteY563" fmla="*/ 121792 h 472723"/>
              <a:gd name="connsiteX564" fmla="*/ 2637047 w 2997227"/>
              <a:gd name="connsiteY564" fmla="*/ 127526 h 472723"/>
              <a:gd name="connsiteX565" fmla="*/ 2645034 w 2997227"/>
              <a:gd name="connsiteY565" fmla="*/ 118925 h 472723"/>
              <a:gd name="connsiteX566" fmla="*/ 2649949 w 2997227"/>
              <a:gd name="connsiteY566" fmla="*/ 110734 h 472723"/>
              <a:gd name="connsiteX567" fmla="*/ 1331527 w 2997227"/>
              <a:gd name="connsiteY567" fmla="*/ 108276 h 472723"/>
              <a:gd name="connsiteX568" fmla="*/ 1342791 w 2997227"/>
              <a:gd name="connsiteY568" fmla="*/ 120154 h 472723"/>
              <a:gd name="connsiteX569" fmla="*/ 1341357 w 2997227"/>
              <a:gd name="connsiteY569" fmla="*/ 151691 h 472723"/>
              <a:gd name="connsiteX570" fmla="*/ 1336442 w 2997227"/>
              <a:gd name="connsiteY570" fmla="*/ 187324 h 472723"/>
              <a:gd name="connsiteX571" fmla="*/ 1335213 w 2997227"/>
              <a:gd name="connsiteY571" fmla="*/ 198383 h 472723"/>
              <a:gd name="connsiteX572" fmla="*/ 1341357 w 2997227"/>
              <a:gd name="connsiteY572" fmla="*/ 191830 h 472723"/>
              <a:gd name="connsiteX573" fmla="*/ 1349139 w 2997227"/>
              <a:gd name="connsiteY573" fmla="*/ 185276 h 472723"/>
              <a:gd name="connsiteX574" fmla="*/ 1353235 w 2997227"/>
              <a:gd name="connsiteY574" fmla="*/ 179133 h 472723"/>
              <a:gd name="connsiteX575" fmla="*/ 1367570 w 2997227"/>
              <a:gd name="connsiteY575" fmla="*/ 154968 h 472723"/>
              <a:gd name="connsiteX576" fmla="*/ 1380267 w 2997227"/>
              <a:gd name="connsiteY576" fmla="*/ 156197 h 472723"/>
              <a:gd name="connsiteX577" fmla="*/ 1387639 w 2997227"/>
              <a:gd name="connsiteY577" fmla="*/ 158859 h 472723"/>
              <a:gd name="connsiteX578" fmla="*/ 1390097 w 2997227"/>
              <a:gd name="connsiteY578" fmla="*/ 164798 h 472723"/>
              <a:gd name="connsiteX579" fmla="*/ 1385796 w 2997227"/>
              <a:gd name="connsiteY579" fmla="*/ 179542 h 472723"/>
              <a:gd name="connsiteX580" fmla="*/ 1360197 w 2997227"/>
              <a:gd name="connsiteY580" fmla="*/ 207803 h 472723"/>
              <a:gd name="connsiteX581" fmla="*/ 1339309 w 2997227"/>
              <a:gd name="connsiteY581" fmla="*/ 228691 h 472723"/>
              <a:gd name="connsiteX582" fmla="*/ 1345043 w 2997227"/>
              <a:gd name="connsiteY582" fmla="*/ 235245 h 472723"/>
              <a:gd name="connsiteX583" fmla="*/ 1350777 w 2997227"/>
              <a:gd name="connsiteY583" fmla="*/ 241388 h 472723"/>
              <a:gd name="connsiteX584" fmla="*/ 1358969 w 2997227"/>
              <a:gd name="connsiteY584" fmla="*/ 231558 h 472723"/>
              <a:gd name="connsiteX585" fmla="*/ 1372280 w 2997227"/>
              <a:gd name="connsiteY585" fmla="*/ 214971 h 472723"/>
              <a:gd name="connsiteX586" fmla="*/ 1379038 w 2997227"/>
              <a:gd name="connsiteY586" fmla="*/ 206165 h 472723"/>
              <a:gd name="connsiteX587" fmla="*/ 1379857 w 2997227"/>
              <a:gd name="connsiteY587" fmla="*/ 206574 h 472723"/>
              <a:gd name="connsiteX588" fmla="*/ 1376171 w 2997227"/>
              <a:gd name="connsiteY588" fmla="*/ 213537 h 472723"/>
              <a:gd name="connsiteX589" fmla="*/ 1367979 w 2997227"/>
              <a:gd name="connsiteY589" fmla="*/ 229101 h 472723"/>
              <a:gd name="connsiteX590" fmla="*/ 1363065 w 2997227"/>
              <a:gd name="connsiteY590" fmla="*/ 239340 h 472723"/>
              <a:gd name="connsiteX591" fmla="*/ 1367979 w 2997227"/>
              <a:gd name="connsiteY591" fmla="*/ 267191 h 472723"/>
              <a:gd name="connsiteX592" fmla="*/ 1370847 w 2997227"/>
              <a:gd name="connsiteY592" fmla="*/ 277840 h 472723"/>
              <a:gd name="connsiteX593" fmla="*/ 1366341 w 2997227"/>
              <a:gd name="connsiteY593" fmla="*/ 280707 h 472723"/>
              <a:gd name="connsiteX594" fmla="*/ 1355897 w 2997227"/>
              <a:gd name="connsiteY594" fmla="*/ 275383 h 472723"/>
              <a:gd name="connsiteX595" fmla="*/ 1343405 w 2997227"/>
              <a:gd name="connsiteY595" fmla="*/ 255723 h 472723"/>
              <a:gd name="connsiteX596" fmla="*/ 1331937 w 2997227"/>
              <a:gd name="connsiteY596" fmla="*/ 237497 h 472723"/>
              <a:gd name="connsiteX597" fmla="*/ 1327431 w 2997227"/>
              <a:gd name="connsiteY597" fmla="*/ 247327 h 472723"/>
              <a:gd name="connsiteX598" fmla="*/ 1323541 w 2997227"/>
              <a:gd name="connsiteY598" fmla="*/ 259819 h 472723"/>
              <a:gd name="connsiteX599" fmla="*/ 1318626 w 2997227"/>
              <a:gd name="connsiteY599" fmla="*/ 277431 h 472723"/>
              <a:gd name="connsiteX600" fmla="*/ 1312482 w 2997227"/>
              <a:gd name="connsiteY600" fmla="*/ 293814 h 472723"/>
              <a:gd name="connsiteX601" fmla="*/ 1309820 w 2997227"/>
              <a:gd name="connsiteY601" fmla="*/ 299548 h 472723"/>
              <a:gd name="connsiteX602" fmla="*/ 1306953 w 2997227"/>
              <a:gd name="connsiteY602" fmla="*/ 310197 h 472723"/>
              <a:gd name="connsiteX603" fmla="*/ 1293846 w 2997227"/>
              <a:gd name="connsiteY603" fmla="*/ 325351 h 472723"/>
              <a:gd name="connsiteX604" fmla="*/ 1280740 w 2997227"/>
              <a:gd name="connsiteY604" fmla="*/ 333952 h 472723"/>
              <a:gd name="connsiteX605" fmla="*/ 1275006 w 2997227"/>
              <a:gd name="connsiteY605" fmla="*/ 336000 h 472723"/>
              <a:gd name="connsiteX606" fmla="*/ 1270091 w 2997227"/>
              <a:gd name="connsiteY606" fmla="*/ 338048 h 472723"/>
              <a:gd name="connsiteX607" fmla="*/ 1258418 w 2997227"/>
              <a:gd name="connsiteY607" fmla="*/ 334567 h 472723"/>
              <a:gd name="connsiteX608" fmla="*/ 1250431 w 2997227"/>
              <a:gd name="connsiteY608" fmla="*/ 329447 h 472723"/>
              <a:gd name="connsiteX609" fmla="*/ 1247360 w 2997227"/>
              <a:gd name="connsiteY609" fmla="*/ 328218 h 472723"/>
              <a:gd name="connsiteX610" fmla="*/ 1244288 w 2997227"/>
              <a:gd name="connsiteY610" fmla="*/ 325556 h 472723"/>
              <a:gd name="connsiteX611" fmla="*/ 1240397 w 2997227"/>
              <a:gd name="connsiteY611" fmla="*/ 320436 h 472723"/>
              <a:gd name="connsiteX612" fmla="*/ 1237735 w 2997227"/>
              <a:gd name="connsiteY612" fmla="*/ 315112 h 472723"/>
              <a:gd name="connsiteX613" fmla="*/ 1236711 w 2997227"/>
              <a:gd name="connsiteY613" fmla="*/ 312245 h 472723"/>
              <a:gd name="connsiteX614" fmla="*/ 1234458 w 2997227"/>
              <a:gd name="connsiteY614" fmla="*/ 309992 h 472723"/>
              <a:gd name="connsiteX615" fmla="*/ 1239578 w 2997227"/>
              <a:gd name="connsiteY615" fmla="*/ 303029 h 472723"/>
              <a:gd name="connsiteX616" fmla="*/ 1246950 w 2997227"/>
              <a:gd name="connsiteY616" fmla="*/ 298319 h 472723"/>
              <a:gd name="connsiteX617" fmla="*/ 1259033 w 2997227"/>
              <a:gd name="connsiteY617" fmla="*/ 289923 h 472723"/>
              <a:gd name="connsiteX618" fmla="*/ 1276235 w 2997227"/>
              <a:gd name="connsiteY618" fmla="*/ 265963 h 472723"/>
              <a:gd name="connsiteX619" fmla="*/ 1302447 w 2997227"/>
              <a:gd name="connsiteY619" fmla="*/ 187734 h 472723"/>
              <a:gd name="connsiteX620" fmla="*/ 1302857 w 2997227"/>
              <a:gd name="connsiteY620" fmla="*/ 175856 h 472723"/>
              <a:gd name="connsiteX621" fmla="*/ 1299581 w 2997227"/>
              <a:gd name="connsiteY621" fmla="*/ 179952 h 472723"/>
              <a:gd name="connsiteX622" fmla="*/ 1294665 w 2997227"/>
              <a:gd name="connsiteY622" fmla="*/ 186915 h 472723"/>
              <a:gd name="connsiteX623" fmla="*/ 1287498 w 2997227"/>
              <a:gd name="connsiteY623" fmla="*/ 197564 h 472723"/>
              <a:gd name="connsiteX624" fmla="*/ 1282788 w 2997227"/>
              <a:gd name="connsiteY624" fmla="*/ 210261 h 472723"/>
              <a:gd name="connsiteX625" fmla="*/ 1279511 w 2997227"/>
              <a:gd name="connsiteY625" fmla="*/ 220500 h 472723"/>
              <a:gd name="connsiteX626" fmla="*/ 1279511 w 2997227"/>
              <a:gd name="connsiteY626" fmla="*/ 222957 h 472723"/>
              <a:gd name="connsiteX627" fmla="*/ 1280331 w 2997227"/>
              <a:gd name="connsiteY627" fmla="*/ 229101 h 472723"/>
              <a:gd name="connsiteX628" fmla="*/ 1279307 w 2997227"/>
              <a:gd name="connsiteY628" fmla="*/ 241593 h 472723"/>
              <a:gd name="connsiteX629" fmla="*/ 1277054 w 2997227"/>
              <a:gd name="connsiteY629" fmla="*/ 251218 h 472723"/>
              <a:gd name="connsiteX630" fmla="*/ 1267429 w 2997227"/>
              <a:gd name="connsiteY630" fmla="*/ 254699 h 472723"/>
              <a:gd name="connsiteX631" fmla="*/ 1253913 w 2997227"/>
              <a:gd name="connsiteY631" fmla="*/ 246098 h 472723"/>
              <a:gd name="connsiteX632" fmla="*/ 1245517 w 2997227"/>
              <a:gd name="connsiteY632" fmla="*/ 231558 h 472723"/>
              <a:gd name="connsiteX633" fmla="*/ 1240397 w 2997227"/>
              <a:gd name="connsiteY633" fmla="*/ 216199 h 472723"/>
              <a:gd name="connsiteX634" fmla="*/ 1233229 w 2997227"/>
              <a:gd name="connsiteY634" fmla="*/ 203707 h 472723"/>
              <a:gd name="connsiteX635" fmla="*/ 1230157 w 2997227"/>
              <a:gd name="connsiteY635" fmla="*/ 198383 h 472723"/>
              <a:gd name="connsiteX636" fmla="*/ 1231591 w 2997227"/>
              <a:gd name="connsiteY636" fmla="*/ 188963 h 472723"/>
              <a:gd name="connsiteX637" fmla="*/ 1237120 w 2997227"/>
              <a:gd name="connsiteY637" fmla="*/ 169917 h 472723"/>
              <a:gd name="connsiteX638" fmla="*/ 1239373 w 2997227"/>
              <a:gd name="connsiteY638" fmla="*/ 160088 h 472723"/>
              <a:gd name="connsiteX639" fmla="*/ 1241421 w 2997227"/>
              <a:gd name="connsiteY639" fmla="*/ 154968 h 472723"/>
              <a:gd name="connsiteX640" fmla="*/ 1244288 w 2997227"/>
              <a:gd name="connsiteY640" fmla="*/ 146776 h 472723"/>
              <a:gd name="connsiteX641" fmla="*/ 1252275 w 2997227"/>
              <a:gd name="connsiteY641" fmla="*/ 140633 h 472723"/>
              <a:gd name="connsiteX642" fmla="*/ 1266405 w 2997227"/>
              <a:gd name="connsiteY642" fmla="*/ 145548 h 472723"/>
              <a:gd name="connsiteX643" fmla="*/ 1272139 w 2997227"/>
              <a:gd name="connsiteY643" fmla="*/ 155582 h 472723"/>
              <a:gd name="connsiteX644" fmla="*/ 1274187 w 2997227"/>
              <a:gd name="connsiteY644" fmla="*/ 168074 h 472723"/>
              <a:gd name="connsiteX645" fmla="*/ 1275415 w 2997227"/>
              <a:gd name="connsiteY645" fmla="*/ 174218 h 472723"/>
              <a:gd name="connsiteX646" fmla="*/ 1306134 w 2997227"/>
              <a:gd name="connsiteY646" fmla="*/ 153739 h 472723"/>
              <a:gd name="connsiteX647" fmla="*/ 1311868 w 2997227"/>
              <a:gd name="connsiteY647" fmla="*/ 145957 h 472723"/>
              <a:gd name="connsiteX648" fmla="*/ 1317192 w 2997227"/>
              <a:gd name="connsiteY648" fmla="*/ 126298 h 472723"/>
              <a:gd name="connsiteX649" fmla="*/ 1324155 w 2997227"/>
              <a:gd name="connsiteY649" fmla="*/ 109505 h 472723"/>
              <a:gd name="connsiteX650" fmla="*/ 1331527 w 2997227"/>
              <a:gd name="connsiteY650" fmla="*/ 108276 h 472723"/>
              <a:gd name="connsiteX651" fmla="*/ 636888 w 2997227"/>
              <a:gd name="connsiteY651" fmla="*/ 100904 h 472723"/>
              <a:gd name="connsiteX652" fmla="*/ 634431 w 2997227"/>
              <a:gd name="connsiteY652" fmla="*/ 103361 h 472723"/>
              <a:gd name="connsiteX653" fmla="*/ 627878 w 2997227"/>
              <a:gd name="connsiteY653" fmla="*/ 106228 h 472723"/>
              <a:gd name="connsiteX654" fmla="*/ 629925 w 2997227"/>
              <a:gd name="connsiteY654" fmla="*/ 103771 h 472723"/>
              <a:gd name="connsiteX655" fmla="*/ 636888 w 2997227"/>
              <a:gd name="connsiteY655" fmla="*/ 100904 h 472723"/>
              <a:gd name="connsiteX656" fmla="*/ 1814008 w 2997227"/>
              <a:gd name="connsiteY656" fmla="*/ 98037 h 472723"/>
              <a:gd name="connsiteX657" fmla="*/ 1824657 w 2997227"/>
              <a:gd name="connsiteY657" fmla="*/ 98037 h 472723"/>
              <a:gd name="connsiteX658" fmla="*/ 1842473 w 2997227"/>
              <a:gd name="connsiteY658" fmla="*/ 101314 h 472723"/>
              <a:gd name="connsiteX659" fmla="*/ 1851074 w 2997227"/>
              <a:gd name="connsiteY659" fmla="*/ 109300 h 472723"/>
              <a:gd name="connsiteX660" fmla="*/ 1852098 w 2997227"/>
              <a:gd name="connsiteY660" fmla="*/ 119335 h 472723"/>
              <a:gd name="connsiteX661" fmla="*/ 1847183 w 2997227"/>
              <a:gd name="connsiteY661" fmla="*/ 151282 h 472723"/>
              <a:gd name="connsiteX662" fmla="*/ 1844726 w 2997227"/>
              <a:gd name="connsiteY662" fmla="*/ 157016 h 472723"/>
              <a:gd name="connsiteX663" fmla="*/ 1846774 w 2997227"/>
              <a:gd name="connsiteY663" fmla="*/ 157835 h 472723"/>
              <a:gd name="connsiteX664" fmla="*/ 1873806 w 2997227"/>
              <a:gd name="connsiteY664" fmla="*/ 154149 h 472723"/>
              <a:gd name="connsiteX665" fmla="*/ 1886502 w 2997227"/>
              <a:gd name="connsiteY665" fmla="*/ 152510 h 472723"/>
              <a:gd name="connsiteX666" fmla="*/ 1907391 w 2997227"/>
              <a:gd name="connsiteY666" fmla="*/ 162750 h 472723"/>
              <a:gd name="connsiteX667" fmla="*/ 1934832 w 2997227"/>
              <a:gd name="connsiteY667" fmla="*/ 179952 h 472723"/>
              <a:gd name="connsiteX668" fmla="*/ 1947324 w 2997227"/>
              <a:gd name="connsiteY668" fmla="*/ 198383 h 472723"/>
              <a:gd name="connsiteX669" fmla="*/ 1955721 w 2997227"/>
              <a:gd name="connsiteY669" fmla="*/ 219271 h 472723"/>
              <a:gd name="connsiteX670" fmla="*/ 1952444 w 2997227"/>
              <a:gd name="connsiteY670" fmla="*/ 252856 h 472723"/>
              <a:gd name="connsiteX671" fmla="*/ 1942614 w 2997227"/>
              <a:gd name="connsiteY671" fmla="*/ 288489 h 472723"/>
              <a:gd name="connsiteX672" fmla="*/ 1938928 w 2997227"/>
              <a:gd name="connsiteY672" fmla="*/ 298319 h 472723"/>
              <a:gd name="connsiteX673" fmla="*/ 1932580 w 2997227"/>
              <a:gd name="connsiteY673" fmla="*/ 313473 h 472723"/>
              <a:gd name="connsiteX674" fmla="*/ 1922545 w 2997227"/>
              <a:gd name="connsiteY674" fmla="*/ 330676 h 472723"/>
              <a:gd name="connsiteX675" fmla="*/ 1916197 w 2997227"/>
              <a:gd name="connsiteY675" fmla="*/ 340301 h 472723"/>
              <a:gd name="connsiteX676" fmla="*/ 1912306 w 2997227"/>
              <a:gd name="connsiteY676" fmla="*/ 344192 h 472723"/>
              <a:gd name="connsiteX677" fmla="*/ 1909439 w 2997227"/>
              <a:gd name="connsiteY677" fmla="*/ 346854 h 472723"/>
              <a:gd name="connsiteX678" fmla="*/ 1904319 w 2997227"/>
              <a:gd name="connsiteY678" fmla="*/ 355455 h 472723"/>
              <a:gd name="connsiteX679" fmla="*/ 1899199 w 2997227"/>
              <a:gd name="connsiteY679" fmla="*/ 362622 h 472723"/>
              <a:gd name="connsiteX680" fmla="*/ 1885478 w 2997227"/>
              <a:gd name="connsiteY680" fmla="*/ 376753 h 472723"/>
              <a:gd name="connsiteX681" fmla="*/ 1866433 w 2997227"/>
              <a:gd name="connsiteY681" fmla="*/ 392521 h 472723"/>
              <a:gd name="connsiteX682" fmla="*/ 1857627 w 2997227"/>
              <a:gd name="connsiteY682" fmla="*/ 391702 h 472723"/>
              <a:gd name="connsiteX683" fmla="*/ 1848412 w 2997227"/>
              <a:gd name="connsiteY683" fmla="*/ 384330 h 472723"/>
              <a:gd name="connsiteX684" fmla="*/ 1844316 w 2997227"/>
              <a:gd name="connsiteY684" fmla="*/ 371428 h 472723"/>
              <a:gd name="connsiteX685" fmla="*/ 1842268 w 2997227"/>
              <a:gd name="connsiteY685" fmla="*/ 361394 h 472723"/>
              <a:gd name="connsiteX686" fmla="*/ 1835920 w 2997227"/>
              <a:gd name="connsiteY686" fmla="*/ 345420 h 472723"/>
              <a:gd name="connsiteX687" fmla="*/ 1831619 w 2997227"/>
              <a:gd name="connsiteY687" fmla="*/ 328628 h 472723"/>
              <a:gd name="connsiteX688" fmla="*/ 1820561 w 2997227"/>
              <a:gd name="connsiteY688" fmla="*/ 302415 h 472723"/>
              <a:gd name="connsiteX689" fmla="*/ 1814417 w 2997227"/>
              <a:gd name="connsiteY689" fmla="*/ 289104 h 472723"/>
              <a:gd name="connsiteX690" fmla="*/ 1809093 w 2997227"/>
              <a:gd name="connsiteY690" fmla="*/ 280093 h 472723"/>
              <a:gd name="connsiteX691" fmla="*/ 1802949 w 2997227"/>
              <a:gd name="connsiteY691" fmla="*/ 261867 h 472723"/>
              <a:gd name="connsiteX692" fmla="*/ 1804792 w 2997227"/>
              <a:gd name="connsiteY692" fmla="*/ 248146 h 472723"/>
              <a:gd name="connsiteX693" fmla="*/ 1820561 w 2997227"/>
              <a:gd name="connsiteY693" fmla="*/ 242207 h 472723"/>
              <a:gd name="connsiteX694" fmla="*/ 1851279 w 2997227"/>
              <a:gd name="connsiteY694" fmla="*/ 242207 h 472723"/>
              <a:gd name="connsiteX695" fmla="*/ 1864795 w 2997227"/>
              <a:gd name="connsiteY695" fmla="*/ 248351 h 472723"/>
              <a:gd name="connsiteX696" fmla="*/ 1878311 w 2997227"/>
              <a:gd name="connsiteY696" fmla="*/ 256133 h 472723"/>
              <a:gd name="connsiteX697" fmla="*/ 1882612 w 2997227"/>
              <a:gd name="connsiteY697" fmla="*/ 261048 h 472723"/>
              <a:gd name="connsiteX698" fmla="*/ 1881997 w 2997227"/>
              <a:gd name="connsiteY698" fmla="*/ 266372 h 472723"/>
              <a:gd name="connsiteX699" fmla="*/ 1875444 w 2997227"/>
              <a:gd name="connsiteY699" fmla="*/ 271287 h 472723"/>
              <a:gd name="connsiteX700" fmla="*/ 1857832 w 2997227"/>
              <a:gd name="connsiteY700" fmla="*/ 266782 h 472723"/>
              <a:gd name="connsiteX701" fmla="*/ 1840425 w 2997227"/>
              <a:gd name="connsiteY701" fmla="*/ 261662 h 472723"/>
              <a:gd name="connsiteX702" fmla="*/ 1833053 w 2997227"/>
              <a:gd name="connsiteY702" fmla="*/ 259000 h 472723"/>
              <a:gd name="connsiteX703" fmla="*/ 1823223 w 2997227"/>
              <a:gd name="connsiteY703" fmla="*/ 257362 h 472723"/>
              <a:gd name="connsiteX704" fmla="*/ 1814417 w 2997227"/>
              <a:gd name="connsiteY704" fmla="*/ 255314 h 472723"/>
              <a:gd name="connsiteX705" fmla="*/ 1812369 w 2997227"/>
              <a:gd name="connsiteY705" fmla="*/ 253266 h 472723"/>
              <a:gd name="connsiteX706" fmla="*/ 1810322 w 2997227"/>
              <a:gd name="connsiteY706" fmla="*/ 261867 h 472723"/>
              <a:gd name="connsiteX707" fmla="*/ 1812574 w 2997227"/>
              <a:gd name="connsiteY707" fmla="*/ 271082 h 472723"/>
              <a:gd name="connsiteX708" fmla="*/ 1825066 w 2997227"/>
              <a:gd name="connsiteY708" fmla="*/ 284394 h 472723"/>
              <a:gd name="connsiteX709" fmla="*/ 1842064 w 2997227"/>
              <a:gd name="connsiteY709" fmla="*/ 298729 h 472723"/>
              <a:gd name="connsiteX710" fmla="*/ 1848822 w 2997227"/>
              <a:gd name="connsiteY710" fmla="*/ 303439 h 472723"/>
              <a:gd name="connsiteX711" fmla="*/ 1857832 w 2997227"/>
              <a:gd name="connsiteY711" fmla="*/ 310606 h 472723"/>
              <a:gd name="connsiteX712" fmla="*/ 1860699 w 2997227"/>
              <a:gd name="connsiteY712" fmla="*/ 316340 h 472723"/>
              <a:gd name="connsiteX713" fmla="*/ 1859061 w 2997227"/>
              <a:gd name="connsiteY713" fmla="*/ 321870 h 472723"/>
              <a:gd name="connsiteX714" fmla="*/ 1861109 w 2997227"/>
              <a:gd name="connsiteY714" fmla="*/ 323713 h 472723"/>
              <a:gd name="connsiteX715" fmla="*/ 1870734 w 2997227"/>
              <a:gd name="connsiteY715" fmla="*/ 315521 h 472723"/>
              <a:gd name="connsiteX716" fmla="*/ 1888550 w 2997227"/>
              <a:gd name="connsiteY716" fmla="*/ 292585 h 472723"/>
              <a:gd name="connsiteX717" fmla="*/ 1903909 w 2997227"/>
              <a:gd name="connsiteY717" fmla="*/ 264734 h 472723"/>
              <a:gd name="connsiteX718" fmla="*/ 1914354 w 2997227"/>
              <a:gd name="connsiteY718" fmla="*/ 239340 h 472723"/>
              <a:gd name="connsiteX719" fmla="*/ 1917425 w 2997227"/>
              <a:gd name="connsiteY719" fmla="*/ 225620 h 472723"/>
              <a:gd name="connsiteX720" fmla="*/ 1920497 w 2997227"/>
              <a:gd name="connsiteY720" fmla="*/ 205346 h 472723"/>
              <a:gd name="connsiteX721" fmla="*/ 1920497 w 2997227"/>
              <a:gd name="connsiteY721" fmla="*/ 194697 h 472723"/>
              <a:gd name="connsiteX722" fmla="*/ 1915173 w 2997227"/>
              <a:gd name="connsiteY722" fmla="*/ 188143 h 472723"/>
              <a:gd name="connsiteX723" fmla="*/ 1904524 w 2997227"/>
              <a:gd name="connsiteY723" fmla="*/ 182205 h 472723"/>
              <a:gd name="connsiteX724" fmla="*/ 1885683 w 2997227"/>
              <a:gd name="connsiteY724" fmla="*/ 184867 h 472723"/>
              <a:gd name="connsiteX725" fmla="*/ 1854351 w 2997227"/>
              <a:gd name="connsiteY725" fmla="*/ 189782 h 472723"/>
              <a:gd name="connsiteX726" fmla="*/ 1832029 w 2997227"/>
              <a:gd name="connsiteY726" fmla="*/ 193878 h 472723"/>
              <a:gd name="connsiteX727" fmla="*/ 1823018 w 2997227"/>
              <a:gd name="connsiteY727" fmla="*/ 195311 h 472723"/>
              <a:gd name="connsiteX728" fmla="*/ 1815236 w 2997227"/>
              <a:gd name="connsiteY728" fmla="*/ 187324 h 472723"/>
              <a:gd name="connsiteX729" fmla="*/ 1807454 w 2997227"/>
              <a:gd name="connsiteY729" fmla="*/ 168893 h 472723"/>
              <a:gd name="connsiteX730" fmla="*/ 1805406 w 2997227"/>
              <a:gd name="connsiteY730" fmla="*/ 158654 h 472723"/>
              <a:gd name="connsiteX731" fmla="*/ 1809093 w 2997227"/>
              <a:gd name="connsiteY731" fmla="*/ 147596 h 472723"/>
              <a:gd name="connsiteX732" fmla="*/ 1815646 w 2997227"/>
              <a:gd name="connsiteY732" fmla="*/ 128345 h 472723"/>
              <a:gd name="connsiteX733" fmla="*/ 1816056 w 2997227"/>
              <a:gd name="connsiteY733" fmla="*/ 124045 h 472723"/>
              <a:gd name="connsiteX734" fmla="*/ 1815851 w 2997227"/>
              <a:gd name="connsiteY734" fmla="*/ 121588 h 472723"/>
              <a:gd name="connsiteX735" fmla="*/ 1815236 w 2997227"/>
              <a:gd name="connsiteY735" fmla="*/ 120564 h 472723"/>
              <a:gd name="connsiteX736" fmla="*/ 1813188 w 2997227"/>
              <a:gd name="connsiteY736" fmla="*/ 121383 h 472723"/>
              <a:gd name="connsiteX737" fmla="*/ 1804587 w 2997227"/>
              <a:gd name="connsiteY737" fmla="*/ 123840 h 472723"/>
              <a:gd name="connsiteX738" fmla="*/ 1792710 w 2997227"/>
              <a:gd name="connsiteY738" fmla="*/ 129984 h 472723"/>
              <a:gd name="connsiteX739" fmla="*/ 1781446 w 2997227"/>
              <a:gd name="connsiteY739" fmla="*/ 138994 h 472723"/>
              <a:gd name="connsiteX740" fmla="*/ 1771207 w 2997227"/>
              <a:gd name="connsiteY740" fmla="*/ 148415 h 472723"/>
              <a:gd name="connsiteX741" fmla="*/ 1768135 w 2997227"/>
              <a:gd name="connsiteY741" fmla="*/ 152510 h 472723"/>
              <a:gd name="connsiteX742" fmla="*/ 1765678 w 2997227"/>
              <a:gd name="connsiteY742" fmla="*/ 155787 h 472723"/>
              <a:gd name="connsiteX743" fmla="*/ 1754210 w 2997227"/>
              <a:gd name="connsiteY743" fmla="*/ 170532 h 472723"/>
              <a:gd name="connsiteX744" fmla="*/ 1745813 w 2997227"/>
              <a:gd name="connsiteY744" fmla="*/ 182000 h 472723"/>
              <a:gd name="connsiteX745" fmla="*/ 1746018 w 2997227"/>
              <a:gd name="connsiteY745" fmla="*/ 179542 h 472723"/>
              <a:gd name="connsiteX746" fmla="*/ 1746632 w 2997227"/>
              <a:gd name="connsiteY746" fmla="*/ 178518 h 472723"/>
              <a:gd name="connsiteX747" fmla="*/ 1745199 w 2997227"/>
              <a:gd name="connsiteY747" fmla="*/ 178723 h 472723"/>
              <a:gd name="connsiteX748" fmla="*/ 1742742 w 2997227"/>
              <a:gd name="connsiteY748" fmla="*/ 183843 h 472723"/>
              <a:gd name="connsiteX749" fmla="*/ 1740284 w 2997227"/>
              <a:gd name="connsiteY749" fmla="*/ 191010 h 472723"/>
              <a:gd name="connsiteX750" fmla="*/ 1731888 w 2997227"/>
              <a:gd name="connsiteY750" fmla="*/ 205755 h 472723"/>
              <a:gd name="connsiteX751" fmla="*/ 1729226 w 2997227"/>
              <a:gd name="connsiteY751" fmla="*/ 214766 h 472723"/>
              <a:gd name="connsiteX752" fmla="*/ 1739465 w 2997227"/>
              <a:gd name="connsiteY752" fmla="*/ 229715 h 472723"/>
              <a:gd name="connsiteX753" fmla="*/ 1748476 w 2997227"/>
              <a:gd name="connsiteY753" fmla="*/ 254085 h 472723"/>
              <a:gd name="connsiteX754" fmla="*/ 1752571 w 2997227"/>
              <a:gd name="connsiteY754" fmla="*/ 305077 h 472723"/>
              <a:gd name="connsiteX755" fmla="*/ 1743561 w 2997227"/>
              <a:gd name="connsiteY755" fmla="*/ 338048 h 472723"/>
              <a:gd name="connsiteX756" fmla="*/ 1728816 w 2997227"/>
              <a:gd name="connsiteY756" fmla="*/ 340915 h 472723"/>
              <a:gd name="connsiteX757" fmla="*/ 1706290 w 2997227"/>
              <a:gd name="connsiteY757" fmla="*/ 324942 h 472723"/>
              <a:gd name="connsiteX758" fmla="*/ 1700146 w 2997227"/>
              <a:gd name="connsiteY758" fmla="*/ 320641 h 472723"/>
              <a:gd name="connsiteX759" fmla="*/ 1693388 w 2997227"/>
              <a:gd name="connsiteY759" fmla="*/ 317364 h 472723"/>
              <a:gd name="connsiteX760" fmla="*/ 1690316 w 2997227"/>
              <a:gd name="connsiteY760" fmla="*/ 317160 h 472723"/>
              <a:gd name="connsiteX761" fmla="*/ 1683353 w 2997227"/>
              <a:gd name="connsiteY761" fmla="*/ 309787 h 472723"/>
              <a:gd name="connsiteX762" fmla="*/ 1677619 w 2997227"/>
              <a:gd name="connsiteY762" fmla="*/ 302005 h 472723"/>
              <a:gd name="connsiteX763" fmla="*/ 1677619 w 2997227"/>
              <a:gd name="connsiteY763" fmla="*/ 295452 h 472723"/>
              <a:gd name="connsiteX764" fmla="*/ 1682329 w 2997227"/>
              <a:gd name="connsiteY764" fmla="*/ 286237 h 472723"/>
              <a:gd name="connsiteX765" fmla="*/ 1695231 w 2997227"/>
              <a:gd name="connsiteY765" fmla="*/ 259205 h 472723"/>
              <a:gd name="connsiteX766" fmla="*/ 1709156 w 2997227"/>
              <a:gd name="connsiteY766" fmla="*/ 225824 h 472723"/>
              <a:gd name="connsiteX767" fmla="*/ 1712228 w 2997227"/>
              <a:gd name="connsiteY767" fmla="*/ 214971 h 472723"/>
              <a:gd name="connsiteX768" fmla="*/ 1704651 w 2997227"/>
              <a:gd name="connsiteY768" fmla="*/ 209441 h 472723"/>
              <a:gd name="connsiteX769" fmla="*/ 1697279 w 2997227"/>
              <a:gd name="connsiteY769" fmla="*/ 205550 h 472723"/>
              <a:gd name="connsiteX770" fmla="*/ 1694412 w 2997227"/>
              <a:gd name="connsiteY770" fmla="*/ 204936 h 472723"/>
              <a:gd name="connsiteX771" fmla="*/ 1691545 w 2997227"/>
              <a:gd name="connsiteY771" fmla="*/ 202888 h 472723"/>
              <a:gd name="connsiteX772" fmla="*/ 1693593 w 2997227"/>
              <a:gd name="connsiteY772" fmla="*/ 198792 h 472723"/>
              <a:gd name="connsiteX773" fmla="*/ 1695026 w 2997227"/>
              <a:gd name="connsiteY773" fmla="*/ 198178 h 472723"/>
              <a:gd name="connsiteX774" fmla="*/ 1694412 w 2997227"/>
              <a:gd name="connsiteY774" fmla="*/ 199612 h 472723"/>
              <a:gd name="connsiteX775" fmla="*/ 1696050 w 2997227"/>
              <a:gd name="connsiteY775" fmla="*/ 201659 h 472723"/>
              <a:gd name="connsiteX776" fmla="*/ 1698098 w 2997227"/>
              <a:gd name="connsiteY776" fmla="*/ 201250 h 472723"/>
              <a:gd name="connsiteX777" fmla="*/ 1710795 w 2997227"/>
              <a:gd name="connsiteY777" fmla="*/ 202683 h 472723"/>
              <a:gd name="connsiteX778" fmla="*/ 1719396 w 2997227"/>
              <a:gd name="connsiteY778" fmla="*/ 204117 h 472723"/>
              <a:gd name="connsiteX779" fmla="*/ 1734345 w 2997227"/>
              <a:gd name="connsiteY779" fmla="*/ 182409 h 472723"/>
              <a:gd name="connsiteX780" fmla="*/ 1749704 w 2997227"/>
              <a:gd name="connsiteY780" fmla="*/ 158654 h 472723"/>
              <a:gd name="connsiteX781" fmla="*/ 1771002 w 2997227"/>
              <a:gd name="connsiteY781" fmla="*/ 135718 h 472723"/>
              <a:gd name="connsiteX782" fmla="*/ 1793119 w 2997227"/>
              <a:gd name="connsiteY782" fmla="*/ 115649 h 472723"/>
              <a:gd name="connsiteX783" fmla="*/ 1809912 w 2997227"/>
              <a:gd name="connsiteY783" fmla="*/ 101314 h 472723"/>
              <a:gd name="connsiteX784" fmla="*/ 1814008 w 2997227"/>
              <a:gd name="connsiteY784" fmla="*/ 98037 h 472723"/>
              <a:gd name="connsiteX785" fmla="*/ 647743 w 2997227"/>
              <a:gd name="connsiteY785" fmla="*/ 96808 h 472723"/>
              <a:gd name="connsiteX786" fmla="*/ 646719 w 2997227"/>
              <a:gd name="connsiteY786" fmla="*/ 98447 h 472723"/>
              <a:gd name="connsiteX787" fmla="*/ 640166 w 2997227"/>
              <a:gd name="connsiteY787" fmla="*/ 100085 h 472723"/>
              <a:gd name="connsiteX788" fmla="*/ 641804 w 2997227"/>
              <a:gd name="connsiteY788" fmla="*/ 98447 h 472723"/>
              <a:gd name="connsiteX789" fmla="*/ 647743 w 2997227"/>
              <a:gd name="connsiteY789" fmla="*/ 96808 h 472723"/>
              <a:gd name="connsiteX790" fmla="*/ 661873 w 2997227"/>
              <a:gd name="connsiteY790" fmla="*/ 93122 h 472723"/>
              <a:gd name="connsiteX791" fmla="*/ 664331 w 2997227"/>
              <a:gd name="connsiteY791" fmla="*/ 93941 h 472723"/>
              <a:gd name="connsiteX792" fmla="*/ 659416 w 2997227"/>
              <a:gd name="connsiteY792" fmla="*/ 93941 h 472723"/>
              <a:gd name="connsiteX793" fmla="*/ 661873 w 2997227"/>
              <a:gd name="connsiteY793" fmla="*/ 93122 h 472723"/>
              <a:gd name="connsiteX794" fmla="*/ 450123 w 2997227"/>
              <a:gd name="connsiteY794" fmla="*/ 92303 h 472723"/>
              <a:gd name="connsiteX795" fmla="*/ 460158 w 2997227"/>
              <a:gd name="connsiteY795" fmla="*/ 94965 h 472723"/>
              <a:gd name="connsiteX796" fmla="*/ 472650 w 2997227"/>
              <a:gd name="connsiteY796" fmla="*/ 103771 h 472723"/>
              <a:gd name="connsiteX797" fmla="*/ 507464 w 2997227"/>
              <a:gd name="connsiteY797" fmla="*/ 150463 h 472723"/>
              <a:gd name="connsiteX798" fmla="*/ 510126 w 2997227"/>
              <a:gd name="connsiteY798" fmla="*/ 160292 h 472723"/>
              <a:gd name="connsiteX799" fmla="*/ 509102 w 2997227"/>
              <a:gd name="connsiteY799" fmla="*/ 172375 h 472723"/>
              <a:gd name="connsiteX800" fmla="*/ 506235 w 2997227"/>
              <a:gd name="connsiteY800" fmla="*/ 189782 h 472723"/>
              <a:gd name="connsiteX801" fmla="*/ 500706 w 2997227"/>
              <a:gd name="connsiteY801" fmla="*/ 207189 h 472723"/>
              <a:gd name="connsiteX802" fmla="*/ 492309 w 2997227"/>
              <a:gd name="connsiteY802" fmla="*/ 222138 h 472723"/>
              <a:gd name="connsiteX803" fmla="*/ 489442 w 2997227"/>
              <a:gd name="connsiteY803" fmla="*/ 228282 h 472723"/>
              <a:gd name="connsiteX804" fmla="*/ 482684 w 2997227"/>
              <a:gd name="connsiteY804" fmla="*/ 245279 h 472723"/>
              <a:gd name="connsiteX805" fmla="*/ 476336 w 2997227"/>
              <a:gd name="connsiteY805" fmla="*/ 256133 h 472723"/>
              <a:gd name="connsiteX806" fmla="*/ 468963 w 2997227"/>
              <a:gd name="connsiteY806" fmla="*/ 264734 h 472723"/>
              <a:gd name="connsiteX807" fmla="*/ 461591 w 2997227"/>
              <a:gd name="connsiteY807" fmla="*/ 277021 h 472723"/>
              <a:gd name="connsiteX808" fmla="*/ 465277 w 2997227"/>
              <a:gd name="connsiteY808" fmla="*/ 273745 h 472723"/>
              <a:gd name="connsiteX809" fmla="*/ 471011 w 2997227"/>
              <a:gd name="connsiteY809" fmla="*/ 268830 h 472723"/>
              <a:gd name="connsiteX810" fmla="*/ 467735 w 2997227"/>
              <a:gd name="connsiteY810" fmla="*/ 276612 h 472723"/>
              <a:gd name="connsiteX811" fmla="*/ 464458 w 2997227"/>
              <a:gd name="connsiteY811" fmla="*/ 289104 h 472723"/>
              <a:gd name="connsiteX812" fmla="*/ 464458 w 2997227"/>
              <a:gd name="connsiteY812" fmla="*/ 323713 h 472723"/>
              <a:gd name="connsiteX813" fmla="*/ 466711 w 2997227"/>
              <a:gd name="connsiteY813" fmla="*/ 352997 h 472723"/>
              <a:gd name="connsiteX814" fmla="*/ 467940 w 2997227"/>
              <a:gd name="connsiteY814" fmla="*/ 358117 h 472723"/>
              <a:gd name="connsiteX815" fmla="*/ 468554 w 2997227"/>
              <a:gd name="connsiteY815" fmla="*/ 375729 h 472723"/>
              <a:gd name="connsiteX816" fmla="*/ 471421 w 2997227"/>
              <a:gd name="connsiteY816" fmla="*/ 405013 h 472723"/>
              <a:gd name="connsiteX817" fmla="*/ 468144 w 2997227"/>
              <a:gd name="connsiteY817" fmla="*/ 413410 h 472723"/>
              <a:gd name="connsiteX818" fmla="*/ 445208 w 2997227"/>
              <a:gd name="connsiteY818" fmla="*/ 401532 h 472723"/>
              <a:gd name="connsiteX819" fmla="*/ 440703 w 2997227"/>
              <a:gd name="connsiteY819" fmla="*/ 393341 h 472723"/>
              <a:gd name="connsiteX820" fmla="*/ 435788 w 2997227"/>
              <a:gd name="connsiteY820" fmla="*/ 384125 h 472723"/>
              <a:gd name="connsiteX821" fmla="*/ 432511 w 2997227"/>
              <a:gd name="connsiteY821" fmla="*/ 374091 h 472723"/>
              <a:gd name="connsiteX822" fmla="*/ 429439 w 2997227"/>
              <a:gd name="connsiteY822" fmla="*/ 362008 h 472723"/>
              <a:gd name="connsiteX823" fmla="*/ 429235 w 2997227"/>
              <a:gd name="connsiteY823" fmla="*/ 349106 h 472723"/>
              <a:gd name="connsiteX824" fmla="*/ 432511 w 2997227"/>
              <a:gd name="connsiteY824" fmla="*/ 321255 h 472723"/>
              <a:gd name="connsiteX825" fmla="*/ 430873 w 2997227"/>
              <a:gd name="connsiteY825" fmla="*/ 314702 h 472723"/>
              <a:gd name="connsiteX826" fmla="*/ 423091 w 2997227"/>
              <a:gd name="connsiteY826" fmla="*/ 321665 h 472723"/>
              <a:gd name="connsiteX827" fmla="*/ 416333 w 2997227"/>
              <a:gd name="connsiteY827" fmla="*/ 324942 h 472723"/>
              <a:gd name="connsiteX828" fmla="*/ 410394 w 2997227"/>
              <a:gd name="connsiteY828" fmla="*/ 323713 h 472723"/>
              <a:gd name="connsiteX829" fmla="*/ 402408 w 2997227"/>
              <a:gd name="connsiteY829" fmla="*/ 317569 h 472723"/>
              <a:gd name="connsiteX830" fmla="*/ 398516 w 2997227"/>
              <a:gd name="connsiteY830" fmla="*/ 309787 h 472723"/>
              <a:gd name="connsiteX831" fmla="*/ 395650 w 2997227"/>
              <a:gd name="connsiteY831" fmla="*/ 304053 h 472723"/>
              <a:gd name="connsiteX832" fmla="*/ 391963 w 2997227"/>
              <a:gd name="connsiteY832" fmla="*/ 286851 h 472723"/>
              <a:gd name="connsiteX833" fmla="*/ 390939 w 2997227"/>
              <a:gd name="connsiteY833" fmla="*/ 272926 h 472723"/>
              <a:gd name="connsiteX834" fmla="*/ 389915 w 2997227"/>
              <a:gd name="connsiteY834" fmla="*/ 264939 h 472723"/>
              <a:gd name="connsiteX835" fmla="*/ 387868 w 2997227"/>
              <a:gd name="connsiteY835" fmla="*/ 250399 h 472723"/>
              <a:gd name="connsiteX836" fmla="*/ 387868 w 2997227"/>
              <a:gd name="connsiteY836" fmla="*/ 243641 h 472723"/>
              <a:gd name="connsiteX837" fmla="*/ 394830 w 2997227"/>
              <a:gd name="connsiteY837" fmla="*/ 236064 h 472723"/>
              <a:gd name="connsiteX838" fmla="*/ 404865 w 2997227"/>
              <a:gd name="connsiteY838" fmla="*/ 228282 h 472723"/>
              <a:gd name="connsiteX839" fmla="*/ 407118 w 2997227"/>
              <a:gd name="connsiteY839" fmla="*/ 225824 h 472723"/>
              <a:gd name="connsiteX840" fmla="*/ 409575 w 2997227"/>
              <a:gd name="connsiteY840" fmla="*/ 224596 h 472723"/>
              <a:gd name="connsiteX841" fmla="*/ 405479 w 2997227"/>
              <a:gd name="connsiteY841" fmla="*/ 233197 h 472723"/>
              <a:gd name="connsiteX842" fmla="*/ 398107 w 2997227"/>
              <a:gd name="connsiteY842" fmla="*/ 241798 h 472723"/>
              <a:gd name="connsiteX843" fmla="*/ 396878 w 2997227"/>
              <a:gd name="connsiteY843" fmla="*/ 245484 h 472723"/>
              <a:gd name="connsiteX844" fmla="*/ 404660 w 2997227"/>
              <a:gd name="connsiteY844" fmla="*/ 242617 h 472723"/>
              <a:gd name="connsiteX845" fmla="*/ 410804 w 2997227"/>
              <a:gd name="connsiteY845" fmla="*/ 235245 h 472723"/>
              <a:gd name="connsiteX846" fmla="*/ 416333 w 2997227"/>
              <a:gd name="connsiteY846" fmla="*/ 227872 h 472723"/>
              <a:gd name="connsiteX847" fmla="*/ 424320 w 2997227"/>
              <a:gd name="connsiteY847" fmla="*/ 217428 h 472723"/>
              <a:gd name="connsiteX848" fmla="*/ 431282 w 2997227"/>
              <a:gd name="connsiteY848" fmla="*/ 207393 h 472723"/>
              <a:gd name="connsiteX849" fmla="*/ 436197 w 2997227"/>
              <a:gd name="connsiteY849" fmla="*/ 198792 h 472723"/>
              <a:gd name="connsiteX850" fmla="*/ 437426 w 2997227"/>
              <a:gd name="connsiteY850" fmla="*/ 190191 h 472723"/>
              <a:gd name="connsiteX851" fmla="*/ 433740 w 2997227"/>
              <a:gd name="connsiteY851" fmla="*/ 188963 h 472723"/>
              <a:gd name="connsiteX852" fmla="*/ 440908 w 2997227"/>
              <a:gd name="connsiteY852" fmla="*/ 172580 h 472723"/>
              <a:gd name="connsiteX853" fmla="*/ 454628 w 2997227"/>
              <a:gd name="connsiteY853" fmla="*/ 142271 h 472723"/>
              <a:gd name="connsiteX854" fmla="*/ 458314 w 2997227"/>
              <a:gd name="connsiteY854" fmla="*/ 129574 h 472723"/>
              <a:gd name="connsiteX855" fmla="*/ 454219 w 2997227"/>
              <a:gd name="connsiteY855" fmla="*/ 125888 h 472723"/>
              <a:gd name="connsiteX856" fmla="*/ 446437 w 2997227"/>
              <a:gd name="connsiteY856" fmla="*/ 122611 h 472723"/>
              <a:gd name="connsiteX857" fmla="*/ 437631 w 2997227"/>
              <a:gd name="connsiteY857" fmla="*/ 116263 h 472723"/>
              <a:gd name="connsiteX858" fmla="*/ 432511 w 2997227"/>
              <a:gd name="connsiteY858" fmla="*/ 105000 h 472723"/>
              <a:gd name="connsiteX859" fmla="*/ 436402 w 2997227"/>
              <a:gd name="connsiteY859" fmla="*/ 95579 h 472723"/>
              <a:gd name="connsiteX860" fmla="*/ 450123 w 2997227"/>
              <a:gd name="connsiteY860" fmla="*/ 92303 h 472723"/>
              <a:gd name="connsiteX861" fmla="*/ 1504778 w 2997227"/>
              <a:gd name="connsiteY861" fmla="*/ 87798 h 472723"/>
              <a:gd name="connsiteX862" fmla="*/ 1521776 w 2997227"/>
              <a:gd name="connsiteY862" fmla="*/ 93327 h 472723"/>
              <a:gd name="connsiteX863" fmla="*/ 1535497 w 2997227"/>
              <a:gd name="connsiteY863" fmla="*/ 102952 h 472723"/>
              <a:gd name="connsiteX864" fmla="*/ 1537954 w 2997227"/>
              <a:gd name="connsiteY864" fmla="*/ 110734 h 472723"/>
              <a:gd name="connsiteX865" fmla="*/ 1522390 w 2997227"/>
              <a:gd name="connsiteY865" fmla="*/ 113191 h 472723"/>
              <a:gd name="connsiteX866" fmla="*/ 1486348 w 2997227"/>
              <a:gd name="connsiteY866" fmla="*/ 125888 h 472723"/>
              <a:gd name="connsiteX867" fmla="*/ 1485119 w 2997227"/>
              <a:gd name="connsiteY867" fmla="*/ 148005 h 472723"/>
              <a:gd name="connsiteX868" fmla="*/ 1487576 w 2997227"/>
              <a:gd name="connsiteY868" fmla="*/ 175447 h 472723"/>
              <a:gd name="connsiteX869" fmla="*/ 1488396 w 2997227"/>
              <a:gd name="connsiteY869" fmla="*/ 231558 h 472723"/>
              <a:gd name="connsiteX870" fmla="*/ 1485938 w 2997227"/>
              <a:gd name="connsiteY870" fmla="*/ 290128 h 472723"/>
              <a:gd name="connsiteX871" fmla="*/ 1485733 w 2997227"/>
              <a:gd name="connsiteY871" fmla="*/ 315112 h 472723"/>
              <a:gd name="connsiteX872" fmla="*/ 1485733 w 2997227"/>
              <a:gd name="connsiteY872" fmla="*/ 334362 h 472723"/>
              <a:gd name="connsiteX873" fmla="*/ 1486962 w 2997227"/>
              <a:gd name="connsiteY873" fmla="*/ 343372 h 472723"/>
              <a:gd name="connsiteX874" fmla="*/ 1488600 w 2997227"/>
              <a:gd name="connsiteY874" fmla="*/ 350950 h 472723"/>
              <a:gd name="connsiteX875" fmla="*/ 1490443 w 2997227"/>
              <a:gd name="connsiteY875" fmla="*/ 368356 h 472723"/>
              <a:gd name="connsiteX876" fmla="*/ 1487576 w 2997227"/>
              <a:gd name="connsiteY876" fmla="*/ 406037 h 472723"/>
              <a:gd name="connsiteX877" fmla="*/ 1478156 w 2997227"/>
              <a:gd name="connsiteY877" fmla="*/ 408290 h 472723"/>
              <a:gd name="connsiteX878" fmla="*/ 1461773 w 2997227"/>
              <a:gd name="connsiteY878" fmla="*/ 402761 h 472723"/>
              <a:gd name="connsiteX879" fmla="*/ 1443138 w 2997227"/>
              <a:gd name="connsiteY879" fmla="*/ 395593 h 472723"/>
              <a:gd name="connsiteX880" fmla="*/ 1430850 w 2997227"/>
              <a:gd name="connsiteY880" fmla="*/ 390269 h 472723"/>
              <a:gd name="connsiteX881" fmla="*/ 1421430 w 2997227"/>
              <a:gd name="connsiteY881" fmla="*/ 388221 h 472723"/>
              <a:gd name="connsiteX882" fmla="*/ 1415696 w 2997227"/>
              <a:gd name="connsiteY882" fmla="*/ 387606 h 472723"/>
              <a:gd name="connsiteX883" fmla="*/ 1397880 w 2997227"/>
              <a:gd name="connsiteY883" fmla="*/ 384535 h 472723"/>
              <a:gd name="connsiteX884" fmla="*/ 1381087 w 2997227"/>
              <a:gd name="connsiteY884" fmla="*/ 381872 h 472723"/>
              <a:gd name="connsiteX885" fmla="*/ 1372076 w 2997227"/>
              <a:gd name="connsiteY885" fmla="*/ 380848 h 472723"/>
              <a:gd name="connsiteX886" fmla="*/ 1362042 w 2997227"/>
              <a:gd name="connsiteY886" fmla="*/ 379210 h 472723"/>
              <a:gd name="connsiteX887" fmla="*/ 1354669 w 2997227"/>
              <a:gd name="connsiteY887" fmla="*/ 377367 h 472723"/>
              <a:gd name="connsiteX888" fmla="*/ 1343816 w 2997227"/>
              <a:gd name="connsiteY888" fmla="*/ 374910 h 472723"/>
              <a:gd name="connsiteX889" fmla="*/ 1341768 w 2997227"/>
              <a:gd name="connsiteY889" fmla="*/ 372043 h 472723"/>
              <a:gd name="connsiteX890" fmla="*/ 1347911 w 2997227"/>
              <a:gd name="connsiteY890" fmla="*/ 370814 h 472723"/>
              <a:gd name="connsiteX891" fmla="*/ 1374534 w 2997227"/>
              <a:gd name="connsiteY891" fmla="*/ 363442 h 472723"/>
              <a:gd name="connsiteX892" fmla="*/ 1437608 w 2997227"/>
              <a:gd name="connsiteY892" fmla="*/ 342553 h 472723"/>
              <a:gd name="connsiteX893" fmla="*/ 1452148 w 2997227"/>
              <a:gd name="connsiteY893" fmla="*/ 337024 h 472723"/>
              <a:gd name="connsiteX894" fmla="*/ 1456449 w 2997227"/>
              <a:gd name="connsiteY894" fmla="*/ 331904 h 472723"/>
              <a:gd name="connsiteX895" fmla="*/ 1459111 w 2997227"/>
              <a:gd name="connsiteY895" fmla="*/ 274564 h 472723"/>
              <a:gd name="connsiteX896" fmla="*/ 1462183 w 2997227"/>
              <a:gd name="connsiteY896" fmla="*/ 213128 h 472723"/>
              <a:gd name="connsiteX897" fmla="*/ 1465664 w 2997227"/>
              <a:gd name="connsiteY897" fmla="*/ 169508 h 472723"/>
              <a:gd name="connsiteX898" fmla="*/ 1467098 w 2997227"/>
              <a:gd name="connsiteY898" fmla="*/ 130393 h 472723"/>
              <a:gd name="connsiteX899" fmla="*/ 1458497 w 2997227"/>
              <a:gd name="connsiteY899" fmla="*/ 133670 h 472723"/>
              <a:gd name="connsiteX900" fmla="*/ 1425731 w 2997227"/>
              <a:gd name="connsiteY900" fmla="*/ 133670 h 472723"/>
              <a:gd name="connsiteX901" fmla="*/ 1409348 w 2997227"/>
              <a:gd name="connsiteY901" fmla="*/ 136127 h 472723"/>
              <a:gd name="connsiteX902" fmla="*/ 1405661 w 2997227"/>
              <a:gd name="connsiteY902" fmla="*/ 138994 h 472723"/>
              <a:gd name="connsiteX903" fmla="*/ 1404842 w 2997227"/>
              <a:gd name="connsiteY903" fmla="*/ 133260 h 472723"/>
              <a:gd name="connsiteX904" fmla="*/ 1408324 w 2997227"/>
              <a:gd name="connsiteY904" fmla="*/ 123226 h 472723"/>
              <a:gd name="connsiteX905" fmla="*/ 1421635 w 2997227"/>
              <a:gd name="connsiteY905" fmla="*/ 118106 h 472723"/>
              <a:gd name="connsiteX906" fmla="*/ 1437813 w 2997227"/>
              <a:gd name="connsiteY906" fmla="*/ 112986 h 472723"/>
              <a:gd name="connsiteX907" fmla="*/ 1457678 w 2997227"/>
              <a:gd name="connsiteY907" fmla="*/ 104590 h 472723"/>
              <a:gd name="connsiteX908" fmla="*/ 1485119 w 2997227"/>
              <a:gd name="connsiteY908" fmla="*/ 92712 h 472723"/>
              <a:gd name="connsiteX909" fmla="*/ 1504778 w 2997227"/>
              <a:gd name="connsiteY909" fmla="*/ 87798 h 472723"/>
              <a:gd name="connsiteX910" fmla="*/ 676004 w 2997227"/>
              <a:gd name="connsiteY910" fmla="*/ 86774 h 472723"/>
              <a:gd name="connsiteX911" fmla="*/ 679485 w 2997227"/>
              <a:gd name="connsiteY911" fmla="*/ 88617 h 472723"/>
              <a:gd name="connsiteX912" fmla="*/ 682557 w 2997227"/>
              <a:gd name="connsiteY912" fmla="*/ 90665 h 472723"/>
              <a:gd name="connsiteX913" fmla="*/ 688086 w 2997227"/>
              <a:gd name="connsiteY913" fmla="*/ 93122 h 472723"/>
              <a:gd name="connsiteX914" fmla="*/ 705288 w 2997227"/>
              <a:gd name="connsiteY914" fmla="*/ 99675 h 472723"/>
              <a:gd name="connsiteX915" fmla="*/ 713889 w 2997227"/>
              <a:gd name="connsiteY915" fmla="*/ 105409 h 472723"/>
              <a:gd name="connsiteX916" fmla="*/ 719623 w 2997227"/>
              <a:gd name="connsiteY916" fmla="*/ 112782 h 472723"/>
              <a:gd name="connsiteX917" fmla="*/ 714094 w 2997227"/>
              <a:gd name="connsiteY917" fmla="*/ 119335 h 472723"/>
              <a:gd name="connsiteX918" fmla="*/ 703240 w 2997227"/>
              <a:gd name="connsiteY918" fmla="*/ 122611 h 472723"/>
              <a:gd name="connsiteX919" fmla="*/ 686653 w 2997227"/>
              <a:gd name="connsiteY919" fmla="*/ 129779 h 472723"/>
              <a:gd name="connsiteX920" fmla="*/ 662283 w 2997227"/>
              <a:gd name="connsiteY920" fmla="*/ 142681 h 472723"/>
              <a:gd name="connsiteX921" fmla="*/ 627059 w 2997227"/>
              <a:gd name="connsiteY921" fmla="*/ 166026 h 472723"/>
              <a:gd name="connsiteX922" fmla="*/ 614363 w 2997227"/>
              <a:gd name="connsiteY922" fmla="*/ 176266 h 472723"/>
              <a:gd name="connsiteX923" fmla="*/ 606990 w 2997227"/>
              <a:gd name="connsiteY923" fmla="*/ 184457 h 472723"/>
              <a:gd name="connsiteX924" fmla="*/ 605966 w 2997227"/>
              <a:gd name="connsiteY924" fmla="*/ 186096 h 472723"/>
              <a:gd name="connsiteX925" fmla="*/ 601871 w 2997227"/>
              <a:gd name="connsiteY925" fmla="*/ 188143 h 472723"/>
              <a:gd name="connsiteX926" fmla="*/ 596751 w 2997227"/>
              <a:gd name="connsiteY926" fmla="*/ 188963 h 472723"/>
              <a:gd name="connsiteX927" fmla="*/ 583235 w 2997227"/>
              <a:gd name="connsiteY927" fmla="*/ 196335 h 472723"/>
              <a:gd name="connsiteX928" fmla="*/ 572176 w 2997227"/>
              <a:gd name="connsiteY928" fmla="*/ 204526 h 472723"/>
              <a:gd name="connsiteX929" fmla="*/ 573405 w 2997227"/>
              <a:gd name="connsiteY929" fmla="*/ 204936 h 472723"/>
              <a:gd name="connsiteX930" fmla="*/ 578320 w 2997227"/>
              <a:gd name="connsiteY930" fmla="*/ 203093 h 472723"/>
              <a:gd name="connsiteX931" fmla="*/ 588559 w 2997227"/>
              <a:gd name="connsiteY931" fmla="*/ 198588 h 472723"/>
              <a:gd name="connsiteX932" fmla="*/ 605762 w 2997227"/>
              <a:gd name="connsiteY932" fmla="*/ 191010 h 472723"/>
              <a:gd name="connsiteX933" fmla="*/ 625831 w 2997227"/>
              <a:gd name="connsiteY933" fmla="*/ 182000 h 472723"/>
              <a:gd name="connsiteX934" fmla="*/ 642418 w 2997227"/>
              <a:gd name="connsiteY934" fmla="*/ 174218 h 472723"/>
              <a:gd name="connsiteX935" fmla="*/ 659416 w 2997227"/>
              <a:gd name="connsiteY935" fmla="*/ 177904 h 472723"/>
              <a:gd name="connsiteX936" fmla="*/ 675594 w 2997227"/>
              <a:gd name="connsiteY936" fmla="*/ 190396 h 472723"/>
              <a:gd name="connsiteX937" fmla="*/ 666379 w 2997227"/>
              <a:gd name="connsiteY937" fmla="*/ 200021 h 472723"/>
              <a:gd name="connsiteX938" fmla="*/ 645490 w 2997227"/>
              <a:gd name="connsiteY938" fmla="*/ 209032 h 472723"/>
              <a:gd name="connsiteX939" fmla="*/ 631974 w 2997227"/>
              <a:gd name="connsiteY939" fmla="*/ 216404 h 472723"/>
              <a:gd name="connsiteX940" fmla="*/ 628288 w 2997227"/>
              <a:gd name="connsiteY940" fmla="*/ 218042 h 472723"/>
              <a:gd name="connsiteX941" fmla="*/ 618663 w 2997227"/>
              <a:gd name="connsiteY941" fmla="*/ 223367 h 472723"/>
              <a:gd name="connsiteX942" fmla="*/ 608219 w 2997227"/>
              <a:gd name="connsiteY942" fmla="*/ 232378 h 472723"/>
              <a:gd name="connsiteX943" fmla="*/ 603714 w 2997227"/>
              <a:gd name="connsiteY943" fmla="*/ 234835 h 472723"/>
              <a:gd name="connsiteX944" fmla="*/ 602485 w 2997227"/>
              <a:gd name="connsiteY944" fmla="*/ 235449 h 472723"/>
              <a:gd name="connsiteX945" fmla="*/ 602075 w 2997227"/>
              <a:gd name="connsiteY945" fmla="*/ 238112 h 472723"/>
              <a:gd name="connsiteX946" fmla="*/ 598594 w 2997227"/>
              <a:gd name="connsiteY946" fmla="*/ 243641 h 472723"/>
              <a:gd name="connsiteX947" fmla="*/ 591836 w 2997227"/>
              <a:gd name="connsiteY947" fmla="*/ 247941 h 472723"/>
              <a:gd name="connsiteX948" fmla="*/ 591017 w 2997227"/>
              <a:gd name="connsiteY948" fmla="*/ 249989 h 472723"/>
              <a:gd name="connsiteX949" fmla="*/ 595113 w 2997227"/>
              <a:gd name="connsiteY949" fmla="*/ 249170 h 472723"/>
              <a:gd name="connsiteX950" fmla="*/ 620097 w 2997227"/>
              <a:gd name="connsiteY950" fmla="*/ 236064 h 472723"/>
              <a:gd name="connsiteX951" fmla="*/ 622349 w 2997227"/>
              <a:gd name="connsiteY951" fmla="*/ 232173 h 472723"/>
              <a:gd name="connsiteX952" fmla="*/ 621735 w 2997227"/>
              <a:gd name="connsiteY952" fmla="*/ 228282 h 472723"/>
              <a:gd name="connsiteX953" fmla="*/ 626650 w 2997227"/>
              <a:gd name="connsiteY953" fmla="*/ 224596 h 472723"/>
              <a:gd name="connsiteX954" fmla="*/ 626650 w 2997227"/>
              <a:gd name="connsiteY954" fmla="*/ 228282 h 472723"/>
              <a:gd name="connsiteX955" fmla="*/ 626240 w 2997227"/>
              <a:gd name="connsiteY955" fmla="*/ 231558 h 472723"/>
              <a:gd name="connsiteX956" fmla="*/ 629107 w 2997227"/>
              <a:gd name="connsiteY956" fmla="*/ 231149 h 472723"/>
              <a:gd name="connsiteX957" fmla="*/ 651224 w 2997227"/>
              <a:gd name="connsiteY957" fmla="*/ 233606 h 472723"/>
              <a:gd name="connsiteX958" fmla="*/ 660440 w 2997227"/>
              <a:gd name="connsiteY958" fmla="*/ 236064 h 472723"/>
              <a:gd name="connsiteX959" fmla="*/ 672932 w 2997227"/>
              <a:gd name="connsiteY959" fmla="*/ 242617 h 472723"/>
              <a:gd name="connsiteX960" fmla="*/ 678666 w 2997227"/>
              <a:gd name="connsiteY960" fmla="*/ 248761 h 472723"/>
              <a:gd name="connsiteX961" fmla="*/ 677437 w 2997227"/>
              <a:gd name="connsiteY961" fmla="*/ 252447 h 472723"/>
              <a:gd name="connsiteX962" fmla="*/ 668222 w 2997227"/>
              <a:gd name="connsiteY962" fmla="*/ 258795 h 472723"/>
              <a:gd name="connsiteX963" fmla="*/ 661873 w 2997227"/>
              <a:gd name="connsiteY963" fmla="*/ 263915 h 472723"/>
              <a:gd name="connsiteX964" fmla="*/ 657368 w 2997227"/>
              <a:gd name="connsiteY964" fmla="*/ 266987 h 472723"/>
              <a:gd name="connsiteX965" fmla="*/ 651839 w 2997227"/>
              <a:gd name="connsiteY965" fmla="*/ 268830 h 472723"/>
              <a:gd name="connsiteX966" fmla="*/ 644876 w 2997227"/>
              <a:gd name="connsiteY966" fmla="*/ 270878 h 472723"/>
              <a:gd name="connsiteX967" fmla="*/ 637913 w 2997227"/>
              <a:gd name="connsiteY967" fmla="*/ 273949 h 472723"/>
              <a:gd name="connsiteX968" fmla="*/ 626650 w 2997227"/>
              <a:gd name="connsiteY968" fmla="*/ 280503 h 472723"/>
              <a:gd name="connsiteX969" fmla="*/ 611905 w 2997227"/>
              <a:gd name="connsiteY969" fmla="*/ 291356 h 472723"/>
              <a:gd name="connsiteX970" fmla="*/ 598799 w 2997227"/>
              <a:gd name="connsiteY970" fmla="*/ 309378 h 472723"/>
              <a:gd name="connsiteX971" fmla="*/ 597980 w 2997227"/>
              <a:gd name="connsiteY971" fmla="*/ 314702 h 472723"/>
              <a:gd name="connsiteX972" fmla="*/ 604942 w 2997227"/>
              <a:gd name="connsiteY972" fmla="*/ 313883 h 472723"/>
              <a:gd name="connsiteX973" fmla="*/ 609857 w 2997227"/>
              <a:gd name="connsiteY973" fmla="*/ 308559 h 472723"/>
              <a:gd name="connsiteX974" fmla="*/ 611905 w 2997227"/>
              <a:gd name="connsiteY974" fmla="*/ 305691 h 472723"/>
              <a:gd name="connsiteX975" fmla="*/ 612929 w 2997227"/>
              <a:gd name="connsiteY975" fmla="*/ 307739 h 472723"/>
              <a:gd name="connsiteX976" fmla="*/ 612724 w 2997227"/>
              <a:gd name="connsiteY976" fmla="*/ 309787 h 472723"/>
              <a:gd name="connsiteX977" fmla="*/ 641804 w 2997227"/>
              <a:gd name="connsiteY977" fmla="*/ 300367 h 472723"/>
              <a:gd name="connsiteX978" fmla="*/ 648767 w 2997227"/>
              <a:gd name="connsiteY978" fmla="*/ 298729 h 472723"/>
              <a:gd name="connsiteX979" fmla="*/ 663512 w 2997227"/>
              <a:gd name="connsiteY979" fmla="*/ 296271 h 472723"/>
              <a:gd name="connsiteX980" fmla="*/ 674775 w 2997227"/>
              <a:gd name="connsiteY980" fmla="*/ 295247 h 472723"/>
              <a:gd name="connsiteX981" fmla="*/ 686857 w 2997227"/>
              <a:gd name="connsiteY981" fmla="*/ 300367 h 472723"/>
              <a:gd name="connsiteX982" fmla="*/ 701602 w 2997227"/>
              <a:gd name="connsiteY982" fmla="*/ 310402 h 472723"/>
              <a:gd name="connsiteX983" fmla="*/ 705288 w 2997227"/>
              <a:gd name="connsiteY983" fmla="*/ 323713 h 472723"/>
              <a:gd name="connsiteX984" fmla="*/ 692182 w 2997227"/>
              <a:gd name="connsiteY984" fmla="*/ 348287 h 472723"/>
              <a:gd name="connsiteX985" fmla="*/ 679485 w 2997227"/>
              <a:gd name="connsiteY985" fmla="*/ 358117 h 472723"/>
              <a:gd name="connsiteX986" fmla="*/ 669246 w 2997227"/>
              <a:gd name="connsiteY986" fmla="*/ 363442 h 472723"/>
              <a:gd name="connsiteX987" fmla="*/ 662692 w 2997227"/>
              <a:gd name="connsiteY987" fmla="*/ 366309 h 472723"/>
              <a:gd name="connsiteX988" fmla="*/ 656958 w 2997227"/>
              <a:gd name="connsiteY988" fmla="*/ 369995 h 472723"/>
              <a:gd name="connsiteX989" fmla="*/ 658187 w 2997227"/>
              <a:gd name="connsiteY989" fmla="*/ 374500 h 472723"/>
              <a:gd name="connsiteX990" fmla="*/ 663921 w 2997227"/>
              <a:gd name="connsiteY990" fmla="*/ 376138 h 472723"/>
              <a:gd name="connsiteX991" fmla="*/ 683990 w 2997227"/>
              <a:gd name="connsiteY991" fmla="*/ 385559 h 472723"/>
              <a:gd name="connsiteX992" fmla="*/ 695458 w 2997227"/>
              <a:gd name="connsiteY992" fmla="*/ 399075 h 472723"/>
              <a:gd name="connsiteX993" fmla="*/ 681123 w 2997227"/>
              <a:gd name="connsiteY993" fmla="*/ 406652 h 472723"/>
              <a:gd name="connsiteX994" fmla="*/ 644671 w 2997227"/>
              <a:gd name="connsiteY994" fmla="*/ 410543 h 472723"/>
              <a:gd name="connsiteX995" fmla="*/ 609448 w 2997227"/>
              <a:gd name="connsiteY995" fmla="*/ 412181 h 472723"/>
              <a:gd name="connsiteX996" fmla="*/ 594293 w 2997227"/>
              <a:gd name="connsiteY996" fmla="*/ 413410 h 472723"/>
              <a:gd name="connsiteX997" fmla="*/ 590198 w 2997227"/>
              <a:gd name="connsiteY997" fmla="*/ 406857 h 472723"/>
              <a:gd name="connsiteX998" fmla="*/ 586307 w 2997227"/>
              <a:gd name="connsiteY998" fmla="*/ 392726 h 472723"/>
              <a:gd name="connsiteX999" fmla="*/ 589379 w 2997227"/>
              <a:gd name="connsiteY999" fmla="*/ 379825 h 472723"/>
              <a:gd name="connsiteX1000" fmla="*/ 590198 w 2997227"/>
              <a:gd name="connsiteY1000" fmla="*/ 373681 h 472723"/>
              <a:gd name="connsiteX1001" fmla="*/ 588559 w 2997227"/>
              <a:gd name="connsiteY1001" fmla="*/ 369995 h 472723"/>
              <a:gd name="connsiteX1002" fmla="*/ 591426 w 2997227"/>
              <a:gd name="connsiteY1002" fmla="*/ 366513 h 472723"/>
              <a:gd name="connsiteX1003" fmla="*/ 596751 w 2997227"/>
              <a:gd name="connsiteY1003" fmla="*/ 365489 h 472723"/>
              <a:gd name="connsiteX1004" fmla="*/ 612724 w 2997227"/>
              <a:gd name="connsiteY1004" fmla="*/ 358527 h 472723"/>
              <a:gd name="connsiteX1005" fmla="*/ 622964 w 2997227"/>
              <a:gd name="connsiteY1005" fmla="*/ 354431 h 472723"/>
              <a:gd name="connsiteX1006" fmla="*/ 621735 w 2997227"/>
              <a:gd name="connsiteY1006" fmla="*/ 355660 h 472723"/>
              <a:gd name="connsiteX1007" fmla="*/ 619277 w 2997227"/>
              <a:gd name="connsiteY1007" fmla="*/ 359755 h 472723"/>
              <a:gd name="connsiteX1008" fmla="*/ 625421 w 2997227"/>
              <a:gd name="connsiteY1008" fmla="*/ 356684 h 472723"/>
              <a:gd name="connsiteX1009" fmla="*/ 628698 w 2997227"/>
              <a:gd name="connsiteY1009" fmla="*/ 351769 h 472723"/>
              <a:gd name="connsiteX1010" fmla="*/ 633203 w 2997227"/>
              <a:gd name="connsiteY1010" fmla="*/ 347059 h 472723"/>
              <a:gd name="connsiteX1011" fmla="*/ 654910 w 2997227"/>
              <a:gd name="connsiteY1011" fmla="*/ 329037 h 472723"/>
              <a:gd name="connsiteX1012" fmla="*/ 667198 w 2997227"/>
              <a:gd name="connsiteY1012" fmla="*/ 314293 h 472723"/>
              <a:gd name="connsiteX1013" fmla="*/ 664740 w 2997227"/>
              <a:gd name="connsiteY1013" fmla="*/ 314702 h 472723"/>
              <a:gd name="connsiteX1014" fmla="*/ 638937 w 2997227"/>
              <a:gd name="connsiteY1014" fmla="*/ 321255 h 472723"/>
              <a:gd name="connsiteX1015" fmla="*/ 626650 w 2997227"/>
              <a:gd name="connsiteY1015" fmla="*/ 325761 h 472723"/>
              <a:gd name="connsiteX1016" fmla="*/ 606785 w 2997227"/>
              <a:gd name="connsiteY1016" fmla="*/ 333952 h 472723"/>
              <a:gd name="connsiteX1017" fmla="*/ 585078 w 2997227"/>
              <a:gd name="connsiteY1017" fmla="*/ 347059 h 472723"/>
              <a:gd name="connsiteX1018" fmla="*/ 577091 w 2997227"/>
              <a:gd name="connsiteY1018" fmla="*/ 355660 h 472723"/>
              <a:gd name="connsiteX1019" fmla="*/ 575862 w 2997227"/>
              <a:gd name="connsiteY1019" fmla="*/ 367537 h 472723"/>
              <a:gd name="connsiteX1020" fmla="*/ 574019 w 2997227"/>
              <a:gd name="connsiteY1020" fmla="*/ 388016 h 472723"/>
              <a:gd name="connsiteX1021" fmla="*/ 576272 w 2997227"/>
              <a:gd name="connsiteY1021" fmla="*/ 400918 h 472723"/>
              <a:gd name="connsiteX1022" fmla="*/ 576886 w 2997227"/>
              <a:gd name="connsiteY1022" fmla="*/ 403580 h 472723"/>
              <a:gd name="connsiteX1023" fmla="*/ 577501 w 2997227"/>
              <a:gd name="connsiteY1023" fmla="*/ 406037 h 472723"/>
              <a:gd name="connsiteX1024" fmla="*/ 579549 w 2997227"/>
              <a:gd name="connsiteY1024" fmla="*/ 414638 h 472723"/>
              <a:gd name="connsiteX1025" fmla="*/ 576477 w 2997227"/>
              <a:gd name="connsiteY1025" fmla="*/ 424878 h 472723"/>
              <a:gd name="connsiteX1026" fmla="*/ 570743 w 2997227"/>
              <a:gd name="connsiteY1026" fmla="*/ 428564 h 472723"/>
              <a:gd name="connsiteX1027" fmla="*/ 563985 w 2997227"/>
              <a:gd name="connsiteY1027" fmla="*/ 427335 h 472723"/>
              <a:gd name="connsiteX1028" fmla="*/ 554974 w 2997227"/>
              <a:gd name="connsiteY1028" fmla="*/ 422216 h 472723"/>
              <a:gd name="connsiteX1029" fmla="*/ 547602 w 2997227"/>
              <a:gd name="connsiteY1029" fmla="*/ 410543 h 472723"/>
              <a:gd name="connsiteX1030" fmla="*/ 542277 w 2997227"/>
              <a:gd name="connsiteY1030" fmla="*/ 392317 h 472723"/>
              <a:gd name="connsiteX1031" fmla="*/ 539820 w 2997227"/>
              <a:gd name="connsiteY1031" fmla="*/ 375729 h 472723"/>
              <a:gd name="connsiteX1032" fmla="*/ 537567 w 2997227"/>
              <a:gd name="connsiteY1032" fmla="*/ 366718 h 472723"/>
              <a:gd name="connsiteX1033" fmla="*/ 534905 w 2997227"/>
              <a:gd name="connsiteY1033" fmla="*/ 359346 h 472723"/>
              <a:gd name="connsiteX1034" fmla="*/ 537362 w 2997227"/>
              <a:gd name="connsiteY1034" fmla="*/ 353817 h 472723"/>
              <a:gd name="connsiteX1035" fmla="*/ 541868 w 2997227"/>
              <a:gd name="connsiteY1035" fmla="*/ 352793 h 472723"/>
              <a:gd name="connsiteX1036" fmla="*/ 539615 w 2997227"/>
              <a:gd name="connsiteY1036" fmla="*/ 356684 h 472723"/>
              <a:gd name="connsiteX1037" fmla="*/ 538182 w 2997227"/>
              <a:gd name="connsiteY1037" fmla="*/ 360575 h 472723"/>
              <a:gd name="connsiteX1038" fmla="*/ 542277 w 2997227"/>
              <a:gd name="connsiteY1038" fmla="*/ 357503 h 472723"/>
              <a:gd name="connsiteX1039" fmla="*/ 543506 w 2997227"/>
              <a:gd name="connsiteY1039" fmla="*/ 352383 h 472723"/>
              <a:gd name="connsiteX1040" fmla="*/ 545144 w 2997227"/>
              <a:gd name="connsiteY1040" fmla="*/ 347878 h 472723"/>
              <a:gd name="connsiteX1041" fmla="*/ 553131 w 2997227"/>
              <a:gd name="connsiteY1041" fmla="*/ 330880 h 472723"/>
              <a:gd name="connsiteX1042" fmla="*/ 561118 w 2997227"/>
              <a:gd name="connsiteY1042" fmla="*/ 313064 h 472723"/>
              <a:gd name="connsiteX1043" fmla="*/ 559889 w 2997227"/>
              <a:gd name="connsiteY1043" fmla="*/ 302824 h 472723"/>
              <a:gd name="connsiteX1044" fmla="*/ 549650 w 2997227"/>
              <a:gd name="connsiteY1044" fmla="*/ 297090 h 472723"/>
              <a:gd name="connsiteX1045" fmla="*/ 544940 w 2997227"/>
              <a:gd name="connsiteY1045" fmla="*/ 292380 h 472723"/>
              <a:gd name="connsiteX1046" fmla="*/ 545144 w 2997227"/>
              <a:gd name="connsiteY1046" fmla="*/ 283165 h 472723"/>
              <a:gd name="connsiteX1047" fmla="*/ 546373 w 2997227"/>
              <a:gd name="connsiteY1047" fmla="*/ 267601 h 472723"/>
              <a:gd name="connsiteX1048" fmla="*/ 548011 w 2997227"/>
              <a:gd name="connsiteY1048" fmla="*/ 262891 h 472723"/>
              <a:gd name="connsiteX1049" fmla="*/ 554565 w 2997227"/>
              <a:gd name="connsiteY1049" fmla="*/ 259000 h 472723"/>
              <a:gd name="connsiteX1050" fmla="*/ 572381 w 2997227"/>
              <a:gd name="connsiteY1050" fmla="*/ 247532 h 472723"/>
              <a:gd name="connsiteX1051" fmla="*/ 590812 w 2997227"/>
              <a:gd name="connsiteY1051" fmla="*/ 231968 h 472723"/>
              <a:gd name="connsiteX1052" fmla="*/ 596341 w 2997227"/>
              <a:gd name="connsiteY1052" fmla="*/ 223367 h 472723"/>
              <a:gd name="connsiteX1053" fmla="*/ 592041 w 2997227"/>
              <a:gd name="connsiteY1053" fmla="*/ 225210 h 472723"/>
              <a:gd name="connsiteX1054" fmla="*/ 585897 w 2997227"/>
              <a:gd name="connsiteY1054" fmla="*/ 228282 h 472723"/>
              <a:gd name="connsiteX1055" fmla="*/ 578730 w 2997227"/>
              <a:gd name="connsiteY1055" fmla="*/ 229920 h 472723"/>
              <a:gd name="connsiteX1056" fmla="*/ 555998 w 2997227"/>
              <a:gd name="connsiteY1056" fmla="*/ 236473 h 472723"/>
              <a:gd name="connsiteX1057" fmla="*/ 537362 w 2997227"/>
              <a:gd name="connsiteY1057" fmla="*/ 236064 h 472723"/>
              <a:gd name="connsiteX1058" fmla="*/ 530604 w 2997227"/>
              <a:gd name="connsiteY1058" fmla="*/ 229101 h 472723"/>
              <a:gd name="connsiteX1059" fmla="*/ 531219 w 2997227"/>
              <a:gd name="connsiteY1059" fmla="*/ 220909 h 472723"/>
              <a:gd name="connsiteX1060" fmla="*/ 532038 w 2997227"/>
              <a:gd name="connsiteY1060" fmla="*/ 215175 h 472723"/>
              <a:gd name="connsiteX1061" fmla="*/ 532652 w 2997227"/>
              <a:gd name="connsiteY1061" fmla="*/ 210056 h 472723"/>
              <a:gd name="connsiteX1062" fmla="*/ 544325 w 2997227"/>
              <a:gd name="connsiteY1062" fmla="*/ 201250 h 472723"/>
              <a:gd name="connsiteX1063" fmla="*/ 582006 w 2997227"/>
              <a:gd name="connsiteY1063" fmla="*/ 175447 h 472723"/>
              <a:gd name="connsiteX1064" fmla="*/ 614772 w 2997227"/>
              <a:gd name="connsiteY1064" fmla="*/ 149643 h 472723"/>
              <a:gd name="connsiteX1065" fmla="*/ 605352 w 2997227"/>
              <a:gd name="connsiteY1065" fmla="*/ 151691 h 472723"/>
              <a:gd name="connsiteX1066" fmla="*/ 593679 w 2997227"/>
              <a:gd name="connsiteY1066" fmla="*/ 153330 h 472723"/>
              <a:gd name="connsiteX1067" fmla="*/ 588355 w 2997227"/>
              <a:gd name="connsiteY1067" fmla="*/ 155173 h 472723"/>
              <a:gd name="connsiteX1068" fmla="*/ 570948 w 2997227"/>
              <a:gd name="connsiteY1068" fmla="*/ 161112 h 472723"/>
              <a:gd name="connsiteX1069" fmla="*/ 555179 w 2997227"/>
              <a:gd name="connsiteY1069" fmla="*/ 164593 h 472723"/>
              <a:gd name="connsiteX1070" fmla="*/ 542687 w 2997227"/>
              <a:gd name="connsiteY1070" fmla="*/ 163569 h 472723"/>
              <a:gd name="connsiteX1071" fmla="*/ 533062 w 2997227"/>
              <a:gd name="connsiteY1071" fmla="*/ 160907 h 472723"/>
              <a:gd name="connsiteX1072" fmla="*/ 526304 w 2997227"/>
              <a:gd name="connsiteY1072" fmla="*/ 154558 h 472723"/>
              <a:gd name="connsiteX1073" fmla="*/ 521184 w 2997227"/>
              <a:gd name="connsiteY1073" fmla="*/ 141247 h 472723"/>
              <a:gd name="connsiteX1074" fmla="*/ 519751 w 2997227"/>
              <a:gd name="connsiteY1074" fmla="*/ 134080 h 472723"/>
              <a:gd name="connsiteX1075" fmla="*/ 519341 w 2997227"/>
              <a:gd name="connsiteY1075" fmla="*/ 127731 h 472723"/>
              <a:gd name="connsiteX1076" fmla="*/ 525280 w 2997227"/>
              <a:gd name="connsiteY1076" fmla="*/ 117901 h 472723"/>
              <a:gd name="connsiteX1077" fmla="*/ 532448 w 2997227"/>
              <a:gd name="connsiteY1077" fmla="*/ 112782 h 472723"/>
              <a:gd name="connsiteX1078" fmla="*/ 531628 w 2997227"/>
              <a:gd name="connsiteY1078" fmla="*/ 115239 h 472723"/>
              <a:gd name="connsiteX1079" fmla="*/ 530809 w 2997227"/>
              <a:gd name="connsiteY1079" fmla="*/ 131622 h 472723"/>
              <a:gd name="connsiteX1080" fmla="*/ 536953 w 2997227"/>
              <a:gd name="connsiteY1080" fmla="*/ 134899 h 472723"/>
              <a:gd name="connsiteX1081" fmla="*/ 543301 w 2997227"/>
              <a:gd name="connsiteY1081" fmla="*/ 134284 h 472723"/>
              <a:gd name="connsiteX1082" fmla="*/ 548830 w 2997227"/>
              <a:gd name="connsiteY1082" fmla="*/ 132441 h 472723"/>
              <a:gd name="connsiteX1083" fmla="*/ 551902 w 2997227"/>
              <a:gd name="connsiteY1083" fmla="*/ 132851 h 472723"/>
              <a:gd name="connsiteX1084" fmla="*/ 549240 w 2997227"/>
              <a:gd name="connsiteY1084" fmla="*/ 135718 h 472723"/>
              <a:gd name="connsiteX1085" fmla="*/ 546373 w 2997227"/>
              <a:gd name="connsiteY1085" fmla="*/ 138175 h 472723"/>
              <a:gd name="connsiteX1086" fmla="*/ 549240 w 2997227"/>
              <a:gd name="connsiteY1086" fmla="*/ 137356 h 472723"/>
              <a:gd name="connsiteX1087" fmla="*/ 566033 w 2997227"/>
              <a:gd name="connsiteY1087" fmla="*/ 132032 h 472723"/>
              <a:gd name="connsiteX1088" fmla="*/ 581596 w 2997227"/>
              <a:gd name="connsiteY1088" fmla="*/ 125888 h 472723"/>
              <a:gd name="connsiteX1089" fmla="*/ 580368 w 2997227"/>
              <a:gd name="connsiteY1089" fmla="*/ 124659 h 472723"/>
              <a:gd name="connsiteX1090" fmla="*/ 583235 w 2997227"/>
              <a:gd name="connsiteY1090" fmla="*/ 121383 h 472723"/>
              <a:gd name="connsiteX1091" fmla="*/ 584464 w 2997227"/>
              <a:gd name="connsiteY1091" fmla="*/ 120973 h 472723"/>
              <a:gd name="connsiteX1092" fmla="*/ 589174 w 2997227"/>
              <a:gd name="connsiteY1092" fmla="*/ 119540 h 472723"/>
              <a:gd name="connsiteX1093" fmla="*/ 586921 w 2997227"/>
              <a:gd name="connsiteY1093" fmla="*/ 122611 h 472723"/>
              <a:gd name="connsiteX1094" fmla="*/ 586921 w 2997227"/>
              <a:gd name="connsiteY1094" fmla="*/ 124659 h 472723"/>
              <a:gd name="connsiteX1095" fmla="*/ 605352 w 2997227"/>
              <a:gd name="connsiteY1095" fmla="*/ 118925 h 472723"/>
              <a:gd name="connsiteX1096" fmla="*/ 632998 w 2997227"/>
              <a:gd name="connsiteY1096" fmla="*/ 108276 h 472723"/>
              <a:gd name="connsiteX1097" fmla="*/ 656344 w 2997227"/>
              <a:gd name="connsiteY1097" fmla="*/ 99470 h 472723"/>
              <a:gd name="connsiteX1098" fmla="*/ 673751 w 2997227"/>
              <a:gd name="connsiteY1098" fmla="*/ 92098 h 472723"/>
              <a:gd name="connsiteX1099" fmla="*/ 671703 w 2997227"/>
              <a:gd name="connsiteY1099" fmla="*/ 91689 h 472723"/>
              <a:gd name="connsiteX1100" fmla="*/ 669655 w 2997227"/>
              <a:gd name="connsiteY1100" fmla="*/ 90665 h 472723"/>
              <a:gd name="connsiteX1101" fmla="*/ 671294 w 2997227"/>
              <a:gd name="connsiteY1101" fmla="*/ 87798 h 472723"/>
              <a:gd name="connsiteX1102" fmla="*/ 676004 w 2997227"/>
              <a:gd name="connsiteY1102" fmla="*/ 86774 h 472723"/>
              <a:gd name="connsiteX1103" fmla="*/ 898761 w 2997227"/>
              <a:gd name="connsiteY1103" fmla="*/ 75254 h 472723"/>
              <a:gd name="connsiteX1104" fmla="*/ 905570 w 2997227"/>
              <a:gd name="connsiteY1104" fmla="*/ 76739 h 472723"/>
              <a:gd name="connsiteX1105" fmla="*/ 913148 w 2997227"/>
              <a:gd name="connsiteY1105" fmla="*/ 81449 h 472723"/>
              <a:gd name="connsiteX1106" fmla="*/ 916629 w 2997227"/>
              <a:gd name="connsiteY1106" fmla="*/ 83292 h 472723"/>
              <a:gd name="connsiteX1107" fmla="*/ 924001 w 2997227"/>
              <a:gd name="connsiteY1107" fmla="*/ 91074 h 472723"/>
              <a:gd name="connsiteX1108" fmla="*/ 926868 w 2997227"/>
              <a:gd name="connsiteY1108" fmla="*/ 105000 h 472723"/>
              <a:gd name="connsiteX1109" fmla="*/ 918677 w 2997227"/>
              <a:gd name="connsiteY1109" fmla="*/ 124455 h 472723"/>
              <a:gd name="connsiteX1110" fmla="*/ 903522 w 2997227"/>
              <a:gd name="connsiteY1110" fmla="*/ 148824 h 472723"/>
              <a:gd name="connsiteX1111" fmla="*/ 894512 w 2997227"/>
              <a:gd name="connsiteY1111" fmla="*/ 165207 h 472723"/>
              <a:gd name="connsiteX1112" fmla="*/ 895741 w 2997227"/>
              <a:gd name="connsiteY1112" fmla="*/ 165617 h 472723"/>
              <a:gd name="connsiteX1113" fmla="*/ 911304 w 2997227"/>
              <a:gd name="connsiteY1113" fmla="*/ 170941 h 472723"/>
              <a:gd name="connsiteX1114" fmla="*/ 931374 w 2997227"/>
              <a:gd name="connsiteY1114" fmla="*/ 182409 h 472723"/>
              <a:gd name="connsiteX1115" fmla="*/ 934855 w 2997227"/>
              <a:gd name="connsiteY1115" fmla="*/ 185891 h 472723"/>
              <a:gd name="connsiteX1116" fmla="*/ 933012 w 2997227"/>
              <a:gd name="connsiteY1116" fmla="*/ 188963 h 472723"/>
              <a:gd name="connsiteX1117" fmla="*/ 927483 w 2997227"/>
              <a:gd name="connsiteY1117" fmla="*/ 198383 h 472723"/>
              <a:gd name="connsiteX1118" fmla="*/ 922158 w 2997227"/>
              <a:gd name="connsiteY1118" fmla="*/ 208417 h 472723"/>
              <a:gd name="connsiteX1119" fmla="*/ 919496 w 2997227"/>
              <a:gd name="connsiteY1119" fmla="*/ 212718 h 472723"/>
              <a:gd name="connsiteX1120" fmla="*/ 913762 w 2997227"/>
              <a:gd name="connsiteY1120" fmla="*/ 223777 h 472723"/>
              <a:gd name="connsiteX1121" fmla="*/ 908847 w 2997227"/>
              <a:gd name="connsiteY1121" fmla="*/ 234630 h 472723"/>
              <a:gd name="connsiteX1122" fmla="*/ 903113 w 2997227"/>
              <a:gd name="connsiteY1122" fmla="*/ 246303 h 472723"/>
              <a:gd name="connsiteX1123" fmla="*/ 894921 w 2997227"/>
              <a:gd name="connsiteY1123" fmla="*/ 262686 h 472723"/>
              <a:gd name="connsiteX1124" fmla="*/ 905980 w 2997227"/>
              <a:gd name="connsiteY1124" fmla="*/ 255723 h 472723"/>
              <a:gd name="connsiteX1125" fmla="*/ 916629 w 2997227"/>
              <a:gd name="connsiteY1125" fmla="*/ 249989 h 472723"/>
              <a:gd name="connsiteX1126" fmla="*/ 925435 w 2997227"/>
              <a:gd name="connsiteY1126" fmla="*/ 253061 h 472723"/>
              <a:gd name="connsiteX1127" fmla="*/ 933421 w 2997227"/>
              <a:gd name="connsiteY1127" fmla="*/ 257771 h 472723"/>
              <a:gd name="connsiteX1128" fmla="*/ 942022 w 2997227"/>
              <a:gd name="connsiteY1128" fmla="*/ 262686 h 472723"/>
              <a:gd name="connsiteX1129" fmla="*/ 962092 w 2997227"/>
              <a:gd name="connsiteY1129" fmla="*/ 286851 h 472723"/>
              <a:gd name="connsiteX1130" fmla="*/ 963320 w 2997227"/>
              <a:gd name="connsiteY1130" fmla="*/ 303234 h 472723"/>
              <a:gd name="connsiteX1131" fmla="*/ 956562 w 2997227"/>
              <a:gd name="connsiteY1131" fmla="*/ 309992 h 472723"/>
              <a:gd name="connsiteX1132" fmla="*/ 947347 w 2997227"/>
              <a:gd name="connsiteY1132" fmla="*/ 308149 h 472723"/>
              <a:gd name="connsiteX1133" fmla="*/ 935264 w 2997227"/>
              <a:gd name="connsiteY1133" fmla="*/ 297500 h 472723"/>
              <a:gd name="connsiteX1134" fmla="*/ 929326 w 2997227"/>
              <a:gd name="connsiteY1134" fmla="*/ 287670 h 472723"/>
              <a:gd name="connsiteX1135" fmla="*/ 927073 w 2997227"/>
              <a:gd name="connsiteY1135" fmla="*/ 283165 h 472723"/>
              <a:gd name="connsiteX1136" fmla="*/ 924001 w 2997227"/>
              <a:gd name="connsiteY1136" fmla="*/ 273335 h 472723"/>
              <a:gd name="connsiteX1137" fmla="*/ 917448 w 2997227"/>
              <a:gd name="connsiteY1137" fmla="*/ 260024 h 472723"/>
              <a:gd name="connsiteX1138" fmla="*/ 910485 w 2997227"/>
              <a:gd name="connsiteY1138" fmla="*/ 257976 h 472723"/>
              <a:gd name="connsiteX1139" fmla="*/ 904342 w 2997227"/>
              <a:gd name="connsiteY1139" fmla="*/ 261867 h 472723"/>
              <a:gd name="connsiteX1140" fmla="*/ 899632 w 2997227"/>
              <a:gd name="connsiteY1140" fmla="*/ 265553 h 472723"/>
              <a:gd name="connsiteX1141" fmla="*/ 905161 w 2997227"/>
              <a:gd name="connsiteY1141" fmla="*/ 268011 h 472723"/>
              <a:gd name="connsiteX1142" fmla="*/ 910485 w 2997227"/>
              <a:gd name="connsiteY1142" fmla="*/ 277431 h 472723"/>
              <a:gd name="connsiteX1143" fmla="*/ 895741 w 2997227"/>
              <a:gd name="connsiteY1143" fmla="*/ 288899 h 472723"/>
              <a:gd name="connsiteX1144" fmla="*/ 886320 w 2997227"/>
              <a:gd name="connsiteY1144" fmla="*/ 294223 h 472723"/>
              <a:gd name="connsiteX1145" fmla="*/ 872395 w 2997227"/>
              <a:gd name="connsiteY1145" fmla="*/ 305282 h 472723"/>
              <a:gd name="connsiteX1146" fmla="*/ 866661 w 2997227"/>
              <a:gd name="connsiteY1146" fmla="*/ 309582 h 472723"/>
              <a:gd name="connsiteX1147" fmla="*/ 849049 w 2997227"/>
              <a:gd name="connsiteY1147" fmla="*/ 325761 h 472723"/>
              <a:gd name="connsiteX1148" fmla="*/ 832666 w 2997227"/>
              <a:gd name="connsiteY1148" fmla="*/ 342553 h 472723"/>
              <a:gd name="connsiteX1149" fmla="*/ 824475 w 2997227"/>
              <a:gd name="connsiteY1149" fmla="*/ 350130 h 472723"/>
              <a:gd name="connsiteX1150" fmla="*/ 815873 w 2997227"/>
              <a:gd name="connsiteY1150" fmla="*/ 355250 h 472723"/>
              <a:gd name="connsiteX1151" fmla="*/ 809935 w 2997227"/>
              <a:gd name="connsiteY1151" fmla="*/ 346035 h 472723"/>
              <a:gd name="connsiteX1152" fmla="*/ 805224 w 2997227"/>
              <a:gd name="connsiteY1152" fmla="*/ 328218 h 472723"/>
              <a:gd name="connsiteX1153" fmla="*/ 801129 w 2997227"/>
              <a:gd name="connsiteY1153" fmla="*/ 314088 h 472723"/>
              <a:gd name="connsiteX1154" fmla="*/ 798262 w 2997227"/>
              <a:gd name="connsiteY1154" fmla="*/ 311630 h 472723"/>
              <a:gd name="connsiteX1155" fmla="*/ 811778 w 2997227"/>
              <a:gd name="connsiteY1155" fmla="*/ 296271 h 472723"/>
              <a:gd name="connsiteX1156" fmla="*/ 833280 w 2997227"/>
              <a:gd name="connsiteY1156" fmla="*/ 272721 h 472723"/>
              <a:gd name="connsiteX1157" fmla="*/ 844953 w 2997227"/>
              <a:gd name="connsiteY1157" fmla="*/ 259000 h 472723"/>
              <a:gd name="connsiteX1158" fmla="*/ 879358 w 2997227"/>
              <a:gd name="connsiteY1158" fmla="*/ 218452 h 472723"/>
              <a:gd name="connsiteX1159" fmla="*/ 881815 w 2997227"/>
              <a:gd name="connsiteY1159" fmla="*/ 208213 h 472723"/>
              <a:gd name="connsiteX1160" fmla="*/ 871780 w 2997227"/>
              <a:gd name="connsiteY1160" fmla="*/ 213742 h 472723"/>
              <a:gd name="connsiteX1161" fmla="*/ 863794 w 2997227"/>
              <a:gd name="connsiteY1161" fmla="*/ 220500 h 472723"/>
              <a:gd name="connsiteX1162" fmla="*/ 858879 w 2997227"/>
              <a:gd name="connsiteY1162" fmla="*/ 222138 h 472723"/>
              <a:gd name="connsiteX1163" fmla="*/ 849459 w 2997227"/>
              <a:gd name="connsiteY1163" fmla="*/ 225005 h 472723"/>
              <a:gd name="connsiteX1164" fmla="*/ 840038 w 2997227"/>
              <a:gd name="connsiteY1164" fmla="*/ 228691 h 472723"/>
              <a:gd name="connsiteX1165" fmla="*/ 832871 w 2997227"/>
              <a:gd name="connsiteY1165" fmla="*/ 225210 h 472723"/>
              <a:gd name="connsiteX1166" fmla="*/ 828161 w 2997227"/>
              <a:gd name="connsiteY1166" fmla="*/ 207393 h 472723"/>
              <a:gd name="connsiteX1167" fmla="*/ 824065 w 2997227"/>
              <a:gd name="connsiteY1167" fmla="*/ 193058 h 472723"/>
              <a:gd name="connsiteX1168" fmla="*/ 823451 w 2997227"/>
              <a:gd name="connsiteY1168" fmla="*/ 184457 h 472723"/>
              <a:gd name="connsiteX1169" fmla="*/ 827751 w 2997227"/>
              <a:gd name="connsiteY1169" fmla="*/ 178314 h 472723"/>
              <a:gd name="connsiteX1170" fmla="*/ 845158 w 2997227"/>
              <a:gd name="connsiteY1170" fmla="*/ 163569 h 472723"/>
              <a:gd name="connsiteX1171" fmla="*/ 860108 w 2997227"/>
              <a:gd name="connsiteY1171" fmla="*/ 146367 h 472723"/>
              <a:gd name="connsiteX1172" fmla="*/ 861541 w 2997227"/>
              <a:gd name="connsiteY1172" fmla="*/ 144729 h 472723"/>
              <a:gd name="connsiteX1173" fmla="*/ 870961 w 2997227"/>
              <a:gd name="connsiteY1173" fmla="*/ 134284 h 472723"/>
              <a:gd name="connsiteX1174" fmla="*/ 885911 w 2997227"/>
              <a:gd name="connsiteY1174" fmla="*/ 116058 h 472723"/>
              <a:gd name="connsiteX1175" fmla="*/ 894717 w 2997227"/>
              <a:gd name="connsiteY1175" fmla="*/ 102337 h 472723"/>
              <a:gd name="connsiteX1176" fmla="*/ 899427 w 2997227"/>
              <a:gd name="connsiteY1176" fmla="*/ 90255 h 472723"/>
              <a:gd name="connsiteX1177" fmla="*/ 895536 w 2997227"/>
              <a:gd name="connsiteY1177" fmla="*/ 89026 h 472723"/>
              <a:gd name="connsiteX1178" fmla="*/ 891645 w 2997227"/>
              <a:gd name="connsiteY1178" fmla="*/ 86774 h 472723"/>
              <a:gd name="connsiteX1179" fmla="*/ 887549 w 2997227"/>
              <a:gd name="connsiteY1179" fmla="*/ 88207 h 472723"/>
              <a:gd name="connsiteX1180" fmla="*/ 882839 w 2997227"/>
              <a:gd name="connsiteY1180" fmla="*/ 90460 h 472723"/>
              <a:gd name="connsiteX1181" fmla="*/ 883863 w 2997227"/>
              <a:gd name="connsiteY1181" fmla="*/ 84521 h 472723"/>
              <a:gd name="connsiteX1182" fmla="*/ 892259 w 2997227"/>
              <a:gd name="connsiteY1182" fmla="*/ 76534 h 472723"/>
              <a:gd name="connsiteX1183" fmla="*/ 898761 w 2997227"/>
              <a:gd name="connsiteY1183" fmla="*/ 75254 h 472723"/>
              <a:gd name="connsiteX1184" fmla="*/ 2683329 w 2997227"/>
              <a:gd name="connsiteY1184" fmla="*/ 66295 h 472723"/>
              <a:gd name="connsiteX1185" fmla="*/ 2669199 w 2997227"/>
              <a:gd name="connsiteY1185" fmla="*/ 68548 h 472723"/>
              <a:gd name="connsiteX1186" fmla="*/ 2645444 w 2997227"/>
              <a:gd name="connsiteY1186" fmla="*/ 78582 h 472723"/>
              <a:gd name="connsiteX1187" fmla="*/ 2627423 w 2997227"/>
              <a:gd name="connsiteY1187" fmla="*/ 88617 h 472723"/>
              <a:gd name="connsiteX1188" fmla="*/ 2623737 w 2997227"/>
              <a:gd name="connsiteY1188" fmla="*/ 89845 h 472723"/>
              <a:gd name="connsiteX1189" fmla="*/ 2611654 w 2997227"/>
              <a:gd name="connsiteY1189" fmla="*/ 96808 h 472723"/>
              <a:gd name="connsiteX1190" fmla="*/ 2602438 w 2997227"/>
              <a:gd name="connsiteY1190" fmla="*/ 108276 h 472723"/>
              <a:gd name="connsiteX1191" fmla="*/ 2606534 w 2997227"/>
              <a:gd name="connsiteY1191" fmla="*/ 111553 h 472723"/>
              <a:gd name="connsiteX1192" fmla="*/ 2625784 w 2997227"/>
              <a:gd name="connsiteY1192" fmla="*/ 105409 h 472723"/>
              <a:gd name="connsiteX1193" fmla="*/ 2652202 w 2997227"/>
              <a:gd name="connsiteY1193" fmla="*/ 99880 h 472723"/>
              <a:gd name="connsiteX1194" fmla="*/ 2670428 w 2997227"/>
              <a:gd name="connsiteY1194" fmla="*/ 100904 h 472723"/>
              <a:gd name="connsiteX1195" fmla="*/ 2673705 w 2997227"/>
              <a:gd name="connsiteY1195" fmla="*/ 100494 h 472723"/>
              <a:gd name="connsiteX1196" fmla="*/ 2679848 w 2997227"/>
              <a:gd name="connsiteY1196" fmla="*/ 90665 h 472723"/>
              <a:gd name="connsiteX1197" fmla="*/ 2686401 w 2997227"/>
              <a:gd name="connsiteY1197" fmla="*/ 72234 h 472723"/>
              <a:gd name="connsiteX1198" fmla="*/ 2683329 w 2997227"/>
              <a:gd name="connsiteY1198" fmla="*/ 66295 h 472723"/>
              <a:gd name="connsiteX1199" fmla="*/ 2587694 w 2997227"/>
              <a:gd name="connsiteY1199" fmla="*/ 58308 h 472723"/>
              <a:gd name="connsiteX1200" fmla="*/ 2597523 w 2997227"/>
              <a:gd name="connsiteY1200" fmla="*/ 65271 h 472723"/>
              <a:gd name="connsiteX1201" fmla="*/ 2599162 w 2997227"/>
              <a:gd name="connsiteY1201" fmla="*/ 75510 h 472723"/>
              <a:gd name="connsiteX1202" fmla="*/ 2599162 w 2997227"/>
              <a:gd name="connsiteY1202" fmla="*/ 84931 h 472723"/>
              <a:gd name="connsiteX1203" fmla="*/ 2602234 w 2997227"/>
              <a:gd name="connsiteY1203" fmla="*/ 91484 h 472723"/>
              <a:gd name="connsiteX1204" fmla="*/ 2606534 w 2997227"/>
              <a:gd name="connsiteY1204" fmla="*/ 89436 h 472723"/>
              <a:gd name="connsiteX1205" fmla="*/ 2633361 w 2997227"/>
              <a:gd name="connsiteY1205" fmla="*/ 74896 h 472723"/>
              <a:gd name="connsiteX1206" fmla="*/ 2665923 w 2997227"/>
              <a:gd name="connsiteY1206" fmla="*/ 62814 h 472723"/>
              <a:gd name="connsiteX1207" fmla="*/ 2697460 w 2997227"/>
              <a:gd name="connsiteY1207" fmla="*/ 62814 h 472723"/>
              <a:gd name="connsiteX1208" fmla="*/ 2705447 w 2997227"/>
              <a:gd name="connsiteY1208" fmla="*/ 70595 h 472723"/>
              <a:gd name="connsiteX1209" fmla="*/ 2708928 w 2997227"/>
              <a:gd name="connsiteY1209" fmla="*/ 80835 h 472723"/>
              <a:gd name="connsiteX1210" fmla="*/ 2700736 w 2997227"/>
              <a:gd name="connsiteY1210" fmla="*/ 107662 h 472723"/>
              <a:gd name="connsiteX1211" fmla="*/ 2686811 w 2997227"/>
              <a:gd name="connsiteY1211" fmla="*/ 132441 h 472723"/>
              <a:gd name="connsiteX1212" fmla="*/ 2684763 w 2997227"/>
              <a:gd name="connsiteY1212" fmla="*/ 136537 h 472723"/>
              <a:gd name="connsiteX1213" fmla="*/ 2673909 w 2997227"/>
              <a:gd name="connsiteY1213" fmla="*/ 151486 h 472723"/>
              <a:gd name="connsiteX1214" fmla="*/ 2657321 w 2997227"/>
              <a:gd name="connsiteY1214" fmla="*/ 166436 h 472723"/>
              <a:gd name="connsiteX1215" fmla="*/ 2649130 w 2997227"/>
              <a:gd name="connsiteY1215" fmla="*/ 170941 h 472723"/>
              <a:gd name="connsiteX1216" fmla="*/ 2643805 w 2997227"/>
              <a:gd name="connsiteY1216" fmla="*/ 166026 h 472723"/>
              <a:gd name="connsiteX1217" fmla="*/ 2638481 w 2997227"/>
              <a:gd name="connsiteY1217" fmla="*/ 161112 h 472723"/>
              <a:gd name="connsiteX1218" fmla="*/ 2624965 w 2997227"/>
              <a:gd name="connsiteY1218" fmla="*/ 163569 h 472723"/>
              <a:gd name="connsiteX1219" fmla="*/ 2610835 w 2997227"/>
              <a:gd name="connsiteY1219" fmla="*/ 167665 h 472723"/>
              <a:gd name="connsiteX1220" fmla="*/ 2607763 w 2997227"/>
              <a:gd name="connsiteY1220" fmla="*/ 175037 h 472723"/>
              <a:gd name="connsiteX1221" fmla="*/ 2606125 w 2997227"/>
              <a:gd name="connsiteY1221" fmla="*/ 179542 h 472723"/>
              <a:gd name="connsiteX1222" fmla="*/ 2601209 w 2997227"/>
              <a:gd name="connsiteY1222" fmla="*/ 181590 h 472723"/>
              <a:gd name="connsiteX1223" fmla="*/ 2594861 w 2997227"/>
              <a:gd name="connsiteY1223" fmla="*/ 181385 h 472723"/>
              <a:gd name="connsiteX1224" fmla="*/ 2587694 w 2997227"/>
              <a:gd name="connsiteY1224" fmla="*/ 175037 h 472723"/>
              <a:gd name="connsiteX1225" fmla="*/ 2576226 w 2997227"/>
              <a:gd name="connsiteY1225" fmla="*/ 157835 h 472723"/>
              <a:gd name="connsiteX1226" fmla="*/ 2570287 w 2997227"/>
              <a:gd name="connsiteY1226" fmla="*/ 148005 h 472723"/>
              <a:gd name="connsiteX1227" fmla="*/ 2569672 w 2997227"/>
              <a:gd name="connsiteY1227" fmla="*/ 144114 h 472723"/>
              <a:gd name="connsiteX1228" fmla="*/ 2568853 w 2997227"/>
              <a:gd name="connsiteY1228" fmla="*/ 137766 h 472723"/>
              <a:gd name="connsiteX1229" fmla="*/ 2570492 w 2997227"/>
              <a:gd name="connsiteY1229" fmla="*/ 94760 h 472723"/>
              <a:gd name="connsiteX1230" fmla="*/ 2582369 w 2997227"/>
              <a:gd name="connsiteY1230" fmla="*/ 61175 h 472723"/>
              <a:gd name="connsiteX1231" fmla="*/ 2587694 w 2997227"/>
              <a:gd name="connsiteY1231" fmla="*/ 58308 h 472723"/>
              <a:gd name="connsiteX1232" fmla="*/ 126149 w 2997227"/>
              <a:gd name="connsiteY1232" fmla="*/ 57694 h 472723"/>
              <a:gd name="connsiteX1233" fmla="*/ 129221 w 2997227"/>
              <a:gd name="connsiteY1233" fmla="*/ 60151 h 472723"/>
              <a:gd name="connsiteX1234" fmla="*/ 132293 w 2997227"/>
              <a:gd name="connsiteY1234" fmla="*/ 90255 h 472723"/>
              <a:gd name="connsiteX1235" fmla="*/ 135569 w 2997227"/>
              <a:gd name="connsiteY1235" fmla="*/ 119949 h 472723"/>
              <a:gd name="connsiteX1236" fmla="*/ 138436 w 2997227"/>
              <a:gd name="connsiteY1236" fmla="*/ 125888 h 472723"/>
              <a:gd name="connsiteX1237" fmla="*/ 147857 w 2997227"/>
              <a:gd name="connsiteY1237" fmla="*/ 139199 h 472723"/>
              <a:gd name="connsiteX1238" fmla="*/ 161373 w 2997227"/>
              <a:gd name="connsiteY1238" fmla="*/ 148415 h 472723"/>
              <a:gd name="connsiteX1239" fmla="*/ 165264 w 2997227"/>
              <a:gd name="connsiteY1239" fmla="*/ 152920 h 472723"/>
              <a:gd name="connsiteX1240" fmla="*/ 164649 w 2997227"/>
              <a:gd name="connsiteY1240" fmla="*/ 161112 h 472723"/>
              <a:gd name="connsiteX1241" fmla="*/ 138027 w 2997227"/>
              <a:gd name="connsiteY1241" fmla="*/ 177495 h 472723"/>
              <a:gd name="connsiteX1242" fmla="*/ 124920 w 2997227"/>
              <a:gd name="connsiteY1242" fmla="*/ 207393 h 472723"/>
              <a:gd name="connsiteX1243" fmla="*/ 123692 w 2997227"/>
              <a:gd name="connsiteY1243" fmla="*/ 240979 h 472723"/>
              <a:gd name="connsiteX1244" fmla="*/ 122872 w 2997227"/>
              <a:gd name="connsiteY1244" fmla="*/ 258181 h 472723"/>
              <a:gd name="connsiteX1245" fmla="*/ 125330 w 2997227"/>
              <a:gd name="connsiteY1245" fmla="*/ 261457 h 472723"/>
              <a:gd name="connsiteX1246" fmla="*/ 153181 w 2997227"/>
              <a:gd name="connsiteY1246" fmla="*/ 241388 h 472723"/>
              <a:gd name="connsiteX1247" fmla="*/ 166697 w 2997227"/>
              <a:gd name="connsiteY1247" fmla="*/ 226644 h 472723"/>
              <a:gd name="connsiteX1248" fmla="*/ 160553 w 2997227"/>
              <a:gd name="connsiteY1248" fmla="*/ 238112 h 472723"/>
              <a:gd name="connsiteX1249" fmla="*/ 157686 w 2997227"/>
              <a:gd name="connsiteY1249" fmla="*/ 243641 h 472723"/>
              <a:gd name="connsiteX1250" fmla="*/ 156048 w 2997227"/>
              <a:gd name="connsiteY1250" fmla="*/ 247941 h 472723"/>
              <a:gd name="connsiteX1251" fmla="*/ 156048 w 2997227"/>
              <a:gd name="connsiteY1251" fmla="*/ 249989 h 472723"/>
              <a:gd name="connsiteX1252" fmla="*/ 153591 w 2997227"/>
              <a:gd name="connsiteY1252" fmla="*/ 274973 h 472723"/>
              <a:gd name="connsiteX1253" fmla="*/ 149700 w 2997227"/>
              <a:gd name="connsiteY1253" fmla="*/ 281731 h 472723"/>
              <a:gd name="connsiteX1254" fmla="*/ 139256 w 2997227"/>
              <a:gd name="connsiteY1254" fmla="*/ 278250 h 472723"/>
              <a:gd name="connsiteX1255" fmla="*/ 125330 w 2997227"/>
              <a:gd name="connsiteY1255" fmla="*/ 273540 h 472723"/>
              <a:gd name="connsiteX1256" fmla="*/ 122463 w 2997227"/>
              <a:gd name="connsiteY1256" fmla="*/ 283984 h 472723"/>
              <a:gd name="connsiteX1257" fmla="*/ 122872 w 2997227"/>
              <a:gd name="connsiteY1257" fmla="*/ 311835 h 472723"/>
              <a:gd name="connsiteX1258" fmla="*/ 121234 w 2997227"/>
              <a:gd name="connsiteY1258" fmla="*/ 381668 h 472723"/>
              <a:gd name="connsiteX1259" fmla="*/ 110176 w 2997227"/>
              <a:gd name="connsiteY1259" fmla="*/ 408085 h 472723"/>
              <a:gd name="connsiteX1260" fmla="*/ 100141 w 2997227"/>
              <a:gd name="connsiteY1260" fmla="*/ 400918 h 472723"/>
              <a:gd name="connsiteX1261" fmla="*/ 92154 w 2997227"/>
              <a:gd name="connsiteY1261" fmla="*/ 388835 h 472723"/>
              <a:gd name="connsiteX1262" fmla="*/ 82325 w 2997227"/>
              <a:gd name="connsiteY1262" fmla="*/ 370814 h 472723"/>
              <a:gd name="connsiteX1263" fmla="*/ 73314 w 2997227"/>
              <a:gd name="connsiteY1263" fmla="*/ 358117 h 472723"/>
              <a:gd name="connsiteX1264" fmla="*/ 76591 w 2997227"/>
              <a:gd name="connsiteY1264" fmla="*/ 348287 h 472723"/>
              <a:gd name="connsiteX1265" fmla="*/ 81301 w 2997227"/>
              <a:gd name="connsiteY1265" fmla="*/ 333338 h 472723"/>
              <a:gd name="connsiteX1266" fmla="*/ 83144 w 2997227"/>
              <a:gd name="connsiteY1266" fmla="*/ 323303 h 472723"/>
              <a:gd name="connsiteX1267" fmla="*/ 83963 w 2997227"/>
              <a:gd name="connsiteY1267" fmla="*/ 320027 h 472723"/>
              <a:gd name="connsiteX1268" fmla="*/ 84373 w 2997227"/>
              <a:gd name="connsiteY1268" fmla="*/ 321255 h 472723"/>
              <a:gd name="connsiteX1269" fmla="*/ 87240 w 2997227"/>
              <a:gd name="connsiteY1269" fmla="*/ 323713 h 472723"/>
              <a:gd name="connsiteX1270" fmla="*/ 88468 w 2997227"/>
              <a:gd name="connsiteY1270" fmla="*/ 324122 h 472723"/>
              <a:gd name="connsiteX1271" fmla="*/ 88878 w 2997227"/>
              <a:gd name="connsiteY1271" fmla="*/ 326580 h 472723"/>
              <a:gd name="connsiteX1272" fmla="*/ 94612 w 2997227"/>
              <a:gd name="connsiteY1272" fmla="*/ 329037 h 472723"/>
              <a:gd name="connsiteX1273" fmla="*/ 98503 w 2997227"/>
              <a:gd name="connsiteY1273" fmla="*/ 309582 h 472723"/>
              <a:gd name="connsiteX1274" fmla="*/ 100755 w 2997227"/>
              <a:gd name="connsiteY1274" fmla="*/ 278660 h 472723"/>
              <a:gd name="connsiteX1275" fmla="*/ 94407 w 2997227"/>
              <a:gd name="connsiteY1275" fmla="*/ 277021 h 472723"/>
              <a:gd name="connsiteX1276" fmla="*/ 81710 w 2997227"/>
              <a:gd name="connsiteY1276" fmla="*/ 279888 h 472723"/>
              <a:gd name="connsiteX1277" fmla="*/ 73724 w 2997227"/>
              <a:gd name="connsiteY1277" fmla="*/ 284803 h 472723"/>
              <a:gd name="connsiteX1278" fmla="*/ 66351 w 2997227"/>
              <a:gd name="connsiteY1278" fmla="*/ 294838 h 472723"/>
              <a:gd name="connsiteX1279" fmla="*/ 60208 w 2997227"/>
              <a:gd name="connsiteY1279" fmla="*/ 304053 h 472723"/>
              <a:gd name="connsiteX1280" fmla="*/ 50378 w 2997227"/>
              <a:gd name="connsiteY1280" fmla="*/ 316136 h 472723"/>
              <a:gd name="connsiteX1281" fmla="*/ 37271 w 2997227"/>
              <a:gd name="connsiteY1281" fmla="*/ 324942 h 472723"/>
              <a:gd name="connsiteX1282" fmla="*/ 29899 w 2997227"/>
              <a:gd name="connsiteY1282" fmla="*/ 328423 h 472723"/>
              <a:gd name="connsiteX1283" fmla="*/ 20684 w 2997227"/>
              <a:gd name="connsiteY1283" fmla="*/ 333338 h 472723"/>
              <a:gd name="connsiteX1284" fmla="*/ 9625 w 2997227"/>
              <a:gd name="connsiteY1284" fmla="*/ 329447 h 472723"/>
              <a:gd name="connsiteX1285" fmla="*/ 4096 w 2997227"/>
              <a:gd name="connsiteY1285" fmla="*/ 320641 h 472723"/>
              <a:gd name="connsiteX1286" fmla="*/ 2048 w 2997227"/>
              <a:gd name="connsiteY1286" fmla="*/ 315931 h 472723"/>
              <a:gd name="connsiteX1287" fmla="*/ 0 w 2997227"/>
              <a:gd name="connsiteY1287" fmla="*/ 308968 h 472723"/>
              <a:gd name="connsiteX1288" fmla="*/ 3072 w 2997227"/>
              <a:gd name="connsiteY1288" fmla="*/ 301596 h 472723"/>
              <a:gd name="connsiteX1289" fmla="*/ 9830 w 2997227"/>
              <a:gd name="connsiteY1289" fmla="*/ 294223 h 472723"/>
              <a:gd name="connsiteX1290" fmla="*/ 14745 w 2997227"/>
              <a:gd name="connsiteY1290" fmla="*/ 292585 h 472723"/>
              <a:gd name="connsiteX1291" fmla="*/ 15154 w 2997227"/>
              <a:gd name="connsiteY1291" fmla="*/ 291766 h 472723"/>
              <a:gd name="connsiteX1292" fmla="*/ 16588 w 2997227"/>
              <a:gd name="connsiteY1292" fmla="*/ 287465 h 472723"/>
              <a:gd name="connsiteX1293" fmla="*/ 20888 w 2997227"/>
              <a:gd name="connsiteY1293" fmla="*/ 286851 h 472723"/>
              <a:gd name="connsiteX1294" fmla="*/ 21708 w 2997227"/>
              <a:gd name="connsiteY1294" fmla="*/ 286032 h 472723"/>
              <a:gd name="connsiteX1295" fmla="*/ 21298 w 2997227"/>
              <a:gd name="connsiteY1295" fmla="*/ 285213 h 472723"/>
              <a:gd name="connsiteX1296" fmla="*/ 21912 w 2997227"/>
              <a:gd name="connsiteY1296" fmla="*/ 283165 h 472723"/>
              <a:gd name="connsiteX1297" fmla="*/ 24165 w 2997227"/>
              <a:gd name="connsiteY1297" fmla="*/ 282346 h 472723"/>
              <a:gd name="connsiteX1298" fmla="*/ 26008 w 2997227"/>
              <a:gd name="connsiteY1298" fmla="*/ 282141 h 472723"/>
              <a:gd name="connsiteX1299" fmla="*/ 26213 w 2997227"/>
              <a:gd name="connsiteY1299" fmla="*/ 280298 h 472723"/>
              <a:gd name="connsiteX1300" fmla="*/ 36452 w 2997227"/>
              <a:gd name="connsiteY1300" fmla="*/ 267396 h 472723"/>
              <a:gd name="connsiteX1301" fmla="*/ 47511 w 2997227"/>
              <a:gd name="connsiteY1301" fmla="*/ 259614 h 472723"/>
              <a:gd name="connsiteX1302" fmla="*/ 49968 w 2997227"/>
              <a:gd name="connsiteY1302" fmla="*/ 259819 h 472723"/>
              <a:gd name="connsiteX1303" fmla="*/ 54064 w 2997227"/>
              <a:gd name="connsiteY1303" fmla="*/ 257771 h 472723"/>
              <a:gd name="connsiteX1304" fmla="*/ 50378 w 2997227"/>
              <a:gd name="connsiteY1304" fmla="*/ 263505 h 472723"/>
              <a:gd name="connsiteX1305" fmla="*/ 41777 w 2997227"/>
              <a:gd name="connsiteY1305" fmla="*/ 269239 h 472723"/>
              <a:gd name="connsiteX1306" fmla="*/ 43415 w 2997227"/>
              <a:gd name="connsiteY1306" fmla="*/ 266372 h 472723"/>
              <a:gd name="connsiteX1307" fmla="*/ 45053 w 2997227"/>
              <a:gd name="connsiteY1307" fmla="*/ 263505 h 472723"/>
              <a:gd name="connsiteX1308" fmla="*/ 39729 w 2997227"/>
              <a:gd name="connsiteY1308" fmla="*/ 267601 h 472723"/>
              <a:gd name="connsiteX1309" fmla="*/ 36862 w 2997227"/>
              <a:gd name="connsiteY1309" fmla="*/ 273745 h 472723"/>
              <a:gd name="connsiteX1310" fmla="*/ 30513 w 2997227"/>
              <a:gd name="connsiteY1310" fmla="*/ 282960 h 472723"/>
              <a:gd name="connsiteX1311" fmla="*/ 19660 w 2997227"/>
              <a:gd name="connsiteY1311" fmla="*/ 294223 h 472723"/>
              <a:gd name="connsiteX1312" fmla="*/ 19660 w 2997227"/>
              <a:gd name="connsiteY1312" fmla="*/ 294633 h 472723"/>
              <a:gd name="connsiteX1313" fmla="*/ 43415 w 2997227"/>
              <a:gd name="connsiteY1313" fmla="*/ 273335 h 472723"/>
              <a:gd name="connsiteX1314" fmla="*/ 69218 w 2997227"/>
              <a:gd name="connsiteY1314" fmla="*/ 245484 h 472723"/>
              <a:gd name="connsiteX1315" fmla="*/ 66351 w 2997227"/>
              <a:gd name="connsiteY1315" fmla="*/ 247532 h 472723"/>
              <a:gd name="connsiteX1316" fmla="*/ 57341 w 2997227"/>
              <a:gd name="connsiteY1316" fmla="*/ 256133 h 472723"/>
              <a:gd name="connsiteX1317" fmla="*/ 54883 w 2997227"/>
              <a:gd name="connsiteY1317" fmla="*/ 254699 h 472723"/>
              <a:gd name="connsiteX1318" fmla="*/ 56521 w 2997227"/>
              <a:gd name="connsiteY1318" fmla="*/ 251628 h 472723"/>
              <a:gd name="connsiteX1319" fmla="*/ 58160 w 2997227"/>
              <a:gd name="connsiteY1319" fmla="*/ 249170 h 472723"/>
              <a:gd name="connsiteX1320" fmla="*/ 57955 w 2997227"/>
              <a:gd name="connsiteY1320" fmla="*/ 247941 h 472723"/>
              <a:gd name="connsiteX1321" fmla="*/ 58979 w 2997227"/>
              <a:gd name="connsiteY1321" fmla="*/ 248351 h 472723"/>
              <a:gd name="connsiteX1322" fmla="*/ 61436 w 2997227"/>
              <a:gd name="connsiteY1322" fmla="*/ 246303 h 472723"/>
              <a:gd name="connsiteX1323" fmla="*/ 76181 w 2997227"/>
              <a:gd name="connsiteY1323" fmla="*/ 229511 h 472723"/>
              <a:gd name="connsiteX1324" fmla="*/ 99117 w 2997227"/>
              <a:gd name="connsiteY1324" fmla="*/ 210670 h 472723"/>
              <a:gd name="connsiteX1325" fmla="*/ 105056 w 2997227"/>
              <a:gd name="connsiteY1325" fmla="*/ 203912 h 472723"/>
              <a:gd name="connsiteX1326" fmla="*/ 105875 w 2997227"/>
              <a:gd name="connsiteY1326" fmla="*/ 197359 h 472723"/>
              <a:gd name="connsiteX1327" fmla="*/ 104851 w 2997227"/>
              <a:gd name="connsiteY1327" fmla="*/ 193878 h 472723"/>
              <a:gd name="connsiteX1328" fmla="*/ 102803 w 2997227"/>
              <a:gd name="connsiteY1328" fmla="*/ 200431 h 472723"/>
              <a:gd name="connsiteX1329" fmla="*/ 102189 w 2997227"/>
              <a:gd name="connsiteY1329" fmla="*/ 201659 h 472723"/>
              <a:gd name="connsiteX1330" fmla="*/ 100755 w 2997227"/>
              <a:gd name="connsiteY1330" fmla="*/ 202069 h 472723"/>
              <a:gd name="connsiteX1331" fmla="*/ 99527 w 2997227"/>
              <a:gd name="connsiteY1331" fmla="*/ 198792 h 472723"/>
              <a:gd name="connsiteX1332" fmla="*/ 98298 w 2997227"/>
              <a:gd name="connsiteY1332" fmla="*/ 195925 h 472723"/>
              <a:gd name="connsiteX1333" fmla="*/ 82325 w 2997227"/>
              <a:gd name="connsiteY1333" fmla="*/ 201250 h 472723"/>
              <a:gd name="connsiteX1334" fmla="*/ 56521 w 2997227"/>
              <a:gd name="connsiteY1334" fmla="*/ 205346 h 472723"/>
              <a:gd name="connsiteX1335" fmla="*/ 45053 w 2997227"/>
              <a:gd name="connsiteY1335" fmla="*/ 202888 h 472723"/>
              <a:gd name="connsiteX1336" fmla="*/ 35224 w 2997227"/>
              <a:gd name="connsiteY1336" fmla="*/ 193878 h 472723"/>
              <a:gd name="connsiteX1337" fmla="*/ 25803 w 2997227"/>
              <a:gd name="connsiteY1337" fmla="*/ 178109 h 472723"/>
              <a:gd name="connsiteX1338" fmla="*/ 29489 w 2997227"/>
              <a:gd name="connsiteY1338" fmla="*/ 168484 h 472723"/>
              <a:gd name="connsiteX1339" fmla="*/ 34404 w 2997227"/>
              <a:gd name="connsiteY1339" fmla="*/ 166641 h 472723"/>
              <a:gd name="connsiteX1340" fmla="*/ 35633 w 2997227"/>
              <a:gd name="connsiteY1340" fmla="*/ 169303 h 472723"/>
              <a:gd name="connsiteX1341" fmla="*/ 37681 w 2997227"/>
              <a:gd name="connsiteY1341" fmla="*/ 172170 h 472723"/>
              <a:gd name="connsiteX1342" fmla="*/ 43005 w 2997227"/>
              <a:gd name="connsiteY1342" fmla="*/ 175447 h 472723"/>
              <a:gd name="connsiteX1343" fmla="*/ 48944 w 2997227"/>
              <a:gd name="connsiteY1343" fmla="*/ 177290 h 472723"/>
              <a:gd name="connsiteX1344" fmla="*/ 67170 w 2997227"/>
              <a:gd name="connsiteY1344" fmla="*/ 170941 h 472723"/>
              <a:gd name="connsiteX1345" fmla="*/ 101984 w 2997227"/>
              <a:gd name="connsiteY1345" fmla="*/ 156197 h 472723"/>
              <a:gd name="connsiteX1346" fmla="*/ 104442 w 2997227"/>
              <a:gd name="connsiteY1346" fmla="*/ 144114 h 472723"/>
              <a:gd name="connsiteX1347" fmla="*/ 106899 w 2997227"/>
              <a:gd name="connsiteY1347" fmla="*/ 128141 h 472723"/>
              <a:gd name="connsiteX1348" fmla="*/ 108947 w 2997227"/>
              <a:gd name="connsiteY1348" fmla="*/ 107662 h 472723"/>
              <a:gd name="connsiteX1349" fmla="*/ 110790 w 2997227"/>
              <a:gd name="connsiteY1349" fmla="*/ 84521 h 472723"/>
              <a:gd name="connsiteX1350" fmla="*/ 113862 w 2997227"/>
              <a:gd name="connsiteY1350" fmla="*/ 68957 h 472723"/>
              <a:gd name="connsiteX1351" fmla="*/ 120415 w 2997227"/>
              <a:gd name="connsiteY1351" fmla="*/ 59742 h 472723"/>
              <a:gd name="connsiteX1352" fmla="*/ 126149 w 2997227"/>
              <a:gd name="connsiteY1352" fmla="*/ 57694 h 472723"/>
              <a:gd name="connsiteX1353" fmla="*/ 599618 w 2997227"/>
              <a:gd name="connsiteY1353" fmla="*/ 41106 h 472723"/>
              <a:gd name="connsiteX1354" fmla="*/ 608833 w 2997227"/>
              <a:gd name="connsiteY1354" fmla="*/ 43359 h 472723"/>
              <a:gd name="connsiteX1355" fmla="*/ 616001 w 2997227"/>
              <a:gd name="connsiteY1355" fmla="*/ 46840 h 472723"/>
              <a:gd name="connsiteX1356" fmla="*/ 625831 w 2997227"/>
              <a:gd name="connsiteY1356" fmla="*/ 56056 h 472723"/>
              <a:gd name="connsiteX1357" fmla="*/ 635660 w 2997227"/>
              <a:gd name="connsiteY1357" fmla="*/ 67114 h 472723"/>
              <a:gd name="connsiteX1358" fmla="*/ 638118 w 2997227"/>
              <a:gd name="connsiteY1358" fmla="*/ 71824 h 472723"/>
              <a:gd name="connsiteX1359" fmla="*/ 639142 w 2997227"/>
              <a:gd name="connsiteY1359" fmla="*/ 84521 h 472723"/>
              <a:gd name="connsiteX1360" fmla="*/ 634841 w 2997227"/>
              <a:gd name="connsiteY1360" fmla="*/ 98037 h 472723"/>
              <a:gd name="connsiteX1361" fmla="*/ 616615 w 2997227"/>
              <a:gd name="connsiteY1361" fmla="*/ 101314 h 472723"/>
              <a:gd name="connsiteX1362" fmla="*/ 604123 w 2997227"/>
              <a:gd name="connsiteY1362" fmla="*/ 95989 h 472723"/>
              <a:gd name="connsiteX1363" fmla="*/ 598799 w 2997227"/>
              <a:gd name="connsiteY1363" fmla="*/ 95579 h 472723"/>
              <a:gd name="connsiteX1364" fmla="*/ 587331 w 2997227"/>
              <a:gd name="connsiteY1364" fmla="*/ 94351 h 472723"/>
              <a:gd name="connsiteX1365" fmla="*/ 587331 w 2997227"/>
              <a:gd name="connsiteY1365" fmla="*/ 92303 h 472723"/>
              <a:gd name="connsiteX1366" fmla="*/ 591836 w 2997227"/>
              <a:gd name="connsiteY1366" fmla="*/ 91484 h 472723"/>
              <a:gd name="connsiteX1367" fmla="*/ 604123 w 2997227"/>
              <a:gd name="connsiteY1367" fmla="*/ 86774 h 472723"/>
              <a:gd name="connsiteX1368" fmla="*/ 616001 w 2997227"/>
              <a:gd name="connsiteY1368" fmla="*/ 76329 h 472723"/>
              <a:gd name="connsiteX1369" fmla="*/ 616410 w 2997227"/>
              <a:gd name="connsiteY1369" fmla="*/ 69367 h 472723"/>
              <a:gd name="connsiteX1370" fmla="*/ 609857 w 2997227"/>
              <a:gd name="connsiteY1370" fmla="*/ 58513 h 472723"/>
              <a:gd name="connsiteX1371" fmla="*/ 600846 w 2997227"/>
              <a:gd name="connsiteY1371" fmla="*/ 52165 h 472723"/>
              <a:gd name="connsiteX1372" fmla="*/ 595932 w 2997227"/>
              <a:gd name="connsiteY1372" fmla="*/ 48888 h 472723"/>
              <a:gd name="connsiteX1373" fmla="*/ 589788 w 2997227"/>
              <a:gd name="connsiteY1373" fmla="*/ 48888 h 472723"/>
              <a:gd name="connsiteX1374" fmla="*/ 584464 w 2997227"/>
              <a:gd name="connsiteY1374" fmla="*/ 48478 h 472723"/>
              <a:gd name="connsiteX1375" fmla="*/ 592246 w 2997227"/>
              <a:gd name="connsiteY1375" fmla="*/ 43563 h 472723"/>
              <a:gd name="connsiteX1376" fmla="*/ 599618 w 2997227"/>
              <a:gd name="connsiteY1376" fmla="*/ 41106 h 472723"/>
              <a:gd name="connsiteX1377" fmla="*/ 2283688 w 2997227"/>
              <a:gd name="connsiteY1377" fmla="*/ 251 h 472723"/>
              <a:gd name="connsiteX1378" fmla="*/ 2289934 w 2997227"/>
              <a:gd name="connsiteY1378" fmla="*/ 5473 h 472723"/>
              <a:gd name="connsiteX1379" fmla="*/ 2291572 w 2997227"/>
              <a:gd name="connsiteY1379" fmla="*/ 11412 h 472723"/>
              <a:gd name="connsiteX1380" fmla="*/ 2289934 w 2997227"/>
              <a:gd name="connsiteY1380" fmla="*/ 20627 h 472723"/>
              <a:gd name="connsiteX1381" fmla="*/ 2283995 w 2997227"/>
              <a:gd name="connsiteY1381" fmla="*/ 45407 h 472723"/>
              <a:gd name="connsiteX1382" fmla="*/ 2278466 w 2997227"/>
              <a:gd name="connsiteY1382" fmla="*/ 65681 h 472723"/>
              <a:gd name="connsiteX1383" fmla="*/ 2270274 w 2997227"/>
              <a:gd name="connsiteY1383" fmla="*/ 95579 h 472723"/>
              <a:gd name="connsiteX1384" fmla="*/ 2262492 w 2997227"/>
              <a:gd name="connsiteY1384" fmla="*/ 126093 h 472723"/>
              <a:gd name="connsiteX1385" fmla="*/ 2256758 w 2997227"/>
              <a:gd name="connsiteY1385" fmla="*/ 148005 h 472723"/>
              <a:gd name="connsiteX1386" fmla="*/ 2257577 w 2997227"/>
              <a:gd name="connsiteY1386" fmla="*/ 148415 h 472723"/>
              <a:gd name="connsiteX1387" fmla="*/ 2259625 w 2997227"/>
              <a:gd name="connsiteY1387" fmla="*/ 148415 h 472723"/>
              <a:gd name="connsiteX1388" fmla="*/ 2262492 w 2997227"/>
              <a:gd name="connsiteY1388" fmla="*/ 148005 h 472723"/>
              <a:gd name="connsiteX1389" fmla="*/ 2273346 w 2997227"/>
              <a:gd name="connsiteY1389" fmla="*/ 150258 h 472723"/>
              <a:gd name="connsiteX1390" fmla="*/ 2289524 w 2997227"/>
              <a:gd name="connsiteY1390" fmla="*/ 157016 h 472723"/>
              <a:gd name="connsiteX1391" fmla="*/ 2316966 w 2997227"/>
              <a:gd name="connsiteY1391" fmla="*/ 182000 h 472723"/>
              <a:gd name="connsiteX1392" fmla="*/ 2319423 w 2997227"/>
              <a:gd name="connsiteY1392" fmla="*/ 227463 h 472723"/>
              <a:gd name="connsiteX1393" fmla="*/ 2315122 w 2997227"/>
              <a:gd name="connsiteY1393" fmla="*/ 247941 h 472723"/>
              <a:gd name="connsiteX1394" fmla="*/ 2313075 w 2997227"/>
              <a:gd name="connsiteY1394" fmla="*/ 255314 h 472723"/>
              <a:gd name="connsiteX1395" fmla="*/ 2305702 w 2997227"/>
              <a:gd name="connsiteY1395" fmla="*/ 274769 h 472723"/>
              <a:gd name="connsiteX1396" fmla="*/ 2297920 w 2997227"/>
              <a:gd name="connsiteY1396" fmla="*/ 295452 h 472723"/>
              <a:gd name="connsiteX1397" fmla="*/ 2295258 w 2997227"/>
              <a:gd name="connsiteY1397" fmla="*/ 302005 h 472723"/>
              <a:gd name="connsiteX1398" fmla="*/ 2279694 w 2997227"/>
              <a:gd name="connsiteY1398" fmla="*/ 337024 h 472723"/>
              <a:gd name="connsiteX1399" fmla="*/ 2258396 w 2997227"/>
              <a:gd name="connsiteY1399" fmla="*/ 375319 h 472723"/>
              <a:gd name="connsiteX1400" fmla="*/ 2245086 w 2997227"/>
              <a:gd name="connsiteY1400" fmla="*/ 390678 h 472723"/>
              <a:gd name="connsiteX1401" fmla="*/ 2233412 w 2997227"/>
              <a:gd name="connsiteY1401" fmla="*/ 391293 h 472723"/>
              <a:gd name="connsiteX1402" fmla="*/ 2226450 w 2997227"/>
              <a:gd name="connsiteY1402" fmla="*/ 389245 h 472723"/>
              <a:gd name="connsiteX1403" fmla="*/ 2225630 w 2997227"/>
              <a:gd name="connsiteY1403" fmla="*/ 389245 h 472723"/>
              <a:gd name="connsiteX1404" fmla="*/ 2225221 w 2997227"/>
              <a:gd name="connsiteY1404" fmla="*/ 388016 h 472723"/>
              <a:gd name="connsiteX1405" fmla="*/ 2213753 w 2997227"/>
              <a:gd name="connsiteY1405" fmla="*/ 372452 h 472723"/>
              <a:gd name="connsiteX1406" fmla="*/ 2203718 w 2997227"/>
              <a:gd name="connsiteY1406" fmla="*/ 355045 h 472723"/>
              <a:gd name="connsiteX1407" fmla="*/ 2199008 w 2997227"/>
              <a:gd name="connsiteY1407" fmla="*/ 334771 h 472723"/>
              <a:gd name="connsiteX1408" fmla="*/ 2197370 w 2997227"/>
              <a:gd name="connsiteY1408" fmla="*/ 324532 h 472723"/>
              <a:gd name="connsiteX1409" fmla="*/ 2190407 w 2997227"/>
              <a:gd name="connsiteY1409" fmla="*/ 331085 h 472723"/>
              <a:gd name="connsiteX1410" fmla="*/ 2189998 w 2997227"/>
              <a:gd name="connsiteY1410" fmla="*/ 332723 h 472723"/>
              <a:gd name="connsiteX1411" fmla="*/ 2157641 w 2997227"/>
              <a:gd name="connsiteY1411" fmla="*/ 399075 h 472723"/>
              <a:gd name="connsiteX1412" fmla="*/ 2134295 w 2997227"/>
              <a:gd name="connsiteY1412" fmla="*/ 441261 h 472723"/>
              <a:gd name="connsiteX1413" fmla="*/ 2120370 w 2997227"/>
              <a:gd name="connsiteY1413" fmla="*/ 459282 h 472723"/>
              <a:gd name="connsiteX1414" fmla="*/ 2109311 w 2997227"/>
              <a:gd name="connsiteY1414" fmla="*/ 468907 h 472723"/>
              <a:gd name="connsiteX1415" fmla="*/ 2107468 w 2997227"/>
              <a:gd name="connsiteY1415" fmla="*/ 470341 h 472723"/>
              <a:gd name="connsiteX1416" fmla="*/ 2100710 w 2997227"/>
              <a:gd name="connsiteY1416" fmla="*/ 472389 h 472723"/>
              <a:gd name="connsiteX1417" fmla="*/ 2089447 w 2997227"/>
              <a:gd name="connsiteY1417" fmla="*/ 465016 h 472723"/>
              <a:gd name="connsiteX1418" fmla="*/ 2083098 w 2997227"/>
              <a:gd name="connsiteY1418" fmla="*/ 455186 h 472723"/>
              <a:gd name="connsiteX1419" fmla="*/ 2080846 w 2997227"/>
              <a:gd name="connsiteY1419" fmla="*/ 450681 h 472723"/>
              <a:gd name="connsiteX1420" fmla="*/ 2075316 w 2997227"/>
              <a:gd name="connsiteY1420" fmla="*/ 437984 h 472723"/>
              <a:gd name="connsiteX1421" fmla="*/ 2069992 w 2997227"/>
              <a:gd name="connsiteY1421" fmla="*/ 421601 h 472723"/>
              <a:gd name="connsiteX1422" fmla="*/ 2069173 w 2997227"/>
              <a:gd name="connsiteY1422" fmla="*/ 417915 h 472723"/>
              <a:gd name="connsiteX1423" fmla="*/ 2069582 w 2997227"/>
              <a:gd name="connsiteY1423" fmla="*/ 418325 h 472723"/>
              <a:gd name="connsiteX1424" fmla="*/ 2073678 w 2997227"/>
              <a:gd name="connsiteY1424" fmla="*/ 416277 h 472723"/>
              <a:gd name="connsiteX1425" fmla="*/ 2075521 w 2997227"/>
              <a:gd name="connsiteY1425" fmla="*/ 414024 h 472723"/>
              <a:gd name="connsiteX1426" fmla="*/ 2074907 w 2997227"/>
              <a:gd name="connsiteY1426" fmla="*/ 416686 h 472723"/>
              <a:gd name="connsiteX1427" fmla="*/ 2075316 w 2997227"/>
              <a:gd name="connsiteY1427" fmla="*/ 417915 h 472723"/>
              <a:gd name="connsiteX1428" fmla="*/ 2078593 w 2997227"/>
              <a:gd name="connsiteY1428" fmla="*/ 414638 h 472723"/>
              <a:gd name="connsiteX1429" fmla="*/ 2085146 w 2997227"/>
              <a:gd name="connsiteY1429" fmla="*/ 409314 h 472723"/>
              <a:gd name="connsiteX1430" fmla="*/ 2086375 w 2997227"/>
              <a:gd name="connsiteY1430" fmla="*/ 408904 h 472723"/>
              <a:gd name="connsiteX1431" fmla="*/ 2085966 w 2997227"/>
              <a:gd name="connsiteY1431" fmla="*/ 407266 h 472723"/>
              <a:gd name="connsiteX1432" fmla="*/ 2085761 w 2997227"/>
              <a:gd name="connsiteY1432" fmla="*/ 405013 h 472723"/>
              <a:gd name="connsiteX1433" fmla="*/ 2088423 w 2997227"/>
              <a:gd name="connsiteY1433" fmla="*/ 404809 h 472723"/>
              <a:gd name="connsiteX1434" fmla="*/ 2091409 w 2997227"/>
              <a:gd name="connsiteY1434" fmla="*/ 403157 h 472723"/>
              <a:gd name="connsiteX1435" fmla="*/ 2093007 w 2997227"/>
              <a:gd name="connsiteY1435" fmla="*/ 402273 h 472723"/>
              <a:gd name="connsiteX1436" fmla="*/ 2098048 w 2997227"/>
              <a:gd name="connsiteY1436" fmla="*/ 399484 h 472723"/>
              <a:gd name="connsiteX1437" fmla="*/ 2103987 w 2997227"/>
              <a:gd name="connsiteY1437" fmla="*/ 389245 h 472723"/>
              <a:gd name="connsiteX1438" fmla="*/ 2105625 w 2997227"/>
              <a:gd name="connsiteY1438" fmla="*/ 385968 h 472723"/>
              <a:gd name="connsiteX1439" fmla="*/ 2108492 w 2997227"/>
              <a:gd name="connsiteY1439" fmla="*/ 381872 h 472723"/>
              <a:gd name="connsiteX1440" fmla="*/ 2114226 w 2997227"/>
              <a:gd name="connsiteY1440" fmla="*/ 371633 h 472723"/>
              <a:gd name="connsiteX1441" fmla="*/ 2118732 w 2997227"/>
              <a:gd name="connsiteY1441" fmla="*/ 363851 h 472723"/>
              <a:gd name="connsiteX1442" fmla="*/ 2120165 w 2997227"/>
              <a:gd name="connsiteY1442" fmla="*/ 361394 h 472723"/>
              <a:gd name="connsiteX1443" fmla="*/ 2133476 w 2997227"/>
              <a:gd name="connsiteY1443" fmla="*/ 337434 h 472723"/>
              <a:gd name="connsiteX1444" fmla="*/ 2149450 w 2997227"/>
              <a:gd name="connsiteY1444" fmla="*/ 307535 h 472723"/>
              <a:gd name="connsiteX1445" fmla="*/ 2154979 w 2997227"/>
              <a:gd name="connsiteY1445" fmla="*/ 294838 h 472723"/>
              <a:gd name="connsiteX1446" fmla="*/ 2158051 w 2997227"/>
              <a:gd name="connsiteY1446" fmla="*/ 288899 h 472723"/>
              <a:gd name="connsiteX1447" fmla="*/ 2159689 w 2997227"/>
              <a:gd name="connsiteY1447" fmla="*/ 286032 h 472723"/>
              <a:gd name="connsiteX1448" fmla="*/ 2161532 w 2997227"/>
              <a:gd name="connsiteY1448" fmla="*/ 279888 h 472723"/>
              <a:gd name="connsiteX1449" fmla="*/ 2170748 w 2997227"/>
              <a:gd name="connsiteY1449" fmla="*/ 259819 h 472723"/>
              <a:gd name="connsiteX1450" fmla="*/ 2183035 w 2997227"/>
              <a:gd name="connsiteY1450" fmla="*/ 231968 h 472723"/>
              <a:gd name="connsiteX1451" fmla="*/ 2188769 w 2997227"/>
              <a:gd name="connsiteY1451" fmla="*/ 212718 h 472723"/>
              <a:gd name="connsiteX1452" fmla="*/ 2188359 w 2997227"/>
              <a:gd name="connsiteY1452" fmla="*/ 205755 h 472723"/>
              <a:gd name="connsiteX1453" fmla="*/ 2186311 w 2997227"/>
              <a:gd name="connsiteY1453" fmla="*/ 206574 h 472723"/>
              <a:gd name="connsiteX1454" fmla="*/ 2167061 w 2997227"/>
              <a:gd name="connsiteY1454" fmla="*/ 204526 h 472723"/>
              <a:gd name="connsiteX1455" fmla="*/ 2156412 w 2997227"/>
              <a:gd name="connsiteY1455" fmla="*/ 197564 h 472723"/>
              <a:gd name="connsiteX1456" fmla="*/ 2147811 w 2997227"/>
              <a:gd name="connsiteY1456" fmla="*/ 183638 h 472723"/>
              <a:gd name="connsiteX1457" fmla="*/ 2143716 w 2997227"/>
              <a:gd name="connsiteY1457" fmla="*/ 172989 h 472723"/>
              <a:gd name="connsiteX1458" fmla="*/ 2143716 w 2997227"/>
              <a:gd name="connsiteY1458" fmla="*/ 163569 h 472723"/>
              <a:gd name="connsiteX1459" fmla="*/ 2146173 w 2997227"/>
              <a:gd name="connsiteY1459" fmla="*/ 152510 h 472723"/>
              <a:gd name="connsiteX1460" fmla="*/ 2154160 w 2997227"/>
              <a:gd name="connsiteY1460" fmla="*/ 151896 h 472723"/>
              <a:gd name="connsiteX1461" fmla="*/ 2165833 w 2997227"/>
              <a:gd name="connsiteY1461" fmla="*/ 159473 h 472723"/>
              <a:gd name="connsiteX1462" fmla="*/ 2172386 w 2997227"/>
              <a:gd name="connsiteY1462" fmla="*/ 166026 h 472723"/>
              <a:gd name="connsiteX1463" fmla="*/ 2189588 w 2997227"/>
              <a:gd name="connsiteY1463" fmla="*/ 163159 h 472723"/>
              <a:gd name="connsiteX1464" fmla="*/ 2215801 w 2997227"/>
              <a:gd name="connsiteY1464" fmla="*/ 148005 h 472723"/>
              <a:gd name="connsiteX1465" fmla="*/ 2223378 w 2997227"/>
              <a:gd name="connsiteY1465" fmla="*/ 128960 h 472723"/>
              <a:gd name="connsiteX1466" fmla="*/ 2230955 w 2997227"/>
              <a:gd name="connsiteY1466" fmla="*/ 111553 h 472723"/>
              <a:gd name="connsiteX1467" fmla="*/ 2232593 w 2997227"/>
              <a:gd name="connsiteY1467" fmla="*/ 106638 h 472723"/>
              <a:gd name="connsiteX1468" fmla="*/ 2242628 w 2997227"/>
              <a:gd name="connsiteY1468" fmla="*/ 82268 h 472723"/>
              <a:gd name="connsiteX1469" fmla="*/ 2249796 w 2997227"/>
              <a:gd name="connsiteY1469" fmla="*/ 59946 h 472723"/>
              <a:gd name="connsiteX1470" fmla="*/ 2250205 w 2997227"/>
              <a:gd name="connsiteY1470" fmla="*/ 57899 h 472723"/>
              <a:gd name="connsiteX1471" fmla="*/ 2251024 w 2997227"/>
              <a:gd name="connsiteY1471" fmla="*/ 56670 h 472723"/>
              <a:gd name="connsiteX1472" fmla="*/ 2251434 w 2997227"/>
              <a:gd name="connsiteY1472" fmla="*/ 56670 h 472723"/>
              <a:gd name="connsiteX1473" fmla="*/ 2253686 w 2997227"/>
              <a:gd name="connsiteY1473" fmla="*/ 54622 h 472723"/>
              <a:gd name="connsiteX1474" fmla="*/ 2256758 w 2997227"/>
              <a:gd name="connsiteY1474" fmla="*/ 48888 h 472723"/>
              <a:gd name="connsiteX1475" fmla="*/ 2260035 w 2997227"/>
              <a:gd name="connsiteY1475" fmla="*/ 39058 h 472723"/>
              <a:gd name="connsiteX1476" fmla="*/ 2258396 w 2997227"/>
              <a:gd name="connsiteY1476" fmla="*/ 39468 h 472723"/>
              <a:gd name="connsiteX1477" fmla="*/ 2257577 w 2997227"/>
              <a:gd name="connsiteY1477" fmla="*/ 39468 h 472723"/>
              <a:gd name="connsiteX1478" fmla="*/ 2259625 w 2997227"/>
              <a:gd name="connsiteY1478" fmla="*/ 37829 h 472723"/>
              <a:gd name="connsiteX1479" fmla="*/ 2261673 w 2997227"/>
              <a:gd name="connsiteY1479" fmla="*/ 33324 h 472723"/>
              <a:gd name="connsiteX1480" fmla="*/ 2263312 w 2997227"/>
              <a:gd name="connsiteY1480" fmla="*/ 25542 h 472723"/>
              <a:gd name="connsiteX1481" fmla="*/ 2264950 w 2997227"/>
              <a:gd name="connsiteY1481" fmla="*/ 18170 h 472723"/>
              <a:gd name="connsiteX1482" fmla="*/ 2262492 w 2997227"/>
              <a:gd name="connsiteY1482" fmla="*/ 20218 h 472723"/>
              <a:gd name="connsiteX1483" fmla="*/ 2260854 w 2997227"/>
              <a:gd name="connsiteY1483" fmla="*/ 18579 h 472723"/>
              <a:gd name="connsiteX1484" fmla="*/ 2263312 w 2997227"/>
              <a:gd name="connsiteY1484" fmla="*/ 14484 h 472723"/>
              <a:gd name="connsiteX1485" fmla="*/ 2268022 w 2997227"/>
              <a:gd name="connsiteY1485" fmla="*/ 8954 h 472723"/>
              <a:gd name="connsiteX1486" fmla="*/ 2273960 w 2997227"/>
              <a:gd name="connsiteY1486" fmla="*/ 1787 h 472723"/>
              <a:gd name="connsiteX1487" fmla="*/ 2283688 w 2997227"/>
              <a:gd name="connsiteY1487" fmla="*/ 251 h 472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</a:cxnLst>
            <a:rect l="l" t="t" r="r" b="b"/>
            <a:pathLst>
              <a:path w="2997227" h="472723">
                <a:moveTo>
                  <a:pt x="2616774" y="403580"/>
                </a:moveTo>
                <a:cubicBezTo>
                  <a:pt x="2615682" y="403580"/>
                  <a:pt x="2613634" y="404399"/>
                  <a:pt x="2610631" y="406037"/>
                </a:cubicBezTo>
                <a:cubicBezTo>
                  <a:pt x="2607627" y="407676"/>
                  <a:pt x="2604897" y="409382"/>
                  <a:pt x="2602439" y="411157"/>
                </a:cubicBezTo>
                <a:cubicBezTo>
                  <a:pt x="2599982" y="412932"/>
                  <a:pt x="2599026" y="413956"/>
                  <a:pt x="2599572" y="414229"/>
                </a:cubicBezTo>
                <a:cubicBezTo>
                  <a:pt x="2599845" y="414775"/>
                  <a:pt x="2603532" y="414365"/>
                  <a:pt x="2610631" y="413000"/>
                </a:cubicBezTo>
                <a:cubicBezTo>
                  <a:pt x="2617730" y="411635"/>
                  <a:pt x="2621826" y="410543"/>
                  <a:pt x="2622918" y="409724"/>
                </a:cubicBezTo>
                <a:cubicBezTo>
                  <a:pt x="2623191" y="409450"/>
                  <a:pt x="2622577" y="408358"/>
                  <a:pt x="2621075" y="406447"/>
                </a:cubicBezTo>
                <a:cubicBezTo>
                  <a:pt x="2619574" y="404536"/>
                  <a:pt x="2618140" y="403580"/>
                  <a:pt x="2616774" y="403580"/>
                </a:cubicBezTo>
                <a:close/>
                <a:moveTo>
                  <a:pt x="2093541" y="399075"/>
                </a:moveTo>
                <a:cubicBezTo>
                  <a:pt x="2093951" y="399348"/>
                  <a:pt x="2093883" y="400303"/>
                  <a:pt x="2093337" y="401942"/>
                </a:cubicBezTo>
                <a:lnTo>
                  <a:pt x="2093006" y="402273"/>
                </a:lnTo>
                <a:lnTo>
                  <a:pt x="2091408" y="403157"/>
                </a:lnTo>
                <a:lnTo>
                  <a:pt x="2091699" y="401122"/>
                </a:lnTo>
                <a:cubicBezTo>
                  <a:pt x="2092518" y="399484"/>
                  <a:pt x="2093132" y="398802"/>
                  <a:pt x="2093541" y="399075"/>
                </a:cubicBezTo>
                <a:close/>
                <a:moveTo>
                  <a:pt x="2618413" y="362520"/>
                </a:moveTo>
                <a:cubicBezTo>
                  <a:pt x="2616502" y="362042"/>
                  <a:pt x="2613634" y="362486"/>
                  <a:pt x="2609812" y="363851"/>
                </a:cubicBezTo>
                <a:lnTo>
                  <a:pt x="2603258" y="365899"/>
                </a:lnTo>
                <a:lnTo>
                  <a:pt x="2608583" y="367947"/>
                </a:lnTo>
                <a:cubicBezTo>
                  <a:pt x="2617048" y="371224"/>
                  <a:pt x="2621280" y="370814"/>
                  <a:pt x="2621280" y="366718"/>
                </a:cubicBezTo>
                <a:cubicBezTo>
                  <a:pt x="2621280" y="364397"/>
                  <a:pt x="2620324" y="362998"/>
                  <a:pt x="2618413" y="362520"/>
                </a:cubicBezTo>
                <a:close/>
                <a:moveTo>
                  <a:pt x="2944332" y="317774"/>
                </a:moveTo>
                <a:cubicBezTo>
                  <a:pt x="2949179" y="317774"/>
                  <a:pt x="2955766" y="318934"/>
                  <a:pt x="2964094" y="321255"/>
                </a:cubicBezTo>
                <a:cubicBezTo>
                  <a:pt x="2969555" y="322894"/>
                  <a:pt x="2973446" y="324532"/>
                  <a:pt x="2975767" y="326170"/>
                </a:cubicBezTo>
                <a:cubicBezTo>
                  <a:pt x="2978088" y="327809"/>
                  <a:pt x="2980477" y="330539"/>
                  <a:pt x="2982935" y="334362"/>
                </a:cubicBezTo>
                <a:cubicBezTo>
                  <a:pt x="2987576" y="342007"/>
                  <a:pt x="2986348" y="350745"/>
                  <a:pt x="2979248" y="360575"/>
                </a:cubicBezTo>
                <a:cubicBezTo>
                  <a:pt x="2976518" y="364124"/>
                  <a:pt x="2972149" y="365967"/>
                  <a:pt x="2966142" y="366104"/>
                </a:cubicBezTo>
                <a:cubicBezTo>
                  <a:pt x="2960135" y="366240"/>
                  <a:pt x="2955902" y="366855"/>
                  <a:pt x="2953445" y="367947"/>
                </a:cubicBezTo>
                <a:cubicBezTo>
                  <a:pt x="2950988" y="369039"/>
                  <a:pt x="2949759" y="368152"/>
                  <a:pt x="2949759" y="365285"/>
                </a:cubicBezTo>
                <a:cubicBezTo>
                  <a:pt x="2949759" y="362418"/>
                  <a:pt x="2948803" y="360984"/>
                  <a:pt x="2946892" y="360984"/>
                </a:cubicBezTo>
                <a:cubicBezTo>
                  <a:pt x="2945254" y="360984"/>
                  <a:pt x="2943957" y="359619"/>
                  <a:pt x="2943001" y="356888"/>
                </a:cubicBezTo>
                <a:cubicBezTo>
                  <a:pt x="2942045" y="354158"/>
                  <a:pt x="2941568" y="350881"/>
                  <a:pt x="2941568" y="347059"/>
                </a:cubicBezTo>
                <a:cubicBezTo>
                  <a:pt x="2941294" y="343782"/>
                  <a:pt x="2939792" y="340778"/>
                  <a:pt x="2937062" y="338048"/>
                </a:cubicBezTo>
                <a:cubicBezTo>
                  <a:pt x="2932420" y="333406"/>
                  <a:pt x="2931738" y="327809"/>
                  <a:pt x="2935014" y="321255"/>
                </a:cubicBezTo>
                <a:cubicBezTo>
                  <a:pt x="2936380" y="318934"/>
                  <a:pt x="2939486" y="317774"/>
                  <a:pt x="2944332" y="317774"/>
                </a:cubicBezTo>
                <a:close/>
                <a:moveTo>
                  <a:pt x="2671248" y="277431"/>
                </a:moveTo>
                <a:cubicBezTo>
                  <a:pt x="2670702" y="276885"/>
                  <a:pt x="2668722" y="278045"/>
                  <a:pt x="2665309" y="280912"/>
                </a:cubicBezTo>
                <a:cubicBezTo>
                  <a:pt x="2661896" y="283779"/>
                  <a:pt x="2660190" y="285622"/>
                  <a:pt x="2660190" y="286441"/>
                </a:cubicBezTo>
                <a:cubicBezTo>
                  <a:pt x="2660190" y="288899"/>
                  <a:pt x="2661828" y="289035"/>
                  <a:pt x="2665104" y="286851"/>
                </a:cubicBezTo>
                <a:cubicBezTo>
                  <a:pt x="2666470" y="285759"/>
                  <a:pt x="2667698" y="284530"/>
                  <a:pt x="2668790" y="283165"/>
                </a:cubicBezTo>
                <a:cubicBezTo>
                  <a:pt x="2670975" y="279888"/>
                  <a:pt x="2671794" y="277977"/>
                  <a:pt x="2671248" y="277431"/>
                </a:cubicBezTo>
                <a:close/>
                <a:moveTo>
                  <a:pt x="276462" y="275383"/>
                </a:moveTo>
                <a:cubicBezTo>
                  <a:pt x="269090" y="276475"/>
                  <a:pt x="262537" y="279342"/>
                  <a:pt x="256803" y="283984"/>
                </a:cubicBezTo>
                <a:cubicBezTo>
                  <a:pt x="252161" y="287534"/>
                  <a:pt x="249840" y="288762"/>
                  <a:pt x="249840" y="287670"/>
                </a:cubicBezTo>
                <a:cubicBezTo>
                  <a:pt x="249840" y="287397"/>
                  <a:pt x="249976" y="286851"/>
                  <a:pt x="250249" y="286032"/>
                </a:cubicBezTo>
                <a:cubicBezTo>
                  <a:pt x="251069" y="283847"/>
                  <a:pt x="250932" y="282755"/>
                  <a:pt x="249840" y="282755"/>
                </a:cubicBezTo>
                <a:cubicBezTo>
                  <a:pt x="249021" y="282755"/>
                  <a:pt x="246017" y="283438"/>
                  <a:pt x="240829" y="284803"/>
                </a:cubicBezTo>
                <a:cubicBezTo>
                  <a:pt x="233457" y="286715"/>
                  <a:pt x="229771" y="288421"/>
                  <a:pt x="229771" y="289923"/>
                </a:cubicBezTo>
                <a:cubicBezTo>
                  <a:pt x="229771" y="291425"/>
                  <a:pt x="231955" y="295862"/>
                  <a:pt x="236324" y="303234"/>
                </a:cubicBezTo>
                <a:cubicBezTo>
                  <a:pt x="240693" y="310606"/>
                  <a:pt x="243287" y="315385"/>
                  <a:pt x="244106" y="317569"/>
                </a:cubicBezTo>
                <a:cubicBezTo>
                  <a:pt x="244925" y="319754"/>
                  <a:pt x="246631" y="320709"/>
                  <a:pt x="249225" y="320436"/>
                </a:cubicBezTo>
                <a:cubicBezTo>
                  <a:pt x="251819" y="320163"/>
                  <a:pt x="256803" y="318252"/>
                  <a:pt x="264175" y="314702"/>
                </a:cubicBezTo>
                <a:lnTo>
                  <a:pt x="277281" y="308559"/>
                </a:lnTo>
                <a:lnTo>
                  <a:pt x="277691" y="297500"/>
                </a:lnTo>
                <a:cubicBezTo>
                  <a:pt x="277691" y="289855"/>
                  <a:pt x="277827" y="284257"/>
                  <a:pt x="278100" y="280707"/>
                </a:cubicBezTo>
                <a:cubicBezTo>
                  <a:pt x="278374" y="277158"/>
                  <a:pt x="277827" y="275383"/>
                  <a:pt x="276462" y="275383"/>
                </a:cubicBezTo>
                <a:close/>
                <a:moveTo>
                  <a:pt x="2631110" y="269854"/>
                </a:moveTo>
                <a:cubicBezTo>
                  <a:pt x="2630018" y="269444"/>
                  <a:pt x="2626058" y="270195"/>
                  <a:pt x="2619232" y="272106"/>
                </a:cubicBezTo>
                <a:cubicBezTo>
                  <a:pt x="2612132" y="274018"/>
                  <a:pt x="2605716" y="276748"/>
                  <a:pt x="2599982" y="280298"/>
                </a:cubicBezTo>
                <a:cubicBezTo>
                  <a:pt x="2594248" y="283847"/>
                  <a:pt x="2591381" y="286715"/>
                  <a:pt x="2591381" y="288899"/>
                </a:cubicBezTo>
                <a:cubicBezTo>
                  <a:pt x="2591381" y="291902"/>
                  <a:pt x="2590562" y="295043"/>
                  <a:pt x="2588924" y="298319"/>
                </a:cubicBezTo>
                <a:cubicBezTo>
                  <a:pt x="2588104" y="300230"/>
                  <a:pt x="2587763" y="301596"/>
                  <a:pt x="2587900" y="302415"/>
                </a:cubicBezTo>
                <a:cubicBezTo>
                  <a:pt x="2588036" y="303234"/>
                  <a:pt x="2588924" y="304326"/>
                  <a:pt x="2590562" y="305691"/>
                </a:cubicBezTo>
                <a:cubicBezTo>
                  <a:pt x="2596842" y="310606"/>
                  <a:pt x="2606126" y="308695"/>
                  <a:pt x="2618413" y="299957"/>
                </a:cubicBezTo>
                <a:cubicBezTo>
                  <a:pt x="2626332" y="294223"/>
                  <a:pt x="2630359" y="290332"/>
                  <a:pt x="2630496" y="288285"/>
                </a:cubicBezTo>
                <a:cubicBezTo>
                  <a:pt x="2630632" y="286237"/>
                  <a:pt x="2630973" y="282482"/>
                  <a:pt x="2631519" y="277021"/>
                </a:cubicBezTo>
                <a:cubicBezTo>
                  <a:pt x="2632338" y="272652"/>
                  <a:pt x="2632202" y="270263"/>
                  <a:pt x="2631110" y="269854"/>
                </a:cubicBezTo>
                <a:close/>
                <a:moveTo>
                  <a:pt x="2656913" y="263505"/>
                </a:moveTo>
                <a:cubicBezTo>
                  <a:pt x="2654182" y="263505"/>
                  <a:pt x="2652817" y="264188"/>
                  <a:pt x="2652817" y="265553"/>
                </a:cubicBezTo>
                <a:cubicBezTo>
                  <a:pt x="2652817" y="266918"/>
                  <a:pt x="2653432" y="267738"/>
                  <a:pt x="2654660" y="268011"/>
                </a:cubicBezTo>
                <a:cubicBezTo>
                  <a:pt x="2655889" y="268284"/>
                  <a:pt x="2657186" y="267738"/>
                  <a:pt x="2658551" y="266372"/>
                </a:cubicBezTo>
                <a:cubicBezTo>
                  <a:pt x="2659370" y="265280"/>
                  <a:pt x="2659643" y="264529"/>
                  <a:pt x="2659370" y="264120"/>
                </a:cubicBezTo>
                <a:cubicBezTo>
                  <a:pt x="2659098" y="263710"/>
                  <a:pt x="2658278" y="263505"/>
                  <a:pt x="2656913" y="263505"/>
                </a:cubicBezTo>
                <a:close/>
                <a:moveTo>
                  <a:pt x="2631212" y="239955"/>
                </a:moveTo>
                <a:cubicBezTo>
                  <a:pt x="2630324" y="239545"/>
                  <a:pt x="2629198" y="240023"/>
                  <a:pt x="2627833" y="241388"/>
                </a:cubicBezTo>
                <a:cubicBezTo>
                  <a:pt x="2626468" y="242753"/>
                  <a:pt x="2622440" y="245279"/>
                  <a:pt x="2615751" y="248965"/>
                </a:cubicBezTo>
                <a:cubicBezTo>
                  <a:pt x="2609061" y="252652"/>
                  <a:pt x="2604556" y="257089"/>
                  <a:pt x="2602235" y="262277"/>
                </a:cubicBezTo>
                <a:cubicBezTo>
                  <a:pt x="2599914" y="267465"/>
                  <a:pt x="2598958" y="270263"/>
                  <a:pt x="2599368" y="270673"/>
                </a:cubicBezTo>
                <a:cubicBezTo>
                  <a:pt x="2599777" y="271082"/>
                  <a:pt x="2601757" y="270536"/>
                  <a:pt x="2605306" y="269035"/>
                </a:cubicBezTo>
                <a:cubicBezTo>
                  <a:pt x="2608856" y="267533"/>
                  <a:pt x="2614454" y="265553"/>
                  <a:pt x="2622099" y="263096"/>
                </a:cubicBezTo>
                <a:cubicBezTo>
                  <a:pt x="2627014" y="261184"/>
                  <a:pt x="2630154" y="259751"/>
                  <a:pt x="2631519" y="258795"/>
                </a:cubicBezTo>
                <a:cubicBezTo>
                  <a:pt x="2632884" y="257839"/>
                  <a:pt x="2633567" y="255996"/>
                  <a:pt x="2633567" y="253266"/>
                </a:cubicBezTo>
                <a:cubicBezTo>
                  <a:pt x="2633840" y="249716"/>
                  <a:pt x="2633704" y="246576"/>
                  <a:pt x="2633158" y="243846"/>
                </a:cubicBezTo>
                <a:cubicBezTo>
                  <a:pt x="2632748" y="241661"/>
                  <a:pt x="2632100" y="240364"/>
                  <a:pt x="2631212" y="239955"/>
                </a:cubicBezTo>
                <a:close/>
                <a:moveTo>
                  <a:pt x="1722672" y="233606"/>
                </a:moveTo>
                <a:cubicBezTo>
                  <a:pt x="1721580" y="233606"/>
                  <a:pt x="1720488" y="235108"/>
                  <a:pt x="1719396" y="238112"/>
                </a:cubicBezTo>
                <a:cubicBezTo>
                  <a:pt x="1717485" y="242207"/>
                  <a:pt x="1716666" y="244801"/>
                  <a:pt x="1716938" y="245894"/>
                </a:cubicBezTo>
                <a:cubicBezTo>
                  <a:pt x="1717211" y="246986"/>
                  <a:pt x="1715710" y="250877"/>
                  <a:pt x="1712433" y="257566"/>
                </a:cubicBezTo>
                <a:cubicBezTo>
                  <a:pt x="1709156" y="264256"/>
                  <a:pt x="1706562" y="268557"/>
                  <a:pt x="1704651" y="270468"/>
                </a:cubicBezTo>
                <a:cubicBezTo>
                  <a:pt x="1702740" y="272106"/>
                  <a:pt x="1701784" y="273199"/>
                  <a:pt x="1701784" y="273745"/>
                </a:cubicBezTo>
                <a:cubicBezTo>
                  <a:pt x="1701784" y="274291"/>
                  <a:pt x="1702740" y="275246"/>
                  <a:pt x="1704651" y="276612"/>
                </a:cubicBezTo>
                <a:cubicBezTo>
                  <a:pt x="1707109" y="278250"/>
                  <a:pt x="1708337" y="279888"/>
                  <a:pt x="1708337" y="281527"/>
                </a:cubicBezTo>
                <a:cubicBezTo>
                  <a:pt x="1708884" y="285622"/>
                  <a:pt x="1709839" y="288558"/>
                  <a:pt x="1711204" y="290332"/>
                </a:cubicBezTo>
                <a:cubicBezTo>
                  <a:pt x="1712570" y="292107"/>
                  <a:pt x="1714481" y="292858"/>
                  <a:pt x="1716938" y="292585"/>
                </a:cubicBezTo>
                <a:cubicBezTo>
                  <a:pt x="1719123" y="292312"/>
                  <a:pt x="1720693" y="291493"/>
                  <a:pt x="1721649" y="290128"/>
                </a:cubicBezTo>
                <a:cubicBezTo>
                  <a:pt x="1722604" y="288762"/>
                  <a:pt x="1723628" y="285349"/>
                  <a:pt x="1724720" y="279888"/>
                </a:cubicBezTo>
                <a:cubicBezTo>
                  <a:pt x="1726359" y="271970"/>
                  <a:pt x="1726905" y="262959"/>
                  <a:pt x="1726359" y="252856"/>
                </a:cubicBezTo>
                <a:cubicBezTo>
                  <a:pt x="1725540" y="240023"/>
                  <a:pt x="1724311" y="233606"/>
                  <a:pt x="1722672" y="233606"/>
                </a:cubicBezTo>
                <a:close/>
                <a:moveTo>
                  <a:pt x="615795" y="232787"/>
                </a:moveTo>
                <a:cubicBezTo>
                  <a:pt x="617297" y="232241"/>
                  <a:pt x="618048" y="232378"/>
                  <a:pt x="618048" y="233197"/>
                </a:cubicBezTo>
                <a:cubicBezTo>
                  <a:pt x="618048" y="233743"/>
                  <a:pt x="616068" y="235040"/>
                  <a:pt x="612109" y="237088"/>
                </a:cubicBezTo>
                <a:cubicBezTo>
                  <a:pt x="608150" y="239136"/>
                  <a:pt x="605624" y="240159"/>
                  <a:pt x="604532" y="240159"/>
                </a:cubicBezTo>
                <a:cubicBezTo>
                  <a:pt x="603713" y="240159"/>
                  <a:pt x="604668" y="239204"/>
                  <a:pt x="607399" y="237292"/>
                </a:cubicBezTo>
                <a:cubicBezTo>
                  <a:pt x="607672" y="237019"/>
                  <a:pt x="608218" y="236746"/>
                  <a:pt x="609037" y="236473"/>
                </a:cubicBezTo>
                <a:cubicBezTo>
                  <a:pt x="612041" y="234562"/>
                  <a:pt x="614293" y="233333"/>
                  <a:pt x="615795" y="232787"/>
                </a:cubicBezTo>
                <a:close/>
                <a:moveTo>
                  <a:pt x="595932" y="231968"/>
                </a:moveTo>
                <a:lnTo>
                  <a:pt x="595931" y="231969"/>
                </a:lnTo>
                <a:lnTo>
                  <a:pt x="596955" y="234016"/>
                </a:lnTo>
                <a:lnTo>
                  <a:pt x="594908" y="236063"/>
                </a:lnTo>
                <a:lnTo>
                  <a:pt x="594908" y="236064"/>
                </a:lnTo>
                <a:cubicBezTo>
                  <a:pt x="595590" y="236064"/>
                  <a:pt x="596273" y="235381"/>
                  <a:pt x="596956" y="234016"/>
                </a:cubicBezTo>
                <a:cubicBezTo>
                  <a:pt x="597638" y="232651"/>
                  <a:pt x="597297" y="231968"/>
                  <a:pt x="595932" y="231968"/>
                </a:cubicBezTo>
                <a:close/>
                <a:moveTo>
                  <a:pt x="2678416" y="222957"/>
                </a:moveTo>
                <a:cubicBezTo>
                  <a:pt x="2673091" y="223230"/>
                  <a:pt x="2666879" y="224527"/>
                  <a:pt x="2659780" y="226848"/>
                </a:cubicBezTo>
                <a:cubicBezTo>
                  <a:pt x="2652680" y="229169"/>
                  <a:pt x="2649131" y="231149"/>
                  <a:pt x="2649131" y="232787"/>
                </a:cubicBezTo>
                <a:cubicBezTo>
                  <a:pt x="2649131" y="234425"/>
                  <a:pt x="2649814" y="238385"/>
                  <a:pt x="2651179" y="244665"/>
                </a:cubicBezTo>
                <a:lnTo>
                  <a:pt x="2653226" y="254085"/>
                </a:lnTo>
                <a:lnTo>
                  <a:pt x="2663876" y="254085"/>
                </a:lnTo>
                <a:cubicBezTo>
                  <a:pt x="2669610" y="253812"/>
                  <a:pt x="2673569" y="254085"/>
                  <a:pt x="2675754" y="254904"/>
                </a:cubicBezTo>
                <a:cubicBezTo>
                  <a:pt x="2677938" y="255723"/>
                  <a:pt x="2679576" y="257635"/>
                  <a:pt x="2680668" y="260638"/>
                </a:cubicBezTo>
                <a:cubicBezTo>
                  <a:pt x="2681488" y="262823"/>
                  <a:pt x="2682580" y="262140"/>
                  <a:pt x="2683945" y="258590"/>
                </a:cubicBezTo>
                <a:cubicBezTo>
                  <a:pt x="2684218" y="257771"/>
                  <a:pt x="2684764" y="256406"/>
                  <a:pt x="2685583" y="254495"/>
                </a:cubicBezTo>
                <a:cubicBezTo>
                  <a:pt x="2687494" y="248761"/>
                  <a:pt x="2688655" y="243163"/>
                  <a:pt x="2689064" y="237702"/>
                </a:cubicBezTo>
                <a:cubicBezTo>
                  <a:pt x="2689474" y="232241"/>
                  <a:pt x="2689133" y="228282"/>
                  <a:pt x="2688040" y="225824"/>
                </a:cubicBezTo>
                <a:cubicBezTo>
                  <a:pt x="2686948" y="223640"/>
                  <a:pt x="2683740" y="222684"/>
                  <a:pt x="2678416" y="222957"/>
                </a:cubicBezTo>
                <a:close/>
                <a:moveTo>
                  <a:pt x="259055" y="218862"/>
                </a:moveTo>
                <a:cubicBezTo>
                  <a:pt x="258373" y="219408"/>
                  <a:pt x="256120" y="220090"/>
                  <a:pt x="252297" y="220909"/>
                </a:cubicBezTo>
                <a:cubicBezTo>
                  <a:pt x="237279" y="223094"/>
                  <a:pt x="229088" y="225415"/>
                  <a:pt x="227723" y="227872"/>
                </a:cubicBezTo>
                <a:cubicBezTo>
                  <a:pt x="226904" y="229237"/>
                  <a:pt x="226426" y="235176"/>
                  <a:pt x="226289" y="245689"/>
                </a:cubicBezTo>
                <a:cubicBezTo>
                  <a:pt x="226153" y="256201"/>
                  <a:pt x="225675" y="262140"/>
                  <a:pt x="224856" y="263505"/>
                </a:cubicBezTo>
                <a:cubicBezTo>
                  <a:pt x="224037" y="264871"/>
                  <a:pt x="224310" y="265417"/>
                  <a:pt x="225675" y="265144"/>
                </a:cubicBezTo>
                <a:cubicBezTo>
                  <a:pt x="227859" y="264871"/>
                  <a:pt x="234003" y="262959"/>
                  <a:pt x="244106" y="259410"/>
                </a:cubicBezTo>
                <a:cubicBezTo>
                  <a:pt x="255574" y="255587"/>
                  <a:pt x="264311" y="253675"/>
                  <a:pt x="270319" y="253675"/>
                </a:cubicBezTo>
                <a:cubicBezTo>
                  <a:pt x="274141" y="253675"/>
                  <a:pt x="276599" y="253402"/>
                  <a:pt x="277691" y="252856"/>
                </a:cubicBezTo>
                <a:cubicBezTo>
                  <a:pt x="278783" y="252310"/>
                  <a:pt x="279329" y="251081"/>
                  <a:pt x="279329" y="249170"/>
                </a:cubicBezTo>
                <a:cubicBezTo>
                  <a:pt x="280148" y="230330"/>
                  <a:pt x="280012" y="220909"/>
                  <a:pt x="278920" y="220909"/>
                </a:cubicBezTo>
                <a:cubicBezTo>
                  <a:pt x="277554" y="221729"/>
                  <a:pt x="276053" y="221456"/>
                  <a:pt x="274414" y="220090"/>
                </a:cubicBezTo>
                <a:cubicBezTo>
                  <a:pt x="272776" y="218725"/>
                  <a:pt x="269499" y="219681"/>
                  <a:pt x="264585" y="222957"/>
                </a:cubicBezTo>
                <a:cubicBezTo>
                  <a:pt x="259670" y="226507"/>
                  <a:pt x="257212" y="227463"/>
                  <a:pt x="257212" y="225824"/>
                </a:cubicBezTo>
                <a:cubicBezTo>
                  <a:pt x="257212" y="225005"/>
                  <a:pt x="258031" y="223777"/>
                  <a:pt x="259670" y="222138"/>
                </a:cubicBezTo>
                <a:cubicBezTo>
                  <a:pt x="261308" y="220500"/>
                  <a:pt x="261786" y="219408"/>
                  <a:pt x="261103" y="218862"/>
                </a:cubicBezTo>
                <a:cubicBezTo>
                  <a:pt x="260421" y="218315"/>
                  <a:pt x="259738" y="218315"/>
                  <a:pt x="259055" y="218862"/>
                </a:cubicBezTo>
                <a:close/>
                <a:moveTo>
                  <a:pt x="885092" y="216814"/>
                </a:moveTo>
                <a:lnTo>
                  <a:pt x="885091" y="216815"/>
                </a:lnTo>
                <a:lnTo>
                  <a:pt x="876490" y="231354"/>
                </a:lnTo>
                <a:cubicBezTo>
                  <a:pt x="870209" y="240501"/>
                  <a:pt x="865909" y="246371"/>
                  <a:pt x="863588" y="248965"/>
                </a:cubicBezTo>
                <a:cubicBezTo>
                  <a:pt x="861267" y="251559"/>
                  <a:pt x="860107" y="253675"/>
                  <a:pt x="860107" y="255314"/>
                </a:cubicBezTo>
                <a:cubicBezTo>
                  <a:pt x="860107" y="256952"/>
                  <a:pt x="859424" y="257771"/>
                  <a:pt x="858059" y="257771"/>
                </a:cubicBezTo>
                <a:cubicBezTo>
                  <a:pt x="856693" y="257771"/>
                  <a:pt x="856011" y="259000"/>
                  <a:pt x="856011" y="261457"/>
                </a:cubicBezTo>
                <a:cubicBezTo>
                  <a:pt x="856011" y="263915"/>
                  <a:pt x="851710" y="268966"/>
                  <a:pt x="843109" y="276612"/>
                </a:cubicBezTo>
                <a:cubicBezTo>
                  <a:pt x="834508" y="284257"/>
                  <a:pt x="829798" y="289445"/>
                  <a:pt x="828979" y="292176"/>
                </a:cubicBezTo>
                <a:cubicBezTo>
                  <a:pt x="828433" y="294633"/>
                  <a:pt x="825702" y="297773"/>
                  <a:pt x="820787" y="301596"/>
                </a:cubicBezTo>
                <a:lnTo>
                  <a:pt x="809730" y="307329"/>
                </a:lnTo>
                <a:lnTo>
                  <a:pt x="809730" y="307330"/>
                </a:lnTo>
                <a:cubicBezTo>
                  <a:pt x="812187" y="307330"/>
                  <a:pt x="815873" y="305418"/>
                  <a:pt x="820788" y="301596"/>
                </a:cubicBezTo>
                <a:cubicBezTo>
                  <a:pt x="825703" y="297773"/>
                  <a:pt x="828434" y="294633"/>
                  <a:pt x="828980" y="292176"/>
                </a:cubicBezTo>
                <a:cubicBezTo>
                  <a:pt x="829799" y="289445"/>
                  <a:pt x="834509" y="284257"/>
                  <a:pt x="843110" y="276612"/>
                </a:cubicBezTo>
                <a:cubicBezTo>
                  <a:pt x="851711" y="268966"/>
                  <a:pt x="856012" y="263915"/>
                  <a:pt x="856012" y="261457"/>
                </a:cubicBezTo>
                <a:cubicBezTo>
                  <a:pt x="856012" y="259000"/>
                  <a:pt x="856694" y="257771"/>
                  <a:pt x="858060" y="257771"/>
                </a:cubicBezTo>
                <a:cubicBezTo>
                  <a:pt x="859425" y="257771"/>
                  <a:pt x="860108" y="256952"/>
                  <a:pt x="860108" y="255314"/>
                </a:cubicBezTo>
                <a:cubicBezTo>
                  <a:pt x="860108" y="253675"/>
                  <a:pt x="861268" y="251559"/>
                  <a:pt x="863589" y="248965"/>
                </a:cubicBezTo>
                <a:cubicBezTo>
                  <a:pt x="865910" y="246371"/>
                  <a:pt x="870210" y="240501"/>
                  <a:pt x="876491" y="231354"/>
                </a:cubicBezTo>
                <a:cubicBezTo>
                  <a:pt x="882771" y="222206"/>
                  <a:pt x="885638" y="217360"/>
                  <a:pt x="885092" y="216814"/>
                </a:cubicBezTo>
                <a:close/>
                <a:moveTo>
                  <a:pt x="547192" y="202069"/>
                </a:moveTo>
                <a:lnTo>
                  <a:pt x="547191" y="202070"/>
                </a:lnTo>
                <a:lnTo>
                  <a:pt x="548010" y="204117"/>
                </a:lnTo>
                <a:lnTo>
                  <a:pt x="545964" y="206164"/>
                </a:lnTo>
                <a:lnTo>
                  <a:pt x="545964" y="206165"/>
                </a:lnTo>
                <a:cubicBezTo>
                  <a:pt x="547329" y="206165"/>
                  <a:pt x="548011" y="205482"/>
                  <a:pt x="548011" y="204117"/>
                </a:cubicBezTo>
                <a:cubicBezTo>
                  <a:pt x="548011" y="202752"/>
                  <a:pt x="547738" y="202069"/>
                  <a:pt x="547192" y="202069"/>
                </a:cubicBezTo>
                <a:close/>
                <a:moveTo>
                  <a:pt x="2277237" y="178723"/>
                </a:moveTo>
                <a:cubicBezTo>
                  <a:pt x="2273688" y="178996"/>
                  <a:pt x="2267407" y="180635"/>
                  <a:pt x="2258396" y="183638"/>
                </a:cubicBezTo>
                <a:cubicBezTo>
                  <a:pt x="2249386" y="186642"/>
                  <a:pt x="2244471" y="188963"/>
                  <a:pt x="2243652" y="190601"/>
                </a:cubicBezTo>
                <a:cubicBezTo>
                  <a:pt x="2242833" y="191693"/>
                  <a:pt x="2239488" y="200635"/>
                  <a:pt x="2233617" y="217428"/>
                </a:cubicBezTo>
                <a:cubicBezTo>
                  <a:pt x="2227746" y="234221"/>
                  <a:pt x="2224675" y="243436"/>
                  <a:pt x="2224402" y="245074"/>
                </a:cubicBezTo>
                <a:cubicBezTo>
                  <a:pt x="2224129" y="246167"/>
                  <a:pt x="2222354" y="250399"/>
                  <a:pt x="2219078" y="257771"/>
                </a:cubicBezTo>
                <a:cubicBezTo>
                  <a:pt x="2215801" y="265144"/>
                  <a:pt x="2214162" y="269717"/>
                  <a:pt x="2214162" y="271492"/>
                </a:cubicBezTo>
                <a:cubicBezTo>
                  <a:pt x="2214162" y="273267"/>
                  <a:pt x="2213343" y="275519"/>
                  <a:pt x="2211705" y="278250"/>
                </a:cubicBezTo>
                <a:cubicBezTo>
                  <a:pt x="2207336" y="286715"/>
                  <a:pt x="2206654" y="295316"/>
                  <a:pt x="2209657" y="304053"/>
                </a:cubicBezTo>
                <a:cubicBezTo>
                  <a:pt x="2211568" y="310060"/>
                  <a:pt x="2213070" y="313064"/>
                  <a:pt x="2214162" y="313064"/>
                </a:cubicBezTo>
                <a:cubicBezTo>
                  <a:pt x="2215255" y="313064"/>
                  <a:pt x="2215801" y="314088"/>
                  <a:pt x="2215801" y="316136"/>
                </a:cubicBezTo>
                <a:cubicBezTo>
                  <a:pt x="2215801" y="318184"/>
                  <a:pt x="2216756" y="319890"/>
                  <a:pt x="2218668" y="321255"/>
                </a:cubicBezTo>
                <a:cubicBezTo>
                  <a:pt x="2220579" y="322621"/>
                  <a:pt x="2221672" y="324668"/>
                  <a:pt x="2221944" y="327399"/>
                </a:cubicBezTo>
                <a:cubicBezTo>
                  <a:pt x="2222217" y="332587"/>
                  <a:pt x="2224129" y="332450"/>
                  <a:pt x="2227678" y="326989"/>
                </a:cubicBezTo>
                <a:cubicBezTo>
                  <a:pt x="2230682" y="322348"/>
                  <a:pt x="2236280" y="312108"/>
                  <a:pt x="2244471" y="296271"/>
                </a:cubicBezTo>
                <a:cubicBezTo>
                  <a:pt x="2252936" y="279615"/>
                  <a:pt x="2257782" y="270605"/>
                  <a:pt x="2259011" y="269239"/>
                </a:cubicBezTo>
                <a:cubicBezTo>
                  <a:pt x="2260240" y="267874"/>
                  <a:pt x="2262356" y="262823"/>
                  <a:pt x="2265359" y="254085"/>
                </a:cubicBezTo>
                <a:cubicBezTo>
                  <a:pt x="2275735" y="226234"/>
                  <a:pt x="2281469" y="206028"/>
                  <a:pt x="2282562" y="193468"/>
                </a:cubicBezTo>
                <a:lnTo>
                  <a:pt x="2283790" y="178723"/>
                </a:lnTo>
                <a:close/>
                <a:moveTo>
                  <a:pt x="898608" y="170941"/>
                </a:moveTo>
                <a:lnTo>
                  <a:pt x="898606" y="170941"/>
                </a:lnTo>
                <a:lnTo>
                  <a:pt x="895740" y="173399"/>
                </a:lnTo>
                <a:lnTo>
                  <a:pt x="888779" y="176265"/>
                </a:lnTo>
                <a:lnTo>
                  <a:pt x="888778" y="176266"/>
                </a:lnTo>
                <a:cubicBezTo>
                  <a:pt x="890143" y="176266"/>
                  <a:pt x="892464" y="175310"/>
                  <a:pt x="895741" y="173399"/>
                </a:cubicBezTo>
                <a:cubicBezTo>
                  <a:pt x="897652" y="172033"/>
                  <a:pt x="898608" y="171214"/>
                  <a:pt x="898608" y="170941"/>
                </a:cubicBezTo>
                <a:close/>
                <a:moveTo>
                  <a:pt x="638936" y="168484"/>
                </a:moveTo>
                <a:cubicBezTo>
                  <a:pt x="640847" y="168484"/>
                  <a:pt x="641803" y="169098"/>
                  <a:pt x="641803" y="170327"/>
                </a:cubicBezTo>
                <a:cubicBezTo>
                  <a:pt x="641803" y="171556"/>
                  <a:pt x="640438" y="172170"/>
                  <a:pt x="637707" y="172170"/>
                </a:cubicBezTo>
                <a:cubicBezTo>
                  <a:pt x="636615" y="172170"/>
                  <a:pt x="635796" y="172033"/>
                  <a:pt x="635250" y="171760"/>
                </a:cubicBezTo>
                <a:cubicBezTo>
                  <a:pt x="634704" y="171487"/>
                  <a:pt x="634567" y="171078"/>
                  <a:pt x="634840" y="170532"/>
                </a:cubicBezTo>
                <a:cubicBezTo>
                  <a:pt x="635659" y="169166"/>
                  <a:pt x="637025" y="168484"/>
                  <a:pt x="638936" y="168484"/>
                </a:cubicBezTo>
                <a:close/>
                <a:moveTo>
                  <a:pt x="2734732" y="146162"/>
                </a:moveTo>
                <a:cubicBezTo>
                  <a:pt x="2736370" y="146026"/>
                  <a:pt x="2740193" y="147527"/>
                  <a:pt x="2746200" y="150667"/>
                </a:cubicBezTo>
                <a:cubicBezTo>
                  <a:pt x="2752207" y="153807"/>
                  <a:pt x="2756440" y="155377"/>
                  <a:pt x="2758897" y="155377"/>
                </a:cubicBezTo>
                <a:cubicBezTo>
                  <a:pt x="2761628" y="155377"/>
                  <a:pt x="2765655" y="156947"/>
                  <a:pt x="2770980" y="160088"/>
                </a:cubicBezTo>
                <a:cubicBezTo>
                  <a:pt x="2776304" y="163228"/>
                  <a:pt x="2778966" y="165617"/>
                  <a:pt x="2778966" y="167255"/>
                </a:cubicBezTo>
                <a:cubicBezTo>
                  <a:pt x="2778966" y="169166"/>
                  <a:pt x="2779376" y="170532"/>
                  <a:pt x="2780195" y="171351"/>
                </a:cubicBezTo>
                <a:cubicBezTo>
                  <a:pt x="2782926" y="174081"/>
                  <a:pt x="2780878" y="176129"/>
                  <a:pt x="2774051" y="177495"/>
                </a:cubicBezTo>
                <a:cubicBezTo>
                  <a:pt x="2769136" y="178587"/>
                  <a:pt x="2761901" y="179269"/>
                  <a:pt x="2752344" y="179542"/>
                </a:cubicBezTo>
                <a:cubicBezTo>
                  <a:pt x="2740603" y="179542"/>
                  <a:pt x="2733504" y="180225"/>
                  <a:pt x="2731046" y="181590"/>
                </a:cubicBezTo>
                <a:cubicBezTo>
                  <a:pt x="2728588" y="182956"/>
                  <a:pt x="2724766" y="183775"/>
                  <a:pt x="2719578" y="184048"/>
                </a:cubicBezTo>
                <a:cubicBezTo>
                  <a:pt x="2713298" y="184594"/>
                  <a:pt x="2706062" y="186642"/>
                  <a:pt x="2697870" y="190191"/>
                </a:cubicBezTo>
                <a:cubicBezTo>
                  <a:pt x="2693775" y="191830"/>
                  <a:pt x="2691112" y="192307"/>
                  <a:pt x="2689884" y="191625"/>
                </a:cubicBezTo>
                <a:cubicBezTo>
                  <a:pt x="2688655" y="190942"/>
                  <a:pt x="2687290" y="191147"/>
                  <a:pt x="2685788" y="192239"/>
                </a:cubicBezTo>
                <a:cubicBezTo>
                  <a:pt x="2684286" y="193331"/>
                  <a:pt x="2680122" y="195243"/>
                  <a:pt x="2673296" y="197973"/>
                </a:cubicBezTo>
                <a:cubicBezTo>
                  <a:pt x="2668381" y="199612"/>
                  <a:pt x="2662169" y="202274"/>
                  <a:pt x="2654660" y="205960"/>
                </a:cubicBezTo>
                <a:cubicBezTo>
                  <a:pt x="2647152" y="209646"/>
                  <a:pt x="2642441" y="212308"/>
                  <a:pt x="2640530" y="213947"/>
                </a:cubicBezTo>
                <a:cubicBezTo>
                  <a:pt x="2639438" y="214766"/>
                  <a:pt x="2635820" y="217223"/>
                  <a:pt x="2629676" y="221319"/>
                </a:cubicBezTo>
                <a:cubicBezTo>
                  <a:pt x="2623532" y="225415"/>
                  <a:pt x="2620051" y="228828"/>
                  <a:pt x="2619232" y="231558"/>
                </a:cubicBezTo>
                <a:lnTo>
                  <a:pt x="2617594" y="235654"/>
                </a:lnTo>
                <a:lnTo>
                  <a:pt x="2625785" y="231558"/>
                </a:lnTo>
                <a:cubicBezTo>
                  <a:pt x="2631246" y="228828"/>
                  <a:pt x="2633976" y="226780"/>
                  <a:pt x="2633976" y="225415"/>
                </a:cubicBezTo>
                <a:cubicBezTo>
                  <a:pt x="2633976" y="224596"/>
                  <a:pt x="2634932" y="223640"/>
                  <a:pt x="2636844" y="222548"/>
                </a:cubicBezTo>
                <a:cubicBezTo>
                  <a:pt x="2638755" y="221456"/>
                  <a:pt x="2640598" y="220773"/>
                  <a:pt x="2642373" y="220500"/>
                </a:cubicBezTo>
                <a:cubicBezTo>
                  <a:pt x="2644148" y="220227"/>
                  <a:pt x="2645308" y="220363"/>
                  <a:pt x="2645854" y="220909"/>
                </a:cubicBezTo>
                <a:cubicBezTo>
                  <a:pt x="2646127" y="222002"/>
                  <a:pt x="2650906" y="221046"/>
                  <a:pt x="2660190" y="218042"/>
                </a:cubicBezTo>
                <a:cubicBezTo>
                  <a:pt x="2674661" y="213128"/>
                  <a:pt x="2684900" y="212172"/>
                  <a:pt x="2690908" y="215175"/>
                </a:cubicBezTo>
                <a:cubicBezTo>
                  <a:pt x="2694184" y="217087"/>
                  <a:pt x="2697392" y="219886"/>
                  <a:pt x="2700533" y="223572"/>
                </a:cubicBezTo>
                <a:cubicBezTo>
                  <a:pt x="2703673" y="227258"/>
                  <a:pt x="2705789" y="231012"/>
                  <a:pt x="2706881" y="234835"/>
                </a:cubicBezTo>
                <a:cubicBezTo>
                  <a:pt x="2708520" y="239204"/>
                  <a:pt x="2710021" y="241388"/>
                  <a:pt x="2711386" y="241388"/>
                </a:cubicBezTo>
                <a:cubicBezTo>
                  <a:pt x="2712206" y="241934"/>
                  <a:pt x="2712547" y="244187"/>
                  <a:pt x="2712410" y="248146"/>
                </a:cubicBezTo>
                <a:cubicBezTo>
                  <a:pt x="2712274" y="252105"/>
                  <a:pt x="2711796" y="256542"/>
                  <a:pt x="2710977" y="261457"/>
                </a:cubicBezTo>
                <a:cubicBezTo>
                  <a:pt x="2710158" y="266372"/>
                  <a:pt x="2709202" y="269376"/>
                  <a:pt x="2708110" y="270468"/>
                </a:cubicBezTo>
                <a:cubicBezTo>
                  <a:pt x="2707291" y="271287"/>
                  <a:pt x="2706881" y="273881"/>
                  <a:pt x="2706881" y="278250"/>
                </a:cubicBezTo>
                <a:cubicBezTo>
                  <a:pt x="2706881" y="282892"/>
                  <a:pt x="2705242" y="288353"/>
                  <a:pt x="2701966" y="294633"/>
                </a:cubicBezTo>
                <a:cubicBezTo>
                  <a:pt x="2698690" y="300913"/>
                  <a:pt x="2695004" y="305828"/>
                  <a:pt x="2690908" y="309378"/>
                </a:cubicBezTo>
                <a:cubicBezTo>
                  <a:pt x="2687904" y="311835"/>
                  <a:pt x="2682853" y="314702"/>
                  <a:pt x="2675754" y="317979"/>
                </a:cubicBezTo>
                <a:cubicBezTo>
                  <a:pt x="2668654" y="321255"/>
                  <a:pt x="2662510" y="323576"/>
                  <a:pt x="2657322" y="324942"/>
                </a:cubicBezTo>
                <a:cubicBezTo>
                  <a:pt x="2655138" y="325488"/>
                  <a:pt x="2653841" y="326307"/>
                  <a:pt x="2653432" y="327399"/>
                </a:cubicBezTo>
                <a:cubicBezTo>
                  <a:pt x="2653022" y="328491"/>
                  <a:pt x="2653226" y="330676"/>
                  <a:pt x="2654046" y="333952"/>
                </a:cubicBezTo>
                <a:cubicBezTo>
                  <a:pt x="2654592" y="336137"/>
                  <a:pt x="2655616" y="337297"/>
                  <a:pt x="2657118" y="337434"/>
                </a:cubicBezTo>
                <a:cubicBezTo>
                  <a:pt x="2658619" y="337570"/>
                  <a:pt x="2663466" y="336956"/>
                  <a:pt x="2671658" y="335590"/>
                </a:cubicBezTo>
                <a:cubicBezTo>
                  <a:pt x="2675480" y="334771"/>
                  <a:pt x="2679986" y="335386"/>
                  <a:pt x="2685174" y="337434"/>
                </a:cubicBezTo>
                <a:cubicBezTo>
                  <a:pt x="2690362" y="339481"/>
                  <a:pt x="2694457" y="342007"/>
                  <a:pt x="2697461" y="345011"/>
                </a:cubicBezTo>
                <a:cubicBezTo>
                  <a:pt x="2700464" y="348014"/>
                  <a:pt x="2701147" y="350472"/>
                  <a:pt x="2699509" y="352383"/>
                </a:cubicBezTo>
                <a:cubicBezTo>
                  <a:pt x="2697870" y="354294"/>
                  <a:pt x="2696778" y="354977"/>
                  <a:pt x="2696232" y="354431"/>
                </a:cubicBezTo>
                <a:cubicBezTo>
                  <a:pt x="2695686" y="353885"/>
                  <a:pt x="2693092" y="355250"/>
                  <a:pt x="2688450" y="358527"/>
                </a:cubicBezTo>
                <a:cubicBezTo>
                  <a:pt x="2682716" y="362895"/>
                  <a:pt x="2671794" y="369176"/>
                  <a:pt x="2655684" y="377367"/>
                </a:cubicBezTo>
                <a:cubicBezTo>
                  <a:pt x="2651861" y="379005"/>
                  <a:pt x="2649746" y="380029"/>
                  <a:pt x="2649336" y="380439"/>
                </a:cubicBezTo>
                <a:cubicBezTo>
                  <a:pt x="2648926" y="380848"/>
                  <a:pt x="2648585" y="384466"/>
                  <a:pt x="2648312" y="391293"/>
                </a:cubicBezTo>
                <a:lnTo>
                  <a:pt x="2647902" y="401942"/>
                </a:lnTo>
                <a:lnTo>
                  <a:pt x="2654046" y="401942"/>
                </a:lnTo>
                <a:cubicBezTo>
                  <a:pt x="2658142" y="401942"/>
                  <a:pt x="2661623" y="402488"/>
                  <a:pt x="2664490" y="403580"/>
                </a:cubicBezTo>
                <a:cubicBezTo>
                  <a:pt x="2667357" y="404672"/>
                  <a:pt x="2673706" y="406310"/>
                  <a:pt x="2683535" y="408495"/>
                </a:cubicBezTo>
                <a:cubicBezTo>
                  <a:pt x="2691727" y="410133"/>
                  <a:pt x="2697392" y="411908"/>
                  <a:pt x="2700533" y="413819"/>
                </a:cubicBezTo>
                <a:cubicBezTo>
                  <a:pt x="2703673" y="415731"/>
                  <a:pt x="2705242" y="418325"/>
                  <a:pt x="2705242" y="421601"/>
                </a:cubicBezTo>
                <a:cubicBezTo>
                  <a:pt x="2705242" y="424059"/>
                  <a:pt x="2704150" y="425629"/>
                  <a:pt x="2701966" y="426311"/>
                </a:cubicBezTo>
                <a:cubicBezTo>
                  <a:pt x="2699782" y="426994"/>
                  <a:pt x="2692410" y="428154"/>
                  <a:pt x="2679849" y="429793"/>
                </a:cubicBezTo>
                <a:cubicBezTo>
                  <a:pt x="2656094" y="432796"/>
                  <a:pt x="2639301" y="434708"/>
                  <a:pt x="2629472" y="435527"/>
                </a:cubicBezTo>
                <a:cubicBezTo>
                  <a:pt x="2619642" y="436346"/>
                  <a:pt x="2605170" y="437029"/>
                  <a:pt x="2586056" y="437575"/>
                </a:cubicBezTo>
                <a:cubicBezTo>
                  <a:pt x="2577592" y="437848"/>
                  <a:pt x="2572268" y="436960"/>
                  <a:pt x="2570083" y="434912"/>
                </a:cubicBezTo>
                <a:cubicBezTo>
                  <a:pt x="2567898" y="432865"/>
                  <a:pt x="2567216" y="428018"/>
                  <a:pt x="2568035" y="420373"/>
                </a:cubicBezTo>
                <a:cubicBezTo>
                  <a:pt x="2568854" y="413546"/>
                  <a:pt x="2569469" y="409382"/>
                  <a:pt x="2569878" y="407880"/>
                </a:cubicBezTo>
                <a:cubicBezTo>
                  <a:pt x="2570288" y="406379"/>
                  <a:pt x="2574725" y="403580"/>
                  <a:pt x="2583189" y="399484"/>
                </a:cubicBezTo>
                <a:cubicBezTo>
                  <a:pt x="2595477" y="393204"/>
                  <a:pt x="2602303" y="389040"/>
                  <a:pt x="2603668" y="386992"/>
                </a:cubicBezTo>
                <a:cubicBezTo>
                  <a:pt x="2605033" y="384944"/>
                  <a:pt x="2602986" y="381326"/>
                  <a:pt x="2597524" y="376138"/>
                </a:cubicBezTo>
                <a:cubicBezTo>
                  <a:pt x="2593429" y="372316"/>
                  <a:pt x="2589060" y="370268"/>
                  <a:pt x="2584418" y="369995"/>
                </a:cubicBezTo>
                <a:cubicBezTo>
                  <a:pt x="2579776" y="369722"/>
                  <a:pt x="2575544" y="371087"/>
                  <a:pt x="2571722" y="374091"/>
                </a:cubicBezTo>
                <a:cubicBezTo>
                  <a:pt x="2569264" y="376002"/>
                  <a:pt x="2567626" y="377026"/>
                  <a:pt x="2566806" y="377162"/>
                </a:cubicBezTo>
                <a:cubicBezTo>
                  <a:pt x="2565987" y="377299"/>
                  <a:pt x="2564895" y="376616"/>
                  <a:pt x="2563530" y="375114"/>
                </a:cubicBezTo>
                <a:cubicBezTo>
                  <a:pt x="2562164" y="373613"/>
                  <a:pt x="2561618" y="372384"/>
                  <a:pt x="2561892" y="371428"/>
                </a:cubicBezTo>
                <a:cubicBezTo>
                  <a:pt x="2562164" y="370473"/>
                  <a:pt x="2563666" y="368630"/>
                  <a:pt x="2566397" y="365899"/>
                </a:cubicBezTo>
                <a:cubicBezTo>
                  <a:pt x="2570493" y="361803"/>
                  <a:pt x="2577592" y="358254"/>
                  <a:pt x="2587695" y="355250"/>
                </a:cubicBezTo>
                <a:cubicBezTo>
                  <a:pt x="2587695" y="355250"/>
                  <a:pt x="2588104" y="355250"/>
                  <a:pt x="2588924" y="355250"/>
                </a:cubicBezTo>
                <a:cubicBezTo>
                  <a:pt x="2606399" y="350335"/>
                  <a:pt x="2616638" y="347195"/>
                  <a:pt x="2619642" y="345830"/>
                </a:cubicBezTo>
                <a:cubicBezTo>
                  <a:pt x="2622645" y="344465"/>
                  <a:pt x="2624284" y="342280"/>
                  <a:pt x="2624556" y="339277"/>
                </a:cubicBezTo>
                <a:cubicBezTo>
                  <a:pt x="2624830" y="336546"/>
                  <a:pt x="2624693" y="335181"/>
                  <a:pt x="2624147" y="335181"/>
                </a:cubicBezTo>
                <a:cubicBezTo>
                  <a:pt x="2623874" y="334908"/>
                  <a:pt x="2623464" y="335044"/>
                  <a:pt x="2622918" y="335590"/>
                </a:cubicBezTo>
                <a:cubicBezTo>
                  <a:pt x="2620734" y="337229"/>
                  <a:pt x="2616980" y="338731"/>
                  <a:pt x="2611655" y="340096"/>
                </a:cubicBezTo>
                <a:cubicBezTo>
                  <a:pt x="2606330" y="341461"/>
                  <a:pt x="2601757" y="342144"/>
                  <a:pt x="2597934" y="342144"/>
                </a:cubicBezTo>
                <a:cubicBezTo>
                  <a:pt x="2594930" y="342144"/>
                  <a:pt x="2592882" y="341734"/>
                  <a:pt x="2591790" y="340915"/>
                </a:cubicBezTo>
                <a:cubicBezTo>
                  <a:pt x="2590698" y="340096"/>
                  <a:pt x="2589606" y="338184"/>
                  <a:pt x="2588514" y="335181"/>
                </a:cubicBezTo>
                <a:cubicBezTo>
                  <a:pt x="2587149" y="332177"/>
                  <a:pt x="2586534" y="329993"/>
                  <a:pt x="2586671" y="328628"/>
                </a:cubicBezTo>
                <a:cubicBezTo>
                  <a:pt x="2586808" y="327262"/>
                  <a:pt x="2587831" y="325078"/>
                  <a:pt x="2589743" y="322075"/>
                </a:cubicBezTo>
                <a:cubicBezTo>
                  <a:pt x="2592200" y="317979"/>
                  <a:pt x="2594248" y="315931"/>
                  <a:pt x="2595886" y="315931"/>
                </a:cubicBezTo>
                <a:cubicBezTo>
                  <a:pt x="2600528" y="315931"/>
                  <a:pt x="2599300" y="313610"/>
                  <a:pt x="2592200" y="308968"/>
                </a:cubicBezTo>
                <a:lnTo>
                  <a:pt x="2585647" y="304872"/>
                </a:lnTo>
                <a:lnTo>
                  <a:pt x="2583599" y="309787"/>
                </a:lnTo>
                <a:cubicBezTo>
                  <a:pt x="2582234" y="313337"/>
                  <a:pt x="2581278" y="318525"/>
                  <a:pt x="2580732" y="325351"/>
                </a:cubicBezTo>
                <a:cubicBezTo>
                  <a:pt x="2579913" y="336273"/>
                  <a:pt x="2575817" y="341871"/>
                  <a:pt x="2568444" y="342144"/>
                </a:cubicBezTo>
                <a:cubicBezTo>
                  <a:pt x="2565168" y="342144"/>
                  <a:pt x="2561618" y="338594"/>
                  <a:pt x="2557796" y="331495"/>
                </a:cubicBezTo>
                <a:cubicBezTo>
                  <a:pt x="2553973" y="324395"/>
                  <a:pt x="2552062" y="317433"/>
                  <a:pt x="2552062" y="310606"/>
                </a:cubicBezTo>
                <a:cubicBezTo>
                  <a:pt x="2551788" y="305965"/>
                  <a:pt x="2550833" y="301323"/>
                  <a:pt x="2549194" y="296681"/>
                </a:cubicBezTo>
                <a:cubicBezTo>
                  <a:pt x="2547829" y="292312"/>
                  <a:pt x="2547625" y="288899"/>
                  <a:pt x="2548580" y="286441"/>
                </a:cubicBezTo>
                <a:cubicBezTo>
                  <a:pt x="2549536" y="283984"/>
                  <a:pt x="2552471" y="280844"/>
                  <a:pt x="2557386" y="277021"/>
                </a:cubicBezTo>
                <a:cubicBezTo>
                  <a:pt x="2562301" y="273199"/>
                  <a:pt x="2567626" y="266372"/>
                  <a:pt x="2573360" y="256542"/>
                </a:cubicBezTo>
                <a:cubicBezTo>
                  <a:pt x="2579094" y="246713"/>
                  <a:pt x="2583258" y="240637"/>
                  <a:pt x="2585852" y="238316"/>
                </a:cubicBezTo>
                <a:cubicBezTo>
                  <a:pt x="2588446" y="235995"/>
                  <a:pt x="2591244" y="231831"/>
                  <a:pt x="2594248" y="225824"/>
                </a:cubicBezTo>
                <a:cubicBezTo>
                  <a:pt x="2597252" y="220090"/>
                  <a:pt x="2597661" y="217223"/>
                  <a:pt x="2595477" y="217223"/>
                </a:cubicBezTo>
                <a:cubicBezTo>
                  <a:pt x="2593566" y="216950"/>
                  <a:pt x="2587149" y="218725"/>
                  <a:pt x="2576227" y="222548"/>
                </a:cubicBezTo>
                <a:cubicBezTo>
                  <a:pt x="2530900" y="238112"/>
                  <a:pt x="2507282" y="245347"/>
                  <a:pt x="2505370" y="244255"/>
                </a:cubicBezTo>
                <a:cubicBezTo>
                  <a:pt x="2504278" y="243436"/>
                  <a:pt x="2503527" y="243709"/>
                  <a:pt x="2503118" y="245074"/>
                </a:cubicBezTo>
                <a:cubicBezTo>
                  <a:pt x="2502708" y="246440"/>
                  <a:pt x="2499841" y="247259"/>
                  <a:pt x="2494516" y="247532"/>
                </a:cubicBezTo>
                <a:cubicBezTo>
                  <a:pt x="2489192" y="247805"/>
                  <a:pt x="2486530" y="248351"/>
                  <a:pt x="2486530" y="249170"/>
                </a:cubicBezTo>
                <a:cubicBezTo>
                  <a:pt x="2486530" y="249989"/>
                  <a:pt x="2485642" y="250058"/>
                  <a:pt x="2483868" y="249375"/>
                </a:cubicBezTo>
                <a:cubicBezTo>
                  <a:pt x="2482092" y="248692"/>
                  <a:pt x="2481205" y="249034"/>
                  <a:pt x="2481205" y="250399"/>
                </a:cubicBezTo>
                <a:cubicBezTo>
                  <a:pt x="2481205" y="251764"/>
                  <a:pt x="2479157" y="252378"/>
                  <a:pt x="2475062" y="252242"/>
                </a:cubicBezTo>
                <a:cubicBezTo>
                  <a:pt x="2470966" y="252105"/>
                  <a:pt x="2464754" y="252515"/>
                  <a:pt x="2456426" y="253471"/>
                </a:cubicBezTo>
                <a:cubicBezTo>
                  <a:pt x="2448098" y="254426"/>
                  <a:pt x="2441067" y="253675"/>
                  <a:pt x="2435333" y="251218"/>
                </a:cubicBezTo>
                <a:cubicBezTo>
                  <a:pt x="2430418" y="249307"/>
                  <a:pt x="2427346" y="246849"/>
                  <a:pt x="2426118" y="243846"/>
                </a:cubicBezTo>
                <a:cubicBezTo>
                  <a:pt x="2424888" y="240842"/>
                  <a:pt x="2425230" y="236746"/>
                  <a:pt x="2427141" y="231558"/>
                </a:cubicBezTo>
                <a:cubicBezTo>
                  <a:pt x="2428233" y="228282"/>
                  <a:pt x="2429531" y="226029"/>
                  <a:pt x="2431032" y="224800"/>
                </a:cubicBezTo>
                <a:cubicBezTo>
                  <a:pt x="2432534" y="223572"/>
                  <a:pt x="2435196" y="222275"/>
                  <a:pt x="2439019" y="220909"/>
                </a:cubicBezTo>
                <a:cubicBezTo>
                  <a:pt x="2445299" y="218725"/>
                  <a:pt x="2449668" y="217087"/>
                  <a:pt x="2452126" y="215995"/>
                </a:cubicBezTo>
                <a:cubicBezTo>
                  <a:pt x="2453491" y="215448"/>
                  <a:pt x="2454310" y="215175"/>
                  <a:pt x="2454583" y="215175"/>
                </a:cubicBezTo>
                <a:cubicBezTo>
                  <a:pt x="2455129" y="215175"/>
                  <a:pt x="2454446" y="215995"/>
                  <a:pt x="2452535" y="217633"/>
                </a:cubicBezTo>
                <a:cubicBezTo>
                  <a:pt x="2450350" y="219271"/>
                  <a:pt x="2449668" y="220500"/>
                  <a:pt x="2450487" y="221319"/>
                </a:cubicBezTo>
                <a:cubicBezTo>
                  <a:pt x="2451306" y="222138"/>
                  <a:pt x="2450350" y="223367"/>
                  <a:pt x="2447620" y="225005"/>
                </a:cubicBezTo>
                <a:cubicBezTo>
                  <a:pt x="2442159" y="228282"/>
                  <a:pt x="2442568" y="229920"/>
                  <a:pt x="2448849" y="229920"/>
                </a:cubicBezTo>
                <a:cubicBezTo>
                  <a:pt x="2453218" y="229920"/>
                  <a:pt x="2459634" y="228964"/>
                  <a:pt x="2468099" y="227053"/>
                </a:cubicBezTo>
                <a:cubicBezTo>
                  <a:pt x="2483662" y="223503"/>
                  <a:pt x="2505097" y="217360"/>
                  <a:pt x="2532402" y="208622"/>
                </a:cubicBezTo>
                <a:cubicBezTo>
                  <a:pt x="2574998" y="194970"/>
                  <a:pt x="2606126" y="185276"/>
                  <a:pt x="2625785" y="179542"/>
                </a:cubicBezTo>
                <a:cubicBezTo>
                  <a:pt x="2642441" y="174354"/>
                  <a:pt x="2653363" y="170941"/>
                  <a:pt x="2658551" y="169303"/>
                </a:cubicBezTo>
                <a:cubicBezTo>
                  <a:pt x="2664012" y="167665"/>
                  <a:pt x="2669268" y="166436"/>
                  <a:pt x="2674320" y="165617"/>
                </a:cubicBezTo>
                <a:cubicBezTo>
                  <a:pt x="2679371" y="164798"/>
                  <a:pt x="2683126" y="163910"/>
                  <a:pt x="2685583" y="162955"/>
                </a:cubicBezTo>
                <a:cubicBezTo>
                  <a:pt x="2688040" y="161999"/>
                  <a:pt x="2692683" y="160770"/>
                  <a:pt x="2699509" y="159268"/>
                </a:cubicBezTo>
                <a:cubicBezTo>
                  <a:pt x="2706335" y="157767"/>
                  <a:pt x="2713502" y="155241"/>
                  <a:pt x="2721012" y="151691"/>
                </a:cubicBezTo>
                <a:cubicBezTo>
                  <a:pt x="2728520" y="148142"/>
                  <a:pt x="2733094" y="146299"/>
                  <a:pt x="2734732" y="146162"/>
                </a:cubicBezTo>
                <a:close/>
                <a:moveTo>
                  <a:pt x="1089264" y="136947"/>
                </a:moveTo>
                <a:cubicBezTo>
                  <a:pt x="1094861" y="137493"/>
                  <a:pt x="1100663" y="139677"/>
                  <a:pt x="1106671" y="143500"/>
                </a:cubicBezTo>
                <a:cubicBezTo>
                  <a:pt x="1113497" y="147869"/>
                  <a:pt x="1118685" y="151145"/>
                  <a:pt x="1122235" y="153330"/>
                </a:cubicBezTo>
                <a:cubicBezTo>
                  <a:pt x="1125784" y="155514"/>
                  <a:pt x="1129334" y="160156"/>
                  <a:pt x="1132883" y="167255"/>
                </a:cubicBezTo>
                <a:cubicBezTo>
                  <a:pt x="1135341" y="172170"/>
                  <a:pt x="1136843" y="176334"/>
                  <a:pt x="1137389" y="179747"/>
                </a:cubicBezTo>
                <a:cubicBezTo>
                  <a:pt x="1137935" y="183160"/>
                  <a:pt x="1138208" y="189509"/>
                  <a:pt x="1138208" y="198792"/>
                </a:cubicBezTo>
                <a:cubicBezTo>
                  <a:pt x="1137935" y="212445"/>
                  <a:pt x="1137116" y="221114"/>
                  <a:pt x="1135751" y="224800"/>
                </a:cubicBezTo>
                <a:cubicBezTo>
                  <a:pt x="1134385" y="228487"/>
                  <a:pt x="1133361" y="235586"/>
                  <a:pt x="1132679" y="246098"/>
                </a:cubicBezTo>
                <a:cubicBezTo>
                  <a:pt x="1131996" y="256611"/>
                  <a:pt x="1131109" y="263096"/>
                  <a:pt x="1130016" y="265553"/>
                </a:cubicBezTo>
                <a:cubicBezTo>
                  <a:pt x="1128378" y="268557"/>
                  <a:pt x="1126671" y="274086"/>
                  <a:pt x="1124897" y="282141"/>
                </a:cubicBezTo>
                <a:cubicBezTo>
                  <a:pt x="1123122" y="290196"/>
                  <a:pt x="1122508" y="294769"/>
                  <a:pt x="1123054" y="295862"/>
                </a:cubicBezTo>
                <a:cubicBezTo>
                  <a:pt x="1123873" y="297227"/>
                  <a:pt x="1123600" y="298660"/>
                  <a:pt x="1122235" y="300162"/>
                </a:cubicBezTo>
                <a:cubicBezTo>
                  <a:pt x="1120869" y="301664"/>
                  <a:pt x="1119367" y="305418"/>
                  <a:pt x="1117729" y="311426"/>
                </a:cubicBezTo>
                <a:cubicBezTo>
                  <a:pt x="1116091" y="317433"/>
                  <a:pt x="1112405" y="327604"/>
                  <a:pt x="1106671" y="341939"/>
                </a:cubicBezTo>
                <a:cubicBezTo>
                  <a:pt x="1100937" y="356274"/>
                  <a:pt x="1098069" y="366309"/>
                  <a:pt x="1098069" y="372043"/>
                </a:cubicBezTo>
                <a:cubicBezTo>
                  <a:pt x="1098069" y="377777"/>
                  <a:pt x="1097046" y="381395"/>
                  <a:pt x="1094998" y="382896"/>
                </a:cubicBezTo>
                <a:cubicBezTo>
                  <a:pt x="1092950" y="384398"/>
                  <a:pt x="1091926" y="386378"/>
                  <a:pt x="1091926" y="388835"/>
                </a:cubicBezTo>
                <a:cubicBezTo>
                  <a:pt x="1091926" y="391293"/>
                  <a:pt x="1090970" y="393545"/>
                  <a:pt x="1089059" y="395593"/>
                </a:cubicBezTo>
                <a:cubicBezTo>
                  <a:pt x="1087147" y="397641"/>
                  <a:pt x="1086192" y="399484"/>
                  <a:pt x="1086192" y="401122"/>
                </a:cubicBezTo>
                <a:cubicBezTo>
                  <a:pt x="1086192" y="403034"/>
                  <a:pt x="1084690" y="404331"/>
                  <a:pt x="1081687" y="405013"/>
                </a:cubicBezTo>
                <a:cubicBezTo>
                  <a:pt x="1078683" y="405696"/>
                  <a:pt x="1075133" y="405764"/>
                  <a:pt x="1071038" y="405218"/>
                </a:cubicBezTo>
                <a:cubicBezTo>
                  <a:pt x="1066396" y="404672"/>
                  <a:pt x="1062368" y="402624"/>
                  <a:pt x="1058955" y="399075"/>
                </a:cubicBezTo>
                <a:cubicBezTo>
                  <a:pt x="1055542" y="395525"/>
                  <a:pt x="1051651" y="389654"/>
                  <a:pt x="1047282" y="381463"/>
                </a:cubicBezTo>
                <a:cubicBezTo>
                  <a:pt x="1045917" y="378459"/>
                  <a:pt x="1044825" y="377299"/>
                  <a:pt x="1044006" y="377981"/>
                </a:cubicBezTo>
                <a:cubicBezTo>
                  <a:pt x="1043187" y="378664"/>
                  <a:pt x="1040593" y="376753"/>
                  <a:pt x="1036224" y="372247"/>
                </a:cubicBezTo>
                <a:cubicBezTo>
                  <a:pt x="1031855" y="367742"/>
                  <a:pt x="1027145" y="365012"/>
                  <a:pt x="1022093" y="364056"/>
                </a:cubicBezTo>
                <a:cubicBezTo>
                  <a:pt x="1017042" y="363100"/>
                  <a:pt x="1014516" y="362076"/>
                  <a:pt x="1014516" y="360984"/>
                </a:cubicBezTo>
                <a:cubicBezTo>
                  <a:pt x="1014516" y="360165"/>
                  <a:pt x="1013288" y="359209"/>
                  <a:pt x="1010830" y="358117"/>
                </a:cubicBezTo>
                <a:cubicBezTo>
                  <a:pt x="1008373" y="357025"/>
                  <a:pt x="1006052" y="356342"/>
                  <a:pt x="1003867" y="356069"/>
                </a:cubicBezTo>
                <a:cubicBezTo>
                  <a:pt x="991307" y="354431"/>
                  <a:pt x="985027" y="352247"/>
                  <a:pt x="985027" y="349516"/>
                </a:cubicBezTo>
                <a:cubicBezTo>
                  <a:pt x="985027" y="346786"/>
                  <a:pt x="983320" y="344123"/>
                  <a:pt x="979907" y="341529"/>
                </a:cubicBezTo>
                <a:cubicBezTo>
                  <a:pt x="976494" y="338935"/>
                  <a:pt x="972740" y="337229"/>
                  <a:pt x="968644" y="336410"/>
                </a:cubicBezTo>
                <a:cubicBezTo>
                  <a:pt x="958814" y="334498"/>
                  <a:pt x="957585" y="333133"/>
                  <a:pt x="964958" y="332314"/>
                </a:cubicBezTo>
                <a:cubicBezTo>
                  <a:pt x="968781" y="332041"/>
                  <a:pt x="974651" y="331904"/>
                  <a:pt x="982569" y="331904"/>
                </a:cubicBezTo>
                <a:cubicBezTo>
                  <a:pt x="998133" y="332177"/>
                  <a:pt x="1008236" y="331836"/>
                  <a:pt x="1012878" y="330880"/>
                </a:cubicBezTo>
                <a:cubicBezTo>
                  <a:pt x="1017520" y="329925"/>
                  <a:pt x="1023459" y="329037"/>
                  <a:pt x="1030695" y="328218"/>
                </a:cubicBezTo>
                <a:cubicBezTo>
                  <a:pt x="1037931" y="327399"/>
                  <a:pt x="1043050" y="326307"/>
                  <a:pt x="1046054" y="324942"/>
                </a:cubicBezTo>
                <a:cubicBezTo>
                  <a:pt x="1049057" y="323576"/>
                  <a:pt x="1050969" y="323303"/>
                  <a:pt x="1051788" y="324122"/>
                </a:cubicBezTo>
                <a:cubicBezTo>
                  <a:pt x="1052607" y="324942"/>
                  <a:pt x="1052402" y="326034"/>
                  <a:pt x="1051173" y="327399"/>
                </a:cubicBezTo>
                <a:cubicBezTo>
                  <a:pt x="1049945" y="328764"/>
                  <a:pt x="1048375" y="329447"/>
                  <a:pt x="1046463" y="329447"/>
                </a:cubicBezTo>
                <a:cubicBezTo>
                  <a:pt x="1044006" y="329447"/>
                  <a:pt x="1042367" y="329993"/>
                  <a:pt x="1041548" y="331085"/>
                </a:cubicBezTo>
                <a:cubicBezTo>
                  <a:pt x="1041002" y="332177"/>
                  <a:pt x="1041548" y="332860"/>
                  <a:pt x="1043187" y="333133"/>
                </a:cubicBezTo>
                <a:cubicBezTo>
                  <a:pt x="1045371" y="333406"/>
                  <a:pt x="1048921" y="333133"/>
                  <a:pt x="1053836" y="332314"/>
                </a:cubicBezTo>
                <a:cubicBezTo>
                  <a:pt x="1056839" y="331495"/>
                  <a:pt x="1059023" y="329993"/>
                  <a:pt x="1060389" y="327809"/>
                </a:cubicBezTo>
                <a:cubicBezTo>
                  <a:pt x="1061754" y="325624"/>
                  <a:pt x="1064484" y="319481"/>
                  <a:pt x="1068580" y="309378"/>
                </a:cubicBezTo>
                <a:cubicBezTo>
                  <a:pt x="1070765" y="303371"/>
                  <a:pt x="1073905" y="295179"/>
                  <a:pt x="1078001" y="284803"/>
                </a:cubicBezTo>
                <a:cubicBezTo>
                  <a:pt x="1082915" y="272789"/>
                  <a:pt x="1088240" y="258181"/>
                  <a:pt x="1093974" y="240979"/>
                </a:cubicBezTo>
                <a:cubicBezTo>
                  <a:pt x="1099708" y="223777"/>
                  <a:pt x="1103394" y="211489"/>
                  <a:pt x="1105033" y="204117"/>
                </a:cubicBezTo>
                <a:cubicBezTo>
                  <a:pt x="1105305" y="202752"/>
                  <a:pt x="1105851" y="200840"/>
                  <a:pt x="1106671" y="198383"/>
                </a:cubicBezTo>
                <a:cubicBezTo>
                  <a:pt x="1109401" y="186369"/>
                  <a:pt x="1110835" y="179201"/>
                  <a:pt x="1110971" y="176880"/>
                </a:cubicBezTo>
                <a:cubicBezTo>
                  <a:pt x="1111108" y="174559"/>
                  <a:pt x="1110084" y="172307"/>
                  <a:pt x="1107899" y="170122"/>
                </a:cubicBezTo>
                <a:cubicBezTo>
                  <a:pt x="1107353" y="169849"/>
                  <a:pt x="1106944" y="169576"/>
                  <a:pt x="1106671" y="169303"/>
                </a:cubicBezTo>
                <a:cubicBezTo>
                  <a:pt x="1104486" y="166846"/>
                  <a:pt x="1102234" y="165344"/>
                  <a:pt x="1099913" y="164798"/>
                </a:cubicBezTo>
                <a:cubicBezTo>
                  <a:pt x="1097592" y="164252"/>
                  <a:pt x="1092745" y="163979"/>
                  <a:pt x="1085373" y="163979"/>
                </a:cubicBezTo>
                <a:cubicBezTo>
                  <a:pt x="1074724" y="163705"/>
                  <a:pt x="1067079" y="164525"/>
                  <a:pt x="1062437" y="166436"/>
                </a:cubicBezTo>
                <a:cubicBezTo>
                  <a:pt x="1047419" y="172443"/>
                  <a:pt x="1037999" y="177085"/>
                  <a:pt x="1034176" y="180362"/>
                </a:cubicBezTo>
                <a:cubicBezTo>
                  <a:pt x="1023800" y="188553"/>
                  <a:pt x="1018612" y="193878"/>
                  <a:pt x="1018612" y="196335"/>
                </a:cubicBezTo>
                <a:cubicBezTo>
                  <a:pt x="1018612" y="197973"/>
                  <a:pt x="1017042" y="199407"/>
                  <a:pt x="1013902" y="200635"/>
                </a:cubicBezTo>
                <a:cubicBezTo>
                  <a:pt x="1010762" y="201864"/>
                  <a:pt x="1006734" y="202479"/>
                  <a:pt x="1001819" y="202479"/>
                </a:cubicBezTo>
                <a:cubicBezTo>
                  <a:pt x="997178" y="202479"/>
                  <a:pt x="994242" y="201864"/>
                  <a:pt x="993014" y="200635"/>
                </a:cubicBezTo>
                <a:cubicBezTo>
                  <a:pt x="991785" y="199407"/>
                  <a:pt x="990897" y="196198"/>
                  <a:pt x="990351" y="191010"/>
                </a:cubicBezTo>
                <a:cubicBezTo>
                  <a:pt x="989805" y="187188"/>
                  <a:pt x="989123" y="184594"/>
                  <a:pt x="988303" y="183229"/>
                </a:cubicBezTo>
                <a:cubicBezTo>
                  <a:pt x="987484" y="181863"/>
                  <a:pt x="988031" y="179542"/>
                  <a:pt x="989942" y="176266"/>
                </a:cubicBezTo>
                <a:cubicBezTo>
                  <a:pt x="991853" y="172989"/>
                  <a:pt x="993218" y="170190"/>
                  <a:pt x="994038" y="167869"/>
                </a:cubicBezTo>
                <a:cubicBezTo>
                  <a:pt x="994857" y="165549"/>
                  <a:pt x="997041" y="164047"/>
                  <a:pt x="1000591" y="163364"/>
                </a:cubicBezTo>
                <a:cubicBezTo>
                  <a:pt x="1004141" y="162682"/>
                  <a:pt x="1007144" y="161658"/>
                  <a:pt x="1009601" y="160292"/>
                </a:cubicBezTo>
                <a:cubicBezTo>
                  <a:pt x="1013424" y="158654"/>
                  <a:pt x="1025302" y="154012"/>
                  <a:pt x="1045235" y="146367"/>
                </a:cubicBezTo>
                <a:cubicBezTo>
                  <a:pt x="1053153" y="143363"/>
                  <a:pt x="1060389" y="141042"/>
                  <a:pt x="1066942" y="139404"/>
                </a:cubicBezTo>
                <a:cubicBezTo>
                  <a:pt x="1076226" y="137220"/>
                  <a:pt x="1083666" y="136400"/>
                  <a:pt x="1089264" y="136947"/>
                </a:cubicBezTo>
                <a:close/>
                <a:moveTo>
                  <a:pt x="275336" y="136358"/>
                </a:moveTo>
                <a:cubicBezTo>
                  <a:pt x="272264" y="135385"/>
                  <a:pt x="267042" y="139404"/>
                  <a:pt x="259670" y="148415"/>
                </a:cubicBezTo>
                <a:cubicBezTo>
                  <a:pt x="252843" y="156606"/>
                  <a:pt x="249430" y="159678"/>
                  <a:pt x="249430" y="157630"/>
                </a:cubicBezTo>
                <a:cubicBezTo>
                  <a:pt x="249430" y="155582"/>
                  <a:pt x="250113" y="154149"/>
                  <a:pt x="251478" y="153330"/>
                </a:cubicBezTo>
                <a:cubicBezTo>
                  <a:pt x="252843" y="152510"/>
                  <a:pt x="253526" y="151350"/>
                  <a:pt x="253526" y="149848"/>
                </a:cubicBezTo>
                <a:cubicBezTo>
                  <a:pt x="253526" y="148346"/>
                  <a:pt x="252570" y="148893"/>
                  <a:pt x="250659" y="151486"/>
                </a:cubicBezTo>
                <a:cubicBezTo>
                  <a:pt x="248748" y="154080"/>
                  <a:pt x="246905" y="155377"/>
                  <a:pt x="245130" y="155377"/>
                </a:cubicBezTo>
                <a:cubicBezTo>
                  <a:pt x="243355" y="155377"/>
                  <a:pt x="242741" y="156606"/>
                  <a:pt x="243287" y="159064"/>
                </a:cubicBezTo>
                <a:cubicBezTo>
                  <a:pt x="243014" y="160975"/>
                  <a:pt x="242467" y="161794"/>
                  <a:pt x="241648" y="161521"/>
                </a:cubicBezTo>
                <a:cubicBezTo>
                  <a:pt x="240556" y="160702"/>
                  <a:pt x="239054" y="162204"/>
                  <a:pt x="237143" y="166026"/>
                </a:cubicBezTo>
                <a:cubicBezTo>
                  <a:pt x="232228" y="176129"/>
                  <a:pt x="229498" y="187734"/>
                  <a:pt x="228951" y="200840"/>
                </a:cubicBezTo>
                <a:cubicBezTo>
                  <a:pt x="228678" y="203844"/>
                  <a:pt x="228951" y="205550"/>
                  <a:pt x="229771" y="205960"/>
                </a:cubicBezTo>
                <a:cubicBezTo>
                  <a:pt x="230590" y="206370"/>
                  <a:pt x="232911" y="206438"/>
                  <a:pt x="236733" y="206165"/>
                </a:cubicBezTo>
                <a:cubicBezTo>
                  <a:pt x="241921" y="205892"/>
                  <a:pt x="245812" y="205004"/>
                  <a:pt x="248406" y="203503"/>
                </a:cubicBezTo>
                <a:cubicBezTo>
                  <a:pt x="251000" y="202001"/>
                  <a:pt x="257076" y="201182"/>
                  <a:pt x="266632" y="201045"/>
                </a:cubicBezTo>
                <a:cubicBezTo>
                  <a:pt x="276189" y="200909"/>
                  <a:pt x="281036" y="200567"/>
                  <a:pt x="281172" y="200021"/>
                </a:cubicBezTo>
                <a:cubicBezTo>
                  <a:pt x="281309" y="199475"/>
                  <a:pt x="281923" y="194628"/>
                  <a:pt x="283015" y="185481"/>
                </a:cubicBezTo>
                <a:cubicBezTo>
                  <a:pt x="284108" y="176334"/>
                  <a:pt x="284381" y="170805"/>
                  <a:pt x="283835" y="168893"/>
                </a:cubicBezTo>
                <a:cubicBezTo>
                  <a:pt x="283288" y="167801"/>
                  <a:pt x="282469" y="167050"/>
                  <a:pt x="281377" y="166641"/>
                </a:cubicBezTo>
                <a:cubicBezTo>
                  <a:pt x="280285" y="166231"/>
                  <a:pt x="279329" y="166163"/>
                  <a:pt x="278510" y="166436"/>
                </a:cubicBezTo>
                <a:cubicBezTo>
                  <a:pt x="277691" y="166709"/>
                  <a:pt x="277281" y="167392"/>
                  <a:pt x="277281" y="168484"/>
                </a:cubicBezTo>
                <a:cubicBezTo>
                  <a:pt x="277008" y="169576"/>
                  <a:pt x="276599" y="170122"/>
                  <a:pt x="276053" y="170122"/>
                </a:cubicBezTo>
                <a:cubicBezTo>
                  <a:pt x="275507" y="169576"/>
                  <a:pt x="275780" y="164661"/>
                  <a:pt x="276872" y="155377"/>
                </a:cubicBezTo>
                <a:cubicBezTo>
                  <a:pt x="277964" y="146094"/>
                  <a:pt x="278237" y="140633"/>
                  <a:pt x="277691" y="138994"/>
                </a:cubicBezTo>
                <a:cubicBezTo>
                  <a:pt x="277145" y="137561"/>
                  <a:pt x="276360" y="136682"/>
                  <a:pt x="275336" y="136358"/>
                </a:cubicBezTo>
                <a:close/>
                <a:moveTo>
                  <a:pt x="561732" y="128857"/>
                </a:moveTo>
                <a:cubicBezTo>
                  <a:pt x="562824" y="128653"/>
                  <a:pt x="563439" y="128755"/>
                  <a:pt x="563575" y="129165"/>
                </a:cubicBezTo>
                <a:cubicBezTo>
                  <a:pt x="563848" y="129438"/>
                  <a:pt x="563302" y="129847"/>
                  <a:pt x="561937" y="130393"/>
                </a:cubicBezTo>
                <a:cubicBezTo>
                  <a:pt x="560026" y="131759"/>
                  <a:pt x="558114" y="132441"/>
                  <a:pt x="556203" y="132441"/>
                </a:cubicBezTo>
                <a:cubicBezTo>
                  <a:pt x="554292" y="132441"/>
                  <a:pt x="554565" y="131759"/>
                  <a:pt x="557022" y="130393"/>
                </a:cubicBezTo>
                <a:cubicBezTo>
                  <a:pt x="559070" y="129574"/>
                  <a:pt x="560640" y="129062"/>
                  <a:pt x="561732" y="128857"/>
                </a:cubicBezTo>
                <a:close/>
                <a:moveTo>
                  <a:pt x="110585" y="126707"/>
                </a:moveTo>
                <a:lnTo>
                  <a:pt x="110584" y="126709"/>
                </a:lnTo>
                <a:lnTo>
                  <a:pt x="111403" y="131622"/>
                </a:lnTo>
                <a:lnTo>
                  <a:pt x="109766" y="136535"/>
                </a:lnTo>
                <a:lnTo>
                  <a:pt x="109766" y="136537"/>
                </a:lnTo>
                <a:cubicBezTo>
                  <a:pt x="110312" y="136537"/>
                  <a:pt x="110858" y="134899"/>
                  <a:pt x="111404" y="131622"/>
                </a:cubicBezTo>
                <a:cubicBezTo>
                  <a:pt x="111951" y="128345"/>
                  <a:pt x="111678" y="126707"/>
                  <a:pt x="110585" y="126707"/>
                </a:cubicBezTo>
                <a:close/>
                <a:moveTo>
                  <a:pt x="274619" y="123533"/>
                </a:moveTo>
                <a:cubicBezTo>
                  <a:pt x="278988" y="124011"/>
                  <a:pt x="283425" y="126025"/>
                  <a:pt x="287930" y="129574"/>
                </a:cubicBezTo>
                <a:cubicBezTo>
                  <a:pt x="297487" y="136947"/>
                  <a:pt x="303289" y="143158"/>
                  <a:pt x="305337" y="148210"/>
                </a:cubicBezTo>
                <a:cubicBezTo>
                  <a:pt x="307385" y="153261"/>
                  <a:pt x="308682" y="164252"/>
                  <a:pt x="309228" y="181181"/>
                </a:cubicBezTo>
                <a:cubicBezTo>
                  <a:pt x="309774" y="201113"/>
                  <a:pt x="309843" y="234084"/>
                  <a:pt x="309433" y="280093"/>
                </a:cubicBezTo>
                <a:cubicBezTo>
                  <a:pt x="309023" y="326102"/>
                  <a:pt x="308546" y="352520"/>
                  <a:pt x="307999" y="359346"/>
                </a:cubicBezTo>
                <a:cubicBezTo>
                  <a:pt x="307999" y="359346"/>
                  <a:pt x="307180" y="367264"/>
                  <a:pt x="305542" y="383101"/>
                </a:cubicBezTo>
                <a:cubicBezTo>
                  <a:pt x="304996" y="391020"/>
                  <a:pt x="303767" y="396481"/>
                  <a:pt x="301856" y="399484"/>
                </a:cubicBezTo>
                <a:cubicBezTo>
                  <a:pt x="299671" y="402761"/>
                  <a:pt x="296122" y="403580"/>
                  <a:pt x="291207" y="401942"/>
                </a:cubicBezTo>
                <a:cubicBezTo>
                  <a:pt x="286292" y="400303"/>
                  <a:pt x="281241" y="396617"/>
                  <a:pt x="276053" y="390883"/>
                </a:cubicBezTo>
                <a:cubicBezTo>
                  <a:pt x="270319" y="384603"/>
                  <a:pt x="267452" y="381122"/>
                  <a:pt x="267452" y="380439"/>
                </a:cubicBezTo>
                <a:cubicBezTo>
                  <a:pt x="267452" y="379756"/>
                  <a:pt x="265745" y="377299"/>
                  <a:pt x="262332" y="373067"/>
                </a:cubicBezTo>
                <a:cubicBezTo>
                  <a:pt x="258919" y="368834"/>
                  <a:pt x="257212" y="365762"/>
                  <a:pt x="257212" y="363851"/>
                </a:cubicBezTo>
                <a:cubicBezTo>
                  <a:pt x="257212" y="358390"/>
                  <a:pt x="252024" y="356342"/>
                  <a:pt x="241648" y="357708"/>
                </a:cubicBezTo>
                <a:cubicBezTo>
                  <a:pt x="237553" y="358254"/>
                  <a:pt x="234617" y="359004"/>
                  <a:pt x="232842" y="359960"/>
                </a:cubicBezTo>
                <a:cubicBezTo>
                  <a:pt x="231068" y="360916"/>
                  <a:pt x="229225" y="362759"/>
                  <a:pt x="227313" y="365489"/>
                </a:cubicBezTo>
                <a:cubicBezTo>
                  <a:pt x="224037" y="370131"/>
                  <a:pt x="220692" y="372384"/>
                  <a:pt x="217279" y="372247"/>
                </a:cubicBezTo>
                <a:cubicBezTo>
                  <a:pt x="213865" y="372111"/>
                  <a:pt x="209838" y="369722"/>
                  <a:pt x="205196" y="365080"/>
                </a:cubicBezTo>
                <a:cubicBezTo>
                  <a:pt x="200281" y="359892"/>
                  <a:pt x="197414" y="355728"/>
                  <a:pt x="196595" y="352588"/>
                </a:cubicBezTo>
                <a:cubicBezTo>
                  <a:pt x="195776" y="349448"/>
                  <a:pt x="194479" y="346171"/>
                  <a:pt x="192704" y="342758"/>
                </a:cubicBezTo>
                <a:cubicBezTo>
                  <a:pt x="190929" y="339345"/>
                  <a:pt x="190042" y="336614"/>
                  <a:pt x="190042" y="334567"/>
                </a:cubicBezTo>
                <a:cubicBezTo>
                  <a:pt x="190042" y="332519"/>
                  <a:pt x="188062" y="329379"/>
                  <a:pt x="184103" y="325146"/>
                </a:cubicBezTo>
                <a:cubicBezTo>
                  <a:pt x="180144" y="320914"/>
                  <a:pt x="178164" y="318252"/>
                  <a:pt x="178164" y="317160"/>
                </a:cubicBezTo>
                <a:cubicBezTo>
                  <a:pt x="178164" y="316067"/>
                  <a:pt x="176799" y="314361"/>
                  <a:pt x="174068" y="312040"/>
                </a:cubicBezTo>
                <a:cubicBezTo>
                  <a:pt x="171338" y="309719"/>
                  <a:pt x="170451" y="307466"/>
                  <a:pt x="171406" y="305282"/>
                </a:cubicBezTo>
                <a:cubicBezTo>
                  <a:pt x="172362" y="303098"/>
                  <a:pt x="174956" y="295862"/>
                  <a:pt x="179188" y="283574"/>
                </a:cubicBezTo>
                <a:cubicBezTo>
                  <a:pt x="183420" y="271287"/>
                  <a:pt x="186083" y="264051"/>
                  <a:pt x="187175" y="261867"/>
                </a:cubicBezTo>
                <a:cubicBezTo>
                  <a:pt x="188267" y="259683"/>
                  <a:pt x="188950" y="258249"/>
                  <a:pt x="189223" y="257566"/>
                </a:cubicBezTo>
                <a:cubicBezTo>
                  <a:pt x="189496" y="256884"/>
                  <a:pt x="190451" y="254563"/>
                  <a:pt x="192090" y="250604"/>
                </a:cubicBezTo>
                <a:cubicBezTo>
                  <a:pt x="193728" y="246644"/>
                  <a:pt x="194684" y="241388"/>
                  <a:pt x="194957" y="234835"/>
                </a:cubicBezTo>
                <a:cubicBezTo>
                  <a:pt x="196049" y="218725"/>
                  <a:pt x="199052" y="202069"/>
                  <a:pt x="203967" y="184867"/>
                </a:cubicBezTo>
                <a:cubicBezTo>
                  <a:pt x="207790" y="171214"/>
                  <a:pt x="208200" y="164934"/>
                  <a:pt x="205196" y="166026"/>
                </a:cubicBezTo>
                <a:cubicBezTo>
                  <a:pt x="204104" y="166299"/>
                  <a:pt x="202875" y="167528"/>
                  <a:pt x="201510" y="169713"/>
                </a:cubicBezTo>
                <a:lnTo>
                  <a:pt x="198643" y="172580"/>
                </a:lnTo>
                <a:cubicBezTo>
                  <a:pt x="198643" y="172580"/>
                  <a:pt x="198779" y="172170"/>
                  <a:pt x="199052" y="171351"/>
                </a:cubicBezTo>
                <a:cubicBezTo>
                  <a:pt x="199872" y="168620"/>
                  <a:pt x="201237" y="164525"/>
                  <a:pt x="203148" y="159064"/>
                </a:cubicBezTo>
                <a:cubicBezTo>
                  <a:pt x="205333" y="153057"/>
                  <a:pt x="210930" y="145275"/>
                  <a:pt x="219941" y="135718"/>
                </a:cubicBezTo>
                <a:cubicBezTo>
                  <a:pt x="223763" y="131895"/>
                  <a:pt x="225675" y="130666"/>
                  <a:pt x="225675" y="132032"/>
                </a:cubicBezTo>
                <a:cubicBezTo>
                  <a:pt x="225675" y="133670"/>
                  <a:pt x="227996" y="134899"/>
                  <a:pt x="232638" y="135718"/>
                </a:cubicBezTo>
                <a:cubicBezTo>
                  <a:pt x="237279" y="136537"/>
                  <a:pt x="240078" y="137834"/>
                  <a:pt x="241034" y="139609"/>
                </a:cubicBezTo>
                <a:cubicBezTo>
                  <a:pt x="241990" y="141384"/>
                  <a:pt x="244584" y="140360"/>
                  <a:pt x="248816" y="136537"/>
                </a:cubicBezTo>
                <a:cubicBezTo>
                  <a:pt x="253048" y="132714"/>
                  <a:pt x="257349" y="129438"/>
                  <a:pt x="261717" y="126707"/>
                </a:cubicBezTo>
                <a:cubicBezTo>
                  <a:pt x="265950" y="124113"/>
                  <a:pt x="270250" y="123055"/>
                  <a:pt x="274619" y="123533"/>
                </a:cubicBezTo>
                <a:close/>
                <a:moveTo>
                  <a:pt x="600949" y="114932"/>
                </a:moveTo>
                <a:cubicBezTo>
                  <a:pt x="601563" y="114727"/>
                  <a:pt x="601802" y="114830"/>
                  <a:pt x="601666" y="115239"/>
                </a:cubicBezTo>
                <a:cubicBezTo>
                  <a:pt x="601666" y="115512"/>
                  <a:pt x="601393" y="115922"/>
                  <a:pt x="600846" y="116468"/>
                </a:cubicBezTo>
                <a:cubicBezTo>
                  <a:pt x="600027" y="117833"/>
                  <a:pt x="598867" y="118516"/>
                  <a:pt x="597365" y="118516"/>
                </a:cubicBezTo>
                <a:cubicBezTo>
                  <a:pt x="595863" y="118516"/>
                  <a:pt x="596068" y="117833"/>
                  <a:pt x="597980" y="116468"/>
                </a:cubicBezTo>
                <a:cubicBezTo>
                  <a:pt x="599345" y="115649"/>
                  <a:pt x="600335" y="115137"/>
                  <a:pt x="600949" y="114932"/>
                </a:cubicBezTo>
                <a:close/>
                <a:moveTo>
                  <a:pt x="2956516" y="113191"/>
                </a:moveTo>
                <a:cubicBezTo>
                  <a:pt x="2957472" y="113191"/>
                  <a:pt x="2958359" y="113874"/>
                  <a:pt x="2959178" y="115239"/>
                </a:cubicBezTo>
                <a:cubicBezTo>
                  <a:pt x="2959997" y="116604"/>
                  <a:pt x="2962591" y="117150"/>
                  <a:pt x="2966960" y="116877"/>
                </a:cubicBezTo>
                <a:cubicBezTo>
                  <a:pt x="2972694" y="116604"/>
                  <a:pt x="2976449" y="116673"/>
                  <a:pt x="2978223" y="117082"/>
                </a:cubicBezTo>
                <a:cubicBezTo>
                  <a:pt x="2979999" y="117492"/>
                  <a:pt x="2980886" y="118516"/>
                  <a:pt x="2980886" y="120154"/>
                </a:cubicBezTo>
                <a:cubicBezTo>
                  <a:pt x="2980886" y="122065"/>
                  <a:pt x="2982251" y="123294"/>
                  <a:pt x="2984981" y="123840"/>
                </a:cubicBezTo>
                <a:cubicBezTo>
                  <a:pt x="2991262" y="125478"/>
                  <a:pt x="2995221" y="134762"/>
                  <a:pt x="2996859" y="151691"/>
                </a:cubicBezTo>
                <a:cubicBezTo>
                  <a:pt x="2997679" y="160702"/>
                  <a:pt x="2997132" y="165207"/>
                  <a:pt x="2995221" y="165207"/>
                </a:cubicBezTo>
                <a:cubicBezTo>
                  <a:pt x="2993309" y="165207"/>
                  <a:pt x="2990169" y="167119"/>
                  <a:pt x="2985801" y="170941"/>
                </a:cubicBezTo>
                <a:cubicBezTo>
                  <a:pt x="2982797" y="173672"/>
                  <a:pt x="2980886" y="176675"/>
                  <a:pt x="2980067" y="179952"/>
                </a:cubicBezTo>
                <a:cubicBezTo>
                  <a:pt x="2979247" y="183229"/>
                  <a:pt x="2978155" y="192103"/>
                  <a:pt x="2976790" y="206574"/>
                </a:cubicBezTo>
                <a:cubicBezTo>
                  <a:pt x="2974879" y="226780"/>
                  <a:pt x="2973923" y="244392"/>
                  <a:pt x="2973923" y="259410"/>
                </a:cubicBezTo>
                <a:cubicBezTo>
                  <a:pt x="2973650" y="269239"/>
                  <a:pt x="2973309" y="275656"/>
                  <a:pt x="2972899" y="278660"/>
                </a:cubicBezTo>
                <a:cubicBezTo>
                  <a:pt x="2972489" y="281663"/>
                  <a:pt x="2971329" y="284121"/>
                  <a:pt x="2969418" y="286032"/>
                </a:cubicBezTo>
                <a:cubicBezTo>
                  <a:pt x="2966414" y="289035"/>
                  <a:pt x="2963274" y="289855"/>
                  <a:pt x="2959997" y="288489"/>
                </a:cubicBezTo>
                <a:cubicBezTo>
                  <a:pt x="2951533" y="284940"/>
                  <a:pt x="2945799" y="283301"/>
                  <a:pt x="2942795" y="283574"/>
                </a:cubicBezTo>
                <a:cubicBezTo>
                  <a:pt x="2941430" y="283847"/>
                  <a:pt x="2940611" y="283370"/>
                  <a:pt x="2940338" y="282141"/>
                </a:cubicBezTo>
                <a:cubicBezTo>
                  <a:pt x="2940065" y="280912"/>
                  <a:pt x="2940201" y="277840"/>
                  <a:pt x="2940747" y="272926"/>
                </a:cubicBezTo>
                <a:cubicBezTo>
                  <a:pt x="2941293" y="265553"/>
                  <a:pt x="2942181" y="259546"/>
                  <a:pt x="2943410" y="254904"/>
                </a:cubicBezTo>
                <a:cubicBezTo>
                  <a:pt x="2944638" y="250262"/>
                  <a:pt x="2944638" y="246781"/>
                  <a:pt x="2943410" y="244460"/>
                </a:cubicBezTo>
                <a:cubicBezTo>
                  <a:pt x="2942181" y="242139"/>
                  <a:pt x="2942181" y="237497"/>
                  <a:pt x="2943410" y="230534"/>
                </a:cubicBezTo>
                <a:cubicBezTo>
                  <a:pt x="2944638" y="223572"/>
                  <a:pt x="2945594" y="208690"/>
                  <a:pt x="2946277" y="185891"/>
                </a:cubicBezTo>
                <a:cubicBezTo>
                  <a:pt x="2946959" y="163091"/>
                  <a:pt x="2947778" y="150121"/>
                  <a:pt x="2948734" y="146981"/>
                </a:cubicBezTo>
                <a:cubicBezTo>
                  <a:pt x="2949690" y="143841"/>
                  <a:pt x="2949349" y="142271"/>
                  <a:pt x="2947710" y="142271"/>
                </a:cubicBezTo>
                <a:cubicBezTo>
                  <a:pt x="2945253" y="142271"/>
                  <a:pt x="2942659" y="136947"/>
                  <a:pt x="2939928" y="126298"/>
                </a:cubicBezTo>
                <a:cubicBezTo>
                  <a:pt x="2939109" y="123021"/>
                  <a:pt x="2939860" y="121383"/>
                  <a:pt x="2942181" y="121383"/>
                </a:cubicBezTo>
                <a:cubicBezTo>
                  <a:pt x="2944502" y="121383"/>
                  <a:pt x="2945662" y="120632"/>
                  <a:pt x="2945662" y="119130"/>
                </a:cubicBezTo>
                <a:cubicBezTo>
                  <a:pt x="2945662" y="117628"/>
                  <a:pt x="2947164" y="116331"/>
                  <a:pt x="2950168" y="115239"/>
                </a:cubicBezTo>
                <a:cubicBezTo>
                  <a:pt x="2953444" y="113874"/>
                  <a:pt x="2955560" y="113191"/>
                  <a:pt x="2956516" y="113191"/>
                </a:cubicBezTo>
                <a:close/>
                <a:moveTo>
                  <a:pt x="1713048" y="110939"/>
                </a:moveTo>
                <a:cubicBezTo>
                  <a:pt x="1714822" y="111075"/>
                  <a:pt x="1720215" y="112509"/>
                  <a:pt x="1729226" y="115239"/>
                </a:cubicBezTo>
                <a:cubicBezTo>
                  <a:pt x="1741786" y="119062"/>
                  <a:pt x="1749158" y="121588"/>
                  <a:pt x="1751343" y="122816"/>
                </a:cubicBezTo>
                <a:cubicBezTo>
                  <a:pt x="1753527" y="124045"/>
                  <a:pt x="1755575" y="124659"/>
                  <a:pt x="1757486" y="124659"/>
                </a:cubicBezTo>
                <a:cubicBezTo>
                  <a:pt x="1759398" y="124659"/>
                  <a:pt x="1760695" y="126093"/>
                  <a:pt x="1761377" y="128960"/>
                </a:cubicBezTo>
                <a:cubicBezTo>
                  <a:pt x="1762060" y="131827"/>
                  <a:pt x="1761719" y="134626"/>
                  <a:pt x="1760353" y="137356"/>
                </a:cubicBezTo>
                <a:cubicBezTo>
                  <a:pt x="1759261" y="139814"/>
                  <a:pt x="1756121" y="142203"/>
                  <a:pt x="1750933" y="144524"/>
                </a:cubicBezTo>
                <a:cubicBezTo>
                  <a:pt x="1745745" y="146845"/>
                  <a:pt x="1740148" y="148415"/>
                  <a:pt x="1734140" y="149234"/>
                </a:cubicBezTo>
                <a:cubicBezTo>
                  <a:pt x="1730318" y="149780"/>
                  <a:pt x="1727724" y="150736"/>
                  <a:pt x="1726359" y="152101"/>
                </a:cubicBezTo>
                <a:cubicBezTo>
                  <a:pt x="1724993" y="153466"/>
                  <a:pt x="1722672" y="154149"/>
                  <a:pt x="1719396" y="154149"/>
                </a:cubicBezTo>
                <a:cubicBezTo>
                  <a:pt x="1716119" y="154149"/>
                  <a:pt x="1711750" y="155514"/>
                  <a:pt x="1706290" y="158244"/>
                </a:cubicBezTo>
                <a:cubicBezTo>
                  <a:pt x="1685811" y="168074"/>
                  <a:pt x="1674479" y="192103"/>
                  <a:pt x="1672295" y="230330"/>
                </a:cubicBezTo>
                <a:cubicBezTo>
                  <a:pt x="1671476" y="242071"/>
                  <a:pt x="1670656" y="249034"/>
                  <a:pt x="1669837" y="251218"/>
                </a:cubicBezTo>
                <a:cubicBezTo>
                  <a:pt x="1668472" y="253675"/>
                  <a:pt x="1667516" y="263027"/>
                  <a:pt x="1666970" y="279274"/>
                </a:cubicBezTo>
                <a:cubicBezTo>
                  <a:pt x="1666424" y="295520"/>
                  <a:pt x="1666697" y="305965"/>
                  <a:pt x="1667789" y="310606"/>
                </a:cubicBezTo>
                <a:cubicBezTo>
                  <a:pt x="1674070" y="337911"/>
                  <a:pt x="1672977" y="351427"/>
                  <a:pt x="1664513" y="351154"/>
                </a:cubicBezTo>
                <a:cubicBezTo>
                  <a:pt x="1662328" y="350881"/>
                  <a:pt x="1659734" y="349653"/>
                  <a:pt x="1656731" y="347468"/>
                </a:cubicBezTo>
                <a:cubicBezTo>
                  <a:pt x="1652635" y="344192"/>
                  <a:pt x="1648949" y="337775"/>
                  <a:pt x="1645672" y="328218"/>
                </a:cubicBezTo>
                <a:cubicBezTo>
                  <a:pt x="1640211" y="312381"/>
                  <a:pt x="1637140" y="302415"/>
                  <a:pt x="1636457" y="298319"/>
                </a:cubicBezTo>
                <a:cubicBezTo>
                  <a:pt x="1635774" y="294223"/>
                  <a:pt x="1636525" y="291083"/>
                  <a:pt x="1638710" y="288899"/>
                </a:cubicBezTo>
                <a:cubicBezTo>
                  <a:pt x="1640621" y="287534"/>
                  <a:pt x="1641986" y="283438"/>
                  <a:pt x="1642805" y="276612"/>
                </a:cubicBezTo>
                <a:cubicBezTo>
                  <a:pt x="1647174" y="241661"/>
                  <a:pt x="1652226" y="213128"/>
                  <a:pt x="1657960" y="191010"/>
                </a:cubicBezTo>
                <a:cubicBezTo>
                  <a:pt x="1659871" y="183911"/>
                  <a:pt x="1662738" y="175993"/>
                  <a:pt x="1666561" y="167255"/>
                </a:cubicBezTo>
                <a:cubicBezTo>
                  <a:pt x="1668745" y="162067"/>
                  <a:pt x="1669291" y="158995"/>
                  <a:pt x="1668199" y="158040"/>
                </a:cubicBezTo>
                <a:cubicBezTo>
                  <a:pt x="1667107" y="157084"/>
                  <a:pt x="1661373" y="155924"/>
                  <a:pt x="1650997" y="154558"/>
                </a:cubicBezTo>
                <a:cubicBezTo>
                  <a:pt x="1634341" y="152101"/>
                  <a:pt x="1626013" y="148415"/>
                  <a:pt x="1626013" y="143500"/>
                </a:cubicBezTo>
                <a:cubicBezTo>
                  <a:pt x="1626013" y="141315"/>
                  <a:pt x="1627310" y="139882"/>
                  <a:pt x="1629904" y="139199"/>
                </a:cubicBezTo>
                <a:cubicBezTo>
                  <a:pt x="1632498" y="138517"/>
                  <a:pt x="1638982" y="137766"/>
                  <a:pt x="1649358" y="136947"/>
                </a:cubicBezTo>
                <a:cubicBezTo>
                  <a:pt x="1662192" y="136400"/>
                  <a:pt x="1671271" y="134967"/>
                  <a:pt x="1676595" y="132646"/>
                </a:cubicBezTo>
                <a:cubicBezTo>
                  <a:pt x="1681920" y="130325"/>
                  <a:pt x="1687176" y="128345"/>
                  <a:pt x="1692364" y="126707"/>
                </a:cubicBezTo>
                <a:cubicBezTo>
                  <a:pt x="1701374" y="123704"/>
                  <a:pt x="1706972" y="119335"/>
                  <a:pt x="1709156" y="113601"/>
                </a:cubicBezTo>
                <a:cubicBezTo>
                  <a:pt x="1709976" y="111689"/>
                  <a:pt x="1711273" y="110802"/>
                  <a:pt x="1713048" y="110939"/>
                </a:cubicBezTo>
                <a:close/>
                <a:moveTo>
                  <a:pt x="2649949" y="110734"/>
                </a:moveTo>
                <a:cubicBezTo>
                  <a:pt x="2647219" y="110734"/>
                  <a:pt x="2643669" y="111416"/>
                  <a:pt x="2639300" y="112782"/>
                </a:cubicBezTo>
                <a:cubicBezTo>
                  <a:pt x="2634931" y="114147"/>
                  <a:pt x="2631928" y="115512"/>
                  <a:pt x="2630289" y="116877"/>
                </a:cubicBezTo>
                <a:cubicBezTo>
                  <a:pt x="2628651" y="118516"/>
                  <a:pt x="2625716" y="120017"/>
                  <a:pt x="2621484" y="121383"/>
                </a:cubicBezTo>
                <a:cubicBezTo>
                  <a:pt x="2617251" y="122748"/>
                  <a:pt x="2614589" y="123158"/>
                  <a:pt x="2613497" y="122611"/>
                </a:cubicBezTo>
                <a:cubicBezTo>
                  <a:pt x="2612678" y="122065"/>
                  <a:pt x="2610767" y="122338"/>
                  <a:pt x="2607763" y="123431"/>
                </a:cubicBezTo>
                <a:cubicBezTo>
                  <a:pt x="2605851" y="124250"/>
                  <a:pt x="2604623" y="125274"/>
                  <a:pt x="2604077" y="126502"/>
                </a:cubicBezTo>
                <a:cubicBezTo>
                  <a:pt x="2603531" y="127731"/>
                  <a:pt x="2603121" y="130257"/>
                  <a:pt x="2602848" y="134080"/>
                </a:cubicBezTo>
                <a:cubicBezTo>
                  <a:pt x="2602575" y="140087"/>
                  <a:pt x="2603394" y="144319"/>
                  <a:pt x="2605305" y="146776"/>
                </a:cubicBezTo>
                <a:cubicBezTo>
                  <a:pt x="2606671" y="148415"/>
                  <a:pt x="2608173" y="149166"/>
                  <a:pt x="2609811" y="149029"/>
                </a:cubicBezTo>
                <a:cubicBezTo>
                  <a:pt x="2611449" y="148893"/>
                  <a:pt x="2616364" y="147596"/>
                  <a:pt x="2624555" y="145138"/>
                </a:cubicBezTo>
                <a:cubicBezTo>
                  <a:pt x="2626194" y="144592"/>
                  <a:pt x="2626194" y="143363"/>
                  <a:pt x="2624555" y="141452"/>
                </a:cubicBezTo>
                <a:cubicBezTo>
                  <a:pt x="2623737" y="140360"/>
                  <a:pt x="2623395" y="139677"/>
                  <a:pt x="2623531" y="139404"/>
                </a:cubicBezTo>
                <a:cubicBezTo>
                  <a:pt x="2623668" y="139131"/>
                  <a:pt x="2624283" y="139268"/>
                  <a:pt x="2625375" y="139814"/>
                </a:cubicBezTo>
                <a:cubicBezTo>
                  <a:pt x="2628651" y="140906"/>
                  <a:pt x="2633020" y="140701"/>
                  <a:pt x="2638481" y="139199"/>
                </a:cubicBezTo>
                <a:cubicBezTo>
                  <a:pt x="2643942" y="137697"/>
                  <a:pt x="2648038" y="135718"/>
                  <a:pt x="2650768" y="133260"/>
                </a:cubicBezTo>
                <a:cubicBezTo>
                  <a:pt x="2654045" y="129984"/>
                  <a:pt x="2656844" y="126639"/>
                  <a:pt x="2659165" y="123226"/>
                </a:cubicBezTo>
                <a:cubicBezTo>
                  <a:pt x="2661485" y="119813"/>
                  <a:pt x="2662373" y="117765"/>
                  <a:pt x="2661827" y="117082"/>
                </a:cubicBezTo>
                <a:cubicBezTo>
                  <a:pt x="2661281" y="116400"/>
                  <a:pt x="2657185" y="117970"/>
                  <a:pt x="2649539" y="121792"/>
                </a:cubicBezTo>
                <a:cubicBezTo>
                  <a:pt x="2641894" y="125615"/>
                  <a:pt x="2637730" y="127526"/>
                  <a:pt x="2637047" y="127526"/>
                </a:cubicBezTo>
                <a:cubicBezTo>
                  <a:pt x="2636365" y="127526"/>
                  <a:pt x="2639027" y="124659"/>
                  <a:pt x="2645034" y="118925"/>
                </a:cubicBezTo>
                <a:cubicBezTo>
                  <a:pt x="2650495" y="113464"/>
                  <a:pt x="2652133" y="110734"/>
                  <a:pt x="2649949" y="110734"/>
                </a:cubicBezTo>
                <a:close/>
                <a:moveTo>
                  <a:pt x="1331527" y="108276"/>
                </a:moveTo>
                <a:cubicBezTo>
                  <a:pt x="1337261" y="108276"/>
                  <a:pt x="1341016" y="112236"/>
                  <a:pt x="1342791" y="120154"/>
                </a:cubicBezTo>
                <a:cubicBezTo>
                  <a:pt x="1344565" y="128072"/>
                  <a:pt x="1344088" y="138585"/>
                  <a:pt x="1341357" y="151691"/>
                </a:cubicBezTo>
                <a:cubicBezTo>
                  <a:pt x="1338900" y="164252"/>
                  <a:pt x="1337261" y="176129"/>
                  <a:pt x="1336442" y="187324"/>
                </a:cubicBezTo>
                <a:lnTo>
                  <a:pt x="1335213" y="198383"/>
                </a:lnTo>
                <a:lnTo>
                  <a:pt x="1341357" y="191830"/>
                </a:lnTo>
                <a:cubicBezTo>
                  <a:pt x="1345453" y="187461"/>
                  <a:pt x="1348047" y="185276"/>
                  <a:pt x="1349139" y="185276"/>
                </a:cubicBezTo>
                <a:cubicBezTo>
                  <a:pt x="1350231" y="185276"/>
                  <a:pt x="1351597" y="183229"/>
                  <a:pt x="1353235" y="179133"/>
                </a:cubicBezTo>
                <a:cubicBezTo>
                  <a:pt x="1358696" y="164115"/>
                  <a:pt x="1363474" y="156060"/>
                  <a:pt x="1367570" y="154968"/>
                </a:cubicBezTo>
                <a:cubicBezTo>
                  <a:pt x="1370300" y="154422"/>
                  <a:pt x="1374533" y="154831"/>
                  <a:pt x="1380267" y="156197"/>
                </a:cubicBezTo>
                <a:cubicBezTo>
                  <a:pt x="1384089" y="157016"/>
                  <a:pt x="1386547" y="157903"/>
                  <a:pt x="1387639" y="158859"/>
                </a:cubicBezTo>
                <a:cubicBezTo>
                  <a:pt x="1388731" y="159815"/>
                  <a:pt x="1389551" y="161794"/>
                  <a:pt x="1390097" y="164798"/>
                </a:cubicBezTo>
                <a:cubicBezTo>
                  <a:pt x="1390916" y="169440"/>
                  <a:pt x="1389482" y="174354"/>
                  <a:pt x="1385796" y="179542"/>
                </a:cubicBezTo>
                <a:cubicBezTo>
                  <a:pt x="1382110" y="184730"/>
                  <a:pt x="1373577" y="194151"/>
                  <a:pt x="1360197" y="207803"/>
                </a:cubicBezTo>
                <a:lnTo>
                  <a:pt x="1339309" y="228691"/>
                </a:lnTo>
                <a:lnTo>
                  <a:pt x="1345043" y="235245"/>
                </a:lnTo>
                <a:lnTo>
                  <a:pt x="1350777" y="241388"/>
                </a:lnTo>
                <a:lnTo>
                  <a:pt x="1358969" y="231558"/>
                </a:lnTo>
                <a:cubicBezTo>
                  <a:pt x="1364703" y="225278"/>
                  <a:pt x="1369140" y="219749"/>
                  <a:pt x="1372280" y="214971"/>
                </a:cubicBezTo>
                <a:cubicBezTo>
                  <a:pt x="1375420" y="210192"/>
                  <a:pt x="1377673" y="207257"/>
                  <a:pt x="1379038" y="206165"/>
                </a:cubicBezTo>
                <a:cubicBezTo>
                  <a:pt x="1379584" y="205892"/>
                  <a:pt x="1379857" y="206028"/>
                  <a:pt x="1379857" y="206574"/>
                </a:cubicBezTo>
                <a:cubicBezTo>
                  <a:pt x="1379584" y="207667"/>
                  <a:pt x="1378355" y="209987"/>
                  <a:pt x="1376171" y="213537"/>
                </a:cubicBezTo>
                <a:cubicBezTo>
                  <a:pt x="1372621" y="219271"/>
                  <a:pt x="1369891" y="224459"/>
                  <a:pt x="1367979" y="229101"/>
                </a:cubicBezTo>
                <a:cubicBezTo>
                  <a:pt x="1366068" y="233743"/>
                  <a:pt x="1364430" y="237156"/>
                  <a:pt x="1363065" y="239340"/>
                </a:cubicBezTo>
                <a:cubicBezTo>
                  <a:pt x="1360607" y="243982"/>
                  <a:pt x="1362245" y="253266"/>
                  <a:pt x="1367979" y="267191"/>
                </a:cubicBezTo>
                <a:cubicBezTo>
                  <a:pt x="1370164" y="272379"/>
                  <a:pt x="1371120" y="275929"/>
                  <a:pt x="1370847" y="277840"/>
                </a:cubicBezTo>
                <a:cubicBezTo>
                  <a:pt x="1370573" y="279752"/>
                  <a:pt x="1369072" y="280707"/>
                  <a:pt x="1366341" y="280707"/>
                </a:cubicBezTo>
                <a:cubicBezTo>
                  <a:pt x="1362519" y="280707"/>
                  <a:pt x="1359037" y="278933"/>
                  <a:pt x="1355897" y="275383"/>
                </a:cubicBezTo>
                <a:cubicBezTo>
                  <a:pt x="1352757" y="271833"/>
                  <a:pt x="1348593" y="265280"/>
                  <a:pt x="1343405" y="255723"/>
                </a:cubicBezTo>
                <a:cubicBezTo>
                  <a:pt x="1337125" y="243982"/>
                  <a:pt x="1333302" y="237907"/>
                  <a:pt x="1331937" y="237497"/>
                </a:cubicBezTo>
                <a:cubicBezTo>
                  <a:pt x="1330572" y="237088"/>
                  <a:pt x="1329070" y="240364"/>
                  <a:pt x="1327431" y="247327"/>
                </a:cubicBezTo>
                <a:cubicBezTo>
                  <a:pt x="1325793" y="254290"/>
                  <a:pt x="1324496" y="258454"/>
                  <a:pt x="1323541" y="259819"/>
                </a:cubicBezTo>
                <a:cubicBezTo>
                  <a:pt x="1322585" y="261184"/>
                  <a:pt x="1320947" y="267055"/>
                  <a:pt x="1318626" y="277431"/>
                </a:cubicBezTo>
                <a:cubicBezTo>
                  <a:pt x="1316305" y="287807"/>
                  <a:pt x="1314257" y="293268"/>
                  <a:pt x="1312482" y="293814"/>
                </a:cubicBezTo>
                <a:cubicBezTo>
                  <a:pt x="1310707" y="294360"/>
                  <a:pt x="1309820" y="296271"/>
                  <a:pt x="1309820" y="299548"/>
                </a:cubicBezTo>
                <a:cubicBezTo>
                  <a:pt x="1309820" y="302824"/>
                  <a:pt x="1308864" y="306374"/>
                  <a:pt x="1306953" y="310197"/>
                </a:cubicBezTo>
                <a:cubicBezTo>
                  <a:pt x="1304495" y="314566"/>
                  <a:pt x="1300127" y="319617"/>
                  <a:pt x="1293846" y="325351"/>
                </a:cubicBezTo>
                <a:cubicBezTo>
                  <a:pt x="1287566" y="331085"/>
                  <a:pt x="1283197" y="333952"/>
                  <a:pt x="1280740" y="333952"/>
                </a:cubicBezTo>
                <a:cubicBezTo>
                  <a:pt x="1277737" y="333952"/>
                  <a:pt x="1275825" y="334635"/>
                  <a:pt x="1275006" y="336000"/>
                </a:cubicBezTo>
                <a:cubicBezTo>
                  <a:pt x="1274187" y="337365"/>
                  <a:pt x="1272549" y="338048"/>
                  <a:pt x="1270091" y="338048"/>
                </a:cubicBezTo>
                <a:cubicBezTo>
                  <a:pt x="1267634" y="338048"/>
                  <a:pt x="1263743" y="336887"/>
                  <a:pt x="1258418" y="334567"/>
                </a:cubicBezTo>
                <a:cubicBezTo>
                  <a:pt x="1253094" y="332246"/>
                  <a:pt x="1250431" y="330539"/>
                  <a:pt x="1250431" y="329447"/>
                </a:cubicBezTo>
                <a:cubicBezTo>
                  <a:pt x="1250431" y="328628"/>
                  <a:pt x="1249407" y="328218"/>
                  <a:pt x="1247360" y="328218"/>
                </a:cubicBezTo>
                <a:cubicBezTo>
                  <a:pt x="1245312" y="328218"/>
                  <a:pt x="1244288" y="327331"/>
                  <a:pt x="1244288" y="325556"/>
                </a:cubicBezTo>
                <a:cubicBezTo>
                  <a:pt x="1244288" y="323781"/>
                  <a:pt x="1242991" y="322075"/>
                  <a:pt x="1240397" y="320436"/>
                </a:cubicBezTo>
                <a:cubicBezTo>
                  <a:pt x="1237803" y="318798"/>
                  <a:pt x="1236915" y="317023"/>
                  <a:pt x="1237735" y="315112"/>
                </a:cubicBezTo>
                <a:cubicBezTo>
                  <a:pt x="1238554" y="313200"/>
                  <a:pt x="1238213" y="312245"/>
                  <a:pt x="1236711" y="312245"/>
                </a:cubicBezTo>
                <a:cubicBezTo>
                  <a:pt x="1235209" y="312245"/>
                  <a:pt x="1234458" y="311494"/>
                  <a:pt x="1234458" y="309992"/>
                </a:cubicBezTo>
                <a:cubicBezTo>
                  <a:pt x="1234458" y="308490"/>
                  <a:pt x="1236165" y="306169"/>
                  <a:pt x="1239578" y="303029"/>
                </a:cubicBezTo>
                <a:cubicBezTo>
                  <a:pt x="1242991" y="299889"/>
                  <a:pt x="1245448" y="298319"/>
                  <a:pt x="1246950" y="298319"/>
                </a:cubicBezTo>
                <a:cubicBezTo>
                  <a:pt x="1248452" y="298319"/>
                  <a:pt x="1252479" y="295520"/>
                  <a:pt x="1259033" y="289923"/>
                </a:cubicBezTo>
                <a:cubicBezTo>
                  <a:pt x="1265586" y="284325"/>
                  <a:pt x="1271320" y="276339"/>
                  <a:pt x="1276235" y="265963"/>
                </a:cubicBezTo>
                <a:cubicBezTo>
                  <a:pt x="1287976" y="240296"/>
                  <a:pt x="1296713" y="214220"/>
                  <a:pt x="1302447" y="187734"/>
                </a:cubicBezTo>
                <a:cubicBezTo>
                  <a:pt x="1304359" y="178996"/>
                  <a:pt x="1304495" y="175037"/>
                  <a:pt x="1302857" y="175856"/>
                </a:cubicBezTo>
                <a:cubicBezTo>
                  <a:pt x="1302038" y="176129"/>
                  <a:pt x="1300946" y="177495"/>
                  <a:pt x="1299581" y="179952"/>
                </a:cubicBezTo>
                <a:cubicBezTo>
                  <a:pt x="1297942" y="182956"/>
                  <a:pt x="1296304" y="185276"/>
                  <a:pt x="1294665" y="186915"/>
                </a:cubicBezTo>
                <a:cubicBezTo>
                  <a:pt x="1292208" y="189372"/>
                  <a:pt x="1289819" y="192922"/>
                  <a:pt x="1287498" y="197564"/>
                </a:cubicBezTo>
                <a:cubicBezTo>
                  <a:pt x="1285177" y="202206"/>
                  <a:pt x="1283607" y="206438"/>
                  <a:pt x="1282788" y="210261"/>
                </a:cubicBezTo>
                <a:cubicBezTo>
                  <a:pt x="1281969" y="215448"/>
                  <a:pt x="1280877" y="218862"/>
                  <a:pt x="1279511" y="220500"/>
                </a:cubicBezTo>
                <a:cubicBezTo>
                  <a:pt x="1278146" y="222138"/>
                  <a:pt x="1278146" y="222957"/>
                  <a:pt x="1279511" y="222957"/>
                </a:cubicBezTo>
                <a:cubicBezTo>
                  <a:pt x="1280057" y="223503"/>
                  <a:pt x="1280331" y="225551"/>
                  <a:pt x="1280331" y="229101"/>
                </a:cubicBezTo>
                <a:cubicBezTo>
                  <a:pt x="1280331" y="232651"/>
                  <a:pt x="1279989" y="236815"/>
                  <a:pt x="1279307" y="241593"/>
                </a:cubicBezTo>
                <a:cubicBezTo>
                  <a:pt x="1278624" y="246371"/>
                  <a:pt x="1277873" y="249580"/>
                  <a:pt x="1277054" y="251218"/>
                </a:cubicBezTo>
                <a:cubicBezTo>
                  <a:pt x="1274869" y="254495"/>
                  <a:pt x="1271661" y="255655"/>
                  <a:pt x="1267429" y="254699"/>
                </a:cubicBezTo>
                <a:cubicBezTo>
                  <a:pt x="1263197" y="253744"/>
                  <a:pt x="1258691" y="250877"/>
                  <a:pt x="1253913" y="246098"/>
                </a:cubicBezTo>
                <a:cubicBezTo>
                  <a:pt x="1249134" y="241320"/>
                  <a:pt x="1246336" y="236473"/>
                  <a:pt x="1245517" y="231558"/>
                </a:cubicBezTo>
                <a:cubicBezTo>
                  <a:pt x="1244697" y="226917"/>
                  <a:pt x="1242991" y="221797"/>
                  <a:pt x="1240397" y="216199"/>
                </a:cubicBezTo>
                <a:cubicBezTo>
                  <a:pt x="1237803" y="210602"/>
                  <a:pt x="1235414" y="206438"/>
                  <a:pt x="1233229" y="203707"/>
                </a:cubicBezTo>
                <a:cubicBezTo>
                  <a:pt x="1231318" y="201796"/>
                  <a:pt x="1230294" y="200021"/>
                  <a:pt x="1230157" y="198383"/>
                </a:cubicBezTo>
                <a:cubicBezTo>
                  <a:pt x="1230021" y="196745"/>
                  <a:pt x="1230499" y="193604"/>
                  <a:pt x="1231591" y="188963"/>
                </a:cubicBezTo>
                <a:cubicBezTo>
                  <a:pt x="1233229" y="182136"/>
                  <a:pt x="1235073" y="175788"/>
                  <a:pt x="1237120" y="169917"/>
                </a:cubicBezTo>
                <a:cubicBezTo>
                  <a:pt x="1239168" y="164047"/>
                  <a:pt x="1239919" y="160770"/>
                  <a:pt x="1239373" y="160088"/>
                </a:cubicBezTo>
                <a:cubicBezTo>
                  <a:pt x="1238827" y="159405"/>
                  <a:pt x="1239509" y="157698"/>
                  <a:pt x="1241421" y="154968"/>
                </a:cubicBezTo>
                <a:cubicBezTo>
                  <a:pt x="1243332" y="152237"/>
                  <a:pt x="1244288" y="149507"/>
                  <a:pt x="1244288" y="146776"/>
                </a:cubicBezTo>
                <a:cubicBezTo>
                  <a:pt x="1244288" y="142954"/>
                  <a:pt x="1246950" y="140906"/>
                  <a:pt x="1252275" y="140633"/>
                </a:cubicBezTo>
                <a:cubicBezTo>
                  <a:pt x="1257599" y="140360"/>
                  <a:pt x="1262309" y="141998"/>
                  <a:pt x="1266405" y="145548"/>
                </a:cubicBezTo>
                <a:cubicBezTo>
                  <a:pt x="1268589" y="147459"/>
                  <a:pt x="1270501" y="150804"/>
                  <a:pt x="1272139" y="155582"/>
                </a:cubicBezTo>
                <a:cubicBezTo>
                  <a:pt x="1273777" y="160361"/>
                  <a:pt x="1274460" y="164525"/>
                  <a:pt x="1274187" y="168074"/>
                </a:cubicBezTo>
                <a:cubicBezTo>
                  <a:pt x="1273914" y="171624"/>
                  <a:pt x="1274323" y="173672"/>
                  <a:pt x="1275415" y="174218"/>
                </a:cubicBezTo>
                <a:cubicBezTo>
                  <a:pt x="1277054" y="175310"/>
                  <a:pt x="1287293" y="168484"/>
                  <a:pt x="1306134" y="153739"/>
                </a:cubicBezTo>
                <a:cubicBezTo>
                  <a:pt x="1309956" y="150736"/>
                  <a:pt x="1311868" y="148142"/>
                  <a:pt x="1311868" y="145957"/>
                </a:cubicBezTo>
                <a:cubicBezTo>
                  <a:pt x="1311868" y="143227"/>
                  <a:pt x="1313643" y="136674"/>
                  <a:pt x="1317192" y="126298"/>
                </a:cubicBezTo>
                <a:cubicBezTo>
                  <a:pt x="1320742" y="115922"/>
                  <a:pt x="1323063" y="110324"/>
                  <a:pt x="1324155" y="109505"/>
                </a:cubicBezTo>
                <a:cubicBezTo>
                  <a:pt x="1325793" y="108686"/>
                  <a:pt x="1328251" y="108276"/>
                  <a:pt x="1331527" y="108276"/>
                </a:cubicBezTo>
                <a:close/>
                <a:moveTo>
                  <a:pt x="636888" y="100904"/>
                </a:moveTo>
                <a:cubicBezTo>
                  <a:pt x="637161" y="101450"/>
                  <a:pt x="636342" y="102269"/>
                  <a:pt x="634431" y="103361"/>
                </a:cubicBezTo>
                <a:cubicBezTo>
                  <a:pt x="631973" y="105273"/>
                  <a:pt x="629789" y="106228"/>
                  <a:pt x="627878" y="106228"/>
                </a:cubicBezTo>
                <a:cubicBezTo>
                  <a:pt x="625966" y="106228"/>
                  <a:pt x="626649" y="105409"/>
                  <a:pt x="629925" y="103771"/>
                </a:cubicBezTo>
                <a:cubicBezTo>
                  <a:pt x="634567" y="101040"/>
                  <a:pt x="636888" y="100085"/>
                  <a:pt x="636888" y="100904"/>
                </a:cubicBezTo>
                <a:close/>
                <a:moveTo>
                  <a:pt x="1814008" y="98037"/>
                </a:moveTo>
                <a:cubicBezTo>
                  <a:pt x="1815646" y="97764"/>
                  <a:pt x="1819196" y="97764"/>
                  <a:pt x="1824657" y="98037"/>
                </a:cubicBezTo>
                <a:cubicBezTo>
                  <a:pt x="1832848" y="98856"/>
                  <a:pt x="1838787" y="99948"/>
                  <a:pt x="1842473" y="101314"/>
                </a:cubicBezTo>
                <a:cubicBezTo>
                  <a:pt x="1846159" y="102679"/>
                  <a:pt x="1849026" y="105341"/>
                  <a:pt x="1851074" y="109300"/>
                </a:cubicBezTo>
                <a:cubicBezTo>
                  <a:pt x="1853122" y="113259"/>
                  <a:pt x="1853464" y="116604"/>
                  <a:pt x="1852098" y="119335"/>
                </a:cubicBezTo>
                <a:cubicBezTo>
                  <a:pt x="1849914" y="123977"/>
                  <a:pt x="1848276" y="134626"/>
                  <a:pt x="1847183" y="151282"/>
                </a:cubicBezTo>
                <a:cubicBezTo>
                  <a:pt x="1846910" y="154012"/>
                  <a:pt x="1846091" y="155924"/>
                  <a:pt x="1844726" y="157016"/>
                </a:cubicBezTo>
                <a:cubicBezTo>
                  <a:pt x="1844180" y="157562"/>
                  <a:pt x="1844862" y="157835"/>
                  <a:pt x="1846774" y="157835"/>
                </a:cubicBezTo>
                <a:cubicBezTo>
                  <a:pt x="1850050" y="157562"/>
                  <a:pt x="1859061" y="156333"/>
                  <a:pt x="1873806" y="154149"/>
                </a:cubicBezTo>
                <a:lnTo>
                  <a:pt x="1886502" y="152510"/>
                </a:lnTo>
                <a:lnTo>
                  <a:pt x="1907391" y="162750"/>
                </a:lnTo>
                <a:cubicBezTo>
                  <a:pt x="1921316" y="169576"/>
                  <a:pt x="1930464" y="175310"/>
                  <a:pt x="1934832" y="179952"/>
                </a:cubicBezTo>
                <a:cubicBezTo>
                  <a:pt x="1938655" y="183775"/>
                  <a:pt x="1942819" y="189918"/>
                  <a:pt x="1947324" y="198383"/>
                </a:cubicBezTo>
                <a:cubicBezTo>
                  <a:pt x="1951830" y="206847"/>
                  <a:pt x="1954628" y="213810"/>
                  <a:pt x="1955721" y="219271"/>
                </a:cubicBezTo>
                <a:cubicBezTo>
                  <a:pt x="1956813" y="224459"/>
                  <a:pt x="1955721" y="235654"/>
                  <a:pt x="1952444" y="252856"/>
                </a:cubicBezTo>
                <a:cubicBezTo>
                  <a:pt x="1949167" y="270058"/>
                  <a:pt x="1945891" y="281936"/>
                  <a:pt x="1942614" y="288489"/>
                </a:cubicBezTo>
                <a:cubicBezTo>
                  <a:pt x="1940157" y="293131"/>
                  <a:pt x="1938928" y="296408"/>
                  <a:pt x="1938928" y="298319"/>
                </a:cubicBezTo>
                <a:cubicBezTo>
                  <a:pt x="1938928" y="300230"/>
                  <a:pt x="1936812" y="305282"/>
                  <a:pt x="1932580" y="313473"/>
                </a:cubicBezTo>
                <a:cubicBezTo>
                  <a:pt x="1928347" y="321665"/>
                  <a:pt x="1925002" y="327399"/>
                  <a:pt x="1922545" y="330676"/>
                </a:cubicBezTo>
                <a:cubicBezTo>
                  <a:pt x="1918995" y="334498"/>
                  <a:pt x="1916879" y="337707"/>
                  <a:pt x="1916197" y="340301"/>
                </a:cubicBezTo>
                <a:cubicBezTo>
                  <a:pt x="1915514" y="342895"/>
                  <a:pt x="1914217" y="344192"/>
                  <a:pt x="1912306" y="344192"/>
                </a:cubicBezTo>
                <a:cubicBezTo>
                  <a:pt x="1910394" y="344192"/>
                  <a:pt x="1909439" y="345079"/>
                  <a:pt x="1909439" y="346854"/>
                </a:cubicBezTo>
                <a:cubicBezTo>
                  <a:pt x="1909439" y="348629"/>
                  <a:pt x="1907732" y="351496"/>
                  <a:pt x="1904319" y="355455"/>
                </a:cubicBezTo>
                <a:cubicBezTo>
                  <a:pt x="1900906" y="359414"/>
                  <a:pt x="1899199" y="361803"/>
                  <a:pt x="1899199" y="362622"/>
                </a:cubicBezTo>
                <a:cubicBezTo>
                  <a:pt x="1899199" y="363715"/>
                  <a:pt x="1894626" y="368425"/>
                  <a:pt x="1885478" y="376753"/>
                </a:cubicBezTo>
                <a:cubicBezTo>
                  <a:pt x="1876331" y="385081"/>
                  <a:pt x="1869983" y="390337"/>
                  <a:pt x="1866433" y="392521"/>
                </a:cubicBezTo>
                <a:cubicBezTo>
                  <a:pt x="1864249" y="393614"/>
                  <a:pt x="1861314" y="393341"/>
                  <a:pt x="1857627" y="391702"/>
                </a:cubicBezTo>
                <a:cubicBezTo>
                  <a:pt x="1853941" y="390064"/>
                  <a:pt x="1850870" y="387606"/>
                  <a:pt x="1848412" y="384330"/>
                </a:cubicBezTo>
                <a:cubicBezTo>
                  <a:pt x="1845682" y="380780"/>
                  <a:pt x="1844316" y="376480"/>
                  <a:pt x="1844316" y="371428"/>
                </a:cubicBezTo>
                <a:cubicBezTo>
                  <a:pt x="1844316" y="366377"/>
                  <a:pt x="1843634" y="363032"/>
                  <a:pt x="1842268" y="361394"/>
                </a:cubicBezTo>
                <a:cubicBezTo>
                  <a:pt x="1841176" y="360028"/>
                  <a:pt x="1839060" y="354704"/>
                  <a:pt x="1835920" y="345420"/>
                </a:cubicBezTo>
                <a:cubicBezTo>
                  <a:pt x="1832780" y="336137"/>
                  <a:pt x="1831346" y="330539"/>
                  <a:pt x="1831619" y="328628"/>
                </a:cubicBezTo>
                <a:cubicBezTo>
                  <a:pt x="1831892" y="323986"/>
                  <a:pt x="1828206" y="315248"/>
                  <a:pt x="1820561" y="302415"/>
                </a:cubicBezTo>
                <a:cubicBezTo>
                  <a:pt x="1816465" y="295043"/>
                  <a:pt x="1814417" y="290605"/>
                  <a:pt x="1814417" y="289104"/>
                </a:cubicBezTo>
                <a:cubicBezTo>
                  <a:pt x="1814417" y="287602"/>
                  <a:pt x="1812642" y="284598"/>
                  <a:pt x="1809093" y="280093"/>
                </a:cubicBezTo>
                <a:cubicBezTo>
                  <a:pt x="1805543" y="275588"/>
                  <a:pt x="1803495" y="269512"/>
                  <a:pt x="1802949" y="261867"/>
                </a:cubicBezTo>
                <a:cubicBezTo>
                  <a:pt x="1802403" y="254768"/>
                  <a:pt x="1803017" y="250194"/>
                  <a:pt x="1804792" y="248146"/>
                </a:cubicBezTo>
                <a:cubicBezTo>
                  <a:pt x="1806567" y="246098"/>
                  <a:pt x="1811823" y="244119"/>
                  <a:pt x="1820561" y="242207"/>
                </a:cubicBezTo>
                <a:cubicBezTo>
                  <a:pt x="1834759" y="239204"/>
                  <a:pt x="1844999" y="239204"/>
                  <a:pt x="1851279" y="242207"/>
                </a:cubicBezTo>
                <a:cubicBezTo>
                  <a:pt x="1855102" y="244119"/>
                  <a:pt x="1859607" y="246167"/>
                  <a:pt x="1864795" y="248351"/>
                </a:cubicBezTo>
                <a:cubicBezTo>
                  <a:pt x="1869983" y="250535"/>
                  <a:pt x="1874488" y="253129"/>
                  <a:pt x="1878311" y="256133"/>
                </a:cubicBezTo>
                <a:cubicBezTo>
                  <a:pt x="1880768" y="258317"/>
                  <a:pt x="1882202" y="259956"/>
                  <a:pt x="1882612" y="261048"/>
                </a:cubicBezTo>
                <a:cubicBezTo>
                  <a:pt x="1883021" y="262140"/>
                  <a:pt x="1882816" y="263915"/>
                  <a:pt x="1881997" y="266372"/>
                </a:cubicBezTo>
                <a:cubicBezTo>
                  <a:pt x="1880905" y="269649"/>
                  <a:pt x="1878720" y="271287"/>
                  <a:pt x="1875444" y="271287"/>
                </a:cubicBezTo>
                <a:cubicBezTo>
                  <a:pt x="1872167" y="271287"/>
                  <a:pt x="1866297" y="269785"/>
                  <a:pt x="1857832" y="266782"/>
                </a:cubicBezTo>
                <a:cubicBezTo>
                  <a:pt x="1850460" y="264051"/>
                  <a:pt x="1844658" y="262345"/>
                  <a:pt x="1840425" y="261662"/>
                </a:cubicBezTo>
                <a:cubicBezTo>
                  <a:pt x="1836193" y="260980"/>
                  <a:pt x="1833736" y="260092"/>
                  <a:pt x="1833053" y="259000"/>
                </a:cubicBezTo>
                <a:cubicBezTo>
                  <a:pt x="1832370" y="257908"/>
                  <a:pt x="1829094" y="257362"/>
                  <a:pt x="1823223" y="257362"/>
                </a:cubicBezTo>
                <a:cubicBezTo>
                  <a:pt x="1817352" y="257362"/>
                  <a:pt x="1814417" y="256679"/>
                  <a:pt x="1814417" y="255314"/>
                </a:cubicBezTo>
                <a:cubicBezTo>
                  <a:pt x="1814417" y="253949"/>
                  <a:pt x="1813735" y="253266"/>
                  <a:pt x="1812369" y="253266"/>
                </a:cubicBezTo>
                <a:cubicBezTo>
                  <a:pt x="1811004" y="253266"/>
                  <a:pt x="1810322" y="256133"/>
                  <a:pt x="1810322" y="261867"/>
                </a:cubicBezTo>
                <a:cubicBezTo>
                  <a:pt x="1810322" y="265690"/>
                  <a:pt x="1811072" y="268761"/>
                  <a:pt x="1812574" y="271082"/>
                </a:cubicBezTo>
                <a:cubicBezTo>
                  <a:pt x="1814076" y="273403"/>
                  <a:pt x="1818240" y="277840"/>
                  <a:pt x="1825066" y="284394"/>
                </a:cubicBezTo>
                <a:cubicBezTo>
                  <a:pt x="1834896" y="293950"/>
                  <a:pt x="1840562" y="298729"/>
                  <a:pt x="1842064" y="298729"/>
                </a:cubicBezTo>
                <a:cubicBezTo>
                  <a:pt x="1843565" y="298729"/>
                  <a:pt x="1845818" y="300299"/>
                  <a:pt x="1848822" y="303439"/>
                </a:cubicBezTo>
                <a:cubicBezTo>
                  <a:pt x="1851825" y="306579"/>
                  <a:pt x="1854828" y="308968"/>
                  <a:pt x="1857832" y="310606"/>
                </a:cubicBezTo>
                <a:cubicBezTo>
                  <a:pt x="1860836" y="312245"/>
                  <a:pt x="1861791" y="314156"/>
                  <a:pt x="1860699" y="316340"/>
                </a:cubicBezTo>
                <a:cubicBezTo>
                  <a:pt x="1859607" y="319071"/>
                  <a:pt x="1859061" y="320914"/>
                  <a:pt x="1859061" y="321870"/>
                </a:cubicBezTo>
                <a:cubicBezTo>
                  <a:pt x="1859061" y="322825"/>
                  <a:pt x="1859744" y="323440"/>
                  <a:pt x="1861109" y="323713"/>
                </a:cubicBezTo>
                <a:cubicBezTo>
                  <a:pt x="1862201" y="324259"/>
                  <a:pt x="1865409" y="321528"/>
                  <a:pt x="1870734" y="315521"/>
                </a:cubicBezTo>
                <a:cubicBezTo>
                  <a:pt x="1876058" y="309514"/>
                  <a:pt x="1881997" y="301869"/>
                  <a:pt x="1888550" y="292585"/>
                </a:cubicBezTo>
                <a:cubicBezTo>
                  <a:pt x="1892373" y="287397"/>
                  <a:pt x="1897493" y="278113"/>
                  <a:pt x="1903909" y="264734"/>
                </a:cubicBezTo>
                <a:cubicBezTo>
                  <a:pt x="1910326" y="251355"/>
                  <a:pt x="1913807" y="242890"/>
                  <a:pt x="1914354" y="239340"/>
                </a:cubicBezTo>
                <a:cubicBezTo>
                  <a:pt x="1914900" y="236064"/>
                  <a:pt x="1915924" y="231490"/>
                  <a:pt x="1917425" y="225620"/>
                </a:cubicBezTo>
                <a:cubicBezTo>
                  <a:pt x="1918927" y="219749"/>
                  <a:pt x="1919951" y="212991"/>
                  <a:pt x="1920497" y="205346"/>
                </a:cubicBezTo>
                <a:cubicBezTo>
                  <a:pt x="1921043" y="199885"/>
                  <a:pt x="1921043" y="196335"/>
                  <a:pt x="1920497" y="194697"/>
                </a:cubicBezTo>
                <a:cubicBezTo>
                  <a:pt x="1919951" y="193058"/>
                  <a:pt x="1918176" y="190874"/>
                  <a:pt x="1915173" y="188143"/>
                </a:cubicBezTo>
                <a:cubicBezTo>
                  <a:pt x="1911623" y="184594"/>
                  <a:pt x="1908073" y="182614"/>
                  <a:pt x="1904524" y="182205"/>
                </a:cubicBezTo>
                <a:cubicBezTo>
                  <a:pt x="1900974" y="181795"/>
                  <a:pt x="1894694" y="182682"/>
                  <a:pt x="1885683" y="184867"/>
                </a:cubicBezTo>
                <a:cubicBezTo>
                  <a:pt x="1877219" y="186778"/>
                  <a:pt x="1866775" y="188417"/>
                  <a:pt x="1854351" y="189782"/>
                </a:cubicBezTo>
                <a:cubicBezTo>
                  <a:pt x="1841927" y="191147"/>
                  <a:pt x="1834486" y="192512"/>
                  <a:pt x="1832029" y="193878"/>
                </a:cubicBezTo>
                <a:cubicBezTo>
                  <a:pt x="1828479" y="195789"/>
                  <a:pt x="1825476" y="196267"/>
                  <a:pt x="1823018" y="195311"/>
                </a:cubicBezTo>
                <a:cubicBezTo>
                  <a:pt x="1820561" y="194355"/>
                  <a:pt x="1817967" y="191693"/>
                  <a:pt x="1815236" y="187324"/>
                </a:cubicBezTo>
                <a:cubicBezTo>
                  <a:pt x="1811960" y="181590"/>
                  <a:pt x="1809366" y="175447"/>
                  <a:pt x="1807454" y="168893"/>
                </a:cubicBezTo>
                <a:cubicBezTo>
                  <a:pt x="1805816" y="163979"/>
                  <a:pt x="1805134" y="160565"/>
                  <a:pt x="1805406" y="158654"/>
                </a:cubicBezTo>
                <a:cubicBezTo>
                  <a:pt x="1805680" y="156743"/>
                  <a:pt x="1806908" y="153057"/>
                  <a:pt x="1809093" y="147596"/>
                </a:cubicBezTo>
                <a:cubicBezTo>
                  <a:pt x="1812642" y="140223"/>
                  <a:pt x="1814827" y="133807"/>
                  <a:pt x="1815646" y="128345"/>
                </a:cubicBezTo>
                <a:cubicBezTo>
                  <a:pt x="1815919" y="126434"/>
                  <a:pt x="1816056" y="125001"/>
                  <a:pt x="1816056" y="124045"/>
                </a:cubicBezTo>
                <a:cubicBezTo>
                  <a:pt x="1816056" y="123089"/>
                  <a:pt x="1815987" y="122270"/>
                  <a:pt x="1815851" y="121588"/>
                </a:cubicBezTo>
                <a:cubicBezTo>
                  <a:pt x="1815714" y="120905"/>
                  <a:pt x="1815509" y="120564"/>
                  <a:pt x="1815236" y="120564"/>
                </a:cubicBezTo>
                <a:lnTo>
                  <a:pt x="1813188" y="121383"/>
                </a:lnTo>
                <a:cubicBezTo>
                  <a:pt x="1811004" y="122202"/>
                  <a:pt x="1808137" y="123021"/>
                  <a:pt x="1804587" y="123840"/>
                </a:cubicBezTo>
                <a:cubicBezTo>
                  <a:pt x="1801038" y="124659"/>
                  <a:pt x="1797079" y="126707"/>
                  <a:pt x="1792710" y="129984"/>
                </a:cubicBezTo>
                <a:cubicBezTo>
                  <a:pt x="1789433" y="132441"/>
                  <a:pt x="1785679" y="135445"/>
                  <a:pt x="1781446" y="138994"/>
                </a:cubicBezTo>
                <a:cubicBezTo>
                  <a:pt x="1777214" y="142544"/>
                  <a:pt x="1773801" y="145684"/>
                  <a:pt x="1771207" y="148415"/>
                </a:cubicBezTo>
                <a:cubicBezTo>
                  <a:pt x="1768613" y="151145"/>
                  <a:pt x="1767589" y="152510"/>
                  <a:pt x="1768135" y="152510"/>
                </a:cubicBezTo>
                <a:cubicBezTo>
                  <a:pt x="1769227" y="152510"/>
                  <a:pt x="1768408" y="153603"/>
                  <a:pt x="1765678" y="155787"/>
                </a:cubicBezTo>
                <a:cubicBezTo>
                  <a:pt x="1762947" y="157971"/>
                  <a:pt x="1759125" y="162886"/>
                  <a:pt x="1754210" y="170532"/>
                </a:cubicBezTo>
                <a:cubicBezTo>
                  <a:pt x="1749295" y="178177"/>
                  <a:pt x="1746496" y="182000"/>
                  <a:pt x="1745813" y="182000"/>
                </a:cubicBezTo>
                <a:cubicBezTo>
                  <a:pt x="1745131" y="182000"/>
                  <a:pt x="1745199" y="181181"/>
                  <a:pt x="1746018" y="179542"/>
                </a:cubicBezTo>
                <a:cubicBezTo>
                  <a:pt x="1746564" y="178996"/>
                  <a:pt x="1746769" y="178655"/>
                  <a:pt x="1746632" y="178518"/>
                </a:cubicBezTo>
                <a:cubicBezTo>
                  <a:pt x="1746496" y="178382"/>
                  <a:pt x="1746018" y="178450"/>
                  <a:pt x="1745199" y="178723"/>
                </a:cubicBezTo>
                <a:cubicBezTo>
                  <a:pt x="1743561" y="179815"/>
                  <a:pt x="1742742" y="181522"/>
                  <a:pt x="1742742" y="183843"/>
                </a:cubicBezTo>
                <a:cubicBezTo>
                  <a:pt x="1742742" y="186164"/>
                  <a:pt x="1741922" y="188553"/>
                  <a:pt x="1740284" y="191010"/>
                </a:cubicBezTo>
                <a:cubicBezTo>
                  <a:pt x="1737281" y="195379"/>
                  <a:pt x="1734482" y="200294"/>
                  <a:pt x="1731888" y="205755"/>
                </a:cubicBezTo>
                <a:cubicBezTo>
                  <a:pt x="1729294" y="211216"/>
                  <a:pt x="1728406" y="214220"/>
                  <a:pt x="1729226" y="214766"/>
                </a:cubicBezTo>
                <a:cubicBezTo>
                  <a:pt x="1731956" y="216404"/>
                  <a:pt x="1735369" y="221387"/>
                  <a:pt x="1739465" y="229715"/>
                </a:cubicBezTo>
                <a:cubicBezTo>
                  <a:pt x="1743561" y="238043"/>
                  <a:pt x="1746564" y="246167"/>
                  <a:pt x="1748476" y="254085"/>
                </a:cubicBezTo>
                <a:cubicBezTo>
                  <a:pt x="1752298" y="270468"/>
                  <a:pt x="1753664" y="287465"/>
                  <a:pt x="1752571" y="305077"/>
                </a:cubicBezTo>
                <a:cubicBezTo>
                  <a:pt x="1751479" y="322689"/>
                  <a:pt x="1748476" y="333679"/>
                  <a:pt x="1743561" y="338048"/>
                </a:cubicBezTo>
                <a:cubicBezTo>
                  <a:pt x="1739192" y="341871"/>
                  <a:pt x="1734277" y="342826"/>
                  <a:pt x="1728816" y="340915"/>
                </a:cubicBezTo>
                <a:cubicBezTo>
                  <a:pt x="1723355" y="339004"/>
                  <a:pt x="1715846" y="333679"/>
                  <a:pt x="1706290" y="324942"/>
                </a:cubicBezTo>
                <a:cubicBezTo>
                  <a:pt x="1704651" y="323576"/>
                  <a:pt x="1702603" y="322143"/>
                  <a:pt x="1700146" y="320641"/>
                </a:cubicBezTo>
                <a:cubicBezTo>
                  <a:pt x="1697688" y="319139"/>
                  <a:pt x="1695436" y="318047"/>
                  <a:pt x="1693388" y="317364"/>
                </a:cubicBezTo>
                <a:cubicBezTo>
                  <a:pt x="1691340" y="316682"/>
                  <a:pt x="1690316" y="316614"/>
                  <a:pt x="1690316" y="317160"/>
                </a:cubicBezTo>
                <a:cubicBezTo>
                  <a:pt x="1690316" y="317433"/>
                  <a:pt x="1687995" y="314975"/>
                  <a:pt x="1683353" y="309787"/>
                </a:cubicBezTo>
                <a:cubicBezTo>
                  <a:pt x="1680077" y="306238"/>
                  <a:pt x="1678165" y="303644"/>
                  <a:pt x="1677619" y="302005"/>
                </a:cubicBezTo>
                <a:cubicBezTo>
                  <a:pt x="1677073" y="300367"/>
                  <a:pt x="1677073" y="298183"/>
                  <a:pt x="1677619" y="295452"/>
                </a:cubicBezTo>
                <a:cubicBezTo>
                  <a:pt x="1678711" y="290810"/>
                  <a:pt x="1680282" y="287738"/>
                  <a:pt x="1682329" y="286237"/>
                </a:cubicBezTo>
                <a:cubicBezTo>
                  <a:pt x="1684377" y="284735"/>
                  <a:pt x="1688678" y="275724"/>
                  <a:pt x="1695231" y="259205"/>
                </a:cubicBezTo>
                <a:cubicBezTo>
                  <a:pt x="1701784" y="242685"/>
                  <a:pt x="1706426" y="231558"/>
                  <a:pt x="1709156" y="225824"/>
                </a:cubicBezTo>
                <a:cubicBezTo>
                  <a:pt x="1711887" y="220636"/>
                  <a:pt x="1712911" y="217019"/>
                  <a:pt x="1712228" y="214971"/>
                </a:cubicBezTo>
                <a:cubicBezTo>
                  <a:pt x="1711546" y="212923"/>
                  <a:pt x="1709020" y="211080"/>
                  <a:pt x="1704651" y="209441"/>
                </a:cubicBezTo>
                <a:cubicBezTo>
                  <a:pt x="1699736" y="207803"/>
                  <a:pt x="1697279" y="206506"/>
                  <a:pt x="1697279" y="205550"/>
                </a:cubicBezTo>
                <a:cubicBezTo>
                  <a:pt x="1697279" y="204595"/>
                  <a:pt x="1696323" y="204390"/>
                  <a:pt x="1694412" y="204936"/>
                </a:cubicBezTo>
                <a:cubicBezTo>
                  <a:pt x="1692500" y="205755"/>
                  <a:pt x="1691545" y="205073"/>
                  <a:pt x="1691545" y="202888"/>
                </a:cubicBezTo>
                <a:cubicBezTo>
                  <a:pt x="1691545" y="200977"/>
                  <a:pt x="1692227" y="199612"/>
                  <a:pt x="1693593" y="198792"/>
                </a:cubicBezTo>
                <a:cubicBezTo>
                  <a:pt x="1694412" y="198246"/>
                  <a:pt x="1694890" y="198042"/>
                  <a:pt x="1695026" y="198178"/>
                </a:cubicBezTo>
                <a:cubicBezTo>
                  <a:pt x="1695163" y="198315"/>
                  <a:pt x="1694958" y="198792"/>
                  <a:pt x="1694412" y="199612"/>
                </a:cubicBezTo>
                <a:cubicBezTo>
                  <a:pt x="1693593" y="201250"/>
                  <a:pt x="1694139" y="201932"/>
                  <a:pt x="1696050" y="201659"/>
                </a:cubicBezTo>
                <a:cubicBezTo>
                  <a:pt x="1696596" y="201386"/>
                  <a:pt x="1697279" y="201250"/>
                  <a:pt x="1698098" y="201250"/>
                </a:cubicBezTo>
                <a:cubicBezTo>
                  <a:pt x="1701648" y="200158"/>
                  <a:pt x="1705880" y="200635"/>
                  <a:pt x="1710795" y="202683"/>
                </a:cubicBezTo>
                <a:cubicBezTo>
                  <a:pt x="1715710" y="204731"/>
                  <a:pt x="1718577" y="205209"/>
                  <a:pt x="1719396" y="204117"/>
                </a:cubicBezTo>
                <a:cubicBezTo>
                  <a:pt x="1720215" y="203298"/>
                  <a:pt x="1725198" y="196062"/>
                  <a:pt x="1734345" y="182409"/>
                </a:cubicBezTo>
                <a:cubicBezTo>
                  <a:pt x="1743493" y="168757"/>
                  <a:pt x="1748612" y="160838"/>
                  <a:pt x="1749704" y="158654"/>
                </a:cubicBezTo>
                <a:cubicBezTo>
                  <a:pt x="1751889" y="155104"/>
                  <a:pt x="1758988" y="147459"/>
                  <a:pt x="1771002" y="135718"/>
                </a:cubicBezTo>
                <a:cubicBezTo>
                  <a:pt x="1783017" y="123977"/>
                  <a:pt x="1790389" y="117287"/>
                  <a:pt x="1793119" y="115649"/>
                </a:cubicBezTo>
                <a:cubicBezTo>
                  <a:pt x="1801311" y="111553"/>
                  <a:pt x="1806908" y="106775"/>
                  <a:pt x="1809912" y="101314"/>
                </a:cubicBezTo>
                <a:cubicBezTo>
                  <a:pt x="1811004" y="99402"/>
                  <a:pt x="1812369" y="98310"/>
                  <a:pt x="1814008" y="98037"/>
                </a:cubicBezTo>
                <a:close/>
                <a:moveTo>
                  <a:pt x="647743" y="96808"/>
                </a:moveTo>
                <a:cubicBezTo>
                  <a:pt x="649791" y="96808"/>
                  <a:pt x="649450" y="97354"/>
                  <a:pt x="646719" y="98447"/>
                </a:cubicBezTo>
                <a:cubicBezTo>
                  <a:pt x="642623" y="100358"/>
                  <a:pt x="640439" y="100904"/>
                  <a:pt x="640166" y="100085"/>
                </a:cubicBezTo>
                <a:cubicBezTo>
                  <a:pt x="640166" y="99812"/>
                  <a:pt x="640712" y="99266"/>
                  <a:pt x="641804" y="98447"/>
                </a:cubicBezTo>
                <a:cubicBezTo>
                  <a:pt x="643716" y="97354"/>
                  <a:pt x="645695" y="96808"/>
                  <a:pt x="647743" y="96808"/>
                </a:cubicBezTo>
                <a:close/>
                <a:moveTo>
                  <a:pt x="661873" y="93122"/>
                </a:moveTo>
                <a:cubicBezTo>
                  <a:pt x="663238" y="93395"/>
                  <a:pt x="664058" y="93668"/>
                  <a:pt x="664331" y="93941"/>
                </a:cubicBezTo>
                <a:cubicBezTo>
                  <a:pt x="662692" y="94760"/>
                  <a:pt x="661054" y="94760"/>
                  <a:pt x="659416" y="93941"/>
                </a:cubicBezTo>
                <a:cubicBezTo>
                  <a:pt x="659689" y="93668"/>
                  <a:pt x="660508" y="93395"/>
                  <a:pt x="661873" y="93122"/>
                </a:cubicBezTo>
                <a:close/>
                <a:moveTo>
                  <a:pt x="450123" y="92303"/>
                </a:moveTo>
                <a:cubicBezTo>
                  <a:pt x="453946" y="92576"/>
                  <a:pt x="457290" y="93463"/>
                  <a:pt x="460158" y="94965"/>
                </a:cubicBezTo>
                <a:cubicBezTo>
                  <a:pt x="463025" y="96467"/>
                  <a:pt x="467189" y="99402"/>
                  <a:pt x="472650" y="103771"/>
                </a:cubicBezTo>
                <a:cubicBezTo>
                  <a:pt x="494494" y="121246"/>
                  <a:pt x="506098" y="136810"/>
                  <a:pt x="507464" y="150463"/>
                </a:cubicBezTo>
                <a:cubicBezTo>
                  <a:pt x="508010" y="156197"/>
                  <a:pt x="508897" y="159473"/>
                  <a:pt x="510126" y="160292"/>
                </a:cubicBezTo>
                <a:cubicBezTo>
                  <a:pt x="511354" y="161112"/>
                  <a:pt x="511013" y="165139"/>
                  <a:pt x="509102" y="172375"/>
                </a:cubicBezTo>
                <a:cubicBezTo>
                  <a:pt x="507190" y="179611"/>
                  <a:pt x="506235" y="185413"/>
                  <a:pt x="506235" y="189782"/>
                </a:cubicBezTo>
                <a:cubicBezTo>
                  <a:pt x="506235" y="192785"/>
                  <a:pt x="504392" y="198588"/>
                  <a:pt x="500706" y="207189"/>
                </a:cubicBezTo>
                <a:cubicBezTo>
                  <a:pt x="497019" y="215790"/>
                  <a:pt x="494221" y="220773"/>
                  <a:pt x="492309" y="222138"/>
                </a:cubicBezTo>
                <a:cubicBezTo>
                  <a:pt x="491490" y="222957"/>
                  <a:pt x="490534" y="225005"/>
                  <a:pt x="489442" y="228282"/>
                </a:cubicBezTo>
                <a:cubicBezTo>
                  <a:pt x="488350" y="232378"/>
                  <a:pt x="486097" y="238043"/>
                  <a:pt x="482684" y="245279"/>
                </a:cubicBezTo>
                <a:cubicBezTo>
                  <a:pt x="479271" y="252515"/>
                  <a:pt x="477155" y="256133"/>
                  <a:pt x="476336" y="256133"/>
                </a:cubicBezTo>
                <a:cubicBezTo>
                  <a:pt x="475244" y="256133"/>
                  <a:pt x="472786" y="259000"/>
                  <a:pt x="468963" y="264734"/>
                </a:cubicBezTo>
                <a:cubicBezTo>
                  <a:pt x="463502" y="272926"/>
                  <a:pt x="461045" y="277021"/>
                  <a:pt x="461591" y="277021"/>
                </a:cubicBezTo>
                <a:cubicBezTo>
                  <a:pt x="462137" y="277021"/>
                  <a:pt x="463366" y="275929"/>
                  <a:pt x="465277" y="273745"/>
                </a:cubicBezTo>
                <a:lnTo>
                  <a:pt x="471011" y="268830"/>
                </a:lnTo>
                <a:lnTo>
                  <a:pt x="467735" y="276612"/>
                </a:lnTo>
                <a:cubicBezTo>
                  <a:pt x="465823" y="280980"/>
                  <a:pt x="464731" y="285144"/>
                  <a:pt x="464458" y="289104"/>
                </a:cubicBezTo>
                <a:cubicBezTo>
                  <a:pt x="464185" y="293063"/>
                  <a:pt x="464185" y="304599"/>
                  <a:pt x="464458" y="323713"/>
                </a:cubicBezTo>
                <a:cubicBezTo>
                  <a:pt x="464458" y="341461"/>
                  <a:pt x="465209" y="351223"/>
                  <a:pt x="466711" y="352997"/>
                </a:cubicBezTo>
                <a:cubicBezTo>
                  <a:pt x="468212" y="354772"/>
                  <a:pt x="468622" y="356479"/>
                  <a:pt x="467940" y="358117"/>
                </a:cubicBezTo>
                <a:cubicBezTo>
                  <a:pt x="467257" y="359755"/>
                  <a:pt x="467462" y="365626"/>
                  <a:pt x="468554" y="375729"/>
                </a:cubicBezTo>
                <a:cubicBezTo>
                  <a:pt x="470465" y="392112"/>
                  <a:pt x="471421" y="401873"/>
                  <a:pt x="471421" y="405013"/>
                </a:cubicBezTo>
                <a:cubicBezTo>
                  <a:pt x="471421" y="408154"/>
                  <a:pt x="470329" y="410952"/>
                  <a:pt x="468144" y="413410"/>
                </a:cubicBezTo>
                <a:cubicBezTo>
                  <a:pt x="461045" y="420782"/>
                  <a:pt x="453400" y="416823"/>
                  <a:pt x="445208" y="401532"/>
                </a:cubicBezTo>
                <a:cubicBezTo>
                  <a:pt x="442751" y="396890"/>
                  <a:pt x="441249" y="394160"/>
                  <a:pt x="440703" y="393341"/>
                </a:cubicBezTo>
                <a:cubicBezTo>
                  <a:pt x="439611" y="392248"/>
                  <a:pt x="437972" y="389177"/>
                  <a:pt x="435788" y="384125"/>
                </a:cubicBezTo>
                <a:cubicBezTo>
                  <a:pt x="433604" y="379074"/>
                  <a:pt x="432511" y="375729"/>
                  <a:pt x="432511" y="374091"/>
                </a:cubicBezTo>
                <a:cubicBezTo>
                  <a:pt x="432511" y="371906"/>
                  <a:pt x="431487" y="367879"/>
                  <a:pt x="429439" y="362008"/>
                </a:cubicBezTo>
                <a:cubicBezTo>
                  <a:pt x="427392" y="356137"/>
                  <a:pt x="427323" y="351837"/>
                  <a:pt x="429235" y="349106"/>
                </a:cubicBezTo>
                <a:cubicBezTo>
                  <a:pt x="431419" y="345557"/>
                  <a:pt x="432511" y="336273"/>
                  <a:pt x="432511" y="321255"/>
                </a:cubicBezTo>
                <a:cubicBezTo>
                  <a:pt x="432511" y="315794"/>
                  <a:pt x="431965" y="313610"/>
                  <a:pt x="430873" y="314702"/>
                </a:cubicBezTo>
                <a:cubicBezTo>
                  <a:pt x="430054" y="316067"/>
                  <a:pt x="427460" y="318388"/>
                  <a:pt x="423091" y="321665"/>
                </a:cubicBezTo>
                <a:cubicBezTo>
                  <a:pt x="420087" y="323576"/>
                  <a:pt x="417835" y="324668"/>
                  <a:pt x="416333" y="324942"/>
                </a:cubicBezTo>
                <a:cubicBezTo>
                  <a:pt x="414831" y="325215"/>
                  <a:pt x="412852" y="324805"/>
                  <a:pt x="410394" y="323713"/>
                </a:cubicBezTo>
                <a:cubicBezTo>
                  <a:pt x="407664" y="322621"/>
                  <a:pt x="405002" y="320573"/>
                  <a:pt x="402408" y="317569"/>
                </a:cubicBezTo>
                <a:cubicBezTo>
                  <a:pt x="399814" y="314566"/>
                  <a:pt x="398516" y="311972"/>
                  <a:pt x="398516" y="309787"/>
                </a:cubicBezTo>
                <a:cubicBezTo>
                  <a:pt x="398516" y="308149"/>
                  <a:pt x="397561" y="306238"/>
                  <a:pt x="395650" y="304053"/>
                </a:cubicBezTo>
                <a:cubicBezTo>
                  <a:pt x="393738" y="301869"/>
                  <a:pt x="392509" y="296135"/>
                  <a:pt x="391963" y="286851"/>
                </a:cubicBezTo>
                <a:cubicBezTo>
                  <a:pt x="391417" y="277567"/>
                  <a:pt x="391076" y="272926"/>
                  <a:pt x="390939" y="272926"/>
                </a:cubicBezTo>
                <a:cubicBezTo>
                  <a:pt x="390803" y="272926"/>
                  <a:pt x="390462" y="270263"/>
                  <a:pt x="389915" y="264939"/>
                </a:cubicBezTo>
                <a:cubicBezTo>
                  <a:pt x="389369" y="259614"/>
                  <a:pt x="388687" y="254768"/>
                  <a:pt x="387868" y="250399"/>
                </a:cubicBezTo>
                <a:cubicBezTo>
                  <a:pt x="387048" y="247395"/>
                  <a:pt x="387048" y="245143"/>
                  <a:pt x="387868" y="243641"/>
                </a:cubicBezTo>
                <a:cubicBezTo>
                  <a:pt x="388687" y="242139"/>
                  <a:pt x="391008" y="239613"/>
                  <a:pt x="394830" y="236064"/>
                </a:cubicBezTo>
                <a:cubicBezTo>
                  <a:pt x="400564" y="230876"/>
                  <a:pt x="403909" y="228282"/>
                  <a:pt x="404865" y="228282"/>
                </a:cubicBezTo>
                <a:cubicBezTo>
                  <a:pt x="405821" y="228282"/>
                  <a:pt x="406572" y="227463"/>
                  <a:pt x="407118" y="225824"/>
                </a:cubicBezTo>
                <a:cubicBezTo>
                  <a:pt x="407664" y="224186"/>
                  <a:pt x="408483" y="223777"/>
                  <a:pt x="409575" y="224596"/>
                </a:cubicBezTo>
                <a:cubicBezTo>
                  <a:pt x="410121" y="225142"/>
                  <a:pt x="408756" y="228009"/>
                  <a:pt x="405479" y="233197"/>
                </a:cubicBezTo>
                <a:cubicBezTo>
                  <a:pt x="402203" y="238385"/>
                  <a:pt x="399745" y="241252"/>
                  <a:pt x="398107" y="241798"/>
                </a:cubicBezTo>
                <a:cubicBezTo>
                  <a:pt x="397288" y="242344"/>
                  <a:pt x="396878" y="243573"/>
                  <a:pt x="396878" y="245484"/>
                </a:cubicBezTo>
                <a:cubicBezTo>
                  <a:pt x="396878" y="248214"/>
                  <a:pt x="399472" y="247259"/>
                  <a:pt x="404660" y="242617"/>
                </a:cubicBezTo>
                <a:cubicBezTo>
                  <a:pt x="407664" y="239886"/>
                  <a:pt x="409712" y="237429"/>
                  <a:pt x="410804" y="235245"/>
                </a:cubicBezTo>
                <a:cubicBezTo>
                  <a:pt x="411896" y="232241"/>
                  <a:pt x="413739" y="229784"/>
                  <a:pt x="416333" y="227872"/>
                </a:cubicBezTo>
                <a:cubicBezTo>
                  <a:pt x="418927" y="225961"/>
                  <a:pt x="421589" y="222480"/>
                  <a:pt x="424320" y="217428"/>
                </a:cubicBezTo>
                <a:cubicBezTo>
                  <a:pt x="427050" y="212377"/>
                  <a:pt x="429371" y="209032"/>
                  <a:pt x="431282" y="207393"/>
                </a:cubicBezTo>
                <a:cubicBezTo>
                  <a:pt x="432921" y="206028"/>
                  <a:pt x="434559" y="203161"/>
                  <a:pt x="436197" y="198792"/>
                </a:cubicBezTo>
                <a:cubicBezTo>
                  <a:pt x="437836" y="194424"/>
                  <a:pt x="438245" y="191557"/>
                  <a:pt x="437426" y="190191"/>
                </a:cubicBezTo>
                <a:cubicBezTo>
                  <a:pt x="436607" y="188826"/>
                  <a:pt x="435378" y="188417"/>
                  <a:pt x="433740" y="188963"/>
                </a:cubicBezTo>
                <a:cubicBezTo>
                  <a:pt x="432102" y="189509"/>
                  <a:pt x="434491" y="184048"/>
                  <a:pt x="440908" y="172580"/>
                </a:cubicBezTo>
                <a:cubicBezTo>
                  <a:pt x="447324" y="161112"/>
                  <a:pt x="451898" y="151009"/>
                  <a:pt x="454628" y="142271"/>
                </a:cubicBezTo>
                <a:lnTo>
                  <a:pt x="458314" y="129574"/>
                </a:lnTo>
                <a:lnTo>
                  <a:pt x="454219" y="125888"/>
                </a:lnTo>
                <a:cubicBezTo>
                  <a:pt x="451488" y="123704"/>
                  <a:pt x="448894" y="122611"/>
                  <a:pt x="446437" y="122611"/>
                </a:cubicBezTo>
                <a:cubicBezTo>
                  <a:pt x="443979" y="122611"/>
                  <a:pt x="441044" y="120495"/>
                  <a:pt x="437631" y="116263"/>
                </a:cubicBezTo>
                <a:cubicBezTo>
                  <a:pt x="434218" y="112031"/>
                  <a:pt x="432511" y="108276"/>
                  <a:pt x="432511" y="105000"/>
                </a:cubicBezTo>
                <a:cubicBezTo>
                  <a:pt x="432511" y="101450"/>
                  <a:pt x="433808" y="98310"/>
                  <a:pt x="436402" y="95579"/>
                </a:cubicBezTo>
                <a:cubicBezTo>
                  <a:pt x="438996" y="92849"/>
                  <a:pt x="443570" y="91757"/>
                  <a:pt x="450123" y="92303"/>
                </a:cubicBezTo>
                <a:close/>
                <a:moveTo>
                  <a:pt x="1504778" y="87798"/>
                </a:moveTo>
                <a:cubicBezTo>
                  <a:pt x="1510240" y="88344"/>
                  <a:pt x="1515905" y="90187"/>
                  <a:pt x="1521776" y="93327"/>
                </a:cubicBezTo>
                <a:cubicBezTo>
                  <a:pt x="1527646" y="96467"/>
                  <a:pt x="1532220" y="99675"/>
                  <a:pt x="1535497" y="102952"/>
                </a:cubicBezTo>
                <a:cubicBezTo>
                  <a:pt x="1538773" y="106228"/>
                  <a:pt x="1539592" y="108822"/>
                  <a:pt x="1537954" y="110734"/>
                </a:cubicBezTo>
                <a:cubicBezTo>
                  <a:pt x="1536589" y="111826"/>
                  <a:pt x="1531401" y="112645"/>
                  <a:pt x="1522390" y="113191"/>
                </a:cubicBezTo>
                <a:cubicBezTo>
                  <a:pt x="1500819" y="114830"/>
                  <a:pt x="1488805" y="119062"/>
                  <a:pt x="1486348" y="125888"/>
                </a:cubicBezTo>
                <a:cubicBezTo>
                  <a:pt x="1485256" y="128892"/>
                  <a:pt x="1484846" y="136264"/>
                  <a:pt x="1485119" y="148005"/>
                </a:cubicBezTo>
                <a:cubicBezTo>
                  <a:pt x="1485392" y="159746"/>
                  <a:pt x="1486211" y="168893"/>
                  <a:pt x="1487576" y="175447"/>
                </a:cubicBezTo>
                <a:cubicBezTo>
                  <a:pt x="1488396" y="181181"/>
                  <a:pt x="1488669" y="199885"/>
                  <a:pt x="1488396" y="231558"/>
                </a:cubicBezTo>
                <a:cubicBezTo>
                  <a:pt x="1488122" y="263232"/>
                  <a:pt x="1487303" y="282755"/>
                  <a:pt x="1485938" y="290128"/>
                </a:cubicBezTo>
                <a:cubicBezTo>
                  <a:pt x="1484846" y="297500"/>
                  <a:pt x="1484778" y="305828"/>
                  <a:pt x="1485733" y="315112"/>
                </a:cubicBezTo>
                <a:cubicBezTo>
                  <a:pt x="1486689" y="324395"/>
                  <a:pt x="1486689" y="330812"/>
                  <a:pt x="1485733" y="334362"/>
                </a:cubicBezTo>
                <a:cubicBezTo>
                  <a:pt x="1484778" y="337911"/>
                  <a:pt x="1485187" y="340915"/>
                  <a:pt x="1486962" y="343372"/>
                </a:cubicBezTo>
                <a:cubicBezTo>
                  <a:pt x="1488737" y="345830"/>
                  <a:pt x="1489283" y="348356"/>
                  <a:pt x="1488600" y="350950"/>
                </a:cubicBezTo>
                <a:cubicBezTo>
                  <a:pt x="1487918" y="353544"/>
                  <a:pt x="1488532" y="359346"/>
                  <a:pt x="1490443" y="368356"/>
                </a:cubicBezTo>
                <a:cubicBezTo>
                  <a:pt x="1494539" y="388289"/>
                  <a:pt x="1493584" y="400849"/>
                  <a:pt x="1487576" y="406037"/>
                </a:cubicBezTo>
                <a:cubicBezTo>
                  <a:pt x="1484846" y="407949"/>
                  <a:pt x="1481706" y="408700"/>
                  <a:pt x="1478156" y="408290"/>
                </a:cubicBezTo>
                <a:cubicBezTo>
                  <a:pt x="1474606" y="407880"/>
                  <a:pt x="1469146" y="406037"/>
                  <a:pt x="1461773" y="402761"/>
                </a:cubicBezTo>
                <a:cubicBezTo>
                  <a:pt x="1454401" y="399484"/>
                  <a:pt x="1448189" y="397095"/>
                  <a:pt x="1443138" y="395593"/>
                </a:cubicBezTo>
                <a:cubicBezTo>
                  <a:pt x="1438086" y="394091"/>
                  <a:pt x="1433990" y="392317"/>
                  <a:pt x="1430850" y="390269"/>
                </a:cubicBezTo>
                <a:cubicBezTo>
                  <a:pt x="1427710" y="388221"/>
                  <a:pt x="1424570" y="387538"/>
                  <a:pt x="1421430" y="388221"/>
                </a:cubicBezTo>
                <a:cubicBezTo>
                  <a:pt x="1418290" y="388903"/>
                  <a:pt x="1416379" y="388699"/>
                  <a:pt x="1415696" y="387606"/>
                </a:cubicBezTo>
                <a:cubicBezTo>
                  <a:pt x="1415013" y="386514"/>
                  <a:pt x="1409074" y="385490"/>
                  <a:pt x="1397880" y="384535"/>
                </a:cubicBezTo>
                <a:cubicBezTo>
                  <a:pt x="1386684" y="383579"/>
                  <a:pt x="1381087" y="382692"/>
                  <a:pt x="1381087" y="381872"/>
                </a:cubicBezTo>
                <a:cubicBezTo>
                  <a:pt x="1381087" y="381053"/>
                  <a:pt x="1378083" y="380712"/>
                  <a:pt x="1372076" y="380848"/>
                </a:cubicBezTo>
                <a:cubicBezTo>
                  <a:pt x="1366069" y="380985"/>
                  <a:pt x="1362724" y="380439"/>
                  <a:pt x="1362042" y="379210"/>
                </a:cubicBezTo>
                <a:cubicBezTo>
                  <a:pt x="1361359" y="377981"/>
                  <a:pt x="1358902" y="377367"/>
                  <a:pt x="1354669" y="377367"/>
                </a:cubicBezTo>
                <a:cubicBezTo>
                  <a:pt x="1350437" y="377367"/>
                  <a:pt x="1346819" y="376548"/>
                  <a:pt x="1343816" y="374910"/>
                </a:cubicBezTo>
                <a:cubicBezTo>
                  <a:pt x="1341085" y="373271"/>
                  <a:pt x="1340402" y="372316"/>
                  <a:pt x="1341768" y="372043"/>
                </a:cubicBezTo>
                <a:cubicBezTo>
                  <a:pt x="1342314" y="371770"/>
                  <a:pt x="1344362" y="371360"/>
                  <a:pt x="1347911" y="370814"/>
                </a:cubicBezTo>
                <a:cubicBezTo>
                  <a:pt x="1353918" y="369995"/>
                  <a:pt x="1362793" y="367537"/>
                  <a:pt x="1374534" y="363442"/>
                </a:cubicBezTo>
                <a:cubicBezTo>
                  <a:pt x="1394739" y="356342"/>
                  <a:pt x="1415764" y="349379"/>
                  <a:pt x="1437608" y="342553"/>
                </a:cubicBezTo>
                <a:cubicBezTo>
                  <a:pt x="1444981" y="340096"/>
                  <a:pt x="1449827" y="338253"/>
                  <a:pt x="1452148" y="337024"/>
                </a:cubicBezTo>
                <a:cubicBezTo>
                  <a:pt x="1454469" y="335795"/>
                  <a:pt x="1455903" y="334089"/>
                  <a:pt x="1456449" y="331904"/>
                </a:cubicBezTo>
                <a:cubicBezTo>
                  <a:pt x="1457268" y="328628"/>
                  <a:pt x="1458155" y="309514"/>
                  <a:pt x="1459111" y="274564"/>
                </a:cubicBezTo>
                <a:cubicBezTo>
                  <a:pt x="1460067" y="239613"/>
                  <a:pt x="1461090" y="219135"/>
                  <a:pt x="1462183" y="213128"/>
                </a:cubicBezTo>
                <a:cubicBezTo>
                  <a:pt x="1463002" y="209305"/>
                  <a:pt x="1464162" y="194765"/>
                  <a:pt x="1465664" y="169508"/>
                </a:cubicBezTo>
                <a:cubicBezTo>
                  <a:pt x="1467166" y="144251"/>
                  <a:pt x="1467644" y="131213"/>
                  <a:pt x="1467098" y="130393"/>
                </a:cubicBezTo>
                <a:cubicBezTo>
                  <a:pt x="1466825" y="130120"/>
                  <a:pt x="1463958" y="131213"/>
                  <a:pt x="1458497" y="133670"/>
                </a:cubicBezTo>
                <a:cubicBezTo>
                  <a:pt x="1448121" y="139131"/>
                  <a:pt x="1437199" y="139131"/>
                  <a:pt x="1425731" y="133670"/>
                </a:cubicBezTo>
                <a:cubicBezTo>
                  <a:pt x="1416447" y="129028"/>
                  <a:pt x="1410986" y="129847"/>
                  <a:pt x="1409348" y="136127"/>
                </a:cubicBezTo>
                <a:cubicBezTo>
                  <a:pt x="1408255" y="140223"/>
                  <a:pt x="1407027" y="141179"/>
                  <a:pt x="1405661" y="138994"/>
                </a:cubicBezTo>
                <a:cubicBezTo>
                  <a:pt x="1405115" y="137902"/>
                  <a:pt x="1404842" y="135991"/>
                  <a:pt x="1404842" y="133260"/>
                </a:cubicBezTo>
                <a:cubicBezTo>
                  <a:pt x="1404842" y="128619"/>
                  <a:pt x="1406003" y="125274"/>
                  <a:pt x="1408324" y="123226"/>
                </a:cubicBezTo>
                <a:cubicBezTo>
                  <a:pt x="1410645" y="121178"/>
                  <a:pt x="1415082" y="119471"/>
                  <a:pt x="1421635" y="118106"/>
                </a:cubicBezTo>
                <a:cubicBezTo>
                  <a:pt x="1429553" y="116468"/>
                  <a:pt x="1434946" y="114761"/>
                  <a:pt x="1437813" y="112986"/>
                </a:cubicBezTo>
                <a:cubicBezTo>
                  <a:pt x="1440680" y="111212"/>
                  <a:pt x="1447302" y="108413"/>
                  <a:pt x="1457678" y="104590"/>
                </a:cubicBezTo>
                <a:cubicBezTo>
                  <a:pt x="1468053" y="100767"/>
                  <a:pt x="1477201" y="96808"/>
                  <a:pt x="1485119" y="92712"/>
                </a:cubicBezTo>
                <a:cubicBezTo>
                  <a:pt x="1493037" y="88617"/>
                  <a:pt x="1499591" y="86978"/>
                  <a:pt x="1504778" y="87798"/>
                </a:cubicBezTo>
                <a:close/>
                <a:moveTo>
                  <a:pt x="676004" y="86774"/>
                </a:moveTo>
                <a:cubicBezTo>
                  <a:pt x="678325" y="86910"/>
                  <a:pt x="679485" y="87525"/>
                  <a:pt x="679485" y="88617"/>
                </a:cubicBezTo>
                <a:cubicBezTo>
                  <a:pt x="679485" y="89982"/>
                  <a:pt x="680509" y="90665"/>
                  <a:pt x="682557" y="90665"/>
                </a:cubicBezTo>
                <a:cubicBezTo>
                  <a:pt x="684605" y="90665"/>
                  <a:pt x="686448" y="91484"/>
                  <a:pt x="688086" y="93122"/>
                </a:cubicBezTo>
                <a:cubicBezTo>
                  <a:pt x="690544" y="95853"/>
                  <a:pt x="696278" y="98037"/>
                  <a:pt x="705288" y="99675"/>
                </a:cubicBezTo>
                <a:cubicBezTo>
                  <a:pt x="707473" y="100221"/>
                  <a:pt x="710340" y="102133"/>
                  <a:pt x="713889" y="105409"/>
                </a:cubicBezTo>
                <a:cubicBezTo>
                  <a:pt x="717439" y="108686"/>
                  <a:pt x="719350" y="111143"/>
                  <a:pt x="719623" y="112782"/>
                </a:cubicBezTo>
                <a:cubicBezTo>
                  <a:pt x="719623" y="114966"/>
                  <a:pt x="717780" y="117150"/>
                  <a:pt x="714094" y="119335"/>
                </a:cubicBezTo>
                <a:cubicBezTo>
                  <a:pt x="710408" y="121519"/>
                  <a:pt x="706790" y="122611"/>
                  <a:pt x="703240" y="122611"/>
                </a:cubicBezTo>
                <a:cubicBezTo>
                  <a:pt x="700237" y="122885"/>
                  <a:pt x="694708" y="125274"/>
                  <a:pt x="686653" y="129779"/>
                </a:cubicBezTo>
                <a:cubicBezTo>
                  <a:pt x="678598" y="134284"/>
                  <a:pt x="670474" y="138585"/>
                  <a:pt x="662283" y="142681"/>
                </a:cubicBezTo>
                <a:cubicBezTo>
                  <a:pt x="649722" y="148415"/>
                  <a:pt x="637981" y="156197"/>
                  <a:pt x="627059" y="166026"/>
                </a:cubicBezTo>
                <a:cubicBezTo>
                  <a:pt x="624329" y="168484"/>
                  <a:pt x="620097" y="171897"/>
                  <a:pt x="614363" y="176266"/>
                </a:cubicBezTo>
                <a:cubicBezTo>
                  <a:pt x="608628" y="180635"/>
                  <a:pt x="606171" y="183365"/>
                  <a:pt x="606990" y="184457"/>
                </a:cubicBezTo>
                <a:cubicBezTo>
                  <a:pt x="607263" y="184730"/>
                  <a:pt x="606922" y="185276"/>
                  <a:pt x="605966" y="186096"/>
                </a:cubicBezTo>
                <a:cubicBezTo>
                  <a:pt x="605011" y="186915"/>
                  <a:pt x="603645" y="187597"/>
                  <a:pt x="601871" y="188143"/>
                </a:cubicBezTo>
                <a:cubicBezTo>
                  <a:pt x="600096" y="188690"/>
                  <a:pt x="598389" y="188963"/>
                  <a:pt x="596751" y="188963"/>
                </a:cubicBezTo>
                <a:cubicBezTo>
                  <a:pt x="595113" y="189236"/>
                  <a:pt x="590607" y="191693"/>
                  <a:pt x="583235" y="196335"/>
                </a:cubicBezTo>
                <a:cubicBezTo>
                  <a:pt x="575862" y="200977"/>
                  <a:pt x="572176" y="203707"/>
                  <a:pt x="572176" y="204526"/>
                </a:cubicBezTo>
                <a:cubicBezTo>
                  <a:pt x="572449" y="204800"/>
                  <a:pt x="572859" y="204936"/>
                  <a:pt x="573405" y="204936"/>
                </a:cubicBezTo>
                <a:cubicBezTo>
                  <a:pt x="573951" y="204936"/>
                  <a:pt x="575590" y="204322"/>
                  <a:pt x="578320" y="203093"/>
                </a:cubicBezTo>
                <a:cubicBezTo>
                  <a:pt x="581051" y="201864"/>
                  <a:pt x="584464" y="200362"/>
                  <a:pt x="588559" y="198588"/>
                </a:cubicBezTo>
                <a:cubicBezTo>
                  <a:pt x="592655" y="196813"/>
                  <a:pt x="598389" y="194287"/>
                  <a:pt x="605762" y="191010"/>
                </a:cubicBezTo>
                <a:cubicBezTo>
                  <a:pt x="610403" y="188826"/>
                  <a:pt x="617093" y="185823"/>
                  <a:pt x="625831" y="182000"/>
                </a:cubicBezTo>
                <a:cubicBezTo>
                  <a:pt x="634568" y="178177"/>
                  <a:pt x="640098" y="175583"/>
                  <a:pt x="642418" y="174218"/>
                </a:cubicBezTo>
                <a:cubicBezTo>
                  <a:pt x="644739" y="172853"/>
                  <a:pt x="650405" y="174081"/>
                  <a:pt x="659416" y="177904"/>
                </a:cubicBezTo>
                <a:cubicBezTo>
                  <a:pt x="668973" y="182273"/>
                  <a:pt x="674365" y="186437"/>
                  <a:pt x="675594" y="190396"/>
                </a:cubicBezTo>
                <a:cubicBezTo>
                  <a:pt x="676823" y="194355"/>
                  <a:pt x="673751" y="197564"/>
                  <a:pt x="666379" y="200021"/>
                </a:cubicBezTo>
                <a:cubicBezTo>
                  <a:pt x="660918" y="201932"/>
                  <a:pt x="653955" y="204936"/>
                  <a:pt x="645490" y="209032"/>
                </a:cubicBezTo>
                <a:cubicBezTo>
                  <a:pt x="637026" y="213128"/>
                  <a:pt x="632520" y="215585"/>
                  <a:pt x="631974" y="216404"/>
                </a:cubicBezTo>
                <a:cubicBezTo>
                  <a:pt x="631701" y="217496"/>
                  <a:pt x="630472" y="218042"/>
                  <a:pt x="628288" y="218042"/>
                </a:cubicBezTo>
                <a:cubicBezTo>
                  <a:pt x="626650" y="218042"/>
                  <a:pt x="623441" y="219817"/>
                  <a:pt x="618663" y="223367"/>
                </a:cubicBezTo>
                <a:cubicBezTo>
                  <a:pt x="613885" y="226917"/>
                  <a:pt x="610403" y="229920"/>
                  <a:pt x="608219" y="232378"/>
                </a:cubicBezTo>
                <a:cubicBezTo>
                  <a:pt x="606581" y="234835"/>
                  <a:pt x="605079" y="235654"/>
                  <a:pt x="603714" y="234835"/>
                </a:cubicBezTo>
                <a:cubicBezTo>
                  <a:pt x="603168" y="234562"/>
                  <a:pt x="602758" y="234767"/>
                  <a:pt x="602485" y="235449"/>
                </a:cubicBezTo>
                <a:cubicBezTo>
                  <a:pt x="602212" y="236132"/>
                  <a:pt x="602075" y="237019"/>
                  <a:pt x="602075" y="238112"/>
                </a:cubicBezTo>
                <a:cubicBezTo>
                  <a:pt x="602075" y="240842"/>
                  <a:pt x="600915" y="242685"/>
                  <a:pt x="598594" y="243641"/>
                </a:cubicBezTo>
                <a:cubicBezTo>
                  <a:pt x="596273" y="244597"/>
                  <a:pt x="594020" y="246030"/>
                  <a:pt x="591836" y="247941"/>
                </a:cubicBezTo>
                <a:cubicBezTo>
                  <a:pt x="590471" y="249307"/>
                  <a:pt x="590198" y="249989"/>
                  <a:pt x="591017" y="249989"/>
                </a:cubicBezTo>
                <a:cubicBezTo>
                  <a:pt x="591563" y="249989"/>
                  <a:pt x="592928" y="249716"/>
                  <a:pt x="595113" y="249170"/>
                </a:cubicBezTo>
                <a:cubicBezTo>
                  <a:pt x="602485" y="247259"/>
                  <a:pt x="610813" y="242890"/>
                  <a:pt x="620097" y="236064"/>
                </a:cubicBezTo>
                <a:cubicBezTo>
                  <a:pt x="623373" y="233606"/>
                  <a:pt x="624124" y="232309"/>
                  <a:pt x="622349" y="232173"/>
                </a:cubicBezTo>
                <a:cubicBezTo>
                  <a:pt x="620574" y="232036"/>
                  <a:pt x="620370" y="230739"/>
                  <a:pt x="621735" y="228282"/>
                </a:cubicBezTo>
                <a:cubicBezTo>
                  <a:pt x="623646" y="224732"/>
                  <a:pt x="625285" y="223503"/>
                  <a:pt x="626650" y="224596"/>
                </a:cubicBezTo>
                <a:cubicBezTo>
                  <a:pt x="627469" y="224869"/>
                  <a:pt x="627469" y="226097"/>
                  <a:pt x="626650" y="228282"/>
                </a:cubicBezTo>
                <a:cubicBezTo>
                  <a:pt x="626104" y="230193"/>
                  <a:pt x="625967" y="231285"/>
                  <a:pt x="626240" y="231558"/>
                </a:cubicBezTo>
                <a:cubicBezTo>
                  <a:pt x="626513" y="231831"/>
                  <a:pt x="627469" y="231695"/>
                  <a:pt x="629107" y="231149"/>
                </a:cubicBezTo>
                <a:cubicBezTo>
                  <a:pt x="635660" y="228418"/>
                  <a:pt x="643033" y="229237"/>
                  <a:pt x="651224" y="233606"/>
                </a:cubicBezTo>
                <a:cubicBezTo>
                  <a:pt x="654228" y="235245"/>
                  <a:pt x="657300" y="236064"/>
                  <a:pt x="660440" y="236064"/>
                </a:cubicBezTo>
                <a:cubicBezTo>
                  <a:pt x="663580" y="236064"/>
                  <a:pt x="667744" y="238248"/>
                  <a:pt x="672932" y="242617"/>
                </a:cubicBezTo>
                <a:cubicBezTo>
                  <a:pt x="676208" y="245620"/>
                  <a:pt x="678120" y="247668"/>
                  <a:pt x="678666" y="248761"/>
                </a:cubicBezTo>
                <a:cubicBezTo>
                  <a:pt x="679212" y="249853"/>
                  <a:pt x="678802" y="251081"/>
                  <a:pt x="677437" y="252447"/>
                </a:cubicBezTo>
                <a:cubicBezTo>
                  <a:pt x="675526" y="254358"/>
                  <a:pt x="672454" y="256474"/>
                  <a:pt x="668222" y="258795"/>
                </a:cubicBezTo>
                <a:cubicBezTo>
                  <a:pt x="663989" y="261116"/>
                  <a:pt x="661873" y="262823"/>
                  <a:pt x="661873" y="263915"/>
                </a:cubicBezTo>
                <a:cubicBezTo>
                  <a:pt x="661873" y="265007"/>
                  <a:pt x="660371" y="266031"/>
                  <a:pt x="657368" y="266987"/>
                </a:cubicBezTo>
                <a:cubicBezTo>
                  <a:pt x="654364" y="267942"/>
                  <a:pt x="652521" y="268557"/>
                  <a:pt x="651839" y="268830"/>
                </a:cubicBezTo>
                <a:cubicBezTo>
                  <a:pt x="651156" y="269103"/>
                  <a:pt x="648835" y="269785"/>
                  <a:pt x="644876" y="270878"/>
                </a:cubicBezTo>
                <a:cubicBezTo>
                  <a:pt x="640917" y="271970"/>
                  <a:pt x="638596" y="272994"/>
                  <a:pt x="637913" y="273949"/>
                </a:cubicBezTo>
                <a:cubicBezTo>
                  <a:pt x="637230" y="274905"/>
                  <a:pt x="633476" y="277089"/>
                  <a:pt x="626650" y="280503"/>
                </a:cubicBezTo>
                <a:cubicBezTo>
                  <a:pt x="619824" y="283916"/>
                  <a:pt x="614909" y="287534"/>
                  <a:pt x="611905" y="291356"/>
                </a:cubicBezTo>
                <a:cubicBezTo>
                  <a:pt x="604806" y="300913"/>
                  <a:pt x="600437" y="306920"/>
                  <a:pt x="598799" y="309378"/>
                </a:cubicBezTo>
                <a:cubicBezTo>
                  <a:pt x="597160" y="311835"/>
                  <a:pt x="596887" y="313610"/>
                  <a:pt x="597980" y="314702"/>
                </a:cubicBezTo>
                <a:cubicBezTo>
                  <a:pt x="599345" y="315794"/>
                  <a:pt x="601666" y="315521"/>
                  <a:pt x="604942" y="313883"/>
                </a:cubicBezTo>
                <a:cubicBezTo>
                  <a:pt x="608219" y="312245"/>
                  <a:pt x="609857" y="310470"/>
                  <a:pt x="609857" y="308559"/>
                </a:cubicBezTo>
                <a:cubicBezTo>
                  <a:pt x="609857" y="306647"/>
                  <a:pt x="610540" y="305691"/>
                  <a:pt x="611905" y="305691"/>
                </a:cubicBezTo>
                <a:cubicBezTo>
                  <a:pt x="613270" y="305691"/>
                  <a:pt x="613612" y="306374"/>
                  <a:pt x="612929" y="307739"/>
                </a:cubicBezTo>
                <a:cubicBezTo>
                  <a:pt x="612246" y="309105"/>
                  <a:pt x="612178" y="309787"/>
                  <a:pt x="612724" y="309787"/>
                </a:cubicBezTo>
                <a:cubicBezTo>
                  <a:pt x="615182" y="309787"/>
                  <a:pt x="624875" y="306647"/>
                  <a:pt x="641804" y="300367"/>
                </a:cubicBezTo>
                <a:cubicBezTo>
                  <a:pt x="643716" y="299548"/>
                  <a:pt x="646036" y="299002"/>
                  <a:pt x="648767" y="298729"/>
                </a:cubicBezTo>
                <a:cubicBezTo>
                  <a:pt x="651497" y="298456"/>
                  <a:pt x="656412" y="297636"/>
                  <a:pt x="663512" y="296271"/>
                </a:cubicBezTo>
                <a:cubicBezTo>
                  <a:pt x="668700" y="295179"/>
                  <a:pt x="672454" y="294838"/>
                  <a:pt x="674775" y="295247"/>
                </a:cubicBezTo>
                <a:cubicBezTo>
                  <a:pt x="677096" y="295657"/>
                  <a:pt x="681123" y="297363"/>
                  <a:pt x="686857" y="300367"/>
                </a:cubicBezTo>
                <a:cubicBezTo>
                  <a:pt x="694230" y="303917"/>
                  <a:pt x="699144" y="307262"/>
                  <a:pt x="701602" y="310402"/>
                </a:cubicBezTo>
                <a:cubicBezTo>
                  <a:pt x="704060" y="313542"/>
                  <a:pt x="705288" y="317979"/>
                  <a:pt x="705288" y="323713"/>
                </a:cubicBezTo>
                <a:cubicBezTo>
                  <a:pt x="705015" y="331358"/>
                  <a:pt x="700646" y="339550"/>
                  <a:pt x="692182" y="348287"/>
                </a:cubicBezTo>
                <a:cubicBezTo>
                  <a:pt x="689178" y="351291"/>
                  <a:pt x="684946" y="354567"/>
                  <a:pt x="679485" y="358117"/>
                </a:cubicBezTo>
                <a:cubicBezTo>
                  <a:pt x="674024" y="361667"/>
                  <a:pt x="670611" y="363442"/>
                  <a:pt x="669246" y="363442"/>
                </a:cubicBezTo>
                <a:cubicBezTo>
                  <a:pt x="666788" y="363442"/>
                  <a:pt x="664604" y="364397"/>
                  <a:pt x="662692" y="366309"/>
                </a:cubicBezTo>
                <a:cubicBezTo>
                  <a:pt x="660781" y="368220"/>
                  <a:pt x="658870" y="369449"/>
                  <a:pt x="656958" y="369995"/>
                </a:cubicBezTo>
                <a:cubicBezTo>
                  <a:pt x="654501" y="371087"/>
                  <a:pt x="654910" y="372589"/>
                  <a:pt x="658187" y="374500"/>
                </a:cubicBezTo>
                <a:cubicBezTo>
                  <a:pt x="659825" y="375592"/>
                  <a:pt x="661737" y="376138"/>
                  <a:pt x="663921" y="376138"/>
                </a:cubicBezTo>
                <a:cubicBezTo>
                  <a:pt x="669655" y="376958"/>
                  <a:pt x="676345" y="380098"/>
                  <a:pt x="683990" y="385559"/>
                </a:cubicBezTo>
                <a:cubicBezTo>
                  <a:pt x="691636" y="391020"/>
                  <a:pt x="695458" y="395525"/>
                  <a:pt x="695458" y="399075"/>
                </a:cubicBezTo>
                <a:cubicBezTo>
                  <a:pt x="695458" y="401805"/>
                  <a:pt x="690680" y="404331"/>
                  <a:pt x="681123" y="406652"/>
                </a:cubicBezTo>
                <a:cubicBezTo>
                  <a:pt x="671567" y="408973"/>
                  <a:pt x="659416" y="410270"/>
                  <a:pt x="644671" y="410543"/>
                </a:cubicBezTo>
                <a:cubicBezTo>
                  <a:pt x="631565" y="411089"/>
                  <a:pt x="619824" y="411635"/>
                  <a:pt x="609448" y="412181"/>
                </a:cubicBezTo>
                <a:lnTo>
                  <a:pt x="594293" y="413410"/>
                </a:lnTo>
                <a:lnTo>
                  <a:pt x="590198" y="406857"/>
                </a:lnTo>
                <a:cubicBezTo>
                  <a:pt x="587740" y="402761"/>
                  <a:pt x="586443" y="398051"/>
                  <a:pt x="586307" y="392726"/>
                </a:cubicBezTo>
                <a:cubicBezTo>
                  <a:pt x="586170" y="387402"/>
                  <a:pt x="587194" y="383101"/>
                  <a:pt x="589379" y="379825"/>
                </a:cubicBezTo>
                <a:cubicBezTo>
                  <a:pt x="591563" y="376821"/>
                  <a:pt x="591836" y="374773"/>
                  <a:pt x="590198" y="373681"/>
                </a:cubicBezTo>
                <a:cubicBezTo>
                  <a:pt x="588832" y="372589"/>
                  <a:pt x="588286" y="371360"/>
                  <a:pt x="588559" y="369995"/>
                </a:cubicBezTo>
                <a:cubicBezTo>
                  <a:pt x="588832" y="368630"/>
                  <a:pt x="589788" y="367469"/>
                  <a:pt x="591426" y="366513"/>
                </a:cubicBezTo>
                <a:cubicBezTo>
                  <a:pt x="593065" y="365558"/>
                  <a:pt x="594839" y="365216"/>
                  <a:pt x="596751" y="365489"/>
                </a:cubicBezTo>
                <a:cubicBezTo>
                  <a:pt x="597843" y="365762"/>
                  <a:pt x="603168" y="363442"/>
                  <a:pt x="612724" y="358527"/>
                </a:cubicBezTo>
                <a:cubicBezTo>
                  <a:pt x="620097" y="354977"/>
                  <a:pt x="623510" y="353612"/>
                  <a:pt x="622964" y="354431"/>
                </a:cubicBezTo>
                <a:cubicBezTo>
                  <a:pt x="622964" y="354431"/>
                  <a:pt x="622554" y="354840"/>
                  <a:pt x="621735" y="355660"/>
                </a:cubicBezTo>
                <a:cubicBezTo>
                  <a:pt x="618458" y="358390"/>
                  <a:pt x="617639" y="359755"/>
                  <a:pt x="619277" y="359755"/>
                </a:cubicBezTo>
                <a:cubicBezTo>
                  <a:pt x="620370" y="359755"/>
                  <a:pt x="622418" y="358731"/>
                  <a:pt x="625421" y="356684"/>
                </a:cubicBezTo>
                <a:cubicBezTo>
                  <a:pt x="628425" y="354636"/>
                  <a:pt x="629517" y="352997"/>
                  <a:pt x="628698" y="351769"/>
                </a:cubicBezTo>
                <a:cubicBezTo>
                  <a:pt x="627879" y="350540"/>
                  <a:pt x="629380" y="348970"/>
                  <a:pt x="633203" y="347059"/>
                </a:cubicBezTo>
                <a:cubicBezTo>
                  <a:pt x="637026" y="345147"/>
                  <a:pt x="644262" y="339140"/>
                  <a:pt x="654910" y="329037"/>
                </a:cubicBezTo>
                <a:cubicBezTo>
                  <a:pt x="664467" y="319481"/>
                  <a:pt x="668563" y="314566"/>
                  <a:pt x="667198" y="314293"/>
                </a:cubicBezTo>
                <a:cubicBezTo>
                  <a:pt x="666652" y="314293"/>
                  <a:pt x="665832" y="314429"/>
                  <a:pt x="664740" y="314702"/>
                </a:cubicBezTo>
                <a:cubicBezTo>
                  <a:pt x="651634" y="316887"/>
                  <a:pt x="643033" y="319071"/>
                  <a:pt x="638937" y="321255"/>
                </a:cubicBezTo>
                <a:cubicBezTo>
                  <a:pt x="636207" y="322621"/>
                  <a:pt x="632111" y="324122"/>
                  <a:pt x="626650" y="325761"/>
                </a:cubicBezTo>
                <a:cubicBezTo>
                  <a:pt x="621735" y="326853"/>
                  <a:pt x="615113" y="329583"/>
                  <a:pt x="606785" y="333952"/>
                </a:cubicBezTo>
                <a:cubicBezTo>
                  <a:pt x="598458" y="338321"/>
                  <a:pt x="591222" y="342690"/>
                  <a:pt x="585078" y="347059"/>
                </a:cubicBezTo>
                <a:cubicBezTo>
                  <a:pt x="578934" y="351427"/>
                  <a:pt x="576272" y="354294"/>
                  <a:pt x="577091" y="355660"/>
                </a:cubicBezTo>
                <a:cubicBezTo>
                  <a:pt x="577364" y="356206"/>
                  <a:pt x="576955" y="360165"/>
                  <a:pt x="575862" y="367537"/>
                </a:cubicBezTo>
                <a:cubicBezTo>
                  <a:pt x="574497" y="374364"/>
                  <a:pt x="573883" y="381190"/>
                  <a:pt x="574019" y="388016"/>
                </a:cubicBezTo>
                <a:cubicBezTo>
                  <a:pt x="574156" y="394842"/>
                  <a:pt x="574907" y="399143"/>
                  <a:pt x="576272" y="400918"/>
                </a:cubicBezTo>
                <a:cubicBezTo>
                  <a:pt x="577637" y="402693"/>
                  <a:pt x="577842" y="403580"/>
                  <a:pt x="576886" y="403580"/>
                </a:cubicBezTo>
                <a:cubicBezTo>
                  <a:pt x="575931" y="403580"/>
                  <a:pt x="576136" y="404399"/>
                  <a:pt x="577501" y="406037"/>
                </a:cubicBezTo>
                <a:cubicBezTo>
                  <a:pt x="579139" y="408222"/>
                  <a:pt x="579822" y="411089"/>
                  <a:pt x="579549" y="414638"/>
                </a:cubicBezTo>
                <a:cubicBezTo>
                  <a:pt x="579276" y="418188"/>
                  <a:pt x="578252" y="421601"/>
                  <a:pt x="576477" y="424878"/>
                </a:cubicBezTo>
                <a:cubicBezTo>
                  <a:pt x="574702" y="428154"/>
                  <a:pt x="572791" y="429383"/>
                  <a:pt x="570743" y="428564"/>
                </a:cubicBezTo>
                <a:cubicBezTo>
                  <a:pt x="568695" y="427745"/>
                  <a:pt x="566442" y="427335"/>
                  <a:pt x="563985" y="427335"/>
                </a:cubicBezTo>
                <a:cubicBezTo>
                  <a:pt x="561254" y="427335"/>
                  <a:pt x="558251" y="425629"/>
                  <a:pt x="554974" y="422216"/>
                </a:cubicBezTo>
                <a:cubicBezTo>
                  <a:pt x="551698" y="418802"/>
                  <a:pt x="549240" y="414911"/>
                  <a:pt x="547602" y="410543"/>
                </a:cubicBezTo>
                <a:cubicBezTo>
                  <a:pt x="545690" y="405901"/>
                  <a:pt x="543916" y="399825"/>
                  <a:pt x="542277" y="392317"/>
                </a:cubicBezTo>
                <a:cubicBezTo>
                  <a:pt x="540639" y="384808"/>
                  <a:pt x="539820" y="379278"/>
                  <a:pt x="539820" y="375729"/>
                </a:cubicBezTo>
                <a:cubicBezTo>
                  <a:pt x="539820" y="372452"/>
                  <a:pt x="539069" y="369449"/>
                  <a:pt x="537567" y="366718"/>
                </a:cubicBezTo>
                <a:cubicBezTo>
                  <a:pt x="536065" y="363988"/>
                  <a:pt x="535178" y="361530"/>
                  <a:pt x="534905" y="359346"/>
                </a:cubicBezTo>
                <a:cubicBezTo>
                  <a:pt x="534632" y="357434"/>
                  <a:pt x="535451" y="355591"/>
                  <a:pt x="537362" y="353817"/>
                </a:cubicBezTo>
                <a:cubicBezTo>
                  <a:pt x="539274" y="352042"/>
                  <a:pt x="540776" y="351700"/>
                  <a:pt x="541868" y="352793"/>
                </a:cubicBezTo>
                <a:cubicBezTo>
                  <a:pt x="542687" y="353612"/>
                  <a:pt x="541936" y="354909"/>
                  <a:pt x="539615" y="356684"/>
                </a:cubicBezTo>
                <a:cubicBezTo>
                  <a:pt x="537294" y="358458"/>
                  <a:pt x="536816" y="359755"/>
                  <a:pt x="538182" y="360575"/>
                </a:cubicBezTo>
                <a:cubicBezTo>
                  <a:pt x="539274" y="361121"/>
                  <a:pt x="540639" y="360097"/>
                  <a:pt x="542277" y="357503"/>
                </a:cubicBezTo>
                <a:cubicBezTo>
                  <a:pt x="543916" y="354909"/>
                  <a:pt x="544325" y="353202"/>
                  <a:pt x="543506" y="352383"/>
                </a:cubicBezTo>
                <a:cubicBezTo>
                  <a:pt x="542687" y="351564"/>
                  <a:pt x="543233" y="350062"/>
                  <a:pt x="545144" y="347878"/>
                </a:cubicBezTo>
                <a:cubicBezTo>
                  <a:pt x="547056" y="345693"/>
                  <a:pt x="549718" y="340028"/>
                  <a:pt x="553131" y="330880"/>
                </a:cubicBezTo>
                <a:cubicBezTo>
                  <a:pt x="556544" y="321733"/>
                  <a:pt x="559206" y="315794"/>
                  <a:pt x="561118" y="313064"/>
                </a:cubicBezTo>
                <a:cubicBezTo>
                  <a:pt x="564941" y="307603"/>
                  <a:pt x="564531" y="304190"/>
                  <a:pt x="559889" y="302824"/>
                </a:cubicBezTo>
                <a:cubicBezTo>
                  <a:pt x="556612" y="301732"/>
                  <a:pt x="553199" y="299821"/>
                  <a:pt x="549650" y="297090"/>
                </a:cubicBezTo>
                <a:cubicBezTo>
                  <a:pt x="546919" y="295452"/>
                  <a:pt x="545349" y="293882"/>
                  <a:pt x="544940" y="292380"/>
                </a:cubicBezTo>
                <a:cubicBezTo>
                  <a:pt x="544530" y="290879"/>
                  <a:pt x="544598" y="287807"/>
                  <a:pt x="545144" y="283165"/>
                </a:cubicBezTo>
                <a:cubicBezTo>
                  <a:pt x="545964" y="276339"/>
                  <a:pt x="546373" y="271151"/>
                  <a:pt x="546373" y="267601"/>
                </a:cubicBezTo>
                <a:cubicBezTo>
                  <a:pt x="546373" y="265690"/>
                  <a:pt x="546919" y="264120"/>
                  <a:pt x="548011" y="262891"/>
                </a:cubicBezTo>
                <a:cubicBezTo>
                  <a:pt x="549104" y="261662"/>
                  <a:pt x="551288" y="260365"/>
                  <a:pt x="554565" y="259000"/>
                </a:cubicBezTo>
                <a:cubicBezTo>
                  <a:pt x="559206" y="256816"/>
                  <a:pt x="565145" y="252993"/>
                  <a:pt x="572381" y="247532"/>
                </a:cubicBezTo>
                <a:cubicBezTo>
                  <a:pt x="579617" y="242071"/>
                  <a:pt x="585761" y="236883"/>
                  <a:pt x="590812" y="231968"/>
                </a:cubicBezTo>
                <a:cubicBezTo>
                  <a:pt x="595863" y="227053"/>
                  <a:pt x="597706" y="224186"/>
                  <a:pt x="596341" y="223367"/>
                </a:cubicBezTo>
                <a:cubicBezTo>
                  <a:pt x="594976" y="222548"/>
                  <a:pt x="593542" y="223162"/>
                  <a:pt x="592041" y="225210"/>
                </a:cubicBezTo>
                <a:cubicBezTo>
                  <a:pt x="590539" y="227258"/>
                  <a:pt x="588491" y="228282"/>
                  <a:pt x="585897" y="228282"/>
                </a:cubicBezTo>
                <a:cubicBezTo>
                  <a:pt x="583303" y="228282"/>
                  <a:pt x="580914" y="228828"/>
                  <a:pt x="578730" y="229920"/>
                </a:cubicBezTo>
                <a:cubicBezTo>
                  <a:pt x="572996" y="232924"/>
                  <a:pt x="565418" y="235108"/>
                  <a:pt x="555998" y="236473"/>
                </a:cubicBezTo>
                <a:cubicBezTo>
                  <a:pt x="546578" y="237839"/>
                  <a:pt x="540366" y="237702"/>
                  <a:pt x="537362" y="236064"/>
                </a:cubicBezTo>
                <a:cubicBezTo>
                  <a:pt x="534086" y="234425"/>
                  <a:pt x="531833" y="232105"/>
                  <a:pt x="530604" y="229101"/>
                </a:cubicBezTo>
                <a:cubicBezTo>
                  <a:pt x="529376" y="226097"/>
                  <a:pt x="529580" y="223367"/>
                  <a:pt x="531219" y="220909"/>
                </a:cubicBezTo>
                <a:cubicBezTo>
                  <a:pt x="532857" y="218452"/>
                  <a:pt x="533130" y="216541"/>
                  <a:pt x="532038" y="215175"/>
                </a:cubicBezTo>
                <a:cubicBezTo>
                  <a:pt x="530946" y="213537"/>
                  <a:pt x="531151" y="211831"/>
                  <a:pt x="532652" y="210056"/>
                </a:cubicBezTo>
                <a:cubicBezTo>
                  <a:pt x="534154" y="208281"/>
                  <a:pt x="538045" y="205346"/>
                  <a:pt x="544325" y="201250"/>
                </a:cubicBezTo>
                <a:cubicBezTo>
                  <a:pt x="559616" y="191420"/>
                  <a:pt x="572176" y="182819"/>
                  <a:pt x="582006" y="175447"/>
                </a:cubicBezTo>
                <a:cubicBezTo>
                  <a:pt x="603850" y="159337"/>
                  <a:pt x="614772" y="150736"/>
                  <a:pt x="614772" y="149643"/>
                </a:cubicBezTo>
                <a:cubicBezTo>
                  <a:pt x="615045" y="148824"/>
                  <a:pt x="611905" y="149507"/>
                  <a:pt x="605352" y="151691"/>
                </a:cubicBezTo>
                <a:cubicBezTo>
                  <a:pt x="598799" y="153603"/>
                  <a:pt x="594908" y="154149"/>
                  <a:pt x="593679" y="153330"/>
                </a:cubicBezTo>
                <a:cubicBezTo>
                  <a:pt x="592450" y="152510"/>
                  <a:pt x="590676" y="153125"/>
                  <a:pt x="588355" y="155173"/>
                </a:cubicBezTo>
                <a:cubicBezTo>
                  <a:pt x="586034" y="157221"/>
                  <a:pt x="580231" y="159200"/>
                  <a:pt x="570948" y="161112"/>
                </a:cubicBezTo>
                <a:cubicBezTo>
                  <a:pt x="561664" y="163023"/>
                  <a:pt x="556408" y="164183"/>
                  <a:pt x="555179" y="164593"/>
                </a:cubicBezTo>
                <a:cubicBezTo>
                  <a:pt x="553950" y="165002"/>
                  <a:pt x="549786" y="164661"/>
                  <a:pt x="542687" y="163569"/>
                </a:cubicBezTo>
                <a:cubicBezTo>
                  <a:pt x="538318" y="163023"/>
                  <a:pt x="535110" y="162135"/>
                  <a:pt x="533062" y="160907"/>
                </a:cubicBezTo>
                <a:cubicBezTo>
                  <a:pt x="531014" y="159678"/>
                  <a:pt x="528761" y="157562"/>
                  <a:pt x="526304" y="154558"/>
                </a:cubicBezTo>
                <a:cubicBezTo>
                  <a:pt x="522208" y="149916"/>
                  <a:pt x="520502" y="145479"/>
                  <a:pt x="521184" y="141247"/>
                </a:cubicBezTo>
                <a:cubicBezTo>
                  <a:pt x="521867" y="137015"/>
                  <a:pt x="521389" y="134626"/>
                  <a:pt x="519751" y="134080"/>
                </a:cubicBezTo>
                <a:cubicBezTo>
                  <a:pt x="518385" y="132987"/>
                  <a:pt x="518249" y="130871"/>
                  <a:pt x="519341" y="127731"/>
                </a:cubicBezTo>
                <a:cubicBezTo>
                  <a:pt x="520433" y="124591"/>
                  <a:pt x="522413" y="121314"/>
                  <a:pt x="525280" y="117901"/>
                </a:cubicBezTo>
                <a:cubicBezTo>
                  <a:pt x="528147" y="114488"/>
                  <a:pt x="530536" y="112782"/>
                  <a:pt x="532448" y="112782"/>
                </a:cubicBezTo>
                <a:cubicBezTo>
                  <a:pt x="534359" y="112782"/>
                  <a:pt x="534086" y="113601"/>
                  <a:pt x="531628" y="115239"/>
                </a:cubicBezTo>
                <a:cubicBezTo>
                  <a:pt x="528352" y="117970"/>
                  <a:pt x="528079" y="123431"/>
                  <a:pt x="530809" y="131622"/>
                </a:cubicBezTo>
                <a:cubicBezTo>
                  <a:pt x="531355" y="132987"/>
                  <a:pt x="533403" y="134080"/>
                  <a:pt x="536953" y="134899"/>
                </a:cubicBezTo>
                <a:cubicBezTo>
                  <a:pt x="540502" y="135718"/>
                  <a:pt x="542619" y="135513"/>
                  <a:pt x="543301" y="134284"/>
                </a:cubicBezTo>
                <a:cubicBezTo>
                  <a:pt x="543984" y="133056"/>
                  <a:pt x="545827" y="132441"/>
                  <a:pt x="548830" y="132441"/>
                </a:cubicBezTo>
                <a:cubicBezTo>
                  <a:pt x="550742" y="132441"/>
                  <a:pt x="551766" y="132578"/>
                  <a:pt x="551902" y="132851"/>
                </a:cubicBezTo>
                <a:cubicBezTo>
                  <a:pt x="552039" y="133124"/>
                  <a:pt x="551151" y="134080"/>
                  <a:pt x="549240" y="135718"/>
                </a:cubicBezTo>
                <a:lnTo>
                  <a:pt x="546373" y="138175"/>
                </a:lnTo>
                <a:cubicBezTo>
                  <a:pt x="546373" y="138448"/>
                  <a:pt x="547329" y="138175"/>
                  <a:pt x="549240" y="137356"/>
                </a:cubicBezTo>
                <a:cubicBezTo>
                  <a:pt x="551698" y="136537"/>
                  <a:pt x="557295" y="134762"/>
                  <a:pt x="566033" y="132032"/>
                </a:cubicBezTo>
                <a:cubicBezTo>
                  <a:pt x="576409" y="129028"/>
                  <a:pt x="581596" y="126980"/>
                  <a:pt x="581596" y="125888"/>
                </a:cubicBezTo>
                <a:cubicBezTo>
                  <a:pt x="581596" y="125615"/>
                  <a:pt x="581187" y="125205"/>
                  <a:pt x="580368" y="124659"/>
                </a:cubicBezTo>
                <a:cubicBezTo>
                  <a:pt x="579276" y="123840"/>
                  <a:pt x="580231" y="122748"/>
                  <a:pt x="583235" y="121383"/>
                </a:cubicBezTo>
                <a:cubicBezTo>
                  <a:pt x="583508" y="121383"/>
                  <a:pt x="583918" y="121246"/>
                  <a:pt x="584464" y="120973"/>
                </a:cubicBezTo>
                <a:cubicBezTo>
                  <a:pt x="587467" y="119881"/>
                  <a:pt x="589037" y="119403"/>
                  <a:pt x="589174" y="119540"/>
                </a:cubicBezTo>
                <a:cubicBezTo>
                  <a:pt x="589310" y="119676"/>
                  <a:pt x="588559" y="120700"/>
                  <a:pt x="586921" y="122611"/>
                </a:cubicBezTo>
                <a:cubicBezTo>
                  <a:pt x="585556" y="124250"/>
                  <a:pt x="585556" y="124932"/>
                  <a:pt x="586921" y="124659"/>
                </a:cubicBezTo>
                <a:cubicBezTo>
                  <a:pt x="588559" y="124659"/>
                  <a:pt x="594703" y="122748"/>
                  <a:pt x="605352" y="118925"/>
                </a:cubicBezTo>
                <a:cubicBezTo>
                  <a:pt x="619824" y="113737"/>
                  <a:pt x="629039" y="110188"/>
                  <a:pt x="632998" y="108276"/>
                </a:cubicBezTo>
                <a:cubicBezTo>
                  <a:pt x="636957" y="106365"/>
                  <a:pt x="644739" y="103430"/>
                  <a:pt x="656344" y="99470"/>
                </a:cubicBezTo>
                <a:cubicBezTo>
                  <a:pt x="667949" y="95511"/>
                  <a:pt x="673751" y="93054"/>
                  <a:pt x="673751" y="92098"/>
                </a:cubicBezTo>
                <a:cubicBezTo>
                  <a:pt x="673751" y="91142"/>
                  <a:pt x="673068" y="91006"/>
                  <a:pt x="671703" y="91689"/>
                </a:cubicBezTo>
                <a:cubicBezTo>
                  <a:pt x="670338" y="92371"/>
                  <a:pt x="669655" y="92030"/>
                  <a:pt x="669655" y="90665"/>
                </a:cubicBezTo>
                <a:cubicBezTo>
                  <a:pt x="669655" y="89572"/>
                  <a:pt x="670201" y="88617"/>
                  <a:pt x="671294" y="87798"/>
                </a:cubicBezTo>
                <a:cubicBezTo>
                  <a:pt x="672113" y="86978"/>
                  <a:pt x="673683" y="86637"/>
                  <a:pt x="676004" y="86774"/>
                </a:cubicBezTo>
                <a:close/>
                <a:moveTo>
                  <a:pt x="898761" y="75254"/>
                </a:moveTo>
                <a:cubicBezTo>
                  <a:pt x="900980" y="75288"/>
                  <a:pt x="903250" y="75783"/>
                  <a:pt x="905570" y="76739"/>
                </a:cubicBezTo>
                <a:cubicBezTo>
                  <a:pt x="910212" y="78650"/>
                  <a:pt x="912738" y="80220"/>
                  <a:pt x="913148" y="81449"/>
                </a:cubicBezTo>
                <a:cubicBezTo>
                  <a:pt x="913557" y="82678"/>
                  <a:pt x="914718" y="83292"/>
                  <a:pt x="916629" y="83292"/>
                </a:cubicBezTo>
                <a:cubicBezTo>
                  <a:pt x="919086" y="83292"/>
                  <a:pt x="921544" y="85886"/>
                  <a:pt x="924001" y="91074"/>
                </a:cubicBezTo>
                <a:cubicBezTo>
                  <a:pt x="926459" y="96262"/>
                  <a:pt x="927414" y="100904"/>
                  <a:pt x="926868" y="105000"/>
                </a:cubicBezTo>
                <a:cubicBezTo>
                  <a:pt x="926322" y="108822"/>
                  <a:pt x="923592" y="115307"/>
                  <a:pt x="918677" y="124455"/>
                </a:cubicBezTo>
                <a:cubicBezTo>
                  <a:pt x="913762" y="133602"/>
                  <a:pt x="908710" y="141725"/>
                  <a:pt x="903522" y="148824"/>
                </a:cubicBezTo>
                <a:cubicBezTo>
                  <a:pt x="897242" y="157016"/>
                  <a:pt x="894239" y="162477"/>
                  <a:pt x="894512" y="165207"/>
                </a:cubicBezTo>
                <a:cubicBezTo>
                  <a:pt x="894785" y="165753"/>
                  <a:pt x="895194" y="165890"/>
                  <a:pt x="895741" y="165617"/>
                </a:cubicBezTo>
                <a:cubicBezTo>
                  <a:pt x="896833" y="164798"/>
                  <a:pt x="902021" y="166573"/>
                  <a:pt x="911304" y="170941"/>
                </a:cubicBezTo>
                <a:cubicBezTo>
                  <a:pt x="920588" y="175310"/>
                  <a:pt x="927278" y="179133"/>
                  <a:pt x="931374" y="182409"/>
                </a:cubicBezTo>
                <a:cubicBezTo>
                  <a:pt x="933558" y="184048"/>
                  <a:pt x="934718" y="185208"/>
                  <a:pt x="934855" y="185891"/>
                </a:cubicBezTo>
                <a:cubicBezTo>
                  <a:pt x="934992" y="186573"/>
                  <a:pt x="934377" y="187597"/>
                  <a:pt x="933012" y="188963"/>
                </a:cubicBezTo>
                <a:cubicBezTo>
                  <a:pt x="931100" y="190601"/>
                  <a:pt x="929257" y="193741"/>
                  <a:pt x="927483" y="198383"/>
                </a:cubicBezTo>
                <a:cubicBezTo>
                  <a:pt x="925708" y="203025"/>
                  <a:pt x="923933" y="206370"/>
                  <a:pt x="922158" y="208417"/>
                </a:cubicBezTo>
                <a:cubicBezTo>
                  <a:pt x="920383" y="210465"/>
                  <a:pt x="919496" y="211899"/>
                  <a:pt x="919496" y="212718"/>
                </a:cubicBezTo>
                <a:cubicBezTo>
                  <a:pt x="919496" y="213537"/>
                  <a:pt x="917584" y="217223"/>
                  <a:pt x="913762" y="223777"/>
                </a:cubicBezTo>
                <a:cubicBezTo>
                  <a:pt x="909939" y="230330"/>
                  <a:pt x="908301" y="233948"/>
                  <a:pt x="908847" y="234630"/>
                </a:cubicBezTo>
                <a:cubicBezTo>
                  <a:pt x="909393" y="235313"/>
                  <a:pt x="907482" y="239204"/>
                  <a:pt x="903113" y="246303"/>
                </a:cubicBezTo>
                <a:cubicBezTo>
                  <a:pt x="896287" y="256679"/>
                  <a:pt x="893556" y="262140"/>
                  <a:pt x="894921" y="262686"/>
                </a:cubicBezTo>
                <a:cubicBezTo>
                  <a:pt x="895741" y="262959"/>
                  <a:pt x="899427" y="260638"/>
                  <a:pt x="905980" y="255723"/>
                </a:cubicBezTo>
                <a:cubicBezTo>
                  <a:pt x="910622" y="251901"/>
                  <a:pt x="914172" y="249989"/>
                  <a:pt x="916629" y="249989"/>
                </a:cubicBezTo>
                <a:cubicBezTo>
                  <a:pt x="917994" y="249989"/>
                  <a:pt x="920930" y="251013"/>
                  <a:pt x="925435" y="253061"/>
                </a:cubicBezTo>
                <a:cubicBezTo>
                  <a:pt x="929940" y="255109"/>
                  <a:pt x="932602" y="256679"/>
                  <a:pt x="933421" y="257771"/>
                </a:cubicBezTo>
                <a:cubicBezTo>
                  <a:pt x="933968" y="258590"/>
                  <a:pt x="936834" y="260229"/>
                  <a:pt x="942022" y="262686"/>
                </a:cubicBezTo>
                <a:cubicBezTo>
                  <a:pt x="951579" y="267874"/>
                  <a:pt x="958269" y="275929"/>
                  <a:pt x="962092" y="286851"/>
                </a:cubicBezTo>
                <a:cubicBezTo>
                  <a:pt x="964549" y="293677"/>
                  <a:pt x="964959" y="299138"/>
                  <a:pt x="963320" y="303234"/>
                </a:cubicBezTo>
                <a:cubicBezTo>
                  <a:pt x="961682" y="306784"/>
                  <a:pt x="959429" y="309036"/>
                  <a:pt x="956562" y="309992"/>
                </a:cubicBezTo>
                <a:cubicBezTo>
                  <a:pt x="953696" y="310948"/>
                  <a:pt x="950624" y="310333"/>
                  <a:pt x="947347" y="308149"/>
                </a:cubicBezTo>
                <a:cubicBezTo>
                  <a:pt x="943251" y="305418"/>
                  <a:pt x="939224" y="301869"/>
                  <a:pt x="935264" y="297500"/>
                </a:cubicBezTo>
                <a:cubicBezTo>
                  <a:pt x="931305" y="293131"/>
                  <a:pt x="929326" y="289855"/>
                  <a:pt x="929326" y="287670"/>
                </a:cubicBezTo>
                <a:cubicBezTo>
                  <a:pt x="929326" y="285213"/>
                  <a:pt x="928575" y="283711"/>
                  <a:pt x="927073" y="283165"/>
                </a:cubicBezTo>
                <a:cubicBezTo>
                  <a:pt x="925571" y="282619"/>
                  <a:pt x="924547" y="279342"/>
                  <a:pt x="924001" y="273335"/>
                </a:cubicBezTo>
                <a:cubicBezTo>
                  <a:pt x="923455" y="267328"/>
                  <a:pt x="921271" y="262891"/>
                  <a:pt x="917448" y="260024"/>
                </a:cubicBezTo>
                <a:cubicBezTo>
                  <a:pt x="913625" y="257157"/>
                  <a:pt x="911304" y="256474"/>
                  <a:pt x="910485" y="257976"/>
                </a:cubicBezTo>
                <a:cubicBezTo>
                  <a:pt x="909666" y="259478"/>
                  <a:pt x="907618" y="260775"/>
                  <a:pt x="904342" y="261867"/>
                </a:cubicBezTo>
                <a:cubicBezTo>
                  <a:pt x="901065" y="262959"/>
                  <a:pt x="899495" y="264188"/>
                  <a:pt x="899632" y="265553"/>
                </a:cubicBezTo>
                <a:cubicBezTo>
                  <a:pt x="899768" y="266918"/>
                  <a:pt x="901611" y="267738"/>
                  <a:pt x="905161" y="268011"/>
                </a:cubicBezTo>
                <a:cubicBezTo>
                  <a:pt x="910895" y="268830"/>
                  <a:pt x="912670" y="271970"/>
                  <a:pt x="910485" y="277431"/>
                </a:cubicBezTo>
                <a:cubicBezTo>
                  <a:pt x="908301" y="283165"/>
                  <a:pt x="903386" y="286988"/>
                  <a:pt x="895741" y="288899"/>
                </a:cubicBezTo>
                <a:cubicBezTo>
                  <a:pt x="892464" y="289718"/>
                  <a:pt x="889324" y="291493"/>
                  <a:pt x="886320" y="294223"/>
                </a:cubicBezTo>
                <a:cubicBezTo>
                  <a:pt x="878402" y="301596"/>
                  <a:pt x="873760" y="305282"/>
                  <a:pt x="872395" y="305282"/>
                </a:cubicBezTo>
                <a:cubicBezTo>
                  <a:pt x="871030" y="305282"/>
                  <a:pt x="869118" y="306715"/>
                  <a:pt x="866661" y="309582"/>
                </a:cubicBezTo>
                <a:cubicBezTo>
                  <a:pt x="864203" y="312449"/>
                  <a:pt x="858333" y="317842"/>
                  <a:pt x="849049" y="325761"/>
                </a:cubicBezTo>
                <a:cubicBezTo>
                  <a:pt x="839765" y="333679"/>
                  <a:pt x="834304" y="339277"/>
                  <a:pt x="832666" y="342553"/>
                </a:cubicBezTo>
                <a:cubicBezTo>
                  <a:pt x="831574" y="344192"/>
                  <a:pt x="828843" y="346717"/>
                  <a:pt x="824475" y="350130"/>
                </a:cubicBezTo>
                <a:cubicBezTo>
                  <a:pt x="820106" y="353544"/>
                  <a:pt x="817239" y="355250"/>
                  <a:pt x="815873" y="355250"/>
                </a:cubicBezTo>
                <a:cubicBezTo>
                  <a:pt x="814235" y="355250"/>
                  <a:pt x="812256" y="352178"/>
                  <a:pt x="809935" y="346035"/>
                </a:cubicBezTo>
                <a:cubicBezTo>
                  <a:pt x="807614" y="339891"/>
                  <a:pt x="806044" y="333952"/>
                  <a:pt x="805224" y="328218"/>
                </a:cubicBezTo>
                <a:cubicBezTo>
                  <a:pt x="804405" y="319481"/>
                  <a:pt x="803040" y="314770"/>
                  <a:pt x="801129" y="314088"/>
                </a:cubicBezTo>
                <a:cubicBezTo>
                  <a:pt x="799217" y="313405"/>
                  <a:pt x="798262" y="312586"/>
                  <a:pt x="798262" y="311630"/>
                </a:cubicBezTo>
                <a:cubicBezTo>
                  <a:pt x="798262" y="310675"/>
                  <a:pt x="802767" y="305555"/>
                  <a:pt x="811778" y="296271"/>
                </a:cubicBezTo>
                <a:cubicBezTo>
                  <a:pt x="820788" y="286988"/>
                  <a:pt x="827956" y="279137"/>
                  <a:pt x="833280" y="272721"/>
                </a:cubicBezTo>
                <a:cubicBezTo>
                  <a:pt x="838605" y="266304"/>
                  <a:pt x="842496" y="261730"/>
                  <a:pt x="844953" y="259000"/>
                </a:cubicBezTo>
                <a:cubicBezTo>
                  <a:pt x="864613" y="236883"/>
                  <a:pt x="876081" y="223367"/>
                  <a:pt x="879358" y="218452"/>
                </a:cubicBezTo>
                <a:cubicBezTo>
                  <a:pt x="883453" y="211626"/>
                  <a:pt x="884272" y="208213"/>
                  <a:pt x="881815" y="208213"/>
                </a:cubicBezTo>
                <a:cubicBezTo>
                  <a:pt x="880450" y="208213"/>
                  <a:pt x="877105" y="210056"/>
                  <a:pt x="871780" y="213742"/>
                </a:cubicBezTo>
                <a:cubicBezTo>
                  <a:pt x="866456" y="217428"/>
                  <a:pt x="863794" y="219681"/>
                  <a:pt x="863794" y="220500"/>
                </a:cubicBezTo>
                <a:cubicBezTo>
                  <a:pt x="863794" y="221592"/>
                  <a:pt x="862156" y="222138"/>
                  <a:pt x="858879" y="222138"/>
                </a:cubicBezTo>
                <a:cubicBezTo>
                  <a:pt x="855602" y="222138"/>
                  <a:pt x="852462" y="223094"/>
                  <a:pt x="849459" y="225005"/>
                </a:cubicBezTo>
                <a:cubicBezTo>
                  <a:pt x="846455" y="226917"/>
                  <a:pt x="843315" y="228145"/>
                  <a:pt x="840038" y="228691"/>
                </a:cubicBezTo>
                <a:cubicBezTo>
                  <a:pt x="837035" y="229511"/>
                  <a:pt x="834646" y="228350"/>
                  <a:pt x="832871" y="225210"/>
                </a:cubicBezTo>
                <a:cubicBezTo>
                  <a:pt x="831096" y="222070"/>
                  <a:pt x="829526" y="216131"/>
                  <a:pt x="828161" y="207393"/>
                </a:cubicBezTo>
                <a:cubicBezTo>
                  <a:pt x="826795" y="199475"/>
                  <a:pt x="825430" y="194697"/>
                  <a:pt x="824065" y="193058"/>
                </a:cubicBezTo>
                <a:cubicBezTo>
                  <a:pt x="822700" y="191420"/>
                  <a:pt x="822495" y="188553"/>
                  <a:pt x="823451" y="184457"/>
                </a:cubicBezTo>
                <a:cubicBezTo>
                  <a:pt x="824406" y="180362"/>
                  <a:pt x="825840" y="178314"/>
                  <a:pt x="827751" y="178314"/>
                </a:cubicBezTo>
                <a:cubicBezTo>
                  <a:pt x="829389" y="178314"/>
                  <a:pt x="835192" y="173399"/>
                  <a:pt x="845158" y="163569"/>
                </a:cubicBezTo>
                <a:cubicBezTo>
                  <a:pt x="855124" y="153739"/>
                  <a:pt x="860108" y="148005"/>
                  <a:pt x="860108" y="146367"/>
                </a:cubicBezTo>
                <a:cubicBezTo>
                  <a:pt x="860108" y="145275"/>
                  <a:pt x="860585" y="144729"/>
                  <a:pt x="861541" y="144729"/>
                </a:cubicBezTo>
                <a:cubicBezTo>
                  <a:pt x="862497" y="144729"/>
                  <a:pt x="865637" y="141247"/>
                  <a:pt x="870961" y="134284"/>
                </a:cubicBezTo>
                <a:cubicBezTo>
                  <a:pt x="876286" y="127322"/>
                  <a:pt x="881269" y="121246"/>
                  <a:pt x="885911" y="116058"/>
                </a:cubicBezTo>
                <a:cubicBezTo>
                  <a:pt x="888641" y="112782"/>
                  <a:pt x="891577" y="108208"/>
                  <a:pt x="894717" y="102337"/>
                </a:cubicBezTo>
                <a:cubicBezTo>
                  <a:pt x="897857" y="96467"/>
                  <a:pt x="899427" y="92439"/>
                  <a:pt x="899427" y="90255"/>
                </a:cubicBezTo>
                <a:cubicBezTo>
                  <a:pt x="899427" y="89436"/>
                  <a:pt x="898130" y="89026"/>
                  <a:pt x="895536" y="89026"/>
                </a:cubicBezTo>
                <a:cubicBezTo>
                  <a:pt x="892942" y="89026"/>
                  <a:pt x="891645" y="88275"/>
                  <a:pt x="891645" y="86774"/>
                </a:cubicBezTo>
                <a:cubicBezTo>
                  <a:pt x="891645" y="85272"/>
                  <a:pt x="890280" y="85750"/>
                  <a:pt x="887549" y="88207"/>
                </a:cubicBezTo>
                <a:cubicBezTo>
                  <a:pt x="885092" y="90392"/>
                  <a:pt x="883522" y="91142"/>
                  <a:pt x="882839" y="90460"/>
                </a:cubicBezTo>
                <a:cubicBezTo>
                  <a:pt x="882156" y="89777"/>
                  <a:pt x="882498" y="87798"/>
                  <a:pt x="883863" y="84521"/>
                </a:cubicBezTo>
                <a:cubicBezTo>
                  <a:pt x="885228" y="80971"/>
                  <a:pt x="888027" y="78309"/>
                  <a:pt x="892259" y="76534"/>
                </a:cubicBezTo>
                <a:cubicBezTo>
                  <a:pt x="894375" y="75647"/>
                  <a:pt x="896543" y="75220"/>
                  <a:pt x="898761" y="75254"/>
                </a:cubicBezTo>
                <a:close/>
                <a:moveTo>
                  <a:pt x="2683329" y="66295"/>
                </a:moveTo>
                <a:cubicBezTo>
                  <a:pt x="2681281" y="65885"/>
                  <a:pt x="2676571" y="66636"/>
                  <a:pt x="2669199" y="68548"/>
                </a:cubicBezTo>
                <a:cubicBezTo>
                  <a:pt x="2664557" y="69913"/>
                  <a:pt x="2656639" y="73258"/>
                  <a:pt x="2645444" y="78582"/>
                </a:cubicBezTo>
                <a:cubicBezTo>
                  <a:pt x="2634249" y="83907"/>
                  <a:pt x="2628242" y="87251"/>
                  <a:pt x="2627423" y="88617"/>
                </a:cubicBezTo>
                <a:cubicBezTo>
                  <a:pt x="2626876" y="89436"/>
                  <a:pt x="2625648" y="89845"/>
                  <a:pt x="2623737" y="89845"/>
                </a:cubicBezTo>
                <a:cubicBezTo>
                  <a:pt x="2621825" y="89845"/>
                  <a:pt x="2617797" y="92166"/>
                  <a:pt x="2611654" y="96808"/>
                </a:cubicBezTo>
                <a:cubicBezTo>
                  <a:pt x="2605510" y="101450"/>
                  <a:pt x="2602438" y="105273"/>
                  <a:pt x="2602438" y="108276"/>
                </a:cubicBezTo>
                <a:cubicBezTo>
                  <a:pt x="2602438" y="110734"/>
                  <a:pt x="2603804" y="111826"/>
                  <a:pt x="2606534" y="111553"/>
                </a:cubicBezTo>
                <a:cubicBezTo>
                  <a:pt x="2609265" y="111007"/>
                  <a:pt x="2615681" y="108959"/>
                  <a:pt x="2625784" y="105409"/>
                </a:cubicBezTo>
                <a:cubicBezTo>
                  <a:pt x="2633429" y="102679"/>
                  <a:pt x="2642235" y="100836"/>
                  <a:pt x="2652202" y="99880"/>
                </a:cubicBezTo>
                <a:cubicBezTo>
                  <a:pt x="2662168" y="98924"/>
                  <a:pt x="2668243" y="99266"/>
                  <a:pt x="2670428" y="100904"/>
                </a:cubicBezTo>
                <a:cubicBezTo>
                  <a:pt x="2671520" y="101996"/>
                  <a:pt x="2672612" y="101860"/>
                  <a:pt x="2673705" y="100494"/>
                </a:cubicBezTo>
                <a:cubicBezTo>
                  <a:pt x="2674797" y="99129"/>
                  <a:pt x="2676845" y="95853"/>
                  <a:pt x="2679848" y="90665"/>
                </a:cubicBezTo>
                <a:cubicBezTo>
                  <a:pt x="2684217" y="82200"/>
                  <a:pt x="2686401" y="76056"/>
                  <a:pt x="2686401" y="72234"/>
                </a:cubicBezTo>
                <a:cubicBezTo>
                  <a:pt x="2686401" y="68684"/>
                  <a:pt x="2685377" y="66704"/>
                  <a:pt x="2683329" y="66295"/>
                </a:cubicBezTo>
                <a:close/>
                <a:moveTo>
                  <a:pt x="2587694" y="58308"/>
                </a:moveTo>
                <a:cubicBezTo>
                  <a:pt x="2591243" y="58308"/>
                  <a:pt x="2594520" y="60629"/>
                  <a:pt x="2597523" y="65271"/>
                </a:cubicBezTo>
                <a:cubicBezTo>
                  <a:pt x="2600527" y="69913"/>
                  <a:pt x="2601073" y="73326"/>
                  <a:pt x="2599162" y="75510"/>
                </a:cubicBezTo>
                <a:cubicBezTo>
                  <a:pt x="2597797" y="77149"/>
                  <a:pt x="2597797" y="80289"/>
                  <a:pt x="2599162" y="84931"/>
                </a:cubicBezTo>
                <a:cubicBezTo>
                  <a:pt x="2600254" y="88753"/>
                  <a:pt x="2601278" y="90938"/>
                  <a:pt x="2602234" y="91484"/>
                </a:cubicBezTo>
                <a:cubicBezTo>
                  <a:pt x="2603189" y="92030"/>
                  <a:pt x="2604623" y="91347"/>
                  <a:pt x="2606534" y="89436"/>
                </a:cubicBezTo>
                <a:cubicBezTo>
                  <a:pt x="2609538" y="86432"/>
                  <a:pt x="2618480" y="81586"/>
                  <a:pt x="2633361" y="74896"/>
                </a:cubicBezTo>
                <a:cubicBezTo>
                  <a:pt x="2648243" y="68206"/>
                  <a:pt x="2659097" y="64179"/>
                  <a:pt x="2665923" y="62814"/>
                </a:cubicBezTo>
                <a:cubicBezTo>
                  <a:pt x="2681213" y="59810"/>
                  <a:pt x="2691726" y="59810"/>
                  <a:pt x="2697460" y="62814"/>
                </a:cubicBezTo>
                <a:cubicBezTo>
                  <a:pt x="2700463" y="64452"/>
                  <a:pt x="2703126" y="67046"/>
                  <a:pt x="2705447" y="70595"/>
                </a:cubicBezTo>
                <a:cubicBezTo>
                  <a:pt x="2707767" y="74145"/>
                  <a:pt x="2708928" y="77558"/>
                  <a:pt x="2708928" y="80835"/>
                </a:cubicBezTo>
                <a:cubicBezTo>
                  <a:pt x="2708928" y="86023"/>
                  <a:pt x="2706197" y="94965"/>
                  <a:pt x="2700736" y="107662"/>
                </a:cubicBezTo>
                <a:cubicBezTo>
                  <a:pt x="2695275" y="120359"/>
                  <a:pt x="2690633" y="128619"/>
                  <a:pt x="2686811" y="132441"/>
                </a:cubicBezTo>
                <a:cubicBezTo>
                  <a:pt x="2685445" y="134080"/>
                  <a:pt x="2684763" y="135445"/>
                  <a:pt x="2684763" y="136537"/>
                </a:cubicBezTo>
                <a:cubicBezTo>
                  <a:pt x="2684763" y="138721"/>
                  <a:pt x="2681145" y="143705"/>
                  <a:pt x="2673909" y="151486"/>
                </a:cubicBezTo>
                <a:cubicBezTo>
                  <a:pt x="2666674" y="159268"/>
                  <a:pt x="2661144" y="164252"/>
                  <a:pt x="2657321" y="166436"/>
                </a:cubicBezTo>
                <a:lnTo>
                  <a:pt x="2649130" y="170941"/>
                </a:lnTo>
                <a:lnTo>
                  <a:pt x="2643805" y="166026"/>
                </a:lnTo>
                <a:lnTo>
                  <a:pt x="2638481" y="161112"/>
                </a:lnTo>
                <a:lnTo>
                  <a:pt x="2624965" y="163569"/>
                </a:lnTo>
                <a:cubicBezTo>
                  <a:pt x="2617320" y="165207"/>
                  <a:pt x="2612609" y="166573"/>
                  <a:pt x="2610835" y="167665"/>
                </a:cubicBezTo>
                <a:cubicBezTo>
                  <a:pt x="2609060" y="168757"/>
                  <a:pt x="2608036" y="171214"/>
                  <a:pt x="2607763" y="175037"/>
                </a:cubicBezTo>
                <a:cubicBezTo>
                  <a:pt x="2607490" y="177221"/>
                  <a:pt x="2606944" y="178723"/>
                  <a:pt x="2606125" y="179542"/>
                </a:cubicBezTo>
                <a:cubicBezTo>
                  <a:pt x="2605305" y="180362"/>
                  <a:pt x="2603667" y="181044"/>
                  <a:pt x="2601209" y="181590"/>
                </a:cubicBezTo>
                <a:cubicBezTo>
                  <a:pt x="2598479" y="182136"/>
                  <a:pt x="2596363" y="182068"/>
                  <a:pt x="2594861" y="181385"/>
                </a:cubicBezTo>
                <a:cubicBezTo>
                  <a:pt x="2593359" y="180703"/>
                  <a:pt x="2590971" y="178587"/>
                  <a:pt x="2587694" y="175037"/>
                </a:cubicBezTo>
                <a:cubicBezTo>
                  <a:pt x="2582779" y="170122"/>
                  <a:pt x="2578956" y="164388"/>
                  <a:pt x="2576226" y="157835"/>
                </a:cubicBezTo>
                <a:cubicBezTo>
                  <a:pt x="2573495" y="151282"/>
                  <a:pt x="2571515" y="148005"/>
                  <a:pt x="2570287" y="148005"/>
                </a:cubicBezTo>
                <a:cubicBezTo>
                  <a:pt x="2569058" y="148005"/>
                  <a:pt x="2568853" y="146708"/>
                  <a:pt x="2569672" y="144114"/>
                </a:cubicBezTo>
                <a:cubicBezTo>
                  <a:pt x="2570492" y="141520"/>
                  <a:pt x="2570219" y="139404"/>
                  <a:pt x="2568853" y="137766"/>
                </a:cubicBezTo>
                <a:cubicBezTo>
                  <a:pt x="2565849" y="134216"/>
                  <a:pt x="2566396" y="119881"/>
                  <a:pt x="2570492" y="94760"/>
                </a:cubicBezTo>
                <a:cubicBezTo>
                  <a:pt x="2573768" y="75647"/>
                  <a:pt x="2577727" y="64452"/>
                  <a:pt x="2582369" y="61175"/>
                </a:cubicBezTo>
                <a:cubicBezTo>
                  <a:pt x="2585099" y="59264"/>
                  <a:pt x="2586875" y="58308"/>
                  <a:pt x="2587694" y="58308"/>
                </a:cubicBezTo>
                <a:close/>
                <a:moveTo>
                  <a:pt x="126149" y="57694"/>
                </a:moveTo>
                <a:cubicBezTo>
                  <a:pt x="126422" y="57557"/>
                  <a:pt x="127446" y="58376"/>
                  <a:pt x="129221" y="60151"/>
                </a:cubicBezTo>
                <a:cubicBezTo>
                  <a:pt x="130996" y="61926"/>
                  <a:pt x="132020" y="71961"/>
                  <a:pt x="132293" y="90255"/>
                </a:cubicBezTo>
                <a:cubicBezTo>
                  <a:pt x="132566" y="108549"/>
                  <a:pt x="133658" y="118447"/>
                  <a:pt x="135569" y="119949"/>
                </a:cubicBezTo>
                <a:cubicBezTo>
                  <a:pt x="137481" y="121451"/>
                  <a:pt x="138436" y="123431"/>
                  <a:pt x="138436" y="125888"/>
                </a:cubicBezTo>
                <a:cubicBezTo>
                  <a:pt x="138436" y="128619"/>
                  <a:pt x="141576" y="133056"/>
                  <a:pt x="147857" y="139199"/>
                </a:cubicBezTo>
                <a:cubicBezTo>
                  <a:pt x="154137" y="145343"/>
                  <a:pt x="158642" y="148415"/>
                  <a:pt x="161373" y="148415"/>
                </a:cubicBezTo>
                <a:cubicBezTo>
                  <a:pt x="164376" y="148415"/>
                  <a:pt x="165673" y="149916"/>
                  <a:pt x="165264" y="152920"/>
                </a:cubicBezTo>
                <a:cubicBezTo>
                  <a:pt x="164854" y="155924"/>
                  <a:pt x="164649" y="158654"/>
                  <a:pt x="164649" y="161112"/>
                </a:cubicBezTo>
                <a:cubicBezTo>
                  <a:pt x="164376" y="164115"/>
                  <a:pt x="155502" y="169576"/>
                  <a:pt x="138027" y="177495"/>
                </a:cubicBezTo>
                <a:cubicBezTo>
                  <a:pt x="128743" y="181590"/>
                  <a:pt x="124374" y="191557"/>
                  <a:pt x="124920" y="207393"/>
                </a:cubicBezTo>
                <a:cubicBezTo>
                  <a:pt x="125193" y="216404"/>
                  <a:pt x="124784" y="227599"/>
                  <a:pt x="123692" y="240979"/>
                </a:cubicBezTo>
                <a:cubicBezTo>
                  <a:pt x="122872" y="250262"/>
                  <a:pt x="122599" y="255996"/>
                  <a:pt x="122872" y="258181"/>
                </a:cubicBezTo>
                <a:cubicBezTo>
                  <a:pt x="123146" y="260365"/>
                  <a:pt x="123965" y="261457"/>
                  <a:pt x="125330" y="261457"/>
                </a:cubicBezTo>
                <a:cubicBezTo>
                  <a:pt x="131610" y="261457"/>
                  <a:pt x="140894" y="254768"/>
                  <a:pt x="153181" y="241388"/>
                </a:cubicBezTo>
                <a:lnTo>
                  <a:pt x="166697" y="226644"/>
                </a:lnTo>
                <a:lnTo>
                  <a:pt x="160553" y="238112"/>
                </a:lnTo>
                <a:cubicBezTo>
                  <a:pt x="159461" y="240023"/>
                  <a:pt x="158506" y="241866"/>
                  <a:pt x="157686" y="243641"/>
                </a:cubicBezTo>
                <a:cubicBezTo>
                  <a:pt x="156867" y="245416"/>
                  <a:pt x="156321" y="246849"/>
                  <a:pt x="156048" y="247941"/>
                </a:cubicBezTo>
                <a:cubicBezTo>
                  <a:pt x="155775" y="249034"/>
                  <a:pt x="155775" y="249716"/>
                  <a:pt x="156048" y="249989"/>
                </a:cubicBezTo>
                <a:cubicBezTo>
                  <a:pt x="158232" y="250535"/>
                  <a:pt x="157413" y="258863"/>
                  <a:pt x="153591" y="274973"/>
                </a:cubicBezTo>
                <a:cubicBezTo>
                  <a:pt x="152772" y="279069"/>
                  <a:pt x="151475" y="281322"/>
                  <a:pt x="149700" y="281731"/>
                </a:cubicBezTo>
                <a:cubicBezTo>
                  <a:pt x="147925" y="282141"/>
                  <a:pt x="144444" y="280980"/>
                  <a:pt x="139256" y="278250"/>
                </a:cubicBezTo>
                <a:cubicBezTo>
                  <a:pt x="131883" y="274427"/>
                  <a:pt x="127241" y="272857"/>
                  <a:pt x="125330" y="273540"/>
                </a:cubicBezTo>
                <a:cubicBezTo>
                  <a:pt x="123419" y="274222"/>
                  <a:pt x="122463" y="277704"/>
                  <a:pt x="122463" y="283984"/>
                </a:cubicBezTo>
                <a:cubicBezTo>
                  <a:pt x="122190" y="290810"/>
                  <a:pt x="122326" y="300094"/>
                  <a:pt x="122872" y="311835"/>
                </a:cubicBezTo>
                <a:cubicBezTo>
                  <a:pt x="123965" y="340778"/>
                  <a:pt x="123419" y="364056"/>
                  <a:pt x="121234" y="381668"/>
                </a:cubicBezTo>
                <a:cubicBezTo>
                  <a:pt x="119050" y="399279"/>
                  <a:pt x="115364" y="408085"/>
                  <a:pt x="110176" y="408085"/>
                </a:cubicBezTo>
                <a:cubicBezTo>
                  <a:pt x="107991" y="408085"/>
                  <a:pt x="104646" y="405696"/>
                  <a:pt x="100141" y="400918"/>
                </a:cubicBezTo>
                <a:cubicBezTo>
                  <a:pt x="95636" y="396139"/>
                  <a:pt x="92974" y="392112"/>
                  <a:pt x="92154" y="388835"/>
                </a:cubicBezTo>
                <a:cubicBezTo>
                  <a:pt x="91335" y="385559"/>
                  <a:pt x="88059" y="379552"/>
                  <a:pt x="82325" y="370814"/>
                </a:cubicBezTo>
                <a:lnTo>
                  <a:pt x="73314" y="358117"/>
                </a:lnTo>
                <a:lnTo>
                  <a:pt x="76591" y="348287"/>
                </a:lnTo>
                <a:cubicBezTo>
                  <a:pt x="78502" y="341461"/>
                  <a:pt x="80072" y="336478"/>
                  <a:pt x="81301" y="333338"/>
                </a:cubicBezTo>
                <a:cubicBezTo>
                  <a:pt x="82529" y="330198"/>
                  <a:pt x="83144" y="326853"/>
                  <a:pt x="83144" y="323303"/>
                </a:cubicBezTo>
                <a:cubicBezTo>
                  <a:pt x="83417" y="321392"/>
                  <a:pt x="83690" y="320300"/>
                  <a:pt x="83963" y="320027"/>
                </a:cubicBezTo>
                <a:lnTo>
                  <a:pt x="84373" y="321255"/>
                </a:lnTo>
                <a:cubicBezTo>
                  <a:pt x="85192" y="323713"/>
                  <a:pt x="86147" y="324532"/>
                  <a:pt x="87240" y="323713"/>
                </a:cubicBezTo>
                <a:cubicBezTo>
                  <a:pt x="87786" y="323440"/>
                  <a:pt x="88195" y="323576"/>
                  <a:pt x="88468" y="324122"/>
                </a:cubicBezTo>
                <a:cubicBezTo>
                  <a:pt x="88741" y="324668"/>
                  <a:pt x="88878" y="325488"/>
                  <a:pt x="88878" y="326580"/>
                </a:cubicBezTo>
                <a:cubicBezTo>
                  <a:pt x="88878" y="330403"/>
                  <a:pt x="90789" y="331222"/>
                  <a:pt x="94612" y="329037"/>
                </a:cubicBezTo>
                <a:cubicBezTo>
                  <a:pt x="95704" y="328491"/>
                  <a:pt x="97001" y="322006"/>
                  <a:pt x="98503" y="309582"/>
                </a:cubicBezTo>
                <a:cubicBezTo>
                  <a:pt x="100005" y="297159"/>
                  <a:pt x="100755" y="286851"/>
                  <a:pt x="100755" y="278660"/>
                </a:cubicBezTo>
                <a:cubicBezTo>
                  <a:pt x="100209" y="277294"/>
                  <a:pt x="98093" y="276748"/>
                  <a:pt x="94407" y="277021"/>
                </a:cubicBezTo>
                <a:cubicBezTo>
                  <a:pt x="90721" y="277294"/>
                  <a:pt x="86489" y="278250"/>
                  <a:pt x="81710" y="279888"/>
                </a:cubicBezTo>
                <a:cubicBezTo>
                  <a:pt x="76932" y="281527"/>
                  <a:pt x="74270" y="283165"/>
                  <a:pt x="73724" y="284803"/>
                </a:cubicBezTo>
                <a:cubicBezTo>
                  <a:pt x="72904" y="286988"/>
                  <a:pt x="70447" y="290332"/>
                  <a:pt x="66351" y="294838"/>
                </a:cubicBezTo>
                <a:cubicBezTo>
                  <a:pt x="62255" y="299343"/>
                  <a:pt x="60208" y="302415"/>
                  <a:pt x="60208" y="304053"/>
                </a:cubicBezTo>
                <a:cubicBezTo>
                  <a:pt x="60208" y="306238"/>
                  <a:pt x="56931" y="310265"/>
                  <a:pt x="50378" y="316136"/>
                </a:cubicBezTo>
                <a:cubicBezTo>
                  <a:pt x="43825" y="322006"/>
                  <a:pt x="39456" y="324942"/>
                  <a:pt x="37271" y="324942"/>
                </a:cubicBezTo>
                <a:cubicBezTo>
                  <a:pt x="34814" y="324942"/>
                  <a:pt x="32356" y="326102"/>
                  <a:pt x="29899" y="328423"/>
                </a:cubicBezTo>
                <a:cubicBezTo>
                  <a:pt x="27442" y="330744"/>
                  <a:pt x="24370" y="332382"/>
                  <a:pt x="20684" y="333338"/>
                </a:cubicBezTo>
                <a:cubicBezTo>
                  <a:pt x="16997" y="334293"/>
                  <a:pt x="13311" y="332996"/>
                  <a:pt x="9625" y="329447"/>
                </a:cubicBezTo>
                <a:cubicBezTo>
                  <a:pt x="5939" y="325897"/>
                  <a:pt x="4096" y="322962"/>
                  <a:pt x="4096" y="320641"/>
                </a:cubicBezTo>
                <a:cubicBezTo>
                  <a:pt x="4096" y="318320"/>
                  <a:pt x="3413" y="316750"/>
                  <a:pt x="2048" y="315931"/>
                </a:cubicBezTo>
                <a:cubicBezTo>
                  <a:pt x="683" y="315112"/>
                  <a:pt x="0" y="312791"/>
                  <a:pt x="0" y="308968"/>
                </a:cubicBezTo>
                <a:cubicBezTo>
                  <a:pt x="0" y="307057"/>
                  <a:pt x="1024" y="304599"/>
                  <a:pt x="3072" y="301596"/>
                </a:cubicBezTo>
                <a:cubicBezTo>
                  <a:pt x="5120" y="298592"/>
                  <a:pt x="7372" y="296135"/>
                  <a:pt x="9830" y="294223"/>
                </a:cubicBezTo>
                <a:cubicBezTo>
                  <a:pt x="12287" y="292312"/>
                  <a:pt x="13926" y="291766"/>
                  <a:pt x="14745" y="292585"/>
                </a:cubicBezTo>
                <a:lnTo>
                  <a:pt x="15154" y="291766"/>
                </a:lnTo>
                <a:cubicBezTo>
                  <a:pt x="14335" y="290401"/>
                  <a:pt x="14813" y="288967"/>
                  <a:pt x="16588" y="287465"/>
                </a:cubicBezTo>
                <a:cubicBezTo>
                  <a:pt x="18363" y="285964"/>
                  <a:pt x="19796" y="285759"/>
                  <a:pt x="20888" y="286851"/>
                </a:cubicBezTo>
                <a:cubicBezTo>
                  <a:pt x="21434" y="287397"/>
                  <a:pt x="21708" y="287124"/>
                  <a:pt x="21708" y="286032"/>
                </a:cubicBezTo>
                <a:cubicBezTo>
                  <a:pt x="21708" y="285759"/>
                  <a:pt x="21571" y="285486"/>
                  <a:pt x="21298" y="285213"/>
                </a:cubicBezTo>
                <a:cubicBezTo>
                  <a:pt x="21298" y="284394"/>
                  <a:pt x="21503" y="283711"/>
                  <a:pt x="21912" y="283165"/>
                </a:cubicBezTo>
                <a:cubicBezTo>
                  <a:pt x="22322" y="282619"/>
                  <a:pt x="23073" y="282346"/>
                  <a:pt x="24165" y="282346"/>
                </a:cubicBezTo>
                <a:cubicBezTo>
                  <a:pt x="24984" y="282619"/>
                  <a:pt x="25598" y="282550"/>
                  <a:pt x="26008" y="282141"/>
                </a:cubicBezTo>
                <a:cubicBezTo>
                  <a:pt x="26418" y="281731"/>
                  <a:pt x="26486" y="281117"/>
                  <a:pt x="26213" y="280298"/>
                </a:cubicBezTo>
                <a:cubicBezTo>
                  <a:pt x="25667" y="278660"/>
                  <a:pt x="29080" y="274359"/>
                  <a:pt x="36452" y="267396"/>
                </a:cubicBezTo>
                <a:cubicBezTo>
                  <a:pt x="43825" y="260433"/>
                  <a:pt x="47511" y="257839"/>
                  <a:pt x="47511" y="259614"/>
                </a:cubicBezTo>
                <a:cubicBezTo>
                  <a:pt x="47511" y="261389"/>
                  <a:pt x="48330" y="261457"/>
                  <a:pt x="49968" y="259819"/>
                </a:cubicBezTo>
                <a:cubicBezTo>
                  <a:pt x="52972" y="256816"/>
                  <a:pt x="54337" y="256133"/>
                  <a:pt x="54064" y="257771"/>
                </a:cubicBezTo>
                <a:cubicBezTo>
                  <a:pt x="54064" y="259136"/>
                  <a:pt x="52835" y="261048"/>
                  <a:pt x="50378" y="263505"/>
                </a:cubicBezTo>
                <a:cubicBezTo>
                  <a:pt x="45463" y="268693"/>
                  <a:pt x="42596" y="270605"/>
                  <a:pt x="41777" y="269239"/>
                </a:cubicBezTo>
                <a:cubicBezTo>
                  <a:pt x="41777" y="268966"/>
                  <a:pt x="42323" y="268011"/>
                  <a:pt x="43415" y="266372"/>
                </a:cubicBezTo>
                <a:cubicBezTo>
                  <a:pt x="45053" y="264461"/>
                  <a:pt x="45599" y="263505"/>
                  <a:pt x="45053" y="263505"/>
                </a:cubicBezTo>
                <a:cubicBezTo>
                  <a:pt x="44234" y="263505"/>
                  <a:pt x="42459" y="264871"/>
                  <a:pt x="39729" y="267601"/>
                </a:cubicBezTo>
                <a:cubicBezTo>
                  <a:pt x="36998" y="270332"/>
                  <a:pt x="36043" y="272379"/>
                  <a:pt x="36862" y="273745"/>
                </a:cubicBezTo>
                <a:cubicBezTo>
                  <a:pt x="37681" y="275110"/>
                  <a:pt x="35565" y="278182"/>
                  <a:pt x="30513" y="282960"/>
                </a:cubicBezTo>
                <a:cubicBezTo>
                  <a:pt x="25462" y="287738"/>
                  <a:pt x="21844" y="291493"/>
                  <a:pt x="19660" y="294223"/>
                </a:cubicBezTo>
                <a:cubicBezTo>
                  <a:pt x="19114" y="295043"/>
                  <a:pt x="19114" y="295179"/>
                  <a:pt x="19660" y="294633"/>
                </a:cubicBezTo>
                <a:cubicBezTo>
                  <a:pt x="24302" y="291902"/>
                  <a:pt x="32220" y="284803"/>
                  <a:pt x="43415" y="273335"/>
                </a:cubicBezTo>
                <a:cubicBezTo>
                  <a:pt x="60890" y="254768"/>
                  <a:pt x="69491" y="245484"/>
                  <a:pt x="69218" y="245484"/>
                </a:cubicBezTo>
                <a:cubicBezTo>
                  <a:pt x="69218" y="245211"/>
                  <a:pt x="68263" y="245894"/>
                  <a:pt x="66351" y="247532"/>
                </a:cubicBezTo>
                <a:cubicBezTo>
                  <a:pt x="61163" y="252174"/>
                  <a:pt x="58160" y="255041"/>
                  <a:pt x="57341" y="256133"/>
                </a:cubicBezTo>
                <a:cubicBezTo>
                  <a:pt x="56521" y="257225"/>
                  <a:pt x="55702" y="256747"/>
                  <a:pt x="54883" y="254699"/>
                </a:cubicBezTo>
                <a:cubicBezTo>
                  <a:pt x="54064" y="252652"/>
                  <a:pt x="54610" y="251628"/>
                  <a:pt x="56521" y="251628"/>
                </a:cubicBezTo>
                <a:cubicBezTo>
                  <a:pt x="58433" y="251628"/>
                  <a:pt x="58979" y="250808"/>
                  <a:pt x="58160" y="249170"/>
                </a:cubicBezTo>
                <a:cubicBezTo>
                  <a:pt x="57887" y="248624"/>
                  <a:pt x="57818" y="248214"/>
                  <a:pt x="57955" y="247941"/>
                </a:cubicBezTo>
                <a:cubicBezTo>
                  <a:pt x="58091" y="247668"/>
                  <a:pt x="58433" y="247805"/>
                  <a:pt x="58979" y="248351"/>
                </a:cubicBezTo>
                <a:cubicBezTo>
                  <a:pt x="60617" y="249170"/>
                  <a:pt x="61436" y="248487"/>
                  <a:pt x="61436" y="246303"/>
                </a:cubicBezTo>
                <a:cubicBezTo>
                  <a:pt x="61436" y="244392"/>
                  <a:pt x="66351" y="238794"/>
                  <a:pt x="76181" y="229511"/>
                </a:cubicBezTo>
                <a:cubicBezTo>
                  <a:pt x="86011" y="220227"/>
                  <a:pt x="93656" y="213947"/>
                  <a:pt x="99117" y="210670"/>
                </a:cubicBezTo>
                <a:cubicBezTo>
                  <a:pt x="102940" y="208213"/>
                  <a:pt x="104920" y="205960"/>
                  <a:pt x="105056" y="203912"/>
                </a:cubicBezTo>
                <a:cubicBezTo>
                  <a:pt x="105193" y="201864"/>
                  <a:pt x="105466" y="199680"/>
                  <a:pt x="105875" y="197359"/>
                </a:cubicBezTo>
                <a:cubicBezTo>
                  <a:pt x="106285" y="195038"/>
                  <a:pt x="105943" y="193878"/>
                  <a:pt x="104851" y="193878"/>
                </a:cubicBezTo>
                <a:cubicBezTo>
                  <a:pt x="102667" y="193878"/>
                  <a:pt x="101984" y="196062"/>
                  <a:pt x="102803" y="200431"/>
                </a:cubicBezTo>
                <a:cubicBezTo>
                  <a:pt x="102803" y="200977"/>
                  <a:pt x="102599" y="201386"/>
                  <a:pt x="102189" y="201659"/>
                </a:cubicBezTo>
                <a:cubicBezTo>
                  <a:pt x="101779" y="201932"/>
                  <a:pt x="101302" y="202069"/>
                  <a:pt x="100755" y="202069"/>
                </a:cubicBezTo>
                <a:cubicBezTo>
                  <a:pt x="99390" y="202069"/>
                  <a:pt x="98981" y="200977"/>
                  <a:pt x="99527" y="198792"/>
                </a:cubicBezTo>
                <a:cubicBezTo>
                  <a:pt x="99800" y="196608"/>
                  <a:pt x="99390" y="195652"/>
                  <a:pt x="98298" y="195925"/>
                </a:cubicBezTo>
                <a:cubicBezTo>
                  <a:pt x="97206" y="195925"/>
                  <a:pt x="91881" y="197700"/>
                  <a:pt x="82325" y="201250"/>
                </a:cubicBezTo>
                <a:cubicBezTo>
                  <a:pt x="73041" y="204526"/>
                  <a:pt x="64440" y="205892"/>
                  <a:pt x="56521" y="205346"/>
                </a:cubicBezTo>
                <a:cubicBezTo>
                  <a:pt x="50787" y="204800"/>
                  <a:pt x="46965" y="203980"/>
                  <a:pt x="45053" y="202888"/>
                </a:cubicBezTo>
                <a:cubicBezTo>
                  <a:pt x="43142" y="201796"/>
                  <a:pt x="39865" y="198792"/>
                  <a:pt x="35224" y="193878"/>
                </a:cubicBezTo>
                <a:cubicBezTo>
                  <a:pt x="30036" y="187870"/>
                  <a:pt x="26895" y="182614"/>
                  <a:pt x="25803" y="178109"/>
                </a:cubicBezTo>
                <a:cubicBezTo>
                  <a:pt x="24711" y="173604"/>
                  <a:pt x="25940" y="170395"/>
                  <a:pt x="29489" y="168484"/>
                </a:cubicBezTo>
                <a:cubicBezTo>
                  <a:pt x="31947" y="167119"/>
                  <a:pt x="33585" y="166504"/>
                  <a:pt x="34404" y="166641"/>
                </a:cubicBezTo>
                <a:cubicBezTo>
                  <a:pt x="35224" y="166777"/>
                  <a:pt x="35633" y="167665"/>
                  <a:pt x="35633" y="169303"/>
                </a:cubicBezTo>
                <a:cubicBezTo>
                  <a:pt x="35633" y="171214"/>
                  <a:pt x="36316" y="172170"/>
                  <a:pt x="37681" y="172170"/>
                </a:cubicBezTo>
                <a:cubicBezTo>
                  <a:pt x="39046" y="172170"/>
                  <a:pt x="40821" y="173262"/>
                  <a:pt x="43005" y="175447"/>
                </a:cubicBezTo>
                <a:cubicBezTo>
                  <a:pt x="44644" y="177085"/>
                  <a:pt x="46623" y="177699"/>
                  <a:pt x="48944" y="177290"/>
                </a:cubicBezTo>
                <a:cubicBezTo>
                  <a:pt x="51265" y="176880"/>
                  <a:pt x="57341" y="174764"/>
                  <a:pt x="67170" y="170941"/>
                </a:cubicBezTo>
                <a:cubicBezTo>
                  <a:pt x="88195" y="163023"/>
                  <a:pt x="99800" y="158108"/>
                  <a:pt x="101984" y="156197"/>
                </a:cubicBezTo>
                <a:cubicBezTo>
                  <a:pt x="103349" y="155104"/>
                  <a:pt x="104169" y="151077"/>
                  <a:pt x="104442" y="144114"/>
                </a:cubicBezTo>
                <a:cubicBezTo>
                  <a:pt x="104715" y="137151"/>
                  <a:pt x="105534" y="131827"/>
                  <a:pt x="106899" y="128141"/>
                </a:cubicBezTo>
                <a:cubicBezTo>
                  <a:pt x="108264" y="124455"/>
                  <a:pt x="108947" y="117628"/>
                  <a:pt x="108947" y="107662"/>
                </a:cubicBezTo>
                <a:cubicBezTo>
                  <a:pt x="108947" y="97696"/>
                  <a:pt x="109561" y="89982"/>
                  <a:pt x="110790" y="84521"/>
                </a:cubicBezTo>
                <a:cubicBezTo>
                  <a:pt x="112019" y="79060"/>
                  <a:pt x="113043" y="73872"/>
                  <a:pt x="113862" y="68957"/>
                </a:cubicBezTo>
                <a:cubicBezTo>
                  <a:pt x="114681" y="64042"/>
                  <a:pt x="116865" y="60970"/>
                  <a:pt x="120415" y="59742"/>
                </a:cubicBezTo>
                <a:cubicBezTo>
                  <a:pt x="123965" y="58513"/>
                  <a:pt x="125876" y="57830"/>
                  <a:pt x="126149" y="57694"/>
                </a:cubicBezTo>
                <a:close/>
                <a:moveTo>
                  <a:pt x="599618" y="41106"/>
                </a:moveTo>
                <a:cubicBezTo>
                  <a:pt x="600983" y="40833"/>
                  <a:pt x="604055" y="41584"/>
                  <a:pt x="608833" y="43359"/>
                </a:cubicBezTo>
                <a:cubicBezTo>
                  <a:pt x="613612" y="45134"/>
                  <a:pt x="616001" y="46294"/>
                  <a:pt x="616001" y="46840"/>
                </a:cubicBezTo>
                <a:cubicBezTo>
                  <a:pt x="616001" y="47932"/>
                  <a:pt x="619277" y="51004"/>
                  <a:pt x="625831" y="56056"/>
                </a:cubicBezTo>
                <a:cubicBezTo>
                  <a:pt x="632384" y="61107"/>
                  <a:pt x="635660" y="64793"/>
                  <a:pt x="635660" y="67114"/>
                </a:cubicBezTo>
                <a:cubicBezTo>
                  <a:pt x="635660" y="69435"/>
                  <a:pt x="636480" y="71005"/>
                  <a:pt x="638118" y="71824"/>
                </a:cubicBezTo>
                <a:cubicBezTo>
                  <a:pt x="639756" y="72916"/>
                  <a:pt x="640098" y="77149"/>
                  <a:pt x="639142" y="84521"/>
                </a:cubicBezTo>
                <a:cubicBezTo>
                  <a:pt x="638186" y="91893"/>
                  <a:pt x="636753" y="96399"/>
                  <a:pt x="634841" y="98037"/>
                </a:cubicBezTo>
                <a:cubicBezTo>
                  <a:pt x="631019" y="100767"/>
                  <a:pt x="624943" y="101860"/>
                  <a:pt x="616615" y="101314"/>
                </a:cubicBezTo>
                <a:cubicBezTo>
                  <a:pt x="608287" y="100767"/>
                  <a:pt x="604123" y="98993"/>
                  <a:pt x="604123" y="95989"/>
                </a:cubicBezTo>
                <a:cubicBezTo>
                  <a:pt x="604123" y="94897"/>
                  <a:pt x="602348" y="94760"/>
                  <a:pt x="598799" y="95579"/>
                </a:cubicBezTo>
                <a:cubicBezTo>
                  <a:pt x="593338" y="96945"/>
                  <a:pt x="589515" y="96535"/>
                  <a:pt x="587331" y="94351"/>
                </a:cubicBezTo>
                <a:cubicBezTo>
                  <a:pt x="586785" y="93805"/>
                  <a:pt x="586785" y="93122"/>
                  <a:pt x="587331" y="92303"/>
                </a:cubicBezTo>
                <a:cubicBezTo>
                  <a:pt x="588150" y="91211"/>
                  <a:pt x="589652" y="90938"/>
                  <a:pt x="591836" y="91484"/>
                </a:cubicBezTo>
                <a:cubicBezTo>
                  <a:pt x="593747" y="92303"/>
                  <a:pt x="597843" y="90733"/>
                  <a:pt x="604123" y="86774"/>
                </a:cubicBezTo>
                <a:cubicBezTo>
                  <a:pt x="610403" y="82814"/>
                  <a:pt x="614363" y="79333"/>
                  <a:pt x="616001" y="76329"/>
                </a:cubicBezTo>
                <a:cubicBezTo>
                  <a:pt x="617366" y="74145"/>
                  <a:pt x="617503" y="71824"/>
                  <a:pt x="616410" y="69367"/>
                </a:cubicBezTo>
                <a:cubicBezTo>
                  <a:pt x="615318" y="65817"/>
                  <a:pt x="613134" y="62199"/>
                  <a:pt x="609857" y="58513"/>
                </a:cubicBezTo>
                <a:cubicBezTo>
                  <a:pt x="606581" y="54827"/>
                  <a:pt x="603577" y="52711"/>
                  <a:pt x="600846" y="52165"/>
                </a:cubicBezTo>
                <a:cubicBezTo>
                  <a:pt x="597570" y="51345"/>
                  <a:pt x="595932" y="50253"/>
                  <a:pt x="595932" y="48888"/>
                </a:cubicBezTo>
                <a:cubicBezTo>
                  <a:pt x="595932" y="47523"/>
                  <a:pt x="593884" y="47523"/>
                  <a:pt x="589788" y="48888"/>
                </a:cubicBezTo>
                <a:cubicBezTo>
                  <a:pt x="585692" y="49980"/>
                  <a:pt x="583918" y="49844"/>
                  <a:pt x="584464" y="48478"/>
                </a:cubicBezTo>
                <a:cubicBezTo>
                  <a:pt x="584737" y="46840"/>
                  <a:pt x="587331" y="45202"/>
                  <a:pt x="592246" y="43563"/>
                </a:cubicBezTo>
                <a:cubicBezTo>
                  <a:pt x="596614" y="41925"/>
                  <a:pt x="599072" y="41106"/>
                  <a:pt x="599618" y="41106"/>
                </a:cubicBezTo>
                <a:close/>
                <a:moveTo>
                  <a:pt x="2283688" y="251"/>
                </a:moveTo>
                <a:cubicBezTo>
                  <a:pt x="2286350" y="865"/>
                  <a:pt x="2288432" y="2606"/>
                  <a:pt x="2289934" y="5473"/>
                </a:cubicBezTo>
                <a:cubicBezTo>
                  <a:pt x="2291026" y="7657"/>
                  <a:pt x="2291572" y="9637"/>
                  <a:pt x="2291572" y="11412"/>
                </a:cubicBezTo>
                <a:cubicBezTo>
                  <a:pt x="2291572" y="13187"/>
                  <a:pt x="2291026" y="16258"/>
                  <a:pt x="2289934" y="20627"/>
                </a:cubicBezTo>
                <a:cubicBezTo>
                  <a:pt x="2288022" y="27180"/>
                  <a:pt x="2286043" y="35440"/>
                  <a:pt x="2283995" y="45407"/>
                </a:cubicBezTo>
                <a:cubicBezTo>
                  <a:pt x="2281947" y="55373"/>
                  <a:pt x="2280104" y="62131"/>
                  <a:pt x="2278466" y="65681"/>
                </a:cubicBezTo>
                <a:cubicBezTo>
                  <a:pt x="2276008" y="71415"/>
                  <a:pt x="2273278" y="81381"/>
                  <a:pt x="2270274" y="95579"/>
                </a:cubicBezTo>
                <a:cubicBezTo>
                  <a:pt x="2268909" y="101860"/>
                  <a:pt x="2266315" y="112031"/>
                  <a:pt x="2262492" y="126093"/>
                </a:cubicBezTo>
                <a:cubicBezTo>
                  <a:pt x="2258670" y="140155"/>
                  <a:pt x="2256758" y="147459"/>
                  <a:pt x="2256758" y="148005"/>
                </a:cubicBezTo>
                <a:cubicBezTo>
                  <a:pt x="2256758" y="148278"/>
                  <a:pt x="2257031" y="148415"/>
                  <a:pt x="2257577" y="148415"/>
                </a:cubicBezTo>
                <a:lnTo>
                  <a:pt x="2259625" y="148415"/>
                </a:lnTo>
                <a:cubicBezTo>
                  <a:pt x="2260444" y="148415"/>
                  <a:pt x="2261400" y="148278"/>
                  <a:pt x="2262492" y="148005"/>
                </a:cubicBezTo>
                <a:cubicBezTo>
                  <a:pt x="2266315" y="147186"/>
                  <a:pt x="2269933" y="147937"/>
                  <a:pt x="2273346" y="150258"/>
                </a:cubicBezTo>
                <a:cubicBezTo>
                  <a:pt x="2276759" y="152579"/>
                  <a:pt x="2282152" y="154831"/>
                  <a:pt x="2289524" y="157016"/>
                </a:cubicBezTo>
                <a:cubicBezTo>
                  <a:pt x="2302358" y="160838"/>
                  <a:pt x="2311505" y="169166"/>
                  <a:pt x="2316966" y="182000"/>
                </a:cubicBezTo>
                <a:cubicBezTo>
                  <a:pt x="2322427" y="194833"/>
                  <a:pt x="2323246" y="209987"/>
                  <a:pt x="2319423" y="227463"/>
                </a:cubicBezTo>
                <a:cubicBezTo>
                  <a:pt x="2317239" y="236746"/>
                  <a:pt x="2315805" y="243573"/>
                  <a:pt x="2315122" y="247941"/>
                </a:cubicBezTo>
                <a:cubicBezTo>
                  <a:pt x="2314440" y="252310"/>
                  <a:pt x="2313757" y="254768"/>
                  <a:pt x="2313075" y="255314"/>
                </a:cubicBezTo>
                <a:cubicBezTo>
                  <a:pt x="2312392" y="255860"/>
                  <a:pt x="2309935" y="262345"/>
                  <a:pt x="2305702" y="274769"/>
                </a:cubicBezTo>
                <a:cubicBezTo>
                  <a:pt x="2301470" y="287192"/>
                  <a:pt x="2298876" y="294087"/>
                  <a:pt x="2297920" y="295452"/>
                </a:cubicBezTo>
                <a:cubicBezTo>
                  <a:pt x="2296965" y="296817"/>
                  <a:pt x="2296078" y="299002"/>
                  <a:pt x="2295258" y="302005"/>
                </a:cubicBezTo>
                <a:cubicBezTo>
                  <a:pt x="2293074" y="309105"/>
                  <a:pt x="2287886" y="320777"/>
                  <a:pt x="2279694" y="337024"/>
                </a:cubicBezTo>
                <a:cubicBezTo>
                  <a:pt x="2271503" y="353270"/>
                  <a:pt x="2264404" y="366036"/>
                  <a:pt x="2258396" y="375319"/>
                </a:cubicBezTo>
                <a:cubicBezTo>
                  <a:pt x="2252936" y="383238"/>
                  <a:pt x="2248498" y="388357"/>
                  <a:pt x="2245086" y="390678"/>
                </a:cubicBezTo>
                <a:cubicBezTo>
                  <a:pt x="2241672" y="392999"/>
                  <a:pt x="2237781" y="393204"/>
                  <a:pt x="2233412" y="391293"/>
                </a:cubicBezTo>
                <a:cubicBezTo>
                  <a:pt x="2229863" y="389927"/>
                  <a:pt x="2227542" y="389245"/>
                  <a:pt x="2226450" y="389245"/>
                </a:cubicBezTo>
                <a:cubicBezTo>
                  <a:pt x="2226177" y="389518"/>
                  <a:pt x="2225904" y="389518"/>
                  <a:pt x="2225630" y="389245"/>
                </a:cubicBezTo>
                <a:cubicBezTo>
                  <a:pt x="2225358" y="388972"/>
                  <a:pt x="2225221" y="388562"/>
                  <a:pt x="2225221" y="388016"/>
                </a:cubicBezTo>
                <a:cubicBezTo>
                  <a:pt x="2225221" y="386105"/>
                  <a:pt x="2221398" y="380917"/>
                  <a:pt x="2213753" y="372452"/>
                </a:cubicBezTo>
                <a:cubicBezTo>
                  <a:pt x="2210203" y="368630"/>
                  <a:pt x="2206858" y="362827"/>
                  <a:pt x="2203718" y="355045"/>
                </a:cubicBezTo>
                <a:cubicBezTo>
                  <a:pt x="2200578" y="347263"/>
                  <a:pt x="2199008" y="340505"/>
                  <a:pt x="2199008" y="334771"/>
                </a:cubicBezTo>
                <a:cubicBezTo>
                  <a:pt x="2198735" y="330949"/>
                  <a:pt x="2198189" y="327535"/>
                  <a:pt x="2197370" y="324532"/>
                </a:cubicBezTo>
                <a:cubicBezTo>
                  <a:pt x="2196004" y="319617"/>
                  <a:pt x="2193684" y="321801"/>
                  <a:pt x="2190407" y="331085"/>
                </a:cubicBezTo>
                <a:cubicBezTo>
                  <a:pt x="2190134" y="331631"/>
                  <a:pt x="2189998" y="332177"/>
                  <a:pt x="2189998" y="332723"/>
                </a:cubicBezTo>
                <a:cubicBezTo>
                  <a:pt x="2186448" y="343099"/>
                  <a:pt x="2175662" y="365216"/>
                  <a:pt x="2157641" y="399075"/>
                </a:cubicBezTo>
                <a:cubicBezTo>
                  <a:pt x="2146173" y="420373"/>
                  <a:pt x="2138391" y="434435"/>
                  <a:pt x="2134295" y="441261"/>
                </a:cubicBezTo>
                <a:cubicBezTo>
                  <a:pt x="2130200" y="448087"/>
                  <a:pt x="2125558" y="454094"/>
                  <a:pt x="2120370" y="459282"/>
                </a:cubicBezTo>
                <a:cubicBezTo>
                  <a:pt x="2112998" y="466928"/>
                  <a:pt x="2109311" y="470136"/>
                  <a:pt x="2109311" y="468907"/>
                </a:cubicBezTo>
                <a:cubicBezTo>
                  <a:pt x="2109311" y="467678"/>
                  <a:pt x="2108697" y="468156"/>
                  <a:pt x="2107468" y="470341"/>
                </a:cubicBezTo>
                <a:cubicBezTo>
                  <a:pt x="2106240" y="472525"/>
                  <a:pt x="2103987" y="473208"/>
                  <a:pt x="2100710" y="472389"/>
                </a:cubicBezTo>
                <a:cubicBezTo>
                  <a:pt x="2097434" y="471569"/>
                  <a:pt x="2093679" y="469112"/>
                  <a:pt x="2089447" y="465016"/>
                </a:cubicBezTo>
                <a:cubicBezTo>
                  <a:pt x="2085214" y="460920"/>
                  <a:pt x="2083098" y="457644"/>
                  <a:pt x="2083098" y="455186"/>
                </a:cubicBezTo>
                <a:cubicBezTo>
                  <a:pt x="2083098" y="452729"/>
                  <a:pt x="2082348" y="451227"/>
                  <a:pt x="2080846" y="450681"/>
                </a:cubicBezTo>
                <a:cubicBezTo>
                  <a:pt x="2079344" y="450135"/>
                  <a:pt x="2077501" y="445903"/>
                  <a:pt x="2075316" y="437984"/>
                </a:cubicBezTo>
                <a:cubicBezTo>
                  <a:pt x="2073132" y="430066"/>
                  <a:pt x="2071357" y="424605"/>
                  <a:pt x="2069992" y="421601"/>
                </a:cubicBezTo>
                <a:lnTo>
                  <a:pt x="2069173" y="417915"/>
                </a:lnTo>
                <a:lnTo>
                  <a:pt x="2069582" y="418325"/>
                </a:lnTo>
                <a:cubicBezTo>
                  <a:pt x="2070402" y="419144"/>
                  <a:pt x="2071767" y="418461"/>
                  <a:pt x="2073678" y="416277"/>
                </a:cubicBezTo>
                <a:cubicBezTo>
                  <a:pt x="2074770" y="414911"/>
                  <a:pt x="2075385" y="414161"/>
                  <a:pt x="2075521" y="414024"/>
                </a:cubicBezTo>
                <a:cubicBezTo>
                  <a:pt x="2075658" y="413888"/>
                  <a:pt x="2075453" y="414775"/>
                  <a:pt x="2074907" y="416686"/>
                </a:cubicBezTo>
                <a:cubicBezTo>
                  <a:pt x="2074634" y="417779"/>
                  <a:pt x="2074770" y="418188"/>
                  <a:pt x="2075316" y="417915"/>
                </a:cubicBezTo>
                <a:cubicBezTo>
                  <a:pt x="2075863" y="417642"/>
                  <a:pt x="2076955" y="416550"/>
                  <a:pt x="2078593" y="414638"/>
                </a:cubicBezTo>
                <a:cubicBezTo>
                  <a:pt x="2081870" y="410543"/>
                  <a:pt x="2084054" y="408768"/>
                  <a:pt x="2085146" y="409314"/>
                </a:cubicBezTo>
                <a:cubicBezTo>
                  <a:pt x="2085966" y="409860"/>
                  <a:pt x="2086375" y="409724"/>
                  <a:pt x="2086375" y="408904"/>
                </a:cubicBezTo>
                <a:cubicBezTo>
                  <a:pt x="2086375" y="408631"/>
                  <a:pt x="2086238" y="408085"/>
                  <a:pt x="2085966" y="407266"/>
                </a:cubicBezTo>
                <a:cubicBezTo>
                  <a:pt x="2085419" y="406174"/>
                  <a:pt x="2085351" y="405423"/>
                  <a:pt x="2085761" y="405013"/>
                </a:cubicBezTo>
                <a:cubicBezTo>
                  <a:pt x="2086170" y="404604"/>
                  <a:pt x="2087058" y="404536"/>
                  <a:pt x="2088423" y="404809"/>
                </a:cubicBezTo>
                <a:lnTo>
                  <a:pt x="2091409" y="403157"/>
                </a:lnTo>
                <a:lnTo>
                  <a:pt x="2093007" y="402273"/>
                </a:lnTo>
                <a:lnTo>
                  <a:pt x="2098048" y="399484"/>
                </a:lnTo>
                <a:cubicBezTo>
                  <a:pt x="2102007" y="395388"/>
                  <a:pt x="2103987" y="391975"/>
                  <a:pt x="2103987" y="389245"/>
                </a:cubicBezTo>
                <a:cubicBezTo>
                  <a:pt x="2103987" y="387060"/>
                  <a:pt x="2104533" y="385968"/>
                  <a:pt x="2105625" y="385968"/>
                </a:cubicBezTo>
                <a:cubicBezTo>
                  <a:pt x="2106717" y="385968"/>
                  <a:pt x="2107673" y="384603"/>
                  <a:pt x="2108492" y="381872"/>
                </a:cubicBezTo>
                <a:cubicBezTo>
                  <a:pt x="2109311" y="379142"/>
                  <a:pt x="2111222" y="375729"/>
                  <a:pt x="2114226" y="371633"/>
                </a:cubicBezTo>
                <a:cubicBezTo>
                  <a:pt x="2117230" y="367537"/>
                  <a:pt x="2118732" y="364943"/>
                  <a:pt x="2118732" y="363851"/>
                </a:cubicBezTo>
                <a:cubicBezTo>
                  <a:pt x="2118732" y="362759"/>
                  <a:pt x="2119209" y="361940"/>
                  <a:pt x="2120165" y="361394"/>
                </a:cubicBezTo>
                <a:cubicBezTo>
                  <a:pt x="2121121" y="360848"/>
                  <a:pt x="2125558" y="352861"/>
                  <a:pt x="2133476" y="337434"/>
                </a:cubicBezTo>
                <a:cubicBezTo>
                  <a:pt x="2141395" y="322006"/>
                  <a:pt x="2146719" y="312040"/>
                  <a:pt x="2149450" y="307535"/>
                </a:cubicBezTo>
                <a:cubicBezTo>
                  <a:pt x="2152180" y="303029"/>
                  <a:pt x="2154023" y="298797"/>
                  <a:pt x="2154979" y="294838"/>
                </a:cubicBezTo>
                <a:cubicBezTo>
                  <a:pt x="2155934" y="290879"/>
                  <a:pt x="2156958" y="288899"/>
                  <a:pt x="2158051" y="288899"/>
                </a:cubicBezTo>
                <a:cubicBezTo>
                  <a:pt x="2159143" y="288899"/>
                  <a:pt x="2159689" y="287943"/>
                  <a:pt x="2159689" y="286032"/>
                </a:cubicBezTo>
                <a:cubicBezTo>
                  <a:pt x="2159689" y="284121"/>
                  <a:pt x="2160303" y="282073"/>
                  <a:pt x="2161532" y="279888"/>
                </a:cubicBezTo>
                <a:cubicBezTo>
                  <a:pt x="2162761" y="277704"/>
                  <a:pt x="2165833" y="271014"/>
                  <a:pt x="2170748" y="259819"/>
                </a:cubicBezTo>
                <a:cubicBezTo>
                  <a:pt x="2175662" y="248897"/>
                  <a:pt x="2179758" y="239613"/>
                  <a:pt x="2183035" y="231968"/>
                </a:cubicBezTo>
                <a:cubicBezTo>
                  <a:pt x="2186584" y="224596"/>
                  <a:pt x="2188496" y="218179"/>
                  <a:pt x="2188769" y="212718"/>
                </a:cubicBezTo>
                <a:cubicBezTo>
                  <a:pt x="2189315" y="208076"/>
                  <a:pt x="2189178" y="205755"/>
                  <a:pt x="2188359" y="205755"/>
                </a:cubicBezTo>
                <a:cubicBezTo>
                  <a:pt x="2187813" y="205755"/>
                  <a:pt x="2187130" y="206028"/>
                  <a:pt x="2186311" y="206574"/>
                </a:cubicBezTo>
                <a:cubicBezTo>
                  <a:pt x="2182216" y="208759"/>
                  <a:pt x="2175799" y="208076"/>
                  <a:pt x="2167061" y="204526"/>
                </a:cubicBezTo>
                <a:cubicBezTo>
                  <a:pt x="2162419" y="202615"/>
                  <a:pt x="2158870" y="200294"/>
                  <a:pt x="2156412" y="197564"/>
                </a:cubicBezTo>
                <a:cubicBezTo>
                  <a:pt x="2153955" y="194833"/>
                  <a:pt x="2151088" y="190191"/>
                  <a:pt x="2147811" y="183638"/>
                </a:cubicBezTo>
                <a:cubicBezTo>
                  <a:pt x="2145627" y="178996"/>
                  <a:pt x="2144262" y="175447"/>
                  <a:pt x="2143716" y="172989"/>
                </a:cubicBezTo>
                <a:cubicBezTo>
                  <a:pt x="2143169" y="170532"/>
                  <a:pt x="2143169" y="167392"/>
                  <a:pt x="2143716" y="163569"/>
                </a:cubicBezTo>
                <a:cubicBezTo>
                  <a:pt x="2144262" y="157562"/>
                  <a:pt x="2145081" y="153876"/>
                  <a:pt x="2146173" y="152510"/>
                </a:cubicBezTo>
                <a:cubicBezTo>
                  <a:pt x="2147265" y="150599"/>
                  <a:pt x="2149928" y="150394"/>
                  <a:pt x="2154160" y="151896"/>
                </a:cubicBezTo>
                <a:cubicBezTo>
                  <a:pt x="2158392" y="153398"/>
                  <a:pt x="2162283" y="155924"/>
                  <a:pt x="2165833" y="159473"/>
                </a:cubicBezTo>
                <a:lnTo>
                  <a:pt x="2172386" y="166026"/>
                </a:lnTo>
                <a:lnTo>
                  <a:pt x="2189588" y="163159"/>
                </a:lnTo>
                <a:cubicBezTo>
                  <a:pt x="2207063" y="160429"/>
                  <a:pt x="2215801" y="155377"/>
                  <a:pt x="2215801" y="148005"/>
                </a:cubicBezTo>
                <a:cubicBezTo>
                  <a:pt x="2215801" y="145548"/>
                  <a:pt x="2218326" y="139199"/>
                  <a:pt x="2223378" y="128960"/>
                </a:cubicBezTo>
                <a:cubicBezTo>
                  <a:pt x="2228430" y="118721"/>
                  <a:pt x="2230955" y="112918"/>
                  <a:pt x="2230955" y="111553"/>
                </a:cubicBezTo>
                <a:cubicBezTo>
                  <a:pt x="2230955" y="110188"/>
                  <a:pt x="2231501" y="108549"/>
                  <a:pt x="2232593" y="106638"/>
                </a:cubicBezTo>
                <a:cubicBezTo>
                  <a:pt x="2234505" y="103088"/>
                  <a:pt x="2237850" y="94965"/>
                  <a:pt x="2242628" y="82268"/>
                </a:cubicBezTo>
                <a:cubicBezTo>
                  <a:pt x="2247406" y="69572"/>
                  <a:pt x="2249796" y="62131"/>
                  <a:pt x="2249796" y="59946"/>
                </a:cubicBezTo>
                <a:cubicBezTo>
                  <a:pt x="2249796" y="59127"/>
                  <a:pt x="2249932" y="58445"/>
                  <a:pt x="2250205" y="57899"/>
                </a:cubicBezTo>
                <a:lnTo>
                  <a:pt x="2251024" y="56670"/>
                </a:lnTo>
                <a:cubicBezTo>
                  <a:pt x="2251024" y="56397"/>
                  <a:pt x="2251161" y="56397"/>
                  <a:pt x="2251434" y="56670"/>
                </a:cubicBezTo>
                <a:cubicBezTo>
                  <a:pt x="2251980" y="56943"/>
                  <a:pt x="2252731" y="56260"/>
                  <a:pt x="2253686" y="54622"/>
                </a:cubicBezTo>
                <a:cubicBezTo>
                  <a:pt x="2254642" y="52984"/>
                  <a:pt x="2255666" y="51072"/>
                  <a:pt x="2256758" y="48888"/>
                </a:cubicBezTo>
                <a:cubicBezTo>
                  <a:pt x="2259762" y="42335"/>
                  <a:pt x="2260854" y="39058"/>
                  <a:pt x="2260035" y="39058"/>
                </a:cubicBezTo>
                <a:cubicBezTo>
                  <a:pt x="2259762" y="39058"/>
                  <a:pt x="2259216" y="39195"/>
                  <a:pt x="2258396" y="39468"/>
                </a:cubicBezTo>
                <a:lnTo>
                  <a:pt x="2257577" y="39468"/>
                </a:lnTo>
                <a:cubicBezTo>
                  <a:pt x="2257850" y="39195"/>
                  <a:pt x="2258533" y="38649"/>
                  <a:pt x="2259625" y="37829"/>
                </a:cubicBezTo>
                <a:cubicBezTo>
                  <a:pt x="2261810" y="36191"/>
                  <a:pt x="2262492" y="34689"/>
                  <a:pt x="2261673" y="33324"/>
                </a:cubicBezTo>
                <a:cubicBezTo>
                  <a:pt x="2260854" y="31959"/>
                  <a:pt x="2261400" y="29365"/>
                  <a:pt x="2263312" y="25542"/>
                </a:cubicBezTo>
                <a:cubicBezTo>
                  <a:pt x="2265496" y="21446"/>
                  <a:pt x="2266042" y="18989"/>
                  <a:pt x="2264950" y="18170"/>
                </a:cubicBezTo>
                <a:cubicBezTo>
                  <a:pt x="2264404" y="17624"/>
                  <a:pt x="2263584" y="18306"/>
                  <a:pt x="2262492" y="20218"/>
                </a:cubicBezTo>
                <a:cubicBezTo>
                  <a:pt x="2261400" y="20491"/>
                  <a:pt x="2260854" y="19945"/>
                  <a:pt x="2260854" y="18579"/>
                </a:cubicBezTo>
                <a:cubicBezTo>
                  <a:pt x="2260854" y="15849"/>
                  <a:pt x="2261673" y="14484"/>
                  <a:pt x="2263312" y="14484"/>
                </a:cubicBezTo>
                <a:cubicBezTo>
                  <a:pt x="2264950" y="14484"/>
                  <a:pt x="2266520" y="12641"/>
                  <a:pt x="2268022" y="8954"/>
                </a:cubicBezTo>
                <a:cubicBezTo>
                  <a:pt x="2269523" y="5268"/>
                  <a:pt x="2271503" y="2879"/>
                  <a:pt x="2273960" y="1787"/>
                </a:cubicBezTo>
                <a:cubicBezTo>
                  <a:pt x="2277783" y="149"/>
                  <a:pt x="2281026" y="-363"/>
                  <a:pt x="2283688" y="251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dirty="0">
              <a:solidFill>
                <a:schemeClr val="accent1">
                  <a:lumMod val="75000"/>
                </a:schemeClr>
              </a:solidFill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200427" y="751992"/>
            <a:ext cx="1791146" cy="1791145"/>
            <a:chOff x="4693651" y="1484785"/>
            <a:chExt cx="2329758" cy="2329761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651" y="1484785"/>
              <a:ext cx="2329758" cy="2329761"/>
            </a:xfrm>
            <a:prstGeom prst="rect">
              <a:avLst/>
            </a:prstGeom>
          </p:spPr>
        </p:pic>
        <p:grpSp>
          <p:nvGrpSpPr>
            <p:cNvPr id="24" name="组合 23"/>
            <p:cNvGrpSpPr/>
            <p:nvPr/>
          </p:nvGrpSpPr>
          <p:grpSpPr>
            <a:xfrm>
              <a:off x="5497245" y="2228001"/>
              <a:ext cx="722580" cy="722580"/>
              <a:chOff x="5758004" y="2227152"/>
              <a:chExt cx="724278" cy="724278"/>
            </a:xfrm>
          </p:grpSpPr>
          <p:sp>
            <p:nvSpPr>
              <p:cNvPr id="25" name="圆角矩形 4"/>
              <p:cNvSpPr/>
              <p:nvPr/>
            </p:nvSpPr>
            <p:spPr>
              <a:xfrm>
                <a:off x="5758004" y="2227152"/>
                <a:ext cx="724278" cy="724278"/>
              </a:xfrm>
              <a:prstGeom prst="roundRect">
                <a:avLst>
                  <a:gd name="adj" fmla="val 7023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圆角矩形 5"/>
              <p:cNvSpPr/>
              <p:nvPr/>
            </p:nvSpPr>
            <p:spPr>
              <a:xfrm>
                <a:off x="5804041" y="2273189"/>
                <a:ext cx="632205" cy="632205"/>
              </a:xfrm>
              <a:prstGeom prst="roundRect">
                <a:avLst>
                  <a:gd name="adj" fmla="val 10091"/>
                </a:avLst>
              </a:prstGeom>
              <a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27" name="文本框 26"/>
          <p:cNvSpPr txBox="1"/>
          <p:nvPr/>
        </p:nvSpPr>
        <p:spPr>
          <a:xfrm>
            <a:off x="5200427" y="2529786"/>
            <a:ext cx="1791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kumimoji="0" lang="zh-CN" altLang="en-US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演示设计 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24914" y="4523658"/>
            <a:ext cx="3542172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dirty="0" err="1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™</a:t>
            </a:r>
            <a:r>
              <a: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出品</a:t>
            </a:r>
            <a:endParaRPr lang="en-US" altLang="zh-CN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"/>
          <p:cNvSpPr txBox="1">
            <a:spLocks/>
          </p:cNvSpPr>
          <p:nvPr/>
        </p:nvSpPr>
        <p:spPr>
          <a:xfrm>
            <a:off x="4121055" y="3997021"/>
            <a:ext cx="3949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3"/>
                </a:solidFill>
              </a:rPr>
              <a:t>策划： </a:t>
            </a:r>
            <a:r>
              <a:rPr lang="en-US" altLang="zh-CN" sz="2000" dirty="0">
                <a:solidFill>
                  <a:schemeClr val="accent3"/>
                </a:solidFill>
              </a:rPr>
              <a:t>Jason / </a:t>
            </a:r>
            <a:r>
              <a:rPr lang="zh-CN" altLang="en-US" sz="2000" dirty="0">
                <a:solidFill>
                  <a:schemeClr val="accent3"/>
                </a:solidFill>
              </a:rPr>
              <a:t>设计：</a:t>
            </a:r>
            <a:r>
              <a:rPr lang="en-US" altLang="zh-CN" sz="2000" dirty="0">
                <a:solidFill>
                  <a:schemeClr val="accent3"/>
                </a:solidFill>
              </a:rPr>
              <a:t>@</a:t>
            </a:r>
            <a:r>
              <a:rPr lang="zh-CN" altLang="en-US" sz="2000" dirty="0">
                <a:solidFill>
                  <a:schemeClr val="accent3"/>
                </a:solidFill>
              </a:rPr>
              <a:t>菠萝煮茶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935090" y="3614823"/>
            <a:ext cx="632182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7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-------------------------------------------------------------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2935090" y="4226475"/>
            <a:ext cx="6321821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7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-------------------------------------------------------------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386263" y="4982566"/>
            <a:ext cx="3419475" cy="674176"/>
            <a:chOff x="4333875" y="5709786"/>
            <a:chExt cx="3419475" cy="674176"/>
          </a:xfrm>
        </p:grpSpPr>
        <p:grpSp>
          <p:nvGrpSpPr>
            <p:cNvPr id="33" name="组合 32"/>
            <p:cNvGrpSpPr/>
            <p:nvPr/>
          </p:nvGrpSpPr>
          <p:grpSpPr>
            <a:xfrm>
              <a:off x="4493048" y="5855072"/>
              <a:ext cx="3169919" cy="420525"/>
              <a:chOff x="4493048" y="6016494"/>
              <a:chExt cx="3169919" cy="420525"/>
            </a:xfrm>
          </p:grpSpPr>
          <p:pic>
            <p:nvPicPr>
              <p:cNvPr id="35" name="图形 15"/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=""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4493048" y="6016494"/>
                <a:ext cx="1750944" cy="416066"/>
              </a:xfrm>
              <a:prstGeom prst="rect">
                <a:avLst/>
              </a:prstGeom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553111" y="6047091"/>
                <a:ext cx="1109856" cy="389928"/>
              </a:xfrm>
              <a:prstGeom prst="rect">
                <a:avLst/>
              </a:prstGeom>
            </p:spPr>
          </p:pic>
        </p:grpSp>
        <p:sp>
          <p:nvSpPr>
            <p:cNvPr id="34" name="矩形 33">
              <a:hlinkClick r:id="rId7"/>
            </p:cNvPr>
            <p:cNvSpPr/>
            <p:nvPr/>
          </p:nvSpPr>
          <p:spPr>
            <a:xfrm>
              <a:off x="4333875" y="5709786"/>
              <a:ext cx="3419475" cy="674176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415559" y="5796982"/>
            <a:ext cx="536088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dirty="0"/>
              <a:t>资料来源：</a:t>
            </a:r>
            <a:r>
              <a:rPr lang="en-US" altLang="zh-CN" sz="1400" dirty="0"/>
              <a:t>Social Beta  </a:t>
            </a:r>
            <a:r>
              <a:rPr lang="en-US" altLang="zh-CN" sz="1400" dirty="0" err="1"/>
              <a:t>wyzowl</a:t>
            </a:r>
            <a:r>
              <a:rPr lang="en-US" altLang="zh-CN" sz="1400" dirty="0"/>
              <a:t>  </a:t>
            </a:r>
            <a:r>
              <a:rPr lang="en-US" altLang="zh-CN" sz="1400" dirty="0" err="1"/>
              <a:t>bixamedia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82142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92439" y="3902299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200427" y="2529786"/>
            <a:ext cx="1791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iSlide</a:t>
            </a:r>
            <a:r>
              <a:rPr kumimoji="0" lang="zh-CN" altLang="en-US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演示设</a:t>
            </a:r>
            <a:r>
              <a:rPr kumimoji="0" lang="zh-CN" altLang="en-US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计 </a:t>
            </a:r>
            <a:r>
              <a:rPr kumimoji="0" lang="zh-CN" altLang="en-US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原创作品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030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矩形 256"/>
          <p:cNvSpPr/>
          <p:nvPr/>
        </p:nvSpPr>
        <p:spPr>
          <a:xfrm>
            <a:off x="1262743" y="5353431"/>
            <a:ext cx="9666514" cy="9058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02383" y="5622698"/>
            <a:ext cx="9787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信息图形主要应用于必须要有一个清楚准确的</a:t>
            </a:r>
            <a:r>
              <a:rPr lang="zh-CN" altLang="en-US" b="1" dirty="0">
                <a:solidFill>
                  <a:schemeClr val="bg1"/>
                </a:solidFill>
              </a:rPr>
              <a:t>解释或表达</a:t>
            </a:r>
            <a:r>
              <a:rPr lang="zh-CN" altLang="en-US" dirty="0">
                <a:solidFill>
                  <a:schemeClr val="bg1"/>
                </a:solidFill>
              </a:rPr>
              <a:t>甚为复杂且大量的</a:t>
            </a:r>
            <a:r>
              <a:rPr lang="zh-CN" altLang="en-US" b="1" dirty="0" smtClean="0">
                <a:solidFill>
                  <a:schemeClr val="bg1"/>
                </a:solidFill>
              </a:rPr>
              <a:t>信息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29" name="矩形 228"/>
          <p:cNvSpPr/>
          <p:nvPr/>
        </p:nvSpPr>
        <p:spPr>
          <a:xfrm>
            <a:off x="0" y="0"/>
            <a:ext cx="12192000" cy="299756"/>
          </a:xfrm>
          <a:prstGeom prst="rect">
            <a:avLst/>
          </a:prstGeom>
          <a:solidFill>
            <a:srgbClr val="009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4" name="组合 253"/>
          <p:cNvGrpSpPr/>
          <p:nvPr/>
        </p:nvGrpSpPr>
        <p:grpSpPr>
          <a:xfrm>
            <a:off x="4174717" y="287371"/>
            <a:ext cx="3842566" cy="924300"/>
            <a:chOff x="3861567" y="287371"/>
            <a:chExt cx="3842566" cy="924300"/>
          </a:xfrm>
        </p:grpSpPr>
        <p:grpSp>
          <p:nvGrpSpPr>
            <p:cNvPr id="235" name="组合 234"/>
            <p:cNvGrpSpPr/>
            <p:nvPr/>
          </p:nvGrpSpPr>
          <p:grpSpPr>
            <a:xfrm>
              <a:off x="4467625" y="287371"/>
              <a:ext cx="2630450" cy="218783"/>
              <a:chOff x="4460913" y="287371"/>
              <a:chExt cx="2630450" cy="306138"/>
            </a:xfrm>
          </p:grpSpPr>
          <p:sp>
            <p:nvSpPr>
              <p:cNvPr id="225" name="矩形 224"/>
              <p:cNvSpPr/>
              <p:nvPr/>
            </p:nvSpPr>
            <p:spPr>
              <a:xfrm>
                <a:off x="4460913" y="287371"/>
                <a:ext cx="233016" cy="306138"/>
              </a:xfrm>
              <a:prstGeom prst="rect">
                <a:avLst/>
              </a:prstGeom>
              <a:solidFill>
                <a:srgbClr val="0095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矩形 225"/>
              <p:cNvSpPr/>
              <p:nvPr/>
            </p:nvSpPr>
            <p:spPr>
              <a:xfrm>
                <a:off x="6858347" y="287371"/>
                <a:ext cx="233016" cy="306138"/>
              </a:xfrm>
              <a:prstGeom prst="rect">
                <a:avLst/>
              </a:prstGeom>
              <a:solidFill>
                <a:srgbClr val="0095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2" name="组合 241"/>
            <p:cNvGrpSpPr/>
            <p:nvPr/>
          </p:nvGrpSpPr>
          <p:grpSpPr>
            <a:xfrm>
              <a:off x="3861567" y="478788"/>
              <a:ext cx="3842566" cy="732883"/>
              <a:chOff x="3861567" y="478788"/>
              <a:chExt cx="3842566" cy="732883"/>
            </a:xfrm>
          </p:grpSpPr>
          <p:sp>
            <p:nvSpPr>
              <p:cNvPr id="224" name="圆角矩形 223"/>
              <p:cNvSpPr/>
              <p:nvPr/>
            </p:nvSpPr>
            <p:spPr>
              <a:xfrm>
                <a:off x="3861567" y="478788"/>
                <a:ext cx="3842566" cy="732883"/>
              </a:xfrm>
              <a:prstGeom prst="roundRect">
                <a:avLst>
                  <a:gd name="adj" fmla="val 9351"/>
                </a:avLst>
              </a:prstGeom>
              <a:solidFill>
                <a:srgbClr val="0095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      </a:t>
                </a:r>
                <a:endParaRPr lang="zh-CN" altLang="en-US" dirty="0"/>
              </a:p>
            </p:txBody>
          </p:sp>
          <p:sp>
            <p:nvSpPr>
              <p:cNvPr id="223" name="圆角矩形 222"/>
              <p:cNvSpPr/>
              <p:nvPr/>
            </p:nvSpPr>
            <p:spPr>
              <a:xfrm>
                <a:off x="3861567" y="551378"/>
                <a:ext cx="3842566" cy="660293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      </a:t>
                </a:r>
                <a:endParaRPr lang="zh-CN" altLang="en-US" dirty="0"/>
              </a:p>
            </p:txBody>
          </p:sp>
          <p:grpSp>
            <p:nvGrpSpPr>
              <p:cNvPr id="241" name="组合 240"/>
              <p:cNvGrpSpPr/>
              <p:nvPr/>
            </p:nvGrpSpPr>
            <p:grpSpPr>
              <a:xfrm>
                <a:off x="3964275" y="637378"/>
                <a:ext cx="3637150" cy="488293"/>
                <a:chOff x="4066983" y="720464"/>
                <a:chExt cx="3431734" cy="488293"/>
              </a:xfrm>
            </p:grpSpPr>
            <p:sp>
              <p:nvSpPr>
                <p:cNvPr id="222" name="圆角矩形 221"/>
                <p:cNvSpPr/>
                <p:nvPr/>
              </p:nvSpPr>
              <p:spPr>
                <a:xfrm>
                  <a:off x="4066983" y="720464"/>
                  <a:ext cx="3431734" cy="488293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tIns="0" rtlCol="0" anchor="ctr"/>
                <a:lstStyle/>
                <a:p>
                  <a:pPr algn="ctr"/>
                  <a:r>
                    <a:rPr lang="zh-CN" altLang="en-US" sz="2400" b="1" dirty="0"/>
                    <a:t>什么是</a:t>
                  </a:r>
                  <a:r>
                    <a:rPr lang="zh-CN" altLang="en-US" sz="2400" b="1" dirty="0" smtClean="0"/>
                    <a:t>信息图？</a:t>
                  </a:r>
                  <a:endParaRPr lang="en-US" altLang="zh-CN" sz="2400" b="1" dirty="0"/>
                </a:p>
              </p:txBody>
            </p:sp>
            <p:sp>
              <p:nvSpPr>
                <p:cNvPr id="239" name="任意多边形 238"/>
                <p:cNvSpPr/>
                <p:nvPr/>
              </p:nvSpPr>
              <p:spPr>
                <a:xfrm>
                  <a:off x="4066983" y="1092397"/>
                  <a:ext cx="3431734" cy="116360"/>
                </a:xfrm>
                <a:custGeom>
                  <a:avLst/>
                  <a:gdLst>
                    <a:gd name="connsiteX0" fmla="*/ 0 w 3431734"/>
                    <a:gd name="connsiteY0" fmla="*/ 0 h 158415"/>
                    <a:gd name="connsiteX1" fmla="*/ 81384 w 3431734"/>
                    <a:gd name="connsiteY1" fmla="*/ 81384 h 158415"/>
                    <a:gd name="connsiteX2" fmla="*/ 3350350 w 3431734"/>
                    <a:gd name="connsiteY2" fmla="*/ 81384 h 158415"/>
                    <a:gd name="connsiteX3" fmla="*/ 3431734 w 3431734"/>
                    <a:gd name="connsiteY3" fmla="*/ 0 h 158415"/>
                    <a:gd name="connsiteX4" fmla="*/ 3431734 w 3431734"/>
                    <a:gd name="connsiteY4" fmla="*/ 77031 h 158415"/>
                    <a:gd name="connsiteX5" fmla="*/ 3350350 w 3431734"/>
                    <a:gd name="connsiteY5" fmla="*/ 158415 h 158415"/>
                    <a:gd name="connsiteX6" fmla="*/ 81384 w 3431734"/>
                    <a:gd name="connsiteY6" fmla="*/ 158415 h 158415"/>
                    <a:gd name="connsiteX7" fmla="*/ 0 w 3431734"/>
                    <a:gd name="connsiteY7" fmla="*/ 77031 h 158415"/>
                    <a:gd name="connsiteX8" fmla="*/ 0 w 3431734"/>
                    <a:gd name="connsiteY8" fmla="*/ 0 h 158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431734" h="158415">
                      <a:moveTo>
                        <a:pt x="0" y="0"/>
                      </a:moveTo>
                      <a:cubicBezTo>
                        <a:pt x="0" y="44947"/>
                        <a:pt x="36437" y="81384"/>
                        <a:pt x="81384" y="81384"/>
                      </a:cubicBezTo>
                      <a:lnTo>
                        <a:pt x="3350350" y="81384"/>
                      </a:lnTo>
                      <a:cubicBezTo>
                        <a:pt x="3395297" y="81384"/>
                        <a:pt x="3431734" y="44947"/>
                        <a:pt x="3431734" y="0"/>
                      </a:cubicBezTo>
                      <a:lnTo>
                        <a:pt x="3431734" y="77031"/>
                      </a:lnTo>
                      <a:cubicBezTo>
                        <a:pt x="3431734" y="121978"/>
                        <a:pt x="3395297" y="158415"/>
                        <a:pt x="3350350" y="158415"/>
                      </a:cubicBezTo>
                      <a:lnTo>
                        <a:pt x="81384" y="158415"/>
                      </a:lnTo>
                      <a:cubicBezTo>
                        <a:pt x="36437" y="158415"/>
                        <a:pt x="0" y="121978"/>
                        <a:pt x="0" y="7703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altLang="zh-CN" sz="2400" b="1" dirty="0"/>
                </a:p>
              </p:txBody>
            </p:sp>
          </p:grpSp>
        </p:grpSp>
      </p:grpSp>
      <p:cxnSp>
        <p:nvCxnSpPr>
          <p:cNvPr id="248" name="直接连接符 247"/>
          <p:cNvCxnSpPr/>
          <p:nvPr/>
        </p:nvCxnSpPr>
        <p:spPr>
          <a:xfrm>
            <a:off x="6471504" y="5992030"/>
            <a:ext cx="14922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直接连接符 248"/>
          <p:cNvCxnSpPr/>
          <p:nvPr/>
        </p:nvCxnSpPr>
        <p:spPr>
          <a:xfrm>
            <a:off x="9457455" y="5992030"/>
            <a:ext cx="76614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80D5F7E-44CF-4D07-A823-85EAD2092697}"/>
              </a:ext>
            </a:extLst>
          </p:cNvPr>
          <p:cNvSpPr txBox="1"/>
          <p:nvPr/>
        </p:nvSpPr>
        <p:spPr>
          <a:xfrm>
            <a:off x="5349135" y="1462939"/>
            <a:ext cx="1590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1"/>
                </a:solidFill>
              </a:rPr>
              <a:t>信息</a:t>
            </a:r>
            <a:r>
              <a:rPr lang="zh-CN" altLang="en-US" b="1" dirty="0" smtClean="0">
                <a:solidFill>
                  <a:schemeClr val="accent1"/>
                </a:solidFill>
              </a:rPr>
              <a:t>图三要素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690052" y="2925536"/>
            <a:ext cx="2973940" cy="2427894"/>
            <a:chOff x="1158875" y="2881312"/>
            <a:chExt cx="2576512" cy="2103439"/>
          </a:xfrm>
        </p:grpSpPr>
        <p:sp>
          <p:nvSpPr>
            <p:cNvPr id="96" name="Freeform 87"/>
            <p:cNvSpPr>
              <a:spLocks noEditPoints="1"/>
            </p:cNvSpPr>
            <p:nvPr/>
          </p:nvSpPr>
          <p:spPr bwMode="auto">
            <a:xfrm>
              <a:off x="2287588" y="3838575"/>
              <a:ext cx="322262" cy="269875"/>
            </a:xfrm>
            <a:custGeom>
              <a:avLst/>
              <a:gdLst>
                <a:gd name="T0" fmla="*/ 173 w 173"/>
                <a:gd name="T1" fmla="*/ 0 h 145"/>
                <a:gd name="T2" fmla="*/ 173 w 173"/>
                <a:gd name="T3" fmla="*/ 71 h 145"/>
                <a:gd name="T4" fmla="*/ 99 w 173"/>
                <a:gd name="T5" fmla="*/ 145 h 145"/>
                <a:gd name="T6" fmla="*/ 73 w 173"/>
                <a:gd name="T7" fmla="*/ 145 h 145"/>
                <a:gd name="T8" fmla="*/ 0 w 173"/>
                <a:gd name="T9" fmla="*/ 71 h 145"/>
                <a:gd name="T10" fmla="*/ 0 w 173"/>
                <a:gd name="T11" fmla="*/ 0 h 145"/>
                <a:gd name="T12" fmla="*/ 173 w 173"/>
                <a:gd name="T13" fmla="*/ 0 h 145"/>
                <a:gd name="T14" fmla="*/ 173 w 173"/>
                <a:gd name="T15" fmla="*/ 0 h 145"/>
                <a:gd name="T16" fmla="*/ 173 w 173"/>
                <a:gd name="T1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145">
                  <a:moveTo>
                    <a:pt x="173" y="0"/>
                  </a:moveTo>
                  <a:cubicBezTo>
                    <a:pt x="173" y="71"/>
                    <a:pt x="173" y="71"/>
                    <a:pt x="173" y="71"/>
                  </a:cubicBezTo>
                  <a:cubicBezTo>
                    <a:pt x="173" y="112"/>
                    <a:pt x="140" y="145"/>
                    <a:pt x="99" y="145"/>
                  </a:cubicBezTo>
                  <a:cubicBezTo>
                    <a:pt x="73" y="145"/>
                    <a:pt x="73" y="145"/>
                    <a:pt x="73" y="145"/>
                  </a:cubicBezTo>
                  <a:cubicBezTo>
                    <a:pt x="33" y="145"/>
                    <a:pt x="0" y="112"/>
                    <a:pt x="0" y="7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73" y="0"/>
                  </a:lnTo>
                  <a:close/>
                  <a:moveTo>
                    <a:pt x="173" y="0"/>
                  </a:moveTo>
                  <a:cubicBezTo>
                    <a:pt x="173" y="0"/>
                    <a:pt x="173" y="0"/>
                    <a:pt x="173" y="0"/>
                  </a:cubicBezTo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88"/>
            <p:cNvSpPr>
              <a:spLocks noEditPoints="1"/>
            </p:cNvSpPr>
            <p:nvPr/>
          </p:nvSpPr>
          <p:spPr bwMode="auto">
            <a:xfrm>
              <a:off x="2151063" y="3076575"/>
              <a:ext cx="590550" cy="762000"/>
            </a:xfrm>
            <a:custGeom>
              <a:avLst/>
              <a:gdLst>
                <a:gd name="T0" fmla="*/ 246 w 317"/>
                <a:gd name="T1" fmla="*/ 408 h 409"/>
                <a:gd name="T2" fmla="*/ 246 w 317"/>
                <a:gd name="T3" fmla="*/ 409 h 409"/>
                <a:gd name="T4" fmla="*/ 73 w 317"/>
                <a:gd name="T5" fmla="*/ 409 h 409"/>
                <a:gd name="T6" fmla="*/ 73 w 317"/>
                <a:gd name="T7" fmla="*/ 408 h 409"/>
                <a:gd name="T8" fmla="*/ 25 w 317"/>
                <a:gd name="T9" fmla="*/ 244 h 409"/>
                <a:gd name="T10" fmla="*/ 1 w 317"/>
                <a:gd name="T11" fmla="*/ 154 h 409"/>
                <a:gd name="T12" fmla="*/ 153 w 317"/>
                <a:gd name="T13" fmla="*/ 4 h 409"/>
                <a:gd name="T14" fmla="*/ 317 w 317"/>
                <a:gd name="T15" fmla="*/ 161 h 409"/>
                <a:gd name="T16" fmla="*/ 292 w 317"/>
                <a:gd name="T17" fmla="*/ 247 h 409"/>
                <a:gd name="T18" fmla="*/ 246 w 317"/>
                <a:gd name="T19" fmla="*/ 408 h 409"/>
                <a:gd name="T20" fmla="*/ 246 w 317"/>
                <a:gd name="T21" fmla="*/ 408 h 409"/>
                <a:gd name="T22" fmla="*/ 246 w 317"/>
                <a:gd name="T23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7" h="409">
                  <a:moveTo>
                    <a:pt x="246" y="408"/>
                  </a:moveTo>
                  <a:cubicBezTo>
                    <a:pt x="246" y="409"/>
                    <a:pt x="246" y="409"/>
                    <a:pt x="246" y="409"/>
                  </a:cubicBezTo>
                  <a:cubicBezTo>
                    <a:pt x="73" y="409"/>
                    <a:pt x="73" y="409"/>
                    <a:pt x="73" y="409"/>
                  </a:cubicBezTo>
                  <a:cubicBezTo>
                    <a:pt x="73" y="408"/>
                    <a:pt x="73" y="408"/>
                    <a:pt x="73" y="408"/>
                  </a:cubicBezTo>
                  <a:cubicBezTo>
                    <a:pt x="73" y="350"/>
                    <a:pt x="55" y="294"/>
                    <a:pt x="25" y="244"/>
                  </a:cubicBezTo>
                  <a:cubicBezTo>
                    <a:pt x="9" y="218"/>
                    <a:pt x="0" y="187"/>
                    <a:pt x="1" y="154"/>
                  </a:cubicBezTo>
                  <a:cubicBezTo>
                    <a:pt x="5" y="73"/>
                    <a:pt x="71" y="7"/>
                    <a:pt x="153" y="4"/>
                  </a:cubicBezTo>
                  <a:cubicBezTo>
                    <a:pt x="243" y="0"/>
                    <a:pt x="317" y="72"/>
                    <a:pt x="317" y="161"/>
                  </a:cubicBezTo>
                  <a:cubicBezTo>
                    <a:pt x="317" y="193"/>
                    <a:pt x="308" y="222"/>
                    <a:pt x="292" y="247"/>
                  </a:cubicBezTo>
                  <a:cubicBezTo>
                    <a:pt x="261" y="295"/>
                    <a:pt x="246" y="351"/>
                    <a:pt x="246" y="408"/>
                  </a:cubicBezTo>
                  <a:close/>
                  <a:moveTo>
                    <a:pt x="246" y="408"/>
                  </a:moveTo>
                  <a:cubicBezTo>
                    <a:pt x="246" y="408"/>
                    <a:pt x="246" y="408"/>
                    <a:pt x="246" y="408"/>
                  </a:cubicBezTo>
                </a:path>
              </a:pathLst>
            </a:custGeom>
            <a:solidFill>
              <a:srgbClr val="BAB3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89"/>
            <p:cNvSpPr>
              <a:spLocks noEditPoints="1"/>
            </p:cNvSpPr>
            <p:nvPr/>
          </p:nvSpPr>
          <p:spPr bwMode="auto">
            <a:xfrm>
              <a:off x="2163763" y="4516438"/>
              <a:ext cx="566737" cy="409575"/>
            </a:xfrm>
            <a:custGeom>
              <a:avLst/>
              <a:gdLst>
                <a:gd name="T0" fmla="*/ 323 w 357"/>
                <a:gd name="T1" fmla="*/ 0 h 258"/>
                <a:gd name="T2" fmla="*/ 357 w 357"/>
                <a:gd name="T3" fmla="*/ 258 h 258"/>
                <a:gd name="T4" fmla="*/ 0 w 357"/>
                <a:gd name="T5" fmla="*/ 258 h 258"/>
                <a:gd name="T6" fmla="*/ 34 w 357"/>
                <a:gd name="T7" fmla="*/ 0 h 258"/>
                <a:gd name="T8" fmla="*/ 323 w 357"/>
                <a:gd name="T9" fmla="*/ 0 h 258"/>
                <a:gd name="T10" fmla="*/ 323 w 357"/>
                <a:gd name="T11" fmla="*/ 0 h 258"/>
                <a:gd name="T12" fmla="*/ 323 w 357"/>
                <a:gd name="T13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58">
                  <a:moveTo>
                    <a:pt x="323" y="0"/>
                  </a:moveTo>
                  <a:lnTo>
                    <a:pt x="357" y="258"/>
                  </a:lnTo>
                  <a:lnTo>
                    <a:pt x="0" y="258"/>
                  </a:lnTo>
                  <a:lnTo>
                    <a:pt x="34" y="0"/>
                  </a:lnTo>
                  <a:lnTo>
                    <a:pt x="323" y="0"/>
                  </a:lnTo>
                  <a:close/>
                  <a:moveTo>
                    <a:pt x="323" y="0"/>
                  </a:moveTo>
                  <a:lnTo>
                    <a:pt x="323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0"/>
            <p:cNvSpPr>
              <a:spLocks noEditPoints="1"/>
            </p:cNvSpPr>
            <p:nvPr/>
          </p:nvSpPr>
          <p:spPr bwMode="auto">
            <a:xfrm>
              <a:off x="2163763" y="4516438"/>
              <a:ext cx="566737" cy="409575"/>
            </a:xfrm>
            <a:custGeom>
              <a:avLst/>
              <a:gdLst>
                <a:gd name="T0" fmla="*/ 323 w 357"/>
                <a:gd name="T1" fmla="*/ 0 h 258"/>
                <a:gd name="T2" fmla="*/ 357 w 357"/>
                <a:gd name="T3" fmla="*/ 258 h 258"/>
                <a:gd name="T4" fmla="*/ 0 w 357"/>
                <a:gd name="T5" fmla="*/ 258 h 258"/>
                <a:gd name="T6" fmla="*/ 34 w 357"/>
                <a:gd name="T7" fmla="*/ 0 h 258"/>
                <a:gd name="T8" fmla="*/ 323 w 357"/>
                <a:gd name="T9" fmla="*/ 0 h 258"/>
                <a:gd name="T10" fmla="*/ 323 w 357"/>
                <a:gd name="T11" fmla="*/ 0 h 258"/>
                <a:gd name="T12" fmla="*/ 323 w 357"/>
                <a:gd name="T13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258">
                  <a:moveTo>
                    <a:pt x="323" y="0"/>
                  </a:moveTo>
                  <a:lnTo>
                    <a:pt x="357" y="258"/>
                  </a:lnTo>
                  <a:lnTo>
                    <a:pt x="0" y="258"/>
                  </a:lnTo>
                  <a:lnTo>
                    <a:pt x="34" y="0"/>
                  </a:lnTo>
                  <a:lnTo>
                    <a:pt x="323" y="0"/>
                  </a:lnTo>
                  <a:moveTo>
                    <a:pt x="323" y="0"/>
                  </a:moveTo>
                  <a:lnTo>
                    <a:pt x="3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1158875" y="4271963"/>
              <a:ext cx="2576512" cy="244475"/>
            </a:xfrm>
            <a:custGeom>
              <a:avLst/>
              <a:gdLst>
                <a:gd name="T0" fmla="*/ 1384 w 1384"/>
                <a:gd name="T1" fmla="*/ 0 h 131"/>
                <a:gd name="T2" fmla="*/ 1384 w 1384"/>
                <a:gd name="T3" fmla="*/ 92 h 131"/>
                <a:gd name="T4" fmla="*/ 1346 w 1384"/>
                <a:gd name="T5" fmla="*/ 131 h 131"/>
                <a:gd name="T6" fmla="*/ 39 w 1384"/>
                <a:gd name="T7" fmla="*/ 131 h 131"/>
                <a:gd name="T8" fmla="*/ 0 w 1384"/>
                <a:gd name="T9" fmla="*/ 92 h 131"/>
                <a:gd name="T10" fmla="*/ 0 w 1384"/>
                <a:gd name="T11" fmla="*/ 0 h 131"/>
                <a:gd name="T12" fmla="*/ 1384 w 1384"/>
                <a:gd name="T13" fmla="*/ 0 h 131"/>
                <a:gd name="T14" fmla="*/ 1384 w 1384"/>
                <a:gd name="T15" fmla="*/ 0 h 131"/>
                <a:gd name="T16" fmla="*/ 1384 w 1384"/>
                <a:gd name="T1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4" h="131">
                  <a:moveTo>
                    <a:pt x="1384" y="0"/>
                  </a:moveTo>
                  <a:cubicBezTo>
                    <a:pt x="1384" y="92"/>
                    <a:pt x="1384" y="92"/>
                    <a:pt x="1384" y="92"/>
                  </a:cubicBezTo>
                  <a:cubicBezTo>
                    <a:pt x="1384" y="114"/>
                    <a:pt x="1367" y="131"/>
                    <a:pt x="1346" y="131"/>
                  </a:cubicBezTo>
                  <a:cubicBezTo>
                    <a:pt x="39" y="131"/>
                    <a:pt x="39" y="131"/>
                    <a:pt x="39" y="131"/>
                  </a:cubicBezTo>
                  <a:cubicBezTo>
                    <a:pt x="17" y="131"/>
                    <a:pt x="0" y="114"/>
                    <a:pt x="0" y="9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84" y="0"/>
                  </a:lnTo>
                  <a:close/>
                  <a:moveTo>
                    <a:pt x="1384" y="0"/>
                  </a:moveTo>
                  <a:cubicBezTo>
                    <a:pt x="1384" y="0"/>
                    <a:pt x="1384" y="0"/>
                    <a:pt x="1384" y="0"/>
                  </a:cubicBezTo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2"/>
            <p:cNvSpPr>
              <a:spLocks noEditPoints="1"/>
            </p:cNvSpPr>
            <p:nvPr/>
          </p:nvSpPr>
          <p:spPr bwMode="auto">
            <a:xfrm>
              <a:off x="1158875" y="2881312"/>
              <a:ext cx="2576512" cy="1390650"/>
            </a:xfrm>
            <a:custGeom>
              <a:avLst/>
              <a:gdLst>
                <a:gd name="T0" fmla="*/ 606 w 1384"/>
                <a:gd name="T1" fmla="*/ 514 h 747"/>
                <a:gd name="T2" fmla="*/ 606 w 1384"/>
                <a:gd name="T3" fmla="*/ 585 h 747"/>
                <a:gd name="T4" fmla="*/ 679 w 1384"/>
                <a:gd name="T5" fmla="*/ 659 h 747"/>
                <a:gd name="T6" fmla="*/ 705 w 1384"/>
                <a:gd name="T7" fmla="*/ 659 h 747"/>
                <a:gd name="T8" fmla="*/ 779 w 1384"/>
                <a:gd name="T9" fmla="*/ 585 h 747"/>
                <a:gd name="T10" fmla="*/ 779 w 1384"/>
                <a:gd name="T11" fmla="*/ 513 h 747"/>
                <a:gd name="T12" fmla="*/ 825 w 1384"/>
                <a:gd name="T13" fmla="*/ 352 h 747"/>
                <a:gd name="T14" fmla="*/ 850 w 1384"/>
                <a:gd name="T15" fmla="*/ 266 h 747"/>
                <a:gd name="T16" fmla="*/ 686 w 1384"/>
                <a:gd name="T17" fmla="*/ 109 h 747"/>
                <a:gd name="T18" fmla="*/ 534 w 1384"/>
                <a:gd name="T19" fmla="*/ 259 h 747"/>
                <a:gd name="T20" fmla="*/ 558 w 1384"/>
                <a:gd name="T21" fmla="*/ 349 h 747"/>
                <a:gd name="T22" fmla="*/ 606 w 1384"/>
                <a:gd name="T23" fmla="*/ 513 h 747"/>
                <a:gd name="T24" fmla="*/ 606 w 1384"/>
                <a:gd name="T25" fmla="*/ 514 h 747"/>
                <a:gd name="T26" fmla="*/ 1384 w 1384"/>
                <a:gd name="T27" fmla="*/ 39 h 747"/>
                <a:gd name="T28" fmla="*/ 1384 w 1384"/>
                <a:gd name="T29" fmla="*/ 747 h 747"/>
                <a:gd name="T30" fmla="*/ 0 w 1384"/>
                <a:gd name="T31" fmla="*/ 747 h 747"/>
                <a:gd name="T32" fmla="*/ 0 w 1384"/>
                <a:gd name="T33" fmla="*/ 39 h 747"/>
                <a:gd name="T34" fmla="*/ 39 w 1384"/>
                <a:gd name="T35" fmla="*/ 0 h 747"/>
                <a:gd name="T36" fmla="*/ 1346 w 1384"/>
                <a:gd name="T37" fmla="*/ 0 h 747"/>
                <a:gd name="T38" fmla="*/ 1384 w 1384"/>
                <a:gd name="T39" fmla="*/ 39 h 747"/>
                <a:gd name="T40" fmla="*/ 1384 w 1384"/>
                <a:gd name="T41" fmla="*/ 39 h 747"/>
                <a:gd name="T42" fmla="*/ 1384 w 1384"/>
                <a:gd name="T43" fmla="*/ 39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4" h="747">
                  <a:moveTo>
                    <a:pt x="606" y="514"/>
                  </a:moveTo>
                  <a:cubicBezTo>
                    <a:pt x="606" y="585"/>
                    <a:pt x="606" y="585"/>
                    <a:pt x="606" y="585"/>
                  </a:cubicBezTo>
                  <a:cubicBezTo>
                    <a:pt x="606" y="626"/>
                    <a:pt x="639" y="659"/>
                    <a:pt x="679" y="659"/>
                  </a:cubicBezTo>
                  <a:cubicBezTo>
                    <a:pt x="705" y="659"/>
                    <a:pt x="705" y="659"/>
                    <a:pt x="705" y="659"/>
                  </a:cubicBezTo>
                  <a:cubicBezTo>
                    <a:pt x="746" y="659"/>
                    <a:pt x="779" y="626"/>
                    <a:pt x="779" y="585"/>
                  </a:cubicBezTo>
                  <a:cubicBezTo>
                    <a:pt x="779" y="513"/>
                    <a:pt x="779" y="513"/>
                    <a:pt x="779" y="513"/>
                  </a:cubicBezTo>
                  <a:cubicBezTo>
                    <a:pt x="779" y="456"/>
                    <a:pt x="794" y="400"/>
                    <a:pt x="825" y="352"/>
                  </a:cubicBezTo>
                  <a:cubicBezTo>
                    <a:pt x="841" y="327"/>
                    <a:pt x="850" y="298"/>
                    <a:pt x="850" y="266"/>
                  </a:cubicBezTo>
                  <a:cubicBezTo>
                    <a:pt x="850" y="177"/>
                    <a:pt x="776" y="105"/>
                    <a:pt x="686" y="109"/>
                  </a:cubicBezTo>
                  <a:cubicBezTo>
                    <a:pt x="604" y="112"/>
                    <a:pt x="538" y="178"/>
                    <a:pt x="534" y="259"/>
                  </a:cubicBezTo>
                  <a:cubicBezTo>
                    <a:pt x="533" y="292"/>
                    <a:pt x="542" y="323"/>
                    <a:pt x="558" y="349"/>
                  </a:cubicBezTo>
                  <a:cubicBezTo>
                    <a:pt x="588" y="399"/>
                    <a:pt x="606" y="455"/>
                    <a:pt x="606" y="513"/>
                  </a:cubicBezTo>
                  <a:lnTo>
                    <a:pt x="606" y="514"/>
                  </a:lnTo>
                  <a:close/>
                  <a:moveTo>
                    <a:pt x="1384" y="39"/>
                  </a:moveTo>
                  <a:cubicBezTo>
                    <a:pt x="1384" y="747"/>
                    <a:pt x="1384" y="747"/>
                    <a:pt x="1384" y="747"/>
                  </a:cubicBezTo>
                  <a:cubicBezTo>
                    <a:pt x="0" y="747"/>
                    <a:pt x="0" y="747"/>
                    <a:pt x="0" y="74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7" y="0"/>
                    <a:pt x="39" y="0"/>
                  </a:cubicBezTo>
                  <a:cubicBezTo>
                    <a:pt x="1346" y="0"/>
                    <a:pt x="1346" y="0"/>
                    <a:pt x="1346" y="0"/>
                  </a:cubicBezTo>
                  <a:cubicBezTo>
                    <a:pt x="1367" y="0"/>
                    <a:pt x="1384" y="17"/>
                    <a:pt x="1384" y="39"/>
                  </a:cubicBezTo>
                  <a:close/>
                  <a:moveTo>
                    <a:pt x="1384" y="39"/>
                  </a:moveTo>
                  <a:cubicBezTo>
                    <a:pt x="1384" y="39"/>
                    <a:pt x="1384" y="39"/>
                    <a:pt x="1384" y="39"/>
                  </a:cubicBezTo>
                </a:path>
              </a:pathLst>
            </a:custGeom>
            <a:solidFill>
              <a:srgbClr val="E2E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Rectangle 93"/>
            <p:cNvSpPr>
              <a:spLocks noChangeArrowheads="1"/>
            </p:cNvSpPr>
            <p:nvPr/>
          </p:nvSpPr>
          <p:spPr bwMode="auto">
            <a:xfrm>
              <a:off x="1947863" y="4865688"/>
              <a:ext cx="998537" cy="119063"/>
            </a:xfrm>
            <a:prstGeom prst="rect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94"/>
            <p:cNvSpPr>
              <a:spLocks noEditPoints="1"/>
            </p:cNvSpPr>
            <p:nvPr/>
          </p:nvSpPr>
          <p:spPr bwMode="auto">
            <a:xfrm>
              <a:off x="1355725" y="2881312"/>
              <a:ext cx="2366962" cy="1390650"/>
            </a:xfrm>
            <a:custGeom>
              <a:avLst/>
              <a:gdLst>
                <a:gd name="T0" fmla="*/ 452 w 1271"/>
                <a:gd name="T1" fmla="*/ 0 h 747"/>
                <a:gd name="T2" fmla="*/ 0 w 1271"/>
                <a:gd name="T3" fmla="*/ 747 h 747"/>
                <a:gd name="T4" fmla="*/ 1271 w 1271"/>
                <a:gd name="T5" fmla="*/ 747 h 747"/>
                <a:gd name="T6" fmla="*/ 1271 w 1271"/>
                <a:gd name="T7" fmla="*/ 13 h 747"/>
                <a:gd name="T8" fmla="*/ 1242 w 1271"/>
                <a:gd name="T9" fmla="*/ 0 h 747"/>
                <a:gd name="T10" fmla="*/ 452 w 1271"/>
                <a:gd name="T11" fmla="*/ 0 h 747"/>
                <a:gd name="T12" fmla="*/ 721 w 1271"/>
                <a:gd name="T13" fmla="*/ 352 h 747"/>
                <a:gd name="T14" fmla="*/ 675 w 1271"/>
                <a:gd name="T15" fmla="*/ 513 h 747"/>
                <a:gd name="T16" fmla="*/ 675 w 1271"/>
                <a:gd name="T17" fmla="*/ 585 h 747"/>
                <a:gd name="T18" fmla="*/ 601 w 1271"/>
                <a:gd name="T19" fmla="*/ 659 h 747"/>
                <a:gd name="T20" fmla="*/ 576 w 1271"/>
                <a:gd name="T21" fmla="*/ 659 h 747"/>
                <a:gd name="T22" fmla="*/ 502 w 1271"/>
                <a:gd name="T23" fmla="*/ 585 h 747"/>
                <a:gd name="T24" fmla="*/ 502 w 1271"/>
                <a:gd name="T25" fmla="*/ 513 h 747"/>
                <a:gd name="T26" fmla="*/ 454 w 1271"/>
                <a:gd name="T27" fmla="*/ 349 h 747"/>
                <a:gd name="T28" fmla="*/ 431 w 1271"/>
                <a:gd name="T29" fmla="*/ 259 h 747"/>
                <a:gd name="T30" fmla="*/ 582 w 1271"/>
                <a:gd name="T31" fmla="*/ 109 h 747"/>
                <a:gd name="T32" fmla="*/ 746 w 1271"/>
                <a:gd name="T33" fmla="*/ 266 h 747"/>
                <a:gd name="T34" fmla="*/ 721 w 1271"/>
                <a:gd name="T35" fmla="*/ 352 h 747"/>
                <a:gd name="T36" fmla="*/ 721 w 1271"/>
                <a:gd name="T37" fmla="*/ 352 h 747"/>
                <a:gd name="T38" fmla="*/ 721 w 1271"/>
                <a:gd name="T39" fmla="*/ 352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71" h="747">
                  <a:moveTo>
                    <a:pt x="452" y="0"/>
                  </a:moveTo>
                  <a:cubicBezTo>
                    <a:pt x="0" y="747"/>
                    <a:pt x="0" y="747"/>
                    <a:pt x="0" y="747"/>
                  </a:cubicBezTo>
                  <a:cubicBezTo>
                    <a:pt x="1271" y="747"/>
                    <a:pt x="1271" y="747"/>
                    <a:pt x="1271" y="747"/>
                  </a:cubicBezTo>
                  <a:cubicBezTo>
                    <a:pt x="1271" y="13"/>
                    <a:pt x="1271" y="13"/>
                    <a:pt x="1271" y="13"/>
                  </a:cubicBezTo>
                  <a:cubicBezTo>
                    <a:pt x="1264" y="5"/>
                    <a:pt x="1254" y="0"/>
                    <a:pt x="1242" y="0"/>
                  </a:cubicBezTo>
                  <a:lnTo>
                    <a:pt x="452" y="0"/>
                  </a:lnTo>
                  <a:close/>
                  <a:moveTo>
                    <a:pt x="721" y="352"/>
                  </a:moveTo>
                  <a:cubicBezTo>
                    <a:pt x="690" y="400"/>
                    <a:pt x="675" y="456"/>
                    <a:pt x="675" y="513"/>
                  </a:cubicBezTo>
                  <a:cubicBezTo>
                    <a:pt x="675" y="585"/>
                    <a:pt x="675" y="585"/>
                    <a:pt x="675" y="585"/>
                  </a:cubicBezTo>
                  <a:cubicBezTo>
                    <a:pt x="675" y="626"/>
                    <a:pt x="642" y="659"/>
                    <a:pt x="601" y="659"/>
                  </a:cubicBezTo>
                  <a:cubicBezTo>
                    <a:pt x="576" y="659"/>
                    <a:pt x="576" y="659"/>
                    <a:pt x="576" y="659"/>
                  </a:cubicBezTo>
                  <a:cubicBezTo>
                    <a:pt x="535" y="659"/>
                    <a:pt x="502" y="626"/>
                    <a:pt x="502" y="585"/>
                  </a:cubicBezTo>
                  <a:cubicBezTo>
                    <a:pt x="502" y="513"/>
                    <a:pt x="502" y="513"/>
                    <a:pt x="502" y="513"/>
                  </a:cubicBezTo>
                  <a:cubicBezTo>
                    <a:pt x="502" y="455"/>
                    <a:pt x="485" y="399"/>
                    <a:pt x="454" y="349"/>
                  </a:cubicBezTo>
                  <a:cubicBezTo>
                    <a:pt x="438" y="323"/>
                    <a:pt x="429" y="292"/>
                    <a:pt x="431" y="259"/>
                  </a:cubicBezTo>
                  <a:cubicBezTo>
                    <a:pt x="434" y="178"/>
                    <a:pt x="501" y="112"/>
                    <a:pt x="582" y="109"/>
                  </a:cubicBezTo>
                  <a:cubicBezTo>
                    <a:pt x="672" y="105"/>
                    <a:pt x="746" y="177"/>
                    <a:pt x="746" y="266"/>
                  </a:cubicBezTo>
                  <a:cubicBezTo>
                    <a:pt x="746" y="298"/>
                    <a:pt x="737" y="327"/>
                    <a:pt x="721" y="352"/>
                  </a:cubicBezTo>
                  <a:close/>
                  <a:moveTo>
                    <a:pt x="721" y="352"/>
                  </a:moveTo>
                  <a:cubicBezTo>
                    <a:pt x="721" y="352"/>
                    <a:pt x="721" y="352"/>
                    <a:pt x="721" y="352"/>
                  </a:cubicBezTo>
                </a:path>
              </a:pathLst>
            </a:custGeom>
            <a:solidFill>
              <a:srgbClr val="EAE8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8649694" y="2425546"/>
            <a:ext cx="1449819" cy="1706857"/>
            <a:chOff x="8364198" y="2939064"/>
            <a:chExt cx="1449819" cy="1706857"/>
          </a:xfrm>
        </p:grpSpPr>
        <p:sp>
          <p:nvSpPr>
            <p:cNvPr id="109" name="Freeform 98"/>
            <p:cNvSpPr>
              <a:spLocks/>
            </p:cNvSpPr>
            <p:nvPr/>
          </p:nvSpPr>
          <p:spPr bwMode="auto">
            <a:xfrm rot="20481493">
              <a:off x="8406442" y="2959996"/>
              <a:ext cx="1308100" cy="1685925"/>
            </a:xfrm>
            <a:custGeom>
              <a:avLst/>
              <a:gdLst>
                <a:gd name="T0" fmla="*/ 588 w 625"/>
                <a:gd name="T1" fmla="*/ 0 h 806"/>
                <a:gd name="T2" fmla="*/ 343 w 625"/>
                <a:gd name="T3" fmla="*/ 0 h 806"/>
                <a:gd name="T4" fmla="*/ 347 w 625"/>
                <a:gd name="T5" fmla="*/ 17 h 806"/>
                <a:gd name="T6" fmla="*/ 347 w 625"/>
                <a:gd name="T7" fmla="*/ 17 h 806"/>
                <a:gd name="T8" fmla="*/ 384 w 625"/>
                <a:gd name="T9" fmla="*/ 17 h 806"/>
                <a:gd name="T10" fmla="*/ 398 w 625"/>
                <a:gd name="T11" fmla="*/ 31 h 806"/>
                <a:gd name="T12" fmla="*/ 398 w 625"/>
                <a:gd name="T13" fmla="*/ 36 h 806"/>
                <a:gd name="T14" fmla="*/ 585 w 625"/>
                <a:gd name="T15" fmla="*/ 36 h 806"/>
                <a:gd name="T16" fmla="*/ 585 w 625"/>
                <a:gd name="T17" fmla="*/ 52 h 806"/>
                <a:gd name="T18" fmla="*/ 601 w 625"/>
                <a:gd name="T19" fmla="*/ 52 h 806"/>
                <a:gd name="T20" fmla="*/ 601 w 625"/>
                <a:gd name="T21" fmla="*/ 683 h 806"/>
                <a:gd name="T22" fmla="*/ 506 w 625"/>
                <a:gd name="T23" fmla="*/ 778 h 806"/>
                <a:gd name="T24" fmla="*/ 57 w 625"/>
                <a:gd name="T25" fmla="*/ 778 h 806"/>
                <a:gd name="T26" fmla="*/ 57 w 625"/>
                <a:gd name="T27" fmla="*/ 762 h 806"/>
                <a:gd name="T28" fmla="*/ 41 w 625"/>
                <a:gd name="T29" fmla="*/ 762 h 806"/>
                <a:gd name="T30" fmla="*/ 41 w 625"/>
                <a:gd name="T31" fmla="*/ 36 h 806"/>
                <a:gd name="T32" fmla="*/ 228 w 625"/>
                <a:gd name="T33" fmla="*/ 36 h 806"/>
                <a:gd name="T34" fmla="*/ 228 w 625"/>
                <a:gd name="T35" fmla="*/ 31 h 806"/>
                <a:gd name="T36" fmla="*/ 241 w 625"/>
                <a:gd name="T37" fmla="*/ 17 h 806"/>
                <a:gd name="T38" fmla="*/ 278 w 625"/>
                <a:gd name="T39" fmla="*/ 17 h 806"/>
                <a:gd name="T40" fmla="*/ 278 w 625"/>
                <a:gd name="T41" fmla="*/ 17 h 806"/>
                <a:gd name="T42" fmla="*/ 283 w 625"/>
                <a:gd name="T43" fmla="*/ 0 h 806"/>
                <a:gd name="T44" fmla="*/ 37 w 625"/>
                <a:gd name="T45" fmla="*/ 0 h 806"/>
                <a:gd name="T46" fmla="*/ 0 w 625"/>
                <a:gd name="T47" fmla="*/ 37 h 806"/>
                <a:gd name="T48" fmla="*/ 0 w 625"/>
                <a:gd name="T49" fmla="*/ 769 h 806"/>
                <a:gd name="T50" fmla="*/ 37 w 625"/>
                <a:gd name="T51" fmla="*/ 806 h 806"/>
                <a:gd name="T52" fmla="*/ 588 w 625"/>
                <a:gd name="T53" fmla="*/ 806 h 806"/>
                <a:gd name="T54" fmla="*/ 625 w 625"/>
                <a:gd name="T55" fmla="*/ 769 h 806"/>
                <a:gd name="T56" fmla="*/ 625 w 625"/>
                <a:gd name="T57" fmla="*/ 37 h 806"/>
                <a:gd name="T58" fmla="*/ 588 w 625"/>
                <a:gd name="T59" fmla="*/ 0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25" h="806">
                  <a:moveTo>
                    <a:pt x="588" y="0"/>
                  </a:moveTo>
                  <a:cubicBezTo>
                    <a:pt x="343" y="0"/>
                    <a:pt x="343" y="0"/>
                    <a:pt x="343" y="0"/>
                  </a:cubicBezTo>
                  <a:cubicBezTo>
                    <a:pt x="346" y="5"/>
                    <a:pt x="347" y="11"/>
                    <a:pt x="347" y="17"/>
                  </a:cubicBezTo>
                  <a:cubicBezTo>
                    <a:pt x="347" y="17"/>
                    <a:pt x="347" y="17"/>
                    <a:pt x="347" y="17"/>
                  </a:cubicBezTo>
                  <a:cubicBezTo>
                    <a:pt x="384" y="17"/>
                    <a:pt x="384" y="17"/>
                    <a:pt x="384" y="17"/>
                  </a:cubicBezTo>
                  <a:cubicBezTo>
                    <a:pt x="392" y="17"/>
                    <a:pt x="398" y="23"/>
                    <a:pt x="398" y="31"/>
                  </a:cubicBezTo>
                  <a:cubicBezTo>
                    <a:pt x="398" y="36"/>
                    <a:pt x="398" y="36"/>
                    <a:pt x="398" y="36"/>
                  </a:cubicBezTo>
                  <a:cubicBezTo>
                    <a:pt x="585" y="36"/>
                    <a:pt x="585" y="36"/>
                    <a:pt x="585" y="36"/>
                  </a:cubicBezTo>
                  <a:cubicBezTo>
                    <a:pt x="585" y="52"/>
                    <a:pt x="585" y="52"/>
                    <a:pt x="585" y="52"/>
                  </a:cubicBezTo>
                  <a:cubicBezTo>
                    <a:pt x="601" y="52"/>
                    <a:pt x="601" y="52"/>
                    <a:pt x="601" y="52"/>
                  </a:cubicBezTo>
                  <a:cubicBezTo>
                    <a:pt x="601" y="683"/>
                    <a:pt x="601" y="683"/>
                    <a:pt x="601" y="683"/>
                  </a:cubicBezTo>
                  <a:cubicBezTo>
                    <a:pt x="506" y="778"/>
                    <a:pt x="506" y="778"/>
                    <a:pt x="506" y="778"/>
                  </a:cubicBezTo>
                  <a:cubicBezTo>
                    <a:pt x="57" y="778"/>
                    <a:pt x="57" y="778"/>
                    <a:pt x="57" y="778"/>
                  </a:cubicBezTo>
                  <a:cubicBezTo>
                    <a:pt x="57" y="762"/>
                    <a:pt x="57" y="762"/>
                    <a:pt x="57" y="762"/>
                  </a:cubicBezTo>
                  <a:cubicBezTo>
                    <a:pt x="41" y="762"/>
                    <a:pt x="41" y="762"/>
                    <a:pt x="41" y="762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1"/>
                    <a:pt x="228" y="31"/>
                    <a:pt x="228" y="31"/>
                  </a:cubicBezTo>
                  <a:cubicBezTo>
                    <a:pt x="228" y="23"/>
                    <a:pt x="234" y="17"/>
                    <a:pt x="241" y="17"/>
                  </a:cubicBezTo>
                  <a:cubicBezTo>
                    <a:pt x="278" y="17"/>
                    <a:pt x="278" y="17"/>
                    <a:pt x="278" y="17"/>
                  </a:cubicBezTo>
                  <a:cubicBezTo>
                    <a:pt x="278" y="17"/>
                    <a:pt x="278" y="17"/>
                    <a:pt x="278" y="17"/>
                  </a:cubicBezTo>
                  <a:cubicBezTo>
                    <a:pt x="278" y="11"/>
                    <a:pt x="280" y="5"/>
                    <a:pt x="28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769"/>
                    <a:pt x="0" y="769"/>
                    <a:pt x="0" y="769"/>
                  </a:cubicBezTo>
                  <a:cubicBezTo>
                    <a:pt x="0" y="789"/>
                    <a:pt x="17" y="806"/>
                    <a:pt x="37" y="806"/>
                  </a:cubicBezTo>
                  <a:cubicBezTo>
                    <a:pt x="588" y="806"/>
                    <a:pt x="588" y="806"/>
                    <a:pt x="588" y="806"/>
                  </a:cubicBezTo>
                  <a:cubicBezTo>
                    <a:pt x="609" y="806"/>
                    <a:pt x="625" y="789"/>
                    <a:pt x="625" y="769"/>
                  </a:cubicBezTo>
                  <a:cubicBezTo>
                    <a:pt x="625" y="37"/>
                    <a:pt x="625" y="37"/>
                    <a:pt x="625" y="37"/>
                  </a:cubicBezTo>
                  <a:cubicBezTo>
                    <a:pt x="625" y="17"/>
                    <a:pt x="609" y="0"/>
                    <a:pt x="588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9"/>
            <p:cNvSpPr>
              <a:spLocks/>
            </p:cNvSpPr>
            <p:nvPr/>
          </p:nvSpPr>
          <p:spPr bwMode="auto">
            <a:xfrm rot="20481493">
              <a:off x="8531833" y="3057291"/>
              <a:ext cx="1138238" cy="1517650"/>
            </a:xfrm>
            <a:custGeom>
              <a:avLst/>
              <a:gdLst>
                <a:gd name="T0" fmla="*/ 717 w 717"/>
                <a:gd name="T1" fmla="*/ 0 h 956"/>
                <a:gd name="T2" fmla="*/ 696 w 717"/>
                <a:gd name="T3" fmla="*/ 0 h 956"/>
                <a:gd name="T4" fmla="*/ 696 w 717"/>
                <a:gd name="T5" fmla="*/ 810 h 956"/>
                <a:gd name="T6" fmla="*/ 571 w 717"/>
                <a:gd name="T7" fmla="*/ 935 h 956"/>
                <a:gd name="T8" fmla="*/ 0 w 717"/>
                <a:gd name="T9" fmla="*/ 935 h 956"/>
                <a:gd name="T10" fmla="*/ 0 w 717"/>
                <a:gd name="T11" fmla="*/ 956 h 956"/>
                <a:gd name="T12" fmla="*/ 592 w 717"/>
                <a:gd name="T13" fmla="*/ 956 h 956"/>
                <a:gd name="T14" fmla="*/ 717 w 717"/>
                <a:gd name="T15" fmla="*/ 831 h 956"/>
                <a:gd name="T16" fmla="*/ 717 w 717"/>
                <a:gd name="T17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7" h="956">
                  <a:moveTo>
                    <a:pt x="717" y="0"/>
                  </a:moveTo>
                  <a:lnTo>
                    <a:pt x="696" y="0"/>
                  </a:lnTo>
                  <a:lnTo>
                    <a:pt x="696" y="810"/>
                  </a:lnTo>
                  <a:lnTo>
                    <a:pt x="571" y="935"/>
                  </a:lnTo>
                  <a:lnTo>
                    <a:pt x="0" y="935"/>
                  </a:lnTo>
                  <a:lnTo>
                    <a:pt x="0" y="956"/>
                  </a:lnTo>
                  <a:lnTo>
                    <a:pt x="592" y="956"/>
                  </a:lnTo>
                  <a:lnTo>
                    <a:pt x="717" y="831"/>
                  </a:lnTo>
                  <a:lnTo>
                    <a:pt x="717" y="0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00"/>
            <p:cNvSpPr>
              <a:spLocks/>
            </p:cNvSpPr>
            <p:nvPr/>
          </p:nvSpPr>
          <p:spPr bwMode="auto">
            <a:xfrm rot="20481493">
              <a:off x="8531833" y="3057291"/>
              <a:ext cx="1138238" cy="1517650"/>
            </a:xfrm>
            <a:custGeom>
              <a:avLst/>
              <a:gdLst>
                <a:gd name="T0" fmla="*/ 717 w 717"/>
                <a:gd name="T1" fmla="*/ 0 h 956"/>
                <a:gd name="T2" fmla="*/ 696 w 717"/>
                <a:gd name="T3" fmla="*/ 0 h 956"/>
                <a:gd name="T4" fmla="*/ 696 w 717"/>
                <a:gd name="T5" fmla="*/ 810 h 956"/>
                <a:gd name="T6" fmla="*/ 571 w 717"/>
                <a:gd name="T7" fmla="*/ 935 h 956"/>
                <a:gd name="T8" fmla="*/ 0 w 717"/>
                <a:gd name="T9" fmla="*/ 935 h 956"/>
                <a:gd name="T10" fmla="*/ 0 w 717"/>
                <a:gd name="T11" fmla="*/ 956 h 956"/>
                <a:gd name="T12" fmla="*/ 592 w 717"/>
                <a:gd name="T13" fmla="*/ 956 h 956"/>
                <a:gd name="T14" fmla="*/ 717 w 717"/>
                <a:gd name="T15" fmla="*/ 831 h 956"/>
                <a:gd name="T16" fmla="*/ 717 w 717"/>
                <a:gd name="T17" fmla="*/ 0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7" h="956">
                  <a:moveTo>
                    <a:pt x="717" y="0"/>
                  </a:moveTo>
                  <a:lnTo>
                    <a:pt x="696" y="0"/>
                  </a:lnTo>
                  <a:lnTo>
                    <a:pt x="696" y="810"/>
                  </a:lnTo>
                  <a:lnTo>
                    <a:pt x="571" y="935"/>
                  </a:lnTo>
                  <a:lnTo>
                    <a:pt x="0" y="935"/>
                  </a:lnTo>
                  <a:lnTo>
                    <a:pt x="0" y="956"/>
                  </a:lnTo>
                  <a:lnTo>
                    <a:pt x="592" y="956"/>
                  </a:lnTo>
                  <a:lnTo>
                    <a:pt x="717" y="831"/>
                  </a:lnTo>
                  <a:lnTo>
                    <a:pt x="7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01"/>
            <p:cNvSpPr>
              <a:spLocks noEditPoints="1"/>
            </p:cNvSpPr>
            <p:nvPr/>
          </p:nvSpPr>
          <p:spPr bwMode="auto">
            <a:xfrm rot="20481493">
              <a:off x="8489588" y="3036359"/>
              <a:ext cx="1138238" cy="1517650"/>
            </a:xfrm>
            <a:custGeom>
              <a:avLst/>
              <a:gdLst>
                <a:gd name="T0" fmla="*/ 40 w 544"/>
                <a:gd name="T1" fmla="*/ 582 h 726"/>
                <a:gd name="T2" fmla="*/ 496 w 544"/>
                <a:gd name="T3" fmla="*/ 574 h 726"/>
                <a:gd name="T4" fmla="*/ 496 w 544"/>
                <a:gd name="T5" fmla="*/ 590 h 726"/>
                <a:gd name="T6" fmla="*/ 48 w 544"/>
                <a:gd name="T7" fmla="*/ 550 h 726"/>
                <a:gd name="T8" fmla="*/ 48 w 544"/>
                <a:gd name="T9" fmla="*/ 534 h 726"/>
                <a:gd name="T10" fmla="*/ 504 w 544"/>
                <a:gd name="T11" fmla="*/ 542 h 726"/>
                <a:gd name="T12" fmla="*/ 48 w 544"/>
                <a:gd name="T13" fmla="*/ 550 h 726"/>
                <a:gd name="T14" fmla="*/ 40 w 544"/>
                <a:gd name="T15" fmla="*/ 501 h 726"/>
                <a:gd name="T16" fmla="*/ 496 w 544"/>
                <a:gd name="T17" fmla="*/ 493 h 726"/>
                <a:gd name="T18" fmla="*/ 496 w 544"/>
                <a:gd name="T19" fmla="*/ 509 h 726"/>
                <a:gd name="T20" fmla="*/ 48 w 544"/>
                <a:gd name="T21" fmla="*/ 468 h 726"/>
                <a:gd name="T22" fmla="*/ 48 w 544"/>
                <a:gd name="T23" fmla="*/ 452 h 726"/>
                <a:gd name="T24" fmla="*/ 504 w 544"/>
                <a:gd name="T25" fmla="*/ 460 h 726"/>
                <a:gd name="T26" fmla="*/ 48 w 544"/>
                <a:gd name="T27" fmla="*/ 468 h 726"/>
                <a:gd name="T28" fmla="*/ 48 w 544"/>
                <a:gd name="T29" fmla="*/ 277 h 726"/>
                <a:gd name="T30" fmla="*/ 496 w 544"/>
                <a:gd name="T31" fmla="*/ 400 h 726"/>
                <a:gd name="T32" fmla="*/ 250 w 544"/>
                <a:gd name="T33" fmla="*/ 208 h 726"/>
                <a:gd name="T34" fmla="*/ 250 w 544"/>
                <a:gd name="T35" fmla="*/ 192 h 726"/>
                <a:gd name="T36" fmla="*/ 504 w 544"/>
                <a:gd name="T37" fmla="*/ 200 h 726"/>
                <a:gd name="T38" fmla="*/ 250 w 544"/>
                <a:gd name="T39" fmla="*/ 208 h 726"/>
                <a:gd name="T40" fmla="*/ 242 w 544"/>
                <a:gd name="T41" fmla="*/ 157 h 726"/>
                <a:gd name="T42" fmla="*/ 496 w 544"/>
                <a:gd name="T43" fmla="*/ 149 h 726"/>
                <a:gd name="T44" fmla="*/ 496 w 544"/>
                <a:gd name="T45" fmla="*/ 165 h 726"/>
                <a:gd name="T46" fmla="*/ 250 w 544"/>
                <a:gd name="T47" fmla="*/ 122 h 726"/>
                <a:gd name="T48" fmla="*/ 250 w 544"/>
                <a:gd name="T49" fmla="*/ 106 h 726"/>
                <a:gd name="T50" fmla="*/ 504 w 544"/>
                <a:gd name="T51" fmla="*/ 114 h 726"/>
                <a:gd name="T52" fmla="*/ 250 w 544"/>
                <a:gd name="T53" fmla="*/ 122 h 726"/>
                <a:gd name="T54" fmla="*/ 48 w 544"/>
                <a:gd name="T55" fmla="*/ 95 h 726"/>
                <a:gd name="T56" fmla="*/ 208 w 544"/>
                <a:gd name="T57" fmla="*/ 218 h 726"/>
                <a:gd name="T58" fmla="*/ 544 w 544"/>
                <a:gd name="T59" fmla="*/ 0 h 726"/>
                <a:gd name="T60" fmla="*/ 357 w 544"/>
                <a:gd name="T61" fmla="*/ 36 h 726"/>
                <a:gd name="T62" fmla="*/ 200 w 544"/>
                <a:gd name="T63" fmla="*/ 50 h 726"/>
                <a:gd name="T64" fmla="*/ 187 w 544"/>
                <a:gd name="T65" fmla="*/ 0 h 726"/>
                <a:gd name="T66" fmla="*/ 0 w 544"/>
                <a:gd name="T67" fmla="*/ 726 h 726"/>
                <a:gd name="T68" fmla="*/ 449 w 544"/>
                <a:gd name="T69" fmla="*/ 726 h 726"/>
                <a:gd name="T70" fmla="*/ 449 w 544"/>
                <a:gd name="T71" fmla="*/ 726 h 726"/>
                <a:gd name="T72" fmla="*/ 544 w 544"/>
                <a:gd name="T73" fmla="*/ 631 h 726"/>
                <a:gd name="T74" fmla="*/ 544 w 544"/>
                <a:gd name="T75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4" h="726">
                  <a:moveTo>
                    <a:pt x="48" y="590"/>
                  </a:moveTo>
                  <a:cubicBezTo>
                    <a:pt x="44" y="590"/>
                    <a:pt x="40" y="587"/>
                    <a:pt x="40" y="582"/>
                  </a:cubicBezTo>
                  <a:cubicBezTo>
                    <a:pt x="40" y="578"/>
                    <a:pt x="44" y="574"/>
                    <a:pt x="48" y="574"/>
                  </a:cubicBezTo>
                  <a:cubicBezTo>
                    <a:pt x="496" y="574"/>
                    <a:pt x="496" y="574"/>
                    <a:pt x="496" y="574"/>
                  </a:cubicBezTo>
                  <a:cubicBezTo>
                    <a:pt x="501" y="574"/>
                    <a:pt x="504" y="578"/>
                    <a:pt x="504" y="582"/>
                  </a:cubicBezTo>
                  <a:cubicBezTo>
                    <a:pt x="504" y="587"/>
                    <a:pt x="501" y="590"/>
                    <a:pt x="496" y="590"/>
                  </a:cubicBezTo>
                  <a:cubicBezTo>
                    <a:pt x="48" y="590"/>
                    <a:pt x="48" y="590"/>
                    <a:pt x="48" y="590"/>
                  </a:cubicBezTo>
                  <a:moveTo>
                    <a:pt x="48" y="550"/>
                  </a:moveTo>
                  <a:cubicBezTo>
                    <a:pt x="44" y="550"/>
                    <a:pt x="40" y="546"/>
                    <a:pt x="40" y="542"/>
                  </a:cubicBezTo>
                  <a:cubicBezTo>
                    <a:pt x="40" y="537"/>
                    <a:pt x="44" y="534"/>
                    <a:pt x="48" y="534"/>
                  </a:cubicBezTo>
                  <a:cubicBezTo>
                    <a:pt x="496" y="534"/>
                    <a:pt x="496" y="534"/>
                    <a:pt x="496" y="534"/>
                  </a:cubicBezTo>
                  <a:cubicBezTo>
                    <a:pt x="501" y="534"/>
                    <a:pt x="504" y="537"/>
                    <a:pt x="504" y="542"/>
                  </a:cubicBezTo>
                  <a:cubicBezTo>
                    <a:pt x="504" y="546"/>
                    <a:pt x="501" y="550"/>
                    <a:pt x="496" y="550"/>
                  </a:cubicBezTo>
                  <a:cubicBezTo>
                    <a:pt x="48" y="550"/>
                    <a:pt x="48" y="550"/>
                    <a:pt x="48" y="550"/>
                  </a:cubicBezTo>
                  <a:moveTo>
                    <a:pt x="48" y="509"/>
                  </a:moveTo>
                  <a:cubicBezTo>
                    <a:pt x="44" y="509"/>
                    <a:pt x="40" y="505"/>
                    <a:pt x="40" y="501"/>
                  </a:cubicBezTo>
                  <a:cubicBezTo>
                    <a:pt x="40" y="496"/>
                    <a:pt x="44" y="493"/>
                    <a:pt x="48" y="493"/>
                  </a:cubicBezTo>
                  <a:cubicBezTo>
                    <a:pt x="496" y="493"/>
                    <a:pt x="496" y="493"/>
                    <a:pt x="496" y="493"/>
                  </a:cubicBezTo>
                  <a:cubicBezTo>
                    <a:pt x="501" y="493"/>
                    <a:pt x="504" y="496"/>
                    <a:pt x="504" y="501"/>
                  </a:cubicBezTo>
                  <a:cubicBezTo>
                    <a:pt x="504" y="505"/>
                    <a:pt x="501" y="509"/>
                    <a:pt x="496" y="509"/>
                  </a:cubicBezTo>
                  <a:cubicBezTo>
                    <a:pt x="48" y="509"/>
                    <a:pt x="48" y="509"/>
                    <a:pt x="48" y="509"/>
                  </a:cubicBezTo>
                  <a:moveTo>
                    <a:pt x="48" y="468"/>
                  </a:moveTo>
                  <a:cubicBezTo>
                    <a:pt x="44" y="468"/>
                    <a:pt x="40" y="464"/>
                    <a:pt x="40" y="460"/>
                  </a:cubicBezTo>
                  <a:cubicBezTo>
                    <a:pt x="40" y="456"/>
                    <a:pt x="44" y="452"/>
                    <a:pt x="48" y="452"/>
                  </a:cubicBezTo>
                  <a:cubicBezTo>
                    <a:pt x="496" y="452"/>
                    <a:pt x="496" y="452"/>
                    <a:pt x="496" y="452"/>
                  </a:cubicBezTo>
                  <a:cubicBezTo>
                    <a:pt x="501" y="452"/>
                    <a:pt x="504" y="456"/>
                    <a:pt x="504" y="460"/>
                  </a:cubicBezTo>
                  <a:cubicBezTo>
                    <a:pt x="504" y="464"/>
                    <a:pt x="501" y="468"/>
                    <a:pt x="496" y="468"/>
                  </a:cubicBezTo>
                  <a:cubicBezTo>
                    <a:pt x="48" y="468"/>
                    <a:pt x="48" y="468"/>
                    <a:pt x="48" y="468"/>
                  </a:cubicBezTo>
                  <a:moveTo>
                    <a:pt x="48" y="400"/>
                  </a:moveTo>
                  <a:cubicBezTo>
                    <a:pt x="48" y="277"/>
                    <a:pt x="48" y="277"/>
                    <a:pt x="48" y="277"/>
                  </a:cubicBezTo>
                  <a:cubicBezTo>
                    <a:pt x="496" y="277"/>
                    <a:pt x="496" y="277"/>
                    <a:pt x="496" y="277"/>
                  </a:cubicBezTo>
                  <a:cubicBezTo>
                    <a:pt x="496" y="400"/>
                    <a:pt x="496" y="400"/>
                    <a:pt x="496" y="400"/>
                  </a:cubicBezTo>
                  <a:cubicBezTo>
                    <a:pt x="48" y="400"/>
                    <a:pt x="48" y="400"/>
                    <a:pt x="48" y="400"/>
                  </a:cubicBezTo>
                  <a:moveTo>
                    <a:pt x="250" y="208"/>
                  </a:moveTo>
                  <a:cubicBezTo>
                    <a:pt x="246" y="208"/>
                    <a:pt x="242" y="204"/>
                    <a:pt x="242" y="200"/>
                  </a:cubicBezTo>
                  <a:cubicBezTo>
                    <a:pt x="242" y="195"/>
                    <a:pt x="246" y="192"/>
                    <a:pt x="250" y="192"/>
                  </a:cubicBezTo>
                  <a:cubicBezTo>
                    <a:pt x="496" y="192"/>
                    <a:pt x="496" y="192"/>
                    <a:pt x="496" y="192"/>
                  </a:cubicBezTo>
                  <a:cubicBezTo>
                    <a:pt x="501" y="192"/>
                    <a:pt x="504" y="195"/>
                    <a:pt x="504" y="200"/>
                  </a:cubicBezTo>
                  <a:cubicBezTo>
                    <a:pt x="504" y="204"/>
                    <a:pt x="501" y="208"/>
                    <a:pt x="496" y="208"/>
                  </a:cubicBezTo>
                  <a:cubicBezTo>
                    <a:pt x="250" y="208"/>
                    <a:pt x="250" y="208"/>
                    <a:pt x="250" y="208"/>
                  </a:cubicBezTo>
                  <a:moveTo>
                    <a:pt x="250" y="165"/>
                  </a:moveTo>
                  <a:cubicBezTo>
                    <a:pt x="246" y="165"/>
                    <a:pt x="242" y="161"/>
                    <a:pt x="242" y="157"/>
                  </a:cubicBezTo>
                  <a:cubicBezTo>
                    <a:pt x="242" y="152"/>
                    <a:pt x="246" y="149"/>
                    <a:pt x="250" y="149"/>
                  </a:cubicBezTo>
                  <a:cubicBezTo>
                    <a:pt x="496" y="149"/>
                    <a:pt x="496" y="149"/>
                    <a:pt x="496" y="149"/>
                  </a:cubicBezTo>
                  <a:cubicBezTo>
                    <a:pt x="501" y="149"/>
                    <a:pt x="504" y="152"/>
                    <a:pt x="504" y="157"/>
                  </a:cubicBezTo>
                  <a:cubicBezTo>
                    <a:pt x="504" y="161"/>
                    <a:pt x="501" y="165"/>
                    <a:pt x="496" y="165"/>
                  </a:cubicBezTo>
                  <a:cubicBezTo>
                    <a:pt x="250" y="165"/>
                    <a:pt x="250" y="165"/>
                    <a:pt x="250" y="165"/>
                  </a:cubicBezTo>
                  <a:moveTo>
                    <a:pt x="250" y="122"/>
                  </a:moveTo>
                  <a:cubicBezTo>
                    <a:pt x="246" y="122"/>
                    <a:pt x="242" y="119"/>
                    <a:pt x="242" y="114"/>
                  </a:cubicBezTo>
                  <a:cubicBezTo>
                    <a:pt x="242" y="110"/>
                    <a:pt x="246" y="106"/>
                    <a:pt x="250" y="106"/>
                  </a:cubicBezTo>
                  <a:cubicBezTo>
                    <a:pt x="496" y="106"/>
                    <a:pt x="496" y="106"/>
                    <a:pt x="496" y="106"/>
                  </a:cubicBezTo>
                  <a:cubicBezTo>
                    <a:pt x="501" y="106"/>
                    <a:pt x="504" y="110"/>
                    <a:pt x="504" y="114"/>
                  </a:cubicBezTo>
                  <a:cubicBezTo>
                    <a:pt x="504" y="119"/>
                    <a:pt x="501" y="122"/>
                    <a:pt x="496" y="122"/>
                  </a:cubicBezTo>
                  <a:cubicBezTo>
                    <a:pt x="250" y="122"/>
                    <a:pt x="250" y="122"/>
                    <a:pt x="250" y="122"/>
                  </a:cubicBezTo>
                  <a:moveTo>
                    <a:pt x="48" y="218"/>
                  </a:moveTo>
                  <a:cubicBezTo>
                    <a:pt x="48" y="95"/>
                    <a:pt x="48" y="95"/>
                    <a:pt x="48" y="95"/>
                  </a:cubicBezTo>
                  <a:cubicBezTo>
                    <a:pt x="208" y="95"/>
                    <a:pt x="208" y="95"/>
                    <a:pt x="208" y="95"/>
                  </a:cubicBezTo>
                  <a:cubicBezTo>
                    <a:pt x="208" y="218"/>
                    <a:pt x="208" y="218"/>
                    <a:pt x="208" y="218"/>
                  </a:cubicBezTo>
                  <a:cubicBezTo>
                    <a:pt x="48" y="218"/>
                    <a:pt x="48" y="218"/>
                    <a:pt x="48" y="218"/>
                  </a:cubicBezTo>
                  <a:moveTo>
                    <a:pt x="544" y="0"/>
                  </a:moveTo>
                  <a:cubicBezTo>
                    <a:pt x="357" y="0"/>
                    <a:pt x="357" y="0"/>
                    <a:pt x="357" y="0"/>
                  </a:cubicBezTo>
                  <a:cubicBezTo>
                    <a:pt x="357" y="36"/>
                    <a:pt x="357" y="36"/>
                    <a:pt x="357" y="36"/>
                  </a:cubicBezTo>
                  <a:cubicBezTo>
                    <a:pt x="357" y="44"/>
                    <a:pt x="351" y="50"/>
                    <a:pt x="343" y="50"/>
                  </a:cubicBezTo>
                  <a:cubicBezTo>
                    <a:pt x="200" y="50"/>
                    <a:pt x="200" y="50"/>
                    <a:pt x="200" y="50"/>
                  </a:cubicBezTo>
                  <a:cubicBezTo>
                    <a:pt x="193" y="50"/>
                    <a:pt x="187" y="44"/>
                    <a:pt x="187" y="36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26"/>
                    <a:pt x="0" y="726"/>
                    <a:pt x="0" y="726"/>
                  </a:cubicBezTo>
                  <a:cubicBezTo>
                    <a:pt x="16" y="726"/>
                    <a:pt x="16" y="726"/>
                    <a:pt x="16" y="726"/>
                  </a:cubicBezTo>
                  <a:cubicBezTo>
                    <a:pt x="449" y="726"/>
                    <a:pt x="449" y="726"/>
                    <a:pt x="449" y="726"/>
                  </a:cubicBezTo>
                  <a:cubicBezTo>
                    <a:pt x="544" y="631"/>
                    <a:pt x="544" y="631"/>
                    <a:pt x="544" y="631"/>
                  </a:cubicBezTo>
                  <a:cubicBezTo>
                    <a:pt x="449" y="726"/>
                    <a:pt x="449" y="726"/>
                    <a:pt x="449" y="726"/>
                  </a:cubicBezTo>
                  <a:cubicBezTo>
                    <a:pt x="449" y="631"/>
                    <a:pt x="449" y="631"/>
                    <a:pt x="449" y="631"/>
                  </a:cubicBezTo>
                  <a:cubicBezTo>
                    <a:pt x="544" y="631"/>
                    <a:pt x="544" y="631"/>
                    <a:pt x="544" y="631"/>
                  </a:cubicBezTo>
                  <a:cubicBezTo>
                    <a:pt x="544" y="16"/>
                    <a:pt x="544" y="16"/>
                    <a:pt x="544" y="16"/>
                  </a:cubicBezTo>
                  <a:cubicBezTo>
                    <a:pt x="544" y="0"/>
                    <a:pt x="544" y="0"/>
                    <a:pt x="544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2"/>
            <p:cNvSpPr>
              <a:spLocks noEditPoints="1"/>
            </p:cNvSpPr>
            <p:nvPr/>
          </p:nvSpPr>
          <p:spPr bwMode="auto">
            <a:xfrm rot="20481493">
              <a:off x="9615579" y="4170762"/>
              <a:ext cx="198438" cy="198438"/>
            </a:xfrm>
            <a:custGeom>
              <a:avLst/>
              <a:gdLst>
                <a:gd name="T0" fmla="*/ 125 w 125"/>
                <a:gd name="T1" fmla="*/ 0 h 125"/>
                <a:gd name="T2" fmla="*/ 0 w 125"/>
                <a:gd name="T3" fmla="*/ 0 h 125"/>
                <a:gd name="T4" fmla="*/ 0 w 125"/>
                <a:gd name="T5" fmla="*/ 125 h 125"/>
                <a:gd name="T6" fmla="*/ 125 w 125"/>
                <a:gd name="T7" fmla="*/ 0 h 125"/>
                <a:gd name="T8" fmla="*/ 125 w 125"/>
                <a:gd name="T9" fmla="*/ 0 h 125"/>
                <a:gd name="T10" fmla="*/ 125 w 125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25">
                  <a:moveTo>
                    <a:pt x="125" y="0"/>
                  </a:moveTo>
                  <a:lnTo>
                    <a:pt x="0" y="0"/>
                  </a:lnTo>
                  <a:lnTo>
                    <a:pt x="0" y="125"/>
                  </a:lnTo>
                  <a:lnTo>
                    <a:pt x="125" y="0"/>
                  </a:lnTo>
                  <a:close/>
                  <a:moveTo>
                    <a:pt x="125" y="0"/>
                  </a:moveTo>
                  <a:lnTo>
                    <a:pt x="125" y="0"/>
                  </a:lnTo>
                  <a:close/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3"/>
            <p:cNvSpPr>
              <a:spLocks noEditPoints="1"/>
            </p:cNvSpPr>
            <p:nvPr/>
          </p:nvSpPr>
          <p:spPr bwMode="auto">
            <a:xfrm rot="20481493">
              <a:off x="9615579" y="4170762"/>
              <a:ext cx="198438" cy="198438"/>
            </a:xfrm>
            <a:custGeom>
              <a:avLst/>
              <a:gdLst>
                <a:gd name="T0" fmla="*/ 125 w 125"/>
                <a:gd name="T1" fmla="*/ 0 h 125"/>
                <a:gd name="T2" fmla="*/ 0 w 125"/>
                <a:gd name="T3" fmla="*/ 0 h 125"/>
                <a:gd name="T4" fmla="*/ 0 w 125"/>
                <a:gd name="T5" fmla="*/ 125 h 125"/>
                <a:gd name="T6" fmla="*/ 125 w 125"/>
                <a:gd name="T7" fmla="*/ 0 h 125"/>
                <a:gd name="T8" fmla="*/ 125 w 125"/>
                <a:gd name="T9" fmla="*/ 0 h 125"/>
                <a:gd name="T10" fmla="*/ 125 w 125"/>
                <a:gd name="T1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5" h="125">
                  <a:moveTo>
                    <a:pt x="125" y="0"/>
                  </a:moveTo>
                  <a:lnTo>
                    <a:pt x="0" y="0"/>
                  </a:lnTo>
                  <a:lnTo>
                    <a:pt x="0" y="125"/>
                  </a:lnTo>
                  <a:lnTo>
                    <a:pt x="125" y="0"/>
                  </a:lnTo>
                  <a:moveTo>
                    <a:pt x="125" y="0"/>
                  </a:moveTo>
                  <a:lnTo>
                    <a:pt x="12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4"/>
            <p:cNvSpPr>
              <a:spLocks/>
            </p:cNvSpPr>
            <p:nvPr/>
          </p:nvSpPr>
          <p:spPr bwMode="auto">
            <a:xfrm rot="20481493">
              <a:off x="8649250" y="3034563"/>
              <a:ext cx="355600" cy="142875"/>
            </a:xfrm>
            <a:custGeom>
              <a:avLst/>
              <a:gdLst>
                <a:gd name="T0" fmla="*/ 156 w 170"/>
                <a:gd name="T1" fmla="*/ 0 h 69"/>
                <a:gd name="T2" fmla="*/ 119 w 170"/>
                <a:gd name="T3" fmla="*/ 0 h 69"/>
                <a:gd name="T4" fmla="*/ 112 w 170"/>
                <a:gd name="T5" fmla="*/ 22 h 69"/>
                <a:gd name="T6" fmla="*/ 137 w 170"/>
                <a:gd name="T7" fmla="*/ 22 h 69"/>
                <a:gd name="T8" fmla="*/ 149 w 170"/>
                <a:gd name="T9" fmla="*/ 34 h 69"/>
                <a:gd name="T10" fmla="*/ 137 w 170"/>
                <a:gd name="T11" fmla="*/ 46 h 69"/>
                <a:gd name="T12" fmla="*/ 33 w 170"/>
                <a:gd name="T13" fmla="*/ 46 h 69"/>
                <a:gd name="T14" fmla="*/ 21 w 170"/>
                <a:gd name="T15" fmla="*/ 34 h 69"/>
                <a:gd name="T16" fmla="*/ 33 w 170"/>
                <a:gd name="T17" fmla="*/ 22 h 69"/>
                <a:gd name="T18" fmla="*/ 58 w 170"/>
                <a:gd name="T19" fmla="*/ 22 h 69"/>
                <a:gd name="T20" fmla="*/ 50 w 170"/>
                <a:gd name="T21" fmla="*/ 0 h 69"/>
                <a:gd name="T22" fmla="*/ 13 w 170"/>
                <a:gd name="T23" fmla="*/ 0 h 69"/>
                <a:gd name="T24" fmla="*/ 0 w 170"/>
                <a:gd name="T25" fmla="*/ 14 h 69"/>
                <a:gd name="T26" fmla="*/ 0 w 170"/>
                <a:gd name="T27" fmla="*/ 19 h 69"/>
                <a:gd name="T28" fmla="*/ 0 w 170"/>
                <a:gd name="T29" fmla="*/ 55 h 69"/>
                <a:gd name="T30" fmla="*/ 13 w 170"/>
                <a:gd name="T31" fmla="*/ 69 h 69"/>
                <a:gd name="T32" fmla="*/ 156 w 170"/>
                <a:gd name="T33" fmla="*/ 69 h 69"/>
                <a:gd name="T34" fmla="*/ 170 w 170"/>
                <a:gd name="T35" fmla="*/ 55 h 69"/>
                <a:gd name="T36" fmla="*/ 170 w 170"/>
                <a:gd name="T37" fmla="*/ 19 h 69"/>
                <a:gd name="T38" fmla="*/ 170 w 170"/>
                <a:gd name="T39" fmla="*/ 14 h 69"/>
                <a:gd name="T40" fmla="*/ 156 w 170"/>
                <a:gd name="T4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0" h="69">
                  <a:moveTo>
                    <a:pt x="156" y="0"/>
                  </a:moveTo>
                  <a:cubicBezTo>
                    <a:pt x="119" y="0"/>
                    <a:pt x="119" y="0"/>
                    <a:pt x="119" y="0"/>
                  </a:cubicBezTo>
                  <a:cubicBezTo>
                    <a:pt x="119" y="8"/>
                    <a:pt x="117" y="16"/>
                    <a:pt x="112" y="22"/>
                  </a:cubicBezTo>
                  <a:cubicBezTo>
                    <a:pt x="137" y="22"/>
                    <a:pt x="137" y="22"/>
                    <a:pt x="137" y="22"/>
                  </a:cubicBezTo>
                  <a:cubicBezTo>
                    <a:pt x="143" y="22"/>
                    <a:pt x="149" y="27"/>
                    <a:pt x="149" y="34"/>
                  </a:cubicBezTo>
                  <a:cubicBezTo>
                    <a:pt x="149" y="40"/>
                    <a:pt x="143" y="46"/>
                    <a:pt x="13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6" y="46"/>
                    <a:pt x="21" y="40"/>
                    <a:pt x="21" y="34"/>
                  </a:cubicBezTo>
                  <a:cubicBezTo>
                    <a:pt x="21" y="27"/>
                    <a:pt x="26" y="22"/>
                    <a:pt x="33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3" y="16"/>
                    <a:pt x="50" y="8"/>
                    <a:pt x="5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3"/>
                    <a:pt x="6" y="69"/>
                    <a:pt x="13" y="69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64" y="69"/>
                    <a:pt x="170" y="63"/>
                    <a:pt x="170" y="55"/>
                  </a:cubicBezTo>
                  <a:cubicBezTo>
                    <a:pt x="170" y="19"/>
                    <a:pt x="170" y="19"/>
                    <a:pt x="170" y="19"/>
                  </a:cubicBezTo>
                  <a:cubicBezTo>
                    <a:pt x="170" y="14"/>
                    <a:pt x="170" y="14"/>
                    <a:pt x="170" y="14"/>
                  </a:cubicBezTo>
                  <a:cubicBezTo>
                    <a:pt x="170" y="6"/>
                    <a:pt x="164" y="0"/>
                    <a:pt x="156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5"/>
            <p:cNvSpPr>
              <a:spLocks/>
            </p:cNvSpPr>
            <p:nvPr/>
          </p:nvSpPr>
          <p:spPr bwMode="auto">
            <a:xfrm rot="20481493">
              <a:off x="8726664" y="2964702"/>
              <a:ext cx="144463" cy="120650"/>
            </a:xfrm>
            <a:custGeom>
              <a:avLst/>
              <a:gdLst>
                <a:gd name="T0" fmla="*/ 35 w 69"/>
                <a:gd name="T1" fmla="*/ 0 h 57"/>
                <a:gd name="T2" fmla="*/ 5 w 69"/>
                <a:gd name="T3" fmla="*/ 18 h 57"/>
                <a:gd name="T4" fmla="*/ 0 w 69"/>
                <a:gd name="T5" fmla="*/ 35 h 57"/>
                <a:gd name="T6" fmla="*/ 0 w 69"/>
                <a:gd name="T7" fmla="*/ 35 h 57"/>
                <a:gd name="T8" fmla="*/ 8 w 69"/>
                <a:gd name="T9" fmla="*/ 57 h 57"/>
                <a:gd name="T10" fmla="*/ 62 w 69"/>
                <a:gd name="T11" fmla="*/ 57 h 57"/>
                <a:gd name="T12" fmla="*/ 69 w 69"/>
                <a:gd name="T13" fmla="*/ 35 h 57"/>
                <a:gd name="T14" fmla="*/ 69 w 69"/>
                <a:gd name="T15" fmla="*/ 35 h 57"/>
                <a:gd name="T16" fmla="*/ 65 w 69"/>
                <a:gd name="T17" fmla="*/ 18 h 57"/>
                <a:gd name="T18" fmla="*/ 35 w 69"/>
                <a:gd name="T1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57">
                  <a:moveTo>
                    <a:pt x="35" y="0"/>
                  </a:moveTo>
                  <a:cubicBezTo>
                    <a:pt x="22" y="0"/>
                    <a:pt x="11" y="8"/>
                    <a:pt x="5" y="18"/>
                  </a:cubicBezTo>
                  <a:cubicBezTo>
                    <a:pt x="2" y="23"/>
                    <a:pt x="0" y="29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3"/>
                    <a:pt x="3" y="51"/>
                    <a:pt x="8" y="57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7" y="51"/>
                    <a:pt x="69" y="43"/>
                    <a:pt x="69" y="35"/>
                  </a:cubicBezTo>
                  <a:cubicBezTo>
                    <a:pt x="69" y="35"/>
                    <a:pt x="69" y="35"/>
                    <a:pt x="69" y="35"/>
                  </a:cubicBezTo>
                  <a:cubicBezTo>
                    <a:pt x="69" y="29"/>
                    <a:pt x="68" y="23"/>
                    <a:pt x="65" y="18"/>
                  </a:cubicBezTo>
                  <a:cubicBezTo>
                    <a:pt x="59" y="8"/>
                    <a:pt x="48" y="0"/>
                    <a:pt x="35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6"/>
            <p:cNvSpPr>
              <a:spLocks/>
            </p:cNvSpPr>
            <p:nvPr/>
          </p:nvSpPr>
          <p:spPr bwMode="auto">
            <a:xfrm rot="20481493">
              <a:off x="8691900" y="3080896"/>
              <a:ext cx="268288" cy="49213"/>
            </a:xfrm>
            <a:custGeom>
              <a:avLst/>
              <a:gdLst>
                <a:gd name="T0" fmla="*/ 116 w 128"/>
                <a:gd name="T1" fmla="*/ 0 h 24"/>
                <a:gd name="T2" fmla="*/ 91 w 128"/>
                <a:gd name="T3" fmla="*/ 0 h 24"/>
                <a:gd name="T4" fmla="*/ 37 w 128"/>
                <a:gd name="T5" fmla="*/ 0 h 24"/>
                <a:gd name="T6" fmla="*/ 12 w 128"/>
                <a:gd name="T7" fmla="*/ 0 h 24"/>
                <a:gd name="T8" fmla="*/ 0 w 128"/>
                <a:gd name="T9" fmla="*/ 12 h 24"/>
                <a:gd name="T10" fmla="*/ 12 w 128"/>
                <a:gd name="T11" fmla="*/ 24 h 24"/>
                <a:gd name="T12" fmla="*/ 116 w 128"/>
                <a:gd name="T13" fmla="*/ 24 h 24"/>
                <a:gd name="T14" fmla="*/ 128 w 128"/>
                <a:gd name="T15" fmla="*/ 12 h 24"/>
                <a:gd name="T16" fmla="*/ 116 w 128"/>
                <a:gd name="T1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24">
                  <a:moveTo>
                    <a:pt x="116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22" y="24"/>
                    <a:pt x="128" y="18"/>
                    <a:pt x="128" y="12"/>
                  </a:cubicBezTo>
                  <a:cubicBezTo>
                    <a:pt x="128" y="5"/>
                    <a:pt x="122" y="0"/>
                    <a:pt x="116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Rectangle 107"/>
            <p:cNvSpPr>
              <a:spLocks noChangeArrowheads="1"/>
            </p:cNvSpPr>
            <p:nvPr/>
          </p:nvSpPr>
          <p:spPr bwMode="auto">
            <a:xfrm rot="20481493">
              <a:off x="8468946" y="3353612"/>
              <a:ext cx="333375" cy="257175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Rectangle 108"/>
            <p:cNvSpPr>
              <a:spLocks noChangeArrowheads="1"/>
            </p:cNvSpPr>
            <p:nvPr/>
          </p:nvSpPr>
          <p:spPr bwMode="auto">
            <a:xfrm rot="20481493">
              <a:off x="8468946" y="3353612"/>
              <a:ext cx="33337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Rectangle 109"/>
            <p:cNvSpPr>
              <a:spLocks noChangeArrowheads="1"/>
            </p:cNvSpPr>
            <p:nvPr/>
          </p:nvSpPr>
          <p:spPr bwMode="auto">
            <a:xfrm rot="20481493">
              <a:off x="8574908" y="3618208"/>
              <a:ext cx="936625" cy="257175"/>
            </a:xfrm>
            <a:prstGeom prst="rect">
              <a:avLst/>
            </a:pr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Rectangle 110"/>
            <p:cNvSpPr>
              <a:spLocks noChangeArrowheads="1"/>
            </p:cNvSpPr>
            <p:nvPr/>
          </p:nvSpPr>
          <p:spPr bwMode="auto">
            <a:xfrm rot="20481493">
              <a:off x="8574908" y="3618208"/>
              <a:ext cx="936625" cy="257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1"/>
            <p:cNvSpPr>
              <a:spLocks/>
            </p:cNvSpPr>
            <p:nvPr/>
          </p:nvSpPr>
          <p:spPr bwMode="auto">
            <a:xfrm rot="20481493">
              <a:off x="8818187" y="3216637"/>
              <a:ext cx="549275" cy="33338"/>
            </a:xfrm>
            <a:custGeom>
              <a:avLst/>
              <a:gdLst>
                <a:gd name="T0" fmla="*/ 254 w 262"/>
                <a:gd name="T1" fmla="*/ 0 h 16"/>
                <a:gd name="T2" fmla="*/ 8 w 262"/>
                <a:gd name="T3" fmla="*/ 0 h 16"/>
                <a:gd name="T4" fmla="*/ 0 w 262"/>
                <a:gd name="T5" fmla="*/ 8 h 16"/>
                <a:gd name="T6" fmla="*/ 8 w 262"/>
                <a:gd name="T7" fmla="*/ 16 h 16"/>
                <a:gd name="T8" fmla="*/ 254 w 262"/>
                <a:gd name="T9" fmla="*/ 16 h 16"/>
                <a:gd name="T10" fmla="*/ 262 w 262"/>
                <a:gd name="T11" fmla="*/ 8 h 16"/>
                <a:gd name="T12" fmla="*/ 254 w 26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6">
                  <a:moveTo>
                    <a:pt x="2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254" y="16"/>
                    <a:pt x="254" y="16"/>
                    <a:pt x="254" y="16"/>
                  </a:cubicBezTo>
                  <a:cubicBezTo>
                    <a:pt x="259" y="16"/>
                    <a:pt x="262" y="13"/>
                    <a:pt x="262" y="8"/>
                  </a:cubicBezTo>
                  <a:cubicBezTo>
                    <a:pt x="262" y="4"/>
                    <a:pt x="259" y="0"/>
                    <a:pt x="254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2"/>
            <p:cNvSpPr>
              <a:spLocks/>
            </p:cNvSpPr>
            <p:nvPr/>
          </p:nvSpPr>
          <p:spPr bwMode="auto">
            <a:xfrm rot="20481493">
              <a:off x="8847111" y="3302377"/>
              <a:ext cx="549275" cy="33338"/>
            </a:xfrm>
            <a:custGeom>
              <a:avLst/>
              <a:gdLst>
                <a:gd name="T0" fmla="*/ 254 w 262"/>
                <a:gd name="T1" fmla="*/ 0 h 16"/>
                <a:gd name="T2" fmla="*/ 8 w 262"/>
                <a:gd name="T3" fmla="*/ 0 h 16"/>
                <a:gd name="T4" fmla="*/ 0 w 262"/>
                <a:gd name="T5" fmla="*/ 8 h 16"/>
                <a:gd name="T6" fmla="*/ 8 w 262"/>
                <a:gd name="T7" fmla="*/ 16 h 16"/>
                <a:gd name="T8" fmla="*/ 254 w 262"/>
                <a:gd name="T9" fmla="*/ 16 h 16"/>
                <a:gd name="T10" fmla="*/ 262 w 262"/>
                <a:gd name="T11" fmla="*/ 8 h 16"/>
                <a:gd name="T12" fmla="*/ 254 w 26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6">
                  <a:moveTo>
                    <a:pt x="2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254" y="16"/>
                    <a:pt x="254" y="16"/>
                    <a:pt x="254" y="16"/>
                  </a:cubicBezTo>
                  <a:cubicBezTo>
                    <a:pt x="259" y="16"/>
                    <a:pt x="262" y="12"/>
                    <a:pt x="262" y="8"/>
                  </a:cubicBezTo>
                  <a:cubicBezTo>
                    <a:pt x="262" y="3"/>
                    <a:pt x="259" y="0"/>
                    <a:pt x="254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3"/>
            <p:cNvSpPr>
              <a:spLocks/>
            </p:cNvSpPr>
            <p:nvPr/>
          </p:nvSpPr>
          <p:spPr bwMode="auto">
            <a:xfrm rot="20481493">
              <a:off x="8876035" y="3388118"/>
              <a:ext cx="549275" cy="33338"/>
            </a:xfrm>
            <a:custGeom>
              <a:avLst/>
              <a:gdLst>
                <a:gd name="T0" fmla="*/ 254 w 262"/>
                <a:gd name="T1" fmla="*/ 0 h 16"/>
                <a:gd name="T2" fmla="*/ 8 w 262"/>
                <a:gd name="T3" fmla="*/ 0 h 16"/>
                <a:gd name="T4" fmla="*/ 0 w 262"/>
                <a:gd name="T5" fmla="*/ 8 h 16"/>
                <a:gd name="T6" fmla="*/ 8 w 262"/>
                <a:gd name="T7" fmla="*/ 16 h 16"/>
                <a:gd name="T8" fmla="*/ 254 w 262"/>
                <a:gd name="T9" fmla="*/ 16 h 16"/>
                <a:gd name="T10" fmla="*/ 262 w 262"/>
                <a:gd name="T11" fmla="*/ 8 h 16"/>
                <a:gd name="T12" fmla="*/ 254 w 262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6">
                  <a:moveTo>
                    <a:pt x="254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254" y="16"/>
                    <a:pt x="254" y="16"/>
                    <a:pt x="254" y="16"/>
                  </a:cubicBezTo>
                  <a:cubicBezTo>
                    <a:pt x="259" y="16"/>
                    <a:pt x="262" y="12"/>
                    <a:pt x="262" y="8"/>
                  </a:cubicBezTo>
                  <a:cubicBezTo>
                    <a:pt x="262" y="3"/>
                    <a:pt x="259" y="0"/>
                    <a:pt x="254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4"/>
            <p:cNvSpPr>
              <a:spLocks/>
            </p:cNvSpPr>
            <p:nvPr/>
          </p:nvSpPr>
          <p:spPr bwMode="auto">
            <a:xfrm rot="20481493">
              <a:off x="8638384" y="3970049"/>
              <a:ext cx="971550" cy="33338"/>
            </a:xfrm>
            <a:custGeom>
              <a:avLst/>
              <a:gdLst>
                <a:gd name="T0" fmla="*/ 456 w 464"/>
                <a:gd name="T1" fmla="*/ 0 h 16"/>
                <a:gd name="T2" fmla="*/ 8 w 464"/>
                <a:gd name="T3" fmla="*/ 0 h 16"/>
                <a:gd name="T4" fmla="*/ 0 w 464"/>
                <a:gd name="T5" fmla="*/ 8 h 16"/>
                <a:gd name="T6" fmla="*/ 8 w 464"/>
                <a:gd name="T7" fmla="*/ 16 h 16"/>
                <a:gd name="T8" fmla="*/ 456 w 464"/>
                <a:gd name="T9" fmla="*/ 16 h 16"/>
                <a:gd name="T10" fmla="*/ 464 w 464"/>
                <a:gd name="T11" fmla="*/ 8 h 16"/>
                <a:gd name="T12" fmla="*/ 456 w 46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6">
                  <a:moveTo>
                    <a:pt x="45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61" y="16"/>
                    <a:pt x="464" y="12"/>
                    <a:pt x="464" y="8"/>
                  </a:cubicBezTo>
                  <a:cubicBezTo>
                    <a:pt x="464" y="4"/>
                    <a:pt x="461" y="0"/>
                    <a:pt x="456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15"/>
            <p:cNvSpPr>
              <a:spLocks/>
            </p:cNvSpPr>
            <p:nvPr/>
          </p:nvSpPr>
          <p:spPr bwMode="auto">
            <a:xfrm rot="20481493">
              <a:off x="8665786" y="4051276"/>
              <a:ext cx="971550" cy="33338"/>
            </a:xfrm>
            <a:custGeom>
              <a:avLst/>
              <a:gdLst>
                <a:gd name="T0" fmla="*/ 456 w 464"/>
                <a:gd name="T1" fmla="*/ 0 h 16"/>
                <a:gd name="T2" fmla="*/ 8 w 464"/>
                <a:gd name="T3" fmla="*/ 0 h 16"/>
                <a:gd name="T4" fmla="*/ 0 w 464"/>
                <a:gd name="T5" fmla="*/ 8 h 16"/>
                <a:gd name="T6" fmla="*/ 8 w 464"/>
                <a:gd name="T7" fmla="*/ 16 h 16"/>
                <a:gd name="T8" fmla="*/ 456 w 464"/>
                <a:gd name="T9" fmla="*/ 16 h 16"/>
                <a:gd name="T10" fmla="*/ 464 w 464"/>
                <a:gd name="T11" fmla="*/ 8 h 16"/>
                <a:gd name="T12" fmla="*/ 456 w 46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6">
                  <a:moveTo>
                    <a:pt x="45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61" y="16"/>
                    <a:pt x="464" y="12"/>
                    <a:pt x="464" y="8"/>
                  </a:cubicBezTo>
                  <a:cubicBezTo>
                    <a:pt x="464" y="3"/>
                    <a:pt x="461" y="0"/>
                    <a:pt x="456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16"/>
            <p:cNvSpPr>
              <a:spLocks/>
            </p:cNvSpPr>
            <p:nvPr/>
          </p:nvSpPr>
          <p:spPr bwMode="auto">
            <a:xfrm rot="20481493">
              <a:off x="8693188" y="4132504"/>
              <a:ext cx="971550" cy="33338"/>
            </a:xfrm>
            <a:custGeom>
              <a:avLst/>
              <a:gdLst>
                <a:gd name="T0" fmla="*/ 456 w 464"/>
                <a:gd name="T1" fmla="*/ 0 h 16"/>
                <a:gd name="T2" fmla="*/ 8 w 464"/>
                <a:gd name="T3" fmla="*/ 0 h 16"/>
                <a:gd name="T4" fmla="*/ 0 w 464"/>
                <a:gd name="T5" fmla="*/ 8 h 16"/>
                <a:gd name="T6" fmla="*/ 8 w 464"/>
                <a:gd name="T7" fmla="*/ 16 h 16"/>
                <a:gd name="T8" fmla="*/ 456 w 464"/>
                <a:gd name="T9" fmla="*/ 16 h 16"/>
                <a:gd name="T10" fmla="*/ 464 w 464"/>
                <a:gd name="T11" fmla="*/ 8 h 16"/>
                <a:gd name="T12" fmla="*/ 456 w 46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6">
                  <a:moveTo>
                    <a:pt x="45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61" y="16"/>
                    <a:pt x="464" y="12"/>
                    <a:pt x="464" y="8"/>
                  </a:cubicBezTo>
                  <a:cubicBezTo>
                    <a:pt x="464" y="3"/>
                    <a:pt x="461" y="0"/>
                    <a:pt x="456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17"/>
            <p:cNvSpPr>
              <a:spLocks/>
            </p:cNvSpPr>
            <p:nvPr/>
          </p:nvSpPr>
          <p:spPr bwMode="auto">
            <a:xfrm rot="20481493">
              <a:off x="8720082" y="4212226"/>
              <a:ext cx="971550" cy="33338"/>
            </a:xfrm>
            <a:custGeom>
              <a:avLst/>
              <a:gdLst>
                <a:gd name="T0" fmla="*/ 456 w 464"/>
                <a:gd name="T1" fmla="*/ 0 h 16"/>
                <a:gd name="T2" fmla="*/ 8 w 464"/>
                <a:gd name="T3" fmla="*/ 0 h 16"/>
                <a:gd name="T4" fmla="*/ 0 w 464"/>
                <a:gd name="T5" fmla="*/ 8 h 16"/>
                <a:gd name="T6" fmla="*/ 8 w 464"/>
                <a:gd name="T7" fmla="*/ 16 h 16"/>
                <a:gd name="T8" fmla="*/ 456 w 464"/>
                <a:gd name="T9" fmla="*/ 16 h 16"/>
                <a:gd name="T10" fmla="*/ 464 w 464"/>
                <a:gd name="T11" fmla="*/ 8 h 16"/>
                <a:gd name="T12" fmla="*/ 456 w 464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6">
                  <a:moveTo>
                    <a:pt x="456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  <a:cubicBezTo>
                    <a:pt x="456" y="16"/>
                    <a:pt x="456" y="16"/>
                    <a:pt x="456" y="16"/>
                  </a:cubicBezTo>
                  <a:cubicBezTo>
                    <a:pt x="461" y="16"/>
                    <a:pt x="464" y="13"/>
                    <a:pt x="464" y="8"/>
                  </a:cubicBezTo>
                  <a:cubicBezTo>
                    <a:pt x="464" y="4"/>
                    <a:pt x="461" y="0"/>
                    <a:pt x="456" y="0"/>
                  </a:cubicBezTo>
                </a:path>
              </a:pathLst>
            </a:custGeom>
            <a:solidFill>
              <a:srgbClr val="DFDF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18"/>
            <p:cNvSpPr>
              <a:spLocks/>
            </p:cNvSpPr>
            <p:nvPr/>
          </p:nvSpPr>
          <p:spPr bwMode="auto">
            <a:xfrm rot="20481493">
              <a:off x="8364198" y="2939064"/>
              <a:ext cx="1308100" cy="1685925"/>
            </a:xfrm>
            <a:custGeom>
              <a:avLst/>
              <a:gdLst>
                <a:gd name="T0" fmla="*/ 588 w 625"/>
                <a:gd name="T1" fmla="*/ 806 h 806"/>
                <a:gd name="T2" fmla="*/ 37 w 625"/>
                <a:gd name="T3" fmla="*/ 806 h 806"/>
                <a:gd name="T4" fmla="*/ 0 w 625"/>
                <a:gd name="T5" fmla="*/ 769 h 806"/>
                <a:gd name="T6" fmla="*/ 0 w 625"/>
                <a:gd name="T7" fmla="*/ 37 h 806"/>
                <a:gd name="T8" fmla="*/ 37 w 625"/>
                <a:gd name="T9" fmla="*/ 0 h 806"/>
                <a:gd name="T10" fmla="*/ 588 w 625"/>
                <a:gd name="T11" fmla="*/ 0 h 806"/>
                <a:gd name="T12" fmla="*/ 625 w 625"/>
                <a:gd name="T13" fmla="*/ 37 h 806"/>
                <a:gd name="T14" fmla="*/ 625 w 625"/>
                <a:gd name="T15" fmla="*/ 769 h 806"/>
                <a:gd name="T16" fmla="*/ 588 w 625"/>
                <a:gd name="T17" fmla="*/ 806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5" h="806">
                  <a:moveTo>
                    <a:pt x="588" y="806"/>
                  </a:moveTo>
                  <a:cubicBezTo>
                    <a:pt x="37" y="806"/>
                    <a:pt x="37" y="806"/>
                    <a:pt x="37" y="806"/>
                  </a:cubicBezTo>
                  <a:cubicBezTo>
                    <a:pt x="17" y="806"/>
                    <a:pt x="0" y="789"/>
                    <a:pt x="0" y="769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588" y="0"/>
                    <a:pt x="588" y="0"/>
                    <a:pt x="588" y="0"/>
                  </a:cubicBezTo>
                  <a:cubicBezTo>
                    <a:pt x="609" y="0"/>
                    <a:pt x="625" y="17"/>
                    <a:pt x="625" y="37"/>
                  </a:cubicBezTo>
                  <a:cubicBezTo>
                    <a:pt x="625" y="769"/>
                    <a:pt x="625" y="769"/>
                    <a:pt x="625" y="769"/>
                  </a:cubicBezTo>
                  <a:cubicBezTo>
                    <a:pt x="625" y="789"/>
                    <a:pt x="609" y="806"/>
                    <a:pt x="588" y="8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20"/>
            <p:cNvSpPr>
              <a:spLocks/>
            </p:cNvSpPr>
            <p:nvPr/>
          </p:nvSpPr>
          <p:spPr bwMode="auto">
            <a:xfrm rot="20481493">
              <a:off x="8447090" y="3013880"/>
              <a:ext cx="1138238" cy="1519238"/>
            </a:xfrm>
            <a:custGeom>
              <a:avLst/>
              <a:gdLst>
                <a:gd name="T0" fmla="*/ 0 w 717"/>
                <a:gd name="T1" fmla="*/ 0 h 957"/>
                <a:gd name="T2" fmla="*/ 0 w 717"/>
                <a:gd name="T3" fmla="*/ 957 h 957"/>
                <a:gd name="T4" fmla="*/ 592 w 717"/>
                <a:gd name="T5" fmla="*/ 957 h 957"/>
                <a:gd name="T6" fmla="*/ 717 w 717"/>
                <a:gd name="T7" fmla="*/ 832 h 957"/>
                <a:gd name="T8" fmla="*/ 717 w 717"/>
                <a:gd name="T9" fmla="*/ 0 h 957"/>
                <a:gd name="T10" fmla="*/ 0 w 717"/>
                <a:gd name="T11" fmla="*/ 0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7" h="957">
                  <a:moveTo>
                    <a:pt x="0" y="0"/>
                  </a:moveTo>
                  <a:lnTo>
                    <a:pt x="0" y="957"/>
                  </a:lnTo>
                  <a:lnTo>
                    <a:pt x="592" y="957"/>
                  </a:lnTo>
                  <a:lnTo>
                    <a:pt x="717" y="832"/>
                  </a:lnTo>
                  <a:lnTo>
                    <a:pt x="7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21"/>
            <p:cNvSpPr>
              <a:spLocks/>
            </p:cNvSpPr>
            <p:nvPr/>
          </p:nvSpPr>
          <p:spPr bwMode="auto">
            <a:xfrm rot="20481493">
              <a:off x="9573334" y="4149829"/>
              <a:ext cx="198438" cy="198438"/>
            </a:xfrm>
            <a:custGeom>
              <a:avLst/>
              <a:gdLst>
                <a:gd name="T0" fmla="*/ 0 w 125"/>
                <a:gd name="T1" fmla="*/ 0 h 125"/>
                <a:gd name="T2" fmla="*/ 0 w 125"/>
                <a:gd name="T3" fmla="*/ 125 h 125"/>
                <a:gd name="T4" fmla="*/ 125 w 125"/>
                <a:gd name="T5" fmla="*/ 0 h 125"/>
                <a:gd name="T6" fmla="*/ 0 w 125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5" h="125">
                  <a:moveTo>
                    <a:pt x="0" y="0"/>
                  </a:moveTo>
                  <a:lnTo>
                    <a:pt x="0" y="125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2"/>
            <p:cNvSpPr>
              <a:spLocks/>
            </p:cNvSpPr>
            <p:nvPr/>
          </p:nvSpPr>
          <p:spPr bwMode="auto">
            <a:xfrm rot="20481493">
              <a:off x="8606751" y="3012086"/>
              <a:ext cx="355600" cy="144463"/>
            </a:xfrm>
            <a:custGeom>
              <a:avLst/>
              <a:gdLst>
                <a:gd name="T0" fmla="*/ 156 w 170"/>
                <a:gd name="T1" fmla="*/ 69 h 69"/>
                <a:gd name="T2" fmla="*/ 13 w 170"/>
                <a:gd name="T3" fmla="*/ 69 h 69"/>
                <a:gd name="T4" fmla="*/ 0 w 170"/>
                <a:gd name="T5" fmla="*/ 55 h 69"/>
                <a:gd name="T6" fmla="*/ 0 w 170"/>
                <a:gd name="T7" fmla="*/ 14 h 69"/>
                <a:gd name="T8" fmla="*/ 13 w 170"/>
                <a:gd name="T9" fmla="*/ 0 h 69"/>
                <a:gd name="T10" fmla="*/ 156 w 170"/>
                <a:gd name="T11" fmla="*/ 0 h 69"/>
                <a:gd name="T12" fmla="*/ 170 w 170"/>
                <a:gd name="T13" fmla="*/ 14 h 69"/>
                <a:gd name="T14" fmla="*/ 170 w 170"/>
                <a:gd name="T15" fmla="*/ 55 h 69"/>
                <a:gd name="T16" fmla="*/ 156 w 170"/>
                <a:gd name="T1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69">
                  <a:moveTo>
                    <a:pt x="156" y="69"/>
                  </a:moveTo>
                  <a:cubicBezTo>
                    <a:pt x="13" y="69"/>
                    <a:pt x="13" y="69"/>
                    <a:pt x="13" y="69"/>
                  </a:cubicBezTo>
                  <a:cubicBezTo>
                    <a:pt x="6" y="69"/>
                    <a:pt x="0" y="63"/>
                    <a:pt x="0" y="5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64" y="0"/>
                    <a:pt x="170" y="6"/>
                    <a:pt x="170" y="14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63"/>
                    <a:pt x="164" y="69"/>
                    <a:pt x="156" y="69"/>
                  </a:cubicBezTo>
                  <a:close/>
                </a:path>
              </a:pathLst>
            </a:cu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123"/>
            <p:cNvSpPr>
              <a:spLocks noChangeArrowheads="1"/>
            </p:cNvSpPr>
            <p:nvPr/>
          </p:nvSpPr>
          <p:spPr bwMode="auto">
            <a:xfrm rot="20481493">
              <a:off x="8688732" y="2943062"/>
              <a:ext cx="144463" cy="147638"/>
            </a:xfrm>
            <a:prstGeom prst="ellipse">
              <a:avLst/>
            </a:prstGeom>
            <a:solidFill>
              <a:srgbClr val="75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24"/>
            <p:cNvSpPr>
              <a:spLocks/>
            </p:cNvSpPr>
            <p:nvPr/>
          </p:nvSpPr>
          <p:spPr bwMode="auto">
            <a:xfrm rot="20481493">
              <a:off x="8649401" y="3058418"/>
              <a:ext cx="268288" cy="50800"/>
            </a:xfrm>
            <a:custGeom>
              <a:avLst/>
              <a:gdLst>
                <a:gd name="T0" fmla="*/ 116 w 128"/>
                <a:gd name="T1" fmla="*/ 24 h 24"/>
                <a:gd name="T2" fmla="*/ 12 w 128"/>
                <a:gd name="T3" fmla="*/ 24 h 24"/>
                <a:gd name="T4" fmla="*/ 0 w 128"/>
                <a:gd name="T5" fmla="*/ 12 h 24"/>
                <a:gd name="T6" fmla="*/ 12 w 128"/>
                <a:gd name="T7" fmla="*/ 0 h 24"/>
                <a:gd name="T8" fmla="*/ 116 w 128"/>
                <a:gd name="T9" fmla="*/ 0 h 24"/>
                <a:gd name="T10" fmla="*/ 128 w 128"/>
                <a:gd name="T11" fmla="*/ 12 h 24"/>
                <a:gd name="T12" fmla="*/ 116 w 128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" h="24">
                  <a:moveTo>
                    <a:pt x="116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22" y="0"/>
                    <a:pt x="128" y="5"/>
                    <a:pt x="128" y="12"/>
                  </a:cubicBezTo>
                  <a:cubicBezTo>
                    <a:pt x="128" y="18"/>
                    <a:pt x="122" y="24"/>
                    <a:pt x="116" y="24"/>
                  </a:cubicBezTo>
                  <a:close/>
                </a:path>
              </a:pathLst>
            </a:custGeom>
            <a:solidFill>
              <a:srgbClr val="6161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Rectangle 125"/>
            <p:cNvSpPr>
              <a:spLocks noChangeArrowheads="1"/>
            </p:cNvSpPr>
            <p:nvPr/>
          </p:nvSpPr>
          <p:spPr bwMode="auto">
            <a:xfrm rot="20481493">
              <a:off x="8426702" y="3332679"/>
              <a:ext cx="333375" cy="257175"/>
            </a:xfrm>
            <a:prstGeom prst="rect">
              <a:avLst/>
            </a:pr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126"/>
            <p:cNvSpPr>
              <a:spLocks noChangeArrowheads="1"/>
            </p:cNvSpPr>
            <p:nvPr/>
          </p:nvSpPr>
          <p:spPr bwMode="auto">
            <a:xfrm rot="20481493">
              <a:off x="8532664" y="3597275"/>
              <a:ext cx="936625" cy="257175"/>
            </a:xfrm>
            <a:prstGeom prst="rect">
              <a:avLst/>
            </a:prstGeom>
            <a:solidFill>
              <a:srgbClr val="FFD5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27"/>
            <p:cNvSpPr>
              <a:spLocks/>
            </p:cNvSpPr>
            <p:nvPr/>
          </p:nvSpPr>
          <p:spPr bwMode="auto">
            <a:xfrm rot="20481493">
              <a:off x="8775983" y="3195959"/>
              <a:ext cx="547688" cy="33338"/>
            </a:xfrm>
            <a:custGeom>
              <a:avLst/>
              <a:gdLst>
                <a:gd name="T0" fmla="*/ 8 w 262"/>
                <a:gd name="T1" fmla="*/ 16 h 16"/>
                <a:gd name="T2" fmla="*/ 254 w 262"/>
                <a:gd name="T3" fmla="*/ 16 h 16"/>
                <a:gd name="T4" fmla="*/ 262 w 262"/>
                <a:gd name="T5" fmla="*/ 8 h 16"/>
                <a:gd name="T6" fmla="*/ 254 w 262"/>
                <a:gd name="T7" fmla="*/ 0 h 16"/>
                <a:gd name="T8" fmla="*/ 8 w 262"/>
                <a:gd name="T9" fmla="*/ 0 h 16"/>
                <a:gd name="T10" fmla="*/ 0 w 262"/>
                <a:gd name="T11" fmla="*/ 8 h 16"/>
                <a:gd name="T12" fmla="*/ 8 w 26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6">
                  <a:moveTo>
                    <a:pt x="8" y="16"/>
                  </a:moveTo>
                  <a:cubicBezTo>
                    <a:pt x="254" y="16"/>
                    <a:pt x="254" y="16"/>
                    <a:pt x="254" y="16"/>
                  </a:cubicBezTo>
                  <a:cubicBezTo>
                    <a:pt x="259" y="16"/>
                    <a:pt x="262" y="13"/>
                    <a:pt x="262" y="8"/>
                  </a:cubicBezTo>
                  <a:cubicBezTo>
                    <a:pt x="262" y="4"/>
                    <a:pt x="259" y="0"/>
                    <a:pt x="25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28"/>
            <p:cNvSpPr>
              <a:spLocks/>
            </p:cNvSpPr>
            <p:nvPr/>
          </p:nvSpPr>
          <p:spPr bwMode="auto">
            <a:xfrm rot="20481493">
              <a:off x="8804907" y="3281699"/>
              <a:ext cx="547688" cy="33338"/>
            </a:xfrm>
            <a:custGeom>
              <a:avLst/>
              <a:gdLst>
                <a:gd name="T0" fmla="*/ 8 w 262"/>
                <a:gd name="T1" fmla="*/ 16 h 16"/>
                <a:gd name="T2" fmla="*/ 254 w 262"/>
                <a:gd name="T3" fmla="*/ 16 h 16"/>
                <a:gd name="T4" fmla="*/ 262 w 262"/>
                <a:gd name="T5" fmla="*/ 8 h 16"/>
                <a:gd name="T6" fmla="*/ 254 w 262"/>
                <a:gd name="T7" fmla="*/ 0 h 16"/>
                <a:gd name="T8" fmla="*/ 8 w 262"/>
                <a:gd name="T9" fmla="*/ 0 h 16"/>
                <a:gd name="T10" fmla="*/ 0 w 262"/>
                <a:gd name="T11" fmla="*/ 8 h 16"/>
                <a:gd name="T12" fmla="*/ 8 w 26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6">
                  <a:moveTo>
                    <a:pt x="8" y="16"/>
                  </a:moveTo>
                  <a:cubicBezTo>
                    <a:pt x="254" y="16"/>
                    <a:pt x="254" y="16"/>
                    <a:pt x="254" y="16"/>
                  </a:cubicBezTo>
                  <a:cubicBezTo>
                    <a:pt x="259" y="16"/>
                    <a:pt x="262" y="12"/>
                    <a:pt x="262" y="8"/>
                  </a:cubicBezTo>
                  <a:cubicBezTo>
                    <a:pt x="262" y="3"/>
                    <a:pt x="259" y="0"/>
                    <a:pt x="25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29"/>
            <p:cNvSpPr>
              <a:spLocks/>
            </p:cNvSpPr>
            <p:nvPr/>
          </p:nvSpPr>
          <p:spPr bwMode="auto">
            <a:xfrm rot="20481493">
              <a:off x="8833832" y="3367439"/>
              <a:ext cx="547688" cy="33338"/>
            </a:xfrm>
            <a:custGeom>
              <a:avLst/>
              <a:gdLst>
                <a:gd name="T0" fmla="*/ 8 w 262"/>
                <a:gd name="T1" fmla="*/ 16 h 16"/>
                <a:gd name="T2" fmla="*/ 254 w 262"/>
                <a:gd name="T3" fmla="*/ 16 h 16"/>
                <a:gd name="T4" fmla="*/ 262 w 262"/>
                <a:gd name="T5" fmla="*/ 8 h 16"/>
                <a:gd name="T6" fmla="*/ 254 w 262"/>
                <a:gd name="T7" fmla="*/ 0 h 16"/>
                <a:gd name="T8" fmla="*/ 8 w 262"/>
                <a:gd name="T9" fmla="*/ 0 h 16"/>
                <a:gd name="T10" fmla="*/ 0 w 262"/>
                <a:gd name="T11" fmla="*/ 8 h 16"/>
                <a:gd name="T12" fmla="*/ 8 w 262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16">
                  <a:moveTo>
                    <a:pt x="8" y="16"/>
                  </a:moveTo>
                  <a:cubicBezTo>
                    <a:pt x="254" y="16"/>
                    <a:pt x="254" y="16"/>
                    <a:pt x="254" y="16"/>
                  </a:cubicBezTo>
                  <a:cubicBezTo>
                    <a:pt x="259" y="16"/>
                    <a:pt x="262" y="12"/>
                    <a:pt x="262" y="8"/>
                  </a:cubicBezTo>
                  <a:cubicBezTo>
                    <a:pt x="262" y="3"/>
                    <a:pt x="259" y="0"/>
                    <a:pt x="25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30"/>
            <p:cNvSpPr>
              <a:spLocks/>
            </p:cNvSpPr>
            <p:nvPr/>
          </p:nvSpPr>
          <p:spPr bwMode="auto">
            <a:xfrm rot="20481493">
              <a:off x="8596180" y="3949370"/>
              <a:ext cx="969963" cy="33338"/>
            </a:xfrm>
            <a:custGeom>
              <a:avLst/>
              <a:gdLst>
                <a:gd name="T0" fmla="*/ 8 w 464"/>
                <a:gd name="T1" fmla="*/ 16 h 16"/>
                <a:gd name="T2" fmla="*/ 456 w 464"/>
                <a:gd name="T3" fmla="*/ 16 h 16"/>
                <a:gd name="T4" fmla="*/ 464 w 464"/>
                <a:gd name="T5" fmla="*/ 8 h 16"/>
                <a:gd name="T6" fmla="*/ 456 w 464"/>
                <a:gd name="T7" fmla="*/ 0 h 16"/>
                <a:gd name="T8" fmla="*/ 8 w 464"/>
                <a:gd name="T9" fmla="*/ 0 h 16"/>
                <a:gd name="T10" fmla="*/ 0 w 464"/>
                <a:gd name="T11" fmla="*/ 8 h 16"/>
                <a:gd name="T12" fmla="*/ 8 w 4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6">
                  <a:moveTo>
                    <a:pt x="8" y="16"/>
                  </a:moveTo>
                  <a:cubicBezTo>
                    <a:pt x="456" y="16"/>
                    <a:pt x="456" y="16"/>
                    <a:pt x="456" y="16"/>
                  </a:cubicBezTo>
                  <a:cubicBezTo>
                    <a:pt x="461" y="16"/>
                    <a:pt x="464" y="12"/>
                    <a:pt x="464" y="8"/>
                  </a:cubicBezTo>
                  <a:cubicBezTo>
                    <a:pt x="464" y="4"/>
                    <a:pt x="461" y="0"/>
                    <a:pt x="4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31"/>
            <p:cNvSpPr>
              <a:spLocks/>
            </p:cNvSpPr>
            <p:nvPr/>
          </p:nvSpPr>
          <p:spPr bwMode="auto">
            <a:xfrm rot="20481493">
              <a:off x="8623582" y="4030597"/>
              <a:ext cx="969963" cy="33338"/>
            </a:xfrm>
            <a:custGeom>
              <a:avLst/>
              <a:gdLst>
                <a:gd name="T0" fmla="*/ 8 w 464"/>
                <a:gd name="T1" fmla="*/ 16 h 16"/>
                <a:gd name="T2" fmla="*/ 456 w 464"/>
                <a:gd name="T3" fmla="*/ 16 h 16"/>
                <a:gd name="T4" fmla="*/ 464 w 464"/>
                <a:gd name="T5" fmla="*/ 8 h 16"/>
                <a:gd name="T6" fmla="*/ 456 w 464"/>
                <a:gd name="T7" fmla="*/ 0 h 16"/>
                <a:gd name="T8" fmla="*/ 8 w 464"/>
                <a:gd name="T9" fmla="*/ 0 h 16"/>
                <a:gd name="T10" fmla="*/ 0 w 464"/>
                <a:gd name="T11" fmla="*/ 8 h 16"/>
                <a:gd name="T12" fmla="*/ 8 w 4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6">
                  <a:moveTo>
                    <a:pt x="8" y="16"/>
                  </a:moveTo>
                  <a:cubicBezTo>
                    <a:pt x="456" y="16"/>
                    <a:pt x="456" y="16"/>
                    <a:pt x="456" y="16"/>
                  </a:cubicBezTo>
                  <a:cubicBezTo>
                    <a:pt x="461" y="16"/>
                    <a:pt x="464" y="12"/>
                    <a:pt x="464" y="8"/>
                  </a:cubicBezTo>
                  <a:cubicBezTo>
                    <a:pt x="464" y="3"/>
                    <a:pt x="461" y="0"/>
                    <a:pt x="4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32"/>
            <p:cNvSpPr>
              <a:spLocks/>
            </p:cNvSpPr>
            <p:nvPr/>
          </p:nvSpPr>
          <p:spPr bwMode="auto">
            <a:xfrm rot="20481493">
              <a:off x="8650984" y="4111825"/>
              <a:ext cx="969963" cy="33338"/>
            </a:xfrm>
            <a:custGeom>
              <a:avLst/>
              <a:gdLst>
                <a:gd name="T0" fmla="*/ 8 w 464"/>
                <a:gd name="T1" fmla="*/ 16 h 16"/>
                <a:gd name="T2" fmla="*/ 456 w 464"/>
                <a:gd name="T3" fmla="*/ 16 h 16"/>
                <a:gd name="T4" fmla="*/ 464 w 464"/>
                <a:gd name="T5" fmla="*/ 8 h 16"/>
                <a:gd name="T6" fmla="*/ 456 w 464"/>
                <a:gd name="T7" fmla="*/ 0 h 16"/>
                <a:gd name="T8" fmla="*/ 8 w 464"/>
                <a:gd name="T9" fmla="*/ 0 h 16"/>
                <a:gd name="T10" fmla="*/ 0 w 464"/>
                <a:gd name="T11" fmla="*/ 8 h 16"/>
                <a:gd name="T12" fmla="*/ 8 w 4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6">
                  <a:moveTo>
                    <a:pt x="8" y="16"/>
                  </a:moveTo>
                  <a:cubicBezTo>
                    <a:pt x="456" y="16"/>
                    <a:pt x="456" y="16"/>
                    <a:pt x="456" y="16"/>
                  </a:cubicBezTo>
                  <a:cubicBezTo>
                    <a:pt x="461" y="16"/>
                    <a:pt x="464" y="12"/>
                    <a:pt x="464" y="8"/>
                  </a:cubicBezTo>
                  <a:cubicBezTo>
                    <a:pt x="464" y="3"/>
                    <a:pt x="461" y="0"/>
                    <a:pt x="4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12"/>
                    <a:pt x="4" y="16"/>
                    <a:pt x="8" y="16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33"/>
            <p:cNvSpPr>
              <a:spLocks/>
            </p:cNvSpPr>
            <p:nvPr/>
          </p:nvSpPr>
          <p:spPr bwMode="auto">
            <a:xfrm rot="20481493">
              <a:off x="8677879" y="4191549"/>
              <a:ext cx="969963" cy="33338"/>
            </a:xfrm>
            <a:custGeom>
              <a:avLst/>
              <a:gdLst>
                <a:gd name="T0" fmla="*/ 8 w 464"/>
                <a:gd name="T1" fmla="*/ 16 h 16"/>
                <a:gd name="T2" fmla="*/ 456 w 464"/>
                <a:gd name="T3" fmla="*/ 16 h 16"/>
                <a:gd name="T4" fmla="*/ 464 w 464"/>
                <a:gd name="T5" fmla="*/ 8 h 16"/>
                <a:gd name="T6" fmla="*/ 456 w 464"/>
                <a:gd name="T7" fmla="*/ 0 h 16"/>
                <a:gd name="T8" fmla="*/ 8 w 464"/>
                <a:gd name="T9" fmla="*/ 0 h 16"/>
                <a:gd name="T10" fmla="*/ 0 w 464"/>
                <a:gd name="T11" fmla="*/ 8 h 16"/>
                <a:gd name="T12" fmla="*/ 8 w 46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4" h="16">
                  <a:moveTo>
                    <a:pt x="8" y="16"/>
                  </a:moveTo>
                  <a:cubicBezTo>
                    <a:pt x="456" y="16"/>
                    <a:pt x="456" y="16"/>
                    <a:pt x="456" y="16"/>
                  </a:cubicBezTo>
                  <a:cubicBezTo>
                    <a:pt x="461" y="16"/>
                    <a:pt x="464" y="13"/>
                    <a:pt x="464" y="8"/>
                  </a:cubicBezTo>
                  <a:cubicBezTo>
                    <a:pt x="464" y="4"/>
                    <a:pt x="461" y="0"/>
                    <a:pt x="4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6"/>
                    <a:pt x="8" y="16"/>
                  </a:cubicBezTo>
                </a:path>
              </a:pathLst>
            </a:custGeom>
            <a:solidFill>
              <a:srgbClr val="E0E0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3" name="Freeform 180"/>
          <p:cNvSpPr>
            <a:spLocks/>
          </p:cNvSpPr>
          <p:nvPr/>
        </p:nvSpPr>
        <p:spPr bwMode="auto">
          <a:xfrm rot="999053">
            <a:off x="2078177" y="2326957"/>
            <a:ext cx="893555" cy="1682329"/>
          </a:xfrm>
          <a:custGeom>
            <a:avLst/>
            <a:gdLst>
              <a:gd name="T0" fmla="*/ 695 w 695"/>
              <a:gd name="T1" fmla="*/ 188 h 1425"/>
              <a:gd name="T2" fmla="*/ 695 w 695"/>
              <a:gd name="T3" fmla="*/ 1237 h 1425"/>
              <a:gd name="T4" fmla="*/ 507 w 695"/>
              <a:gd name="T5" fmla="*/ 1425 h 1425"/>
              <a:gd name="T6" fmla="*/ 320 w 695"/>
              <a:gd name="T7" fmla="*/ 1237 h 1425"/>
              <a:gd name="T8" fmla="*/ 332 w 695"/>
              <a:gd name="T9" fmla="*/ 1165 h 1425"/>
              <a:gd name="T10" fmla="*/ 298 w 695"/>
              <a:gd name="T11" fmla="*/ 1169 h 1425"/>
              <a:gd name="T12" fmla="*/ 128 w 695"/>
              <a:gd name="T13" fmla="*/ 998 h 1425"/>
              <a:gd name="T14" fmla="*/ 153 w 695"/>
              <a:gd name="T15" fmla="*/ 909 h 1425"/>
              <a:gd name="T16" fmla="*/ 0 w 695"/>
              <a:gd name="T17" fmla="*/ 725 h 1425"/>
              <a:gd name="T18" fmla="*/ 132 w 695"/>
              <a:gd name="T19" fmla="*/ 546 h 1425"/>
              <a:gd name="T20" fmla="*/ 106 w 695"/>
              <a:gd name="T21" fmla="*/ 444 h 1425"/>
              <a:gd name="T22" fmla="*/ 320 w 695"/>
              <a:gd name="T23" fmla="*/ 230 h 1425"/>
              <a:gd name="T24" fmla="*/ 324 w 695"/>
              <a:gd name="T25" fmla="*/ 230 h 1425"/>
              <a:gd name="T26" fmla="*/ 320 w 695"/>
              <a:gd name="T27" fmla="*/ 188 h 1425"/>
              <a:gd name="T28" fmla="*/ 507 w 695"/>
              <a:gd name="T29" fmla="*/ 0 h 1425"/>
              <a:gd name="T30" fmla="*/ 695 w 695"/>
              <a:gd name="T31" fmla="*/ 188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5" h="1425">
                <a:moveTo>
                  <a:pt x="695" y="188"/>
                </a:moveTo>
                <a:cubicBezTo>
                  <a:pt x="695" y="1237"/>
                  <a:pt x="695" y="1237"/>
                  <a:pt x="695" y="1237"/>
                </a:cubicBezTo>
                <a:cubicBezTo>
                  <a:pt x="695" y="1340"/>
                  <a:pt x="610" y="1425"/>
                  <a:pt x="507" y="1425"/>
                </a:cubicBezTo>
                <a:cubicBezTo>
                  <a:pt x="405" y="1425"/>
                  <a:pt x="320" y="1340"/>
                  <a:pt x="320" y="1237"/>
                </a:cubicBezTo>
                <a:cubicBezTo>
                  <a:pt x="320" y="1212"/>
                  <a:pt x="324" y="1186"/>
                  <a:pt x="332" y="1165"/>
                </a:cubicBezTo>
                <a:cubicBezTo>
                  <a:pt x="320" y="1169"/>
                  <a:pt x="311" y="1169"/>
                  <a:pt x="298" y="1169"/>
                </a:cubicBezTo>
                <a:cubicBezTo>
                  <a:pt x="204" y="1169"/>
                  <a:pt x="128" y="1092"/>
                  <a:pt x="128" y="998"/>
                </a:cubicBezTo>
                <a:cubicBezTo>
                  <a:pt x="128" y="964"/>
                  <a:pt x="136" y="934"/>
                  <a:pt x="153" y="909"/>
                </a:cubicBezTo>
                <a:cubicBezTo>
                  <a:pt x="64" y="892"/>
                  <a:pt x="0" y="815"/>
                  <a:pt x="0" y="725"/>
                </a:cubicBezTo>
                <a:cubicBezTo>
                  <a:pt x="0" y="640"/>
                  <a:pt x="55" y="572"/>
                  <a:pt x="132" y="546"/>
                </a:cubicBezTo>
                <a:cubicBezTo>
                  <a:pt x="115" y="516"/>
                  <a:pt x="106" y="482"/>
                  <a:pt x="106" y="444"/>
                </a:cubicBezTo>
                <a:cubicBezTo>
                  <a:pt x="106" y="329"/>
                  <a:pt x="200" y="230"/>
                  <a:pt x="320" y="230"/>
                </a:cubicBezTo>
                <a:cubicBezTo>
                  <a:pt x="324" y="230"/>
                  <a:pt x="324" y="230"/>
                  <a:pt x="324" y="230"/>
                </a:cubicBezTo>
                <a:cubicBezTo>
                  <a:pt x="320" y="218"/>
                  <a:pt x="320" y="205"/>
                  <a:pt x="320" y="188"/>
                </a:cubicBezTo>
                <a:cubicBezTo>
                  <a:pt x="320" y="85"/>
                  <a:pt x="405" y="0"/>
                  <a:pt x="507" y="0"/>
                </a:cubicBezTo>
                <a:cubicBezTo>
                  <a:pt x="610" y="0"/>
                  <a:pt x="695" y="85"/>
                  <a:pt x="695" y="18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81"/>
          <p:cNvSpPr>
            <a:spLocks noEditPoints="1"/>
          </p:cNvSpPr>
          <p:nvPr/>
        </p:nvSpPr>
        <p:spPr bwMode="auto">
          <a:xfrm rot="999053">
            <a:off x="2039092" y="2290604"/>
            <a:ext cx="972141" cy="1753639"/>
          </a:xfrm>
          <a:custGeom>
            <a:avLst/>
            <a:gdLst>
              <a:gd name="T0" fmla="*/ 537 w 755"/>
              <a:gd name="T1" fmla="*/ 1485 h 1485"/>
              <a:gd name="T2" fmla="*/ 320 w 755"/>
              <a:gd name="T3" fmla="*/ 1267 h 1485"/>
              <a:gd name="T4" fmla="*/ 324 w 755"/>
              <a:gd name="T5" fmla="*/ 1229 h 1485"/>
              <a:gd name="T6" fmla="*/ 128 w 755"/>
              <a:gd name="T7" fmla="*/ 1028 h 1485"/>
              <a:gd name="T8" fmla="*/ 140 w 755"/>
              <a:gd name="T9" fmla="*/ 956 h 1485"/>
              <a:gd name="T10" fmla="*/ 0 w 755"/>
              <a:gd name="T11" fmla="*/ 751 h 1485"/>
              <a:gd name="T12" fmla="*/ 119 w 755"/>
              <a:gd name="T13" fmla="*/ 555 h 1485"/>
              <a:gd name="T14" fmla="*/ 102 w 755"/>
              <a:gd name="T15" fmla="*/ 470 h 1485"/>
              <a:gd name="T16" fmla="*/ 315 w 755"/>
              <a:gd name="T17" fmla="*/ 231 h 1485"/>
              <a:gd name="T18" fmla="*/ 315 w 755"/>
              <a:gd name="T19" fmla="*/ 218 h 1485"/>
              <a:gd name="T20" fmla="*/ 533 w 755"/>
              <a:gd name="T21" fmla="*/ 0 h 1485"/>
              <a:gd name="T22" fmla="*/ 751 w 755"/>
              <a:gd name="T23" fmla="*/ 218 h 1485"/>
              <a:gd name="T24" fmla="*/ 751 w 755"/>
              <a:gd name="T25" fmla="*/ 1267 h 1485"/>
              <a:gd name="T26" fmla="*/ 537 w 755"/>
              <a:gd name="T27" fmla="*/ 1485 h 1485"/>
              <a:gd name="T28" fmla="*/ 362 w 755"/>
              <a:gd name="T29" fmla="*/ 1165 h 1485"/>
              <a:gd name="T30" fmla="*/ 384 w 755"/>
              <a:gd name="T31" fmla="*/ 1174 h 1485"/>
              <a:gd name="T32" fmla="*/ 388 w 755"/>
              <a:gd name="T33" fmla="*/ 1203 h 1485"/>
              <a:gd name="T34" fmla="*/ 375 w 755"/>
              <a:gd name="T35" fmla="*/ 1263 h 1485"/>
              <a:gd name="T36" fmla="*/ 533 w 755"/>
              <a:gd name="T37" fmla="*/ 1421 h 1485"/>
              <a:gd name="T38" fmla="*/ 691 w 755"/>
              <a:gd name="T39" fmla="*/ 1263 h 1485"/>
              <a:gd name="T40" fmla="*/ 691 w 755"/>
              <a:gd name="T41" fmla="*/ 218 h 1485"/>
              <a:gd name="T42" fmla="*/ 533 w 755"/>
              <a:gd name="T43" fmla="*/ 60 h 1485"/>
              <a:gd name="T44" fmla="*/ 375 w 755"/>
              <a:gd name="T45" fmla="*/ 218 h 1485"/>
              <a:gd name="T46" fmla="*/ 379 w 755"/>
              <a:gd name="T47" fmla="*/ 252 h 1485"/>
              <a:gd name="T48" fmla="*/ 371 w 755"/>
              <a:gd name="T49" fmla="*/ 278 h 1485"/>
              <a:gd name="T50" fmla="*/ 345 w 755"/>
              <a:gd name="T51" fmla="*/ 286 h 1485"/>
              <a:gd name="T52" fmla="*/ 162 w 755"/>
              <a:gd name="T53" fmla="*/ 470 h 1485"/>
              <a:gd name="T54" fmla="*/ 183 w 755"/>
              <a:gd name="T55" fmla="*/ 555 h 1485"/>
              <a:gd name="T56" fmla="*/ 183 w 755"/>
              <a:gd name="T57" fmla="*/ 580 h 1485"/>
              <a:gd name="T58" fmla="*/ 166 w 755"/>
              <a:gd name="T59" fmla="*/ 598 h 1485"/>
              <a:gd name="T60" fmla="*/ 55 w 755"/>
              <a:gd name="T61" fmla="*/ 747 h 1485"/>
              <a:gd name="T62" fmla="*/ 183 w 755"/>
              <a:gd name="T63" fmla="*/ 905 h 1485"/>
              <a:gd name="T64" fmla="*/ 204 w 755"/>
              <a:gd name="T65" fmla="*/ 922 h 1485"/>
              <a:gd name="T66" fmla="*/ 200 w 755"/>
              <a:gd name="T67" fmla="*/ 952 h 1485"/>
              <a:gd name="T68" fmla="*/ 179 w 755"/>
              <a:gd name="T69" fmla="*/ 1028 h 1485"/>
              <a:gd name="T70" fmla="*/ 320 w 755"/>
              <a:gd name="T71" fmla="*/ 1169 h 1485"/>
              <a:gd name="T72" fmla="*/ 345 w 755"/>
              <a:gd name="T73" fmla="*/ 1165 h 1485"/>
              <a:gd name="T74" fmla="*/ 362 w 755"/>
              <a:gd name="T75" fmla="*/ 1165 h 1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55" h="1485">
                <a:moveTo>
                  <a:pt x="537" y="1485"/>
                </a:moveTo>
                <a:cubicBezTo>
                  <a:pt x="418" y="1485"/>
                  <a:pt x="320" y="1387"/>
                  <a:pt x="320" y="1267"/>
                </a:cubicBezTo>
                <a:cubicBezTo>
                  <a:pt x="320" y="1255"/>
                  <a:pt x="320" y="1242"/>
                  <a:pt x="324" y="1229"/>
                </a:cubicBezTo>
                <a:cubicBezTo>
                  <a:pt x="213" y="1225"/>
                  <a:pt x="128" y="1135"/>
                  <a:pt x="128" y="1028"/>
                </a:cubicBezTo>
                <a:cubicBezTo>
                  <a:pt x="128" y="1003"/>
                  <a:pt x="132" y="977"/>
                  <a:pt x="140" y="956"/>
                </a:cubicBezTo>
                <a:cubicBezTo>
                  <a:pt x="59" y="926"/>
                  <a:pt x="0" y="845"/>
                  <a:pt x="0" y="751"/>
                </a:cubicBezTo>
                <a:cubicBezTo>
                  <a:pt x="0" y="666"/>
                  <a:pt x="47" y="593"/>
                  <a:pt x="119" y="555"/>
                </a:cubicBezTo>
                <a:cubicBezTo>
                  <a:pt x="111" y="529"/>
                  <a:pt x="102" y="499"/>
                  <a:pt x="102" y="470"/>
                </a:cubicBezTo>
                <a:cubicBezTo>
                  <a:pt x="102" y="346"/>
                  <a:pt x="196" y="243"/>
                  <a:pt x="315" y="231"/>
                </a:cubicBezTo>
                <a:cubicBezTo>
                  <a:pt x="315" y="226"/>
                  <a:pt x="315" y="222"/>
                  <a:pt x="315" y="218"/>
                </a:cubicBezTo>
                <a:cubicBezTo>
                  <a:pt x="315" y="98"/>
                  <a:pt x="414" y="0"/>
                  <a:pt x="533" y="0"/>
                </a:cubicBezTo>
                <a:cubicBezTo>
                  <a:pt x="652" y="0"/>
                  <a:pt x="751" y="98"/>
                  <a:pt x="751" y="218"/>
                </a:cubicBezTo>
                <a:cubicBezTo>
                  <a:pt x="751" y="1267"/>
                  <a:pt x="751" y="1267"/>
                  <a:pt x="751" y="1267"/>
                </a:cubicBezTo>
                <a:cubicBezTo>
                  <a:pt x="755" y="1387"/>
                  <a:pt x="657" y="1485"/>
                  <a:pt x="537" y="1485"/>
                </a:cubicBezTo>
                <a:close/>
                <a:moveTo>
                  <a:pt x="362" y="1165"/>
                </a:moveTo>
                <a:cubicBezTo>
                  <a:pt x="371" y="1165"/>
                  <a:pt x="379" y="1169"/>
                  <a:pt x="384" y="1174"/>
                </a:cubicBezTo>
                <a:cubicBezTo>
                  <a:pt x="392" y="1182"/>
                  <a:pt x="392" y="1195"/>
                  <a:pt x="388" y="1203"/>
                </a:cubicBezTo>
                <a:cubicBezTo>
                  <a:pt x="379" y="1225"/>
                  <a:pt x="375" y="1242"/>
                  <a:pt x="375" y="1263"/>
                </a:cubicBezTo>
                <a:cubicBezTo>
                  <a:pt x="375" y="1353"/>
                  <a:pt x="448" y="1421"/>
                  <a:pt x="533" y="1421"/>
                </a:cubicBezTo>
                <a:cubicBezTo>
                  <a:pt x="623" y="1421"/>
                  <a:pt x="691" y="1348"/>
                  <a:pt x="691" y="1263"/>
                </a:cubicBezTo>
                <a:cubicBezTo>
                  <a:pt x="691" y="218"/>
                  <a:pt x="691" y="218"/>
                  <a:pt x="691" y="218"/>
                </a:cubicBezTo>
                <a:cubicBezTo>
                  <a:pt x="691" y="128"/>
                  <a:pt x="618" y="60"/>
                  <a:pt x="533" y="60"/>
                </a:cubicBezTo>
                <a:cubicBezTo>
                  <a:pt x="443" y="60"/>
                  <a:pt x="375" y="132"/>
                  <a:pt x="375" y="218"/>
                </a:cubicBezTo>
                <a:cubicBezTo>
                  <a:pt x="375" y="231"/>
                  <a:pt x="375" y="243"/>
                  <a:pt x="379" y="252"/>
                </a:cubicBezTo>
                <a:cubicBezTo>
                  <a:pt x="384" y="260"/>
                  <a:pt x="379" y="273"/>
                  <a:pt x="371" y="278"/>
                </a:cubicBezTo>
                <a:cubicBezTo>
                  <a:pt x="362" y="286"/>
                  <a:pt x="354" y="286"/>
                  <a:pt x="345" y="286"/>
                </a:cubicBezTo>
                <a:cubicBezTo>
                  <a:pt x="247" y="286"/>
                  <a:pt x="162" y="367"/>
                  <a:pt x="162" y="470"/>
                </a:cubicBezTo>
                <a:cubicBezTo>
                  <a:pt x="162" y="499"/>
                  <a:pt x="170" y="529"/>
                  <a:pt x="183" y="555"/>
                </a:cubicBezTo>
                <a:cubicBezTo>
                  <a:pt x="187" y="563"/>
                  <a:pt x="187" y="572"/>
                  <a:pt x="183" y="580"/>
                </a:cubicBezTo>
                <a:cubicBezTo>
                  <a:pt x="179" y="589"/>
                  <a:pt x="175" y="593"/>
                  <a:pt x="166" y="598"/>
                </a:cubicBezTo>
                <a:cubicBezTo>
                  <a:pt x="102" y="619"/>
                  <a:pt x="55" y="679"/>
                  <a:pt x="55" y="747"/>
                </a:cubicBezTo>
                <a:cubicBezTo>
                  <a:pt x="55" y="824"/>
                  <a:pt x="111" y="888"/>
                  <a:pt x="183" y="905"/>
                </a:cubicBezTo>
                <a:cubicBezTo>
                  <a:pt x="192" y="905"/>
                  <a:pt x="200" y="913"/>
                  <a:pt x="204" y="922"/>
                </a:cubicBezTo>
                <a:cubicBezTo>
                  <a:pt x="209" y="930"/>
                  <a:pt x="209" y="943"/>
                  <a:pt x="200" y="952"/>
                </a:cubicBezTo>
                <a:cubicBezTo>
                  <a:pt x="187" y="973"/>
                  <a:pt x="179" y="999"/>
                  <a:pt x="179" y="1028"/>
                </a:cubicBezTo>
                <a:cubicBezTo>
                  <a:pt x="179" y="1105"/>
                  <a:pt x="243" y="1169"/>
                  <a:pt x="320" y="1169"/>
                </a:cubicBezTo>
                <a:cubicBezTo>
                  <a:pt x="328" y="1169"/>
                  <a:pt x="341" y="1169"/>
                  <a:pt x="345" y="1165"/>
                </a:cubicBezTo>
                <a:cubicBezTo>
                  <a:pt x="358" y="1165"/>
                  <a:pt x="358" y="1165"/>
                  <a:pt x="362" y="11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182"/>
          <p:cNvSpPr>
            <a:spLocks/>
          </p:cNvSpPr>
          <p:nvPr/>
        </p:nvSpPr>
        <p:spPr bwMode="auto">
          <a:xfrm rot="999053">
            <a:off x="2735228" y="2562925"/>
            <a:ext cx="181913" cy="227027"/>
          </a:xfrm>
          <a:custGeom>
            <a:avLst/>
            <a:gdLst>
              <a:gd name="T0" fmla="*/ 34 w 141"/>
              <a:gd name="T1" fmla="*/ 192 h 192"/>
              <a:gd name="T2" fmla="*/ 9 w 141"/>
              <a:gd name="T3" fmla="*/ 175 h 192"/>
              <a:gd name="T4" fmla="*/ 21 w 141"/>
              <a:gd name="T5" fmla="*/ 137 h 192"/>
              <a:gd name="T6" fmla="*/ 73 w 141"/>
              <a:gd name="T7" fmla="*/ 43 h 192"/>
              <a:gd name="T8" fmla="*/ 94 w 141"/>
              <a:gd name="T9" fmla="*/ 4 h 192"/>
              <a:gd name="T10" fmla="*/ 132 w 141"/>
              <a:gd name="T11" fmla="*/ 26 h 192"/>
              <a:gd name="T12" fmla="*/ 56 w 141"/>
              <a:gd name="T13" fmla="*/ 188 h 192"/>
              <a:gd name="T14" fmla="*/ 34 w 141"/>
              <a:gd name="T1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1" h="192">
                <a:moveTo>
                  <a:pt x="34" y="192"/>
                </a:moveTo>
                <a:cubicBezTo>
                  <a:pt x="26" y="192"/>
                  <a:pt x="13" y="188"/>
                  <a:pt x="9" y="175"/>
                </a:cubicBezTo>
                <a:cubicBezTo>
                  <a:pt x="0" y="162"/>
                  <a:pt x="4" y="141"/>
                  <a:pt x="21" y="137"/>
                </a:cubicBezTo>
                <a:cubicBezTo>
                  <a:pt x="90" y="98"/>
                  <a:pt x="73" y="43"/>
                  <a:pt x="73" y="43"/>
                </a:cubicBezTo>
                <a:cubicBezTo>
                  <a:pt x="68" y="26"/>
                  <a:pt x="77" y="9"/>
                  <a:pt x="94" y="4"/>
                </a:cubicBezTo>
                <a:cubicBezTo>
                  <a:pt x="111" y="0"/>
                  <a:pt x="128" y="9"/>
                  <a:pt x="132" y="26"/>
                </a:cubicBezTo>
                <a:cubicBezTo>
                  <a:pt x="141" y="60"/>
                  <a:pt x="141" y="141"/>
                  <a:pt x="56" y="188"/>
                </a:cubicBezTo>
                <a:cubicBezTo>
                  <a:pt x="43" y="192"/>
                  <a:pt x="38" y="192"/>
                  <a:pt x="34" y="1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83"/>
          <p:cNvSpPr>
            <a:spLocks/>
          </p:cNvSpPr>
          <p:nvPr/>
        </p:nvSpPr>
        <p:spPr bwMode="auto">
          <a:xfrm rot="999053">
            <a:off x="2312622" y="3307354"/>
            <a:ext cx="275052" cy="165904"/>
          </a:xfrm>
          <a:custGeom>
            <a:avLst/>
            <a:gdLst>
              <a:gd name="T0" fmla="*/ 184 w 214"/>
              <a:gd name="T1" fmla="*/ 140 h 140"/>
              <a:gd name="T2" fmla="*/ 158 w 214"/>
              <a:gd name="T3" fmla="*/ 128 h 140"/>
              <a:gd name="T4" fmla="*/ 34 w 214"/>
              <a:gd name="T5" fmla="*/ 72 h 140"/>
              <a:gd name="T6" fmla="*/ 0 w 214"/>
              <a:gd name="T7" fmla="*/ 47 h 140"/>
              <a:gd name="T8" fmla="*/ 26 w 214"/>
              <a:gd name="T9" fmla="*/ 12 h 140"/>
              <a:gd name="T10" fmla="*/ 205 w 214"/>
              <a:gd name="T11" fmla="*/ 93 h 140"/>
              <a:gd name="T12" fmla="*/ 196 w 214"/>
              <a:gd name="T13" fmla="*/ 136 h 140"/>
              <a:gd name="T14" fmla="*/ 184 w 214"/>
              <a:gd name="T15" fmla="*/ 14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4" h="140">
                <a:moveTo>
                  <a:pt x="184" y="140"/>
                </a:moveTo>
                <a:cubicBezTo>
                  <a:pt x="175" y="140"/>
                  <a:pt x="167" y="136"/>
                  <a:pt x="158" y="128"/>
                </a:cubicBezTo>
                <a:cubicBezTo>
                  <a:pt x="115" y="64"/>
                  <a:pt x="34" y="72"/>
                  <a:pt x="34" y="72"/>
                </a:cubicBezTo>
                <a:cubicBezTo>
                  <a:pt x="17" y="72"/>
                  <a:pt x="4" y="64"/>
                  <a:pt x="0" y="47"/>
                </a:cubicBezTo>
                <a:cubicBezTo>
                  <a:pt x="0" y="29"/>
                  <a:pt x="9" y="17"/>
                  <a:pt x="26" y="12"/>
                </a:cubicBezTo>
                <a:cubicBezTo>
                  <a:pt x="30" y="12"/>
                  <a:pt x="141" y="0"/>
                  <a:pt x="205" y="93"/>
                </a:cubicBezTo>
                <a:cubicBezTo>
                  <a:pt x="214" y="106"/>
                  <a:pt x="209" y="123"/>
                  <a:pt x="196" y="136"/>
                </a:cubicBezTo>
                <a:cubicBezTo>
                  <a:pt x="192" y="140"/>
                  <a:pt x="188" y="140"/>
                  <a:pt x="184" y="14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84"/>
          <p:cNvSpPr>
            <a:spLocks/>
          </p:cNvSpPr>
          <p:nvPr/>
        </p:nvSpPr>
        <p:spPr bwMode="auto">
          <a:xfrm rot="999053">
            <a:off x="2195351" y="3223392"/>
            <a:ext cx="273597" cy="162994"/>
          </a:xfrm>
          <a:custGeom>
            <a:avLst/>
            <a:gdLst>
              <a:gd name="T0" fmla="*/ 46 w 213"/>
              <a:gd name="T1" fmla="*/ 137 h 137"/>
              <a:gd name="T2" fmla="*/ 25 w 213"/>
              <a:gd name="T3" fmla="*/ 137 h 137"/>
              <a:gd name="T4" fmla="*/ 0 w 213"/>
              <a:gd name="T5" fmla="*/ 103 h 137"/>
              <a:gd name="T6" fmla="*/ 34 w 213"/>
              <a:gd name="T7" fmla="*/ 77 h 137"/>
              <a:gd name="T8" fmla="*/ 34 w 213"/>
              <a:gd name="T9" fmla="*/ 77 h 137"/>
              <a:gd name="T10" fmla="*/ 153 w 213"/>
              <a:gd name="T11" fmla="*/ 22 h 137"/>
              <a:gd name="T12" fmla="*/ 192 w 213"/>
              <a:gd name="T13" fmla="*/ 4 h 137"/>
              <a:gd name="T14" fmla="*/ 209 w 213"/>
              <a:gd name="T15" fmla="*/ 43 h 137"/>
              <a:gd name="T16" fmla="*/ 46 w 213"/>
              <a:gd name="T17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" h="137">
                <a:moveTo>
                  <a:pt x="46" y="137"/>
                </a:moveTo>
                <a:cubicBezTo>
                  <a:pt x="38" y="137"/>
                  <a:pt x="29" y="137"/>
                  <a:pt x="25" y="137"/>
                </a:cubicBezTo>
                <a:cubicBezTo>
                  <a:pt x="8" y="132"/>
                  <a:pt x="0" y="120"/>
                  <a:pt x="0" y="103"/>
                </a:cubicBezTo>
                <a:cubicBezTo>
                  <a:pt x="4" y="86"/>
                  <a:pt x="17" y="77"/>
                  <a:pt x="34" y="77"/>
                </a:cubicBezTo>
                <a:cubicBezTo>
                  <a:pt x="34" y="77"/>
                  <a:pt x="34" y="77"/>
                  <a:pt x="34" y="77"/>
                </a:cubicBezTo>
                <a:cubicBezTo>
                  <a:pt x="38" y="77"/>
                  <a:pt x="123" y="86"/>
                  <a:pt x="153" y="22"/>
                </a:cubicBezTo>
                <a:cubicBezTo>
                  <a:pt x="162" y="4"/>
                  <a:pt x="179" y="0"/>
                  <a:pt x="192" y="4"/>
                </a:cubicBezTo>
                <a:cubicBezTo>
                  <a:pt x="209" y="13"/>
                  <a:pt x="213" y="30"/>
                  <a:pt x="209" y="43"/>
                </a:cubicBezTo>
                <a:cubicBezTo>
                  <a:pt x="170" y="115"/>
                  <a:pt x="98" y="137"/>
                  <a:pt x="46" y="13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85"/>
          <p:cNvSpPr>
            <a:spLocks/>
          </p:cNvSpPr>
          <p:nvPr/>
        </p:nvSpPr>
        <p:spPr bwMode="auto">
          <a:xfrm rot="999053">
            <a:off x="2597165" y="3080223"/>
            <a:ext cx="231393" cy="356549"/>
          </a:xfrm>
          <a:custGeom>
            <a:avLst/>
            <a:gdLst>
              <a:gd name="T0" fmla="*/ 85 w 179"/>
              <a:gd name="T1" fmla="*/ 303 h 303"/>
              <a:gd name="T2" fmla="*/ 59 w 179"/>
              <a:gd name="T3" fmla="*/ 290 h 303"/>
              <a:gd name="T4" fmla="*/ 34 w 179"/>
              <a:gd name="T5" fmla="*/ 89 h 303"/>
              <a:gd name="T6" fmla="*/ 149 w 179"/>
              <a:gd name="T7" fmla="*/ 0 h 303"/>
              <a:gd name="T8" fmla="*/ 179 w 179"/>
              <a:gd name="T9" fmla="*/ 30 h 303"/>
              <a:gd name="T10" fmla="*/ 153 w 179"/>
              <a:gd name="T11" fmla="*/ 60 h 303"/>
              <a:gd name="T12" fmla="*/ 85 w 179"/>
              <a:gd name="T13" fmla="*/ 119 h 303"/>
              <a:gd name="T14" fmla="*/ 111 w 179"/>
              <a:gd name="T15" fmla="*/ 256 h 303"/>
              <a:gd name="T16" fmla="*/ 102 w 179"/>
              <a:gd name="T17" fmla="*/ 299 h 303"/>
              <a:gd name="T18" fmla="*/ 85 w 179"/>
              <a:gd name="T19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303">
                <a:moveTo>
                  <a:pt x="85" y="303"/>
                </a:moveTo>
                <a:cubicBezTo>
                  <a:pt x="76" y="303"/>
                  <a:pt x="64" y="299"/>
                  <a:pt x="59" y="290"/>
                </a:cubicBezTo>
                <a:cubicBezTo>
                  <a:pt x="0" y="196"/>
                  <a:pt x="12" y="132"/>
                  <a:pt x="34" y="89"/>
                </a:cubicBezTo>
                <a:cubicBezTo>
                  <a:pt x="64" y="30"/>
                  <a:pt x="128" y="4"/>
                  <a:pt x="149" y="0"/>
                </a:cubicBezTo>
                <a:cubicBezTo>
                  <a:pt x="166" y="0"/>
                  <a:pt x="179" y="13"/>
                  <a:pt x="179" y="30"/>
                </a:cubicBezTo>
                <a:cubicBezTo>
                  <a:pt x="179" y="47"/>
                  <a:pt x="166" y="60"/>
                  <a:pt x="153" y="60"/>
                </a:cubicBezTo>
                <a:cubicBezTo>
                  <a:pt x="145" y="60"/>
                  <a:pt x="102" y="81"/>
                  <a:pt x="85" y="119"/>
                </a:cubicBezTo>
                <a:cubicBezTo>
                  <a:pt x="68" y="158"/>
                  <a:pt x="76" y="200"/>
                  <a:pt x="111" y="256"/>
                </a:cubicBezTo>
                <a:cubicBezTo>
                  <a:pt x="119" y="269"/>
                  <a:pt x="115" y="290"/>
                  <a:pt x="102" y="299"/>
                </a:cubicBezTo>
                <a:cubicBezTo>
                  <a:pt x="94" y="303"/>
                  <a:pt x="89" y="303"/>
                  <a:pt x="85" y="3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186"/>
          <p:cNvSpPr>
            <a:spLocks/>
          </p:cNvSpPr>
          <p:nvPr/>
        </p:nvSpPr>
        <p:spPr bwMode="auto">
          <a:xfrm rot="999053">
            <a:off x="2319562" y="3565070"/>
            <a:ext cx="296881" cy="176092"/>
          </a:xfrm>
          <a:custGeom>
            <a:avLst/>
            <a:gdLst>
              <a:gd name="T0" fmla="*/ 34 w 231"/>
              <a:gd name="T1" fmla="*/ 150 h 150"/>
              <a:gd name="T2" fmla="*/ 17 w 231"/>
              <a:gd name="T3" fmla="*/ 145 h 150"/>
              <a:gd name="T4" fmla="*/ 9 w 231"/>
              <a:gd name="T5" fmla="*/ 103 h 150"/>
              <a:gd name="T6" fmla="*/ 209 w 231"/>
              <a:gd name="T7" fmla="*/ 47 h 150"/>
              <a:gd name="T8" fmla="*/ 222 w 231"/>
              <a:gd name="T9" fmla="*/ 86 h 150"/>
              <a:gd name="T10" fmla="*/ 184 w 231"/>
              <a:gd name="T11" fmla="*/ 99 h 150"/>
              <a:gd name="T12" fmla="*/ 56 w 231"/>
              <a:gd name="T13" fmla="*/ 133 h 150"/>
              <a:gd name="T14" fmla="*/ 34 w 231"/>
              <a:gd name="T15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" h="150">
                <a:moveTo>
                  <a:pt x="34" y="150"/>
                </a:moveTo>
                <a:cubicBezTo>
                  <a:pt x="30" y="150"/>
                  <a:pt x="22" y="150"/>
                  <a:pt x="17" y="145"/>
                </a:cubicBezTo>
                <a:cubicBezTo>
                  <a:pt x="4" y="137"/>
                  <a:pt x="0" y="120"/>
                  <a:pt x="9" y="103"/>
                </a:cubicBezTo>
                <a:cubicBezTo>
                  <a:pt x="34" y="64"/>
                  <a:pt x="107" y="0"/>
                  <a:pt x="209" y="47"/>
                </a:cubicBezTo>
                <a:cubicBezTo>
                  <a:pt x="226" y="56"/>
                  <a:pt x="231" y="73"/>
                  <a:pt x="222" y="86"/>
                </a:cubicBezTo>
                <a:cubicBezTo>
                  <a:pt x="214" y="103"/>
                  <a:pt x="196" y="107"/>
                  <a:pt x="184" y="99"/>
                </a:cubicBezTo>
                <a:cubicBezTo>
                  <a:pt x="103" y="64"/>
                  <a:pt x="60" y="124"/>
                  <a:pt x="56" y="133"/>
                </a:cubicBezTo>
                <a:cubicBezTo>
                  <a:pt x="56" y="145"/>
                  <a:pt x="43" y="150"/>
                  <a:pt x="34" y="15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187"/>
          <p:cNvSpPr>
            <a:spLocks/>
          </p:cNvSpPr>
          <p:nvPr/>
        </p:nvSpPr>
        <p:spPr bwMode="auto">
          <a:xfrm rot="999053">
            <a:off x="2299345" y="3470855"/>
            <a:ext cx="158628" cy="215385"/>
          </a:xfrm>
          <a:custGeom>
            <a:avLst/>
            <a:gdLst>
              <a:gd name="T0" fmla="*/ 81 w 124"/>
              <a:gd name="T1" fmla="*/ 183 h 183"/>
              <a:gd name="T2" fmla="*/ 69 w 124"/>
              <a:gd name="T3" fmla="*/ 179 h 183"/>
              <a:gd name="T4" fmla="*/ 52 w 124"/>
              <a:gd name="T5" fmla="*/ 141 h 183"/>
              <a:gd name="T6" fmla="*/ 17 w 124"/>
              <a:gd name="T7" fmla="*/ 60 h 183"/>
              <a:gd name="T8" fmla="*/ 9 w 124"/>
              <a:gd name="T9" fmla="*/ 17 h 183"/>
              <a:gd name="T10" fmla="*/ 52 w 124"/>
              <a:gd name="T11" fmla="*/ 8 h 183"/>
              <a:gd name="T12" fmla="*/ 103 w 124"/>
              <a:gd name="T13" fmla="*/ 162 h 183"/>
              <a:gd name="T14" fmla="*/ 81 w 124"/>
              <a:gd name="T15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4" h="183">
                <a:moveTo>
                  <a:pt x="81" y="183"/>
                </a:moveTo>
                <a:cubicBezTo>
                  <a:pt x="77" y="183"/>
                  <a:pt x="73" y="183"/>
                  <a:pt x="69" y="179"/>
                </a:cubicBezTo>
                <a:cubicBezTo>
                  <a:pt x="52" y="171"/>
                  <a:pt x="47" y="154"/>
                  <a:pt x="52" y="141"/>
                </a:cubicBezTo>
                <a:cubicBezTo>
                  <a:pt x="52" y="136"/>
                  <a:pt x="69" y="94"/>
                  <a:pt x="17" y="60"/>
                </a:cubicBezTo>
                <a:cubicBezTo>
                  <a:pt x="5" y="51"/>
                  <a:pt x="0" y="30"/>
                  <a:pt x="9" y="17"/>
                </a:cubicBezTo>
                <a:cubicBezTo>
                  <a:pt x="17" y="4"/>
                  <a:pt x="39" y="0"/>
                  <a:pt x="52" y="8"/>
                </a:cubicBezTo>
                <a:cubicBezTo>
                  <a:pt x="124" y="60"/>
                  <a:pt x="116" y="132"/>
                  <a:pt x="103" y="162"/>
                </a:cubicBezTo>
                <a:cubicBezTo>
                  <a:pt x="103" y="179"/>
                  <a:pt x="90" y="183"/>
                  <a:pt x="81" y="18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188"/>
          <p:cNvSpPr>
            <a:spLocks/>
          </p:cNvSpPr>
          <p:nvPr/>
        </p:nvSpPr>
        <p:spPr bwMode="auto">
          <a:xfrm rot="999053">
            <a:off x="2428030" y="3752846"/>
            <a:ext cx="253222" cy="145530"/>
          </a:xfrm>
          <a:custGeom>
            <a:avLst/>
            <a:gdLst>
              <a:gd name="T0" fmla="*/ 64 w 196"/>
              <a:gd name="T1" fmla="*/ 123 h 123"/>
              <a:gd name="T2" fmla="*/ 25 w 196"/>
              <a:gd name="T3" fmla="*/ 119 h 123"/>
              <a:gd name="T4" fmla="*/ 4 w 196"/>
              <a:gd name="T5" fmla="*/ 85 h 123"/>
              <a:gd name="T6" fmla="*/ 38 w 196"/>
              <a:gd name="T7" fmla="*/ 64 h 123"/>
              <a:gd name="T8" fmla="*/ 136 w 196"/>
              <a:gd name="T9" fmla="*/ 21 h 123"/>
              <a:gd name="T10" fmla="*/ 175 w 196"/>
              <a:gd name="T11" fmla="*/ 4 h 123"/>
              <a:gd name="T12" fmla="*/ 192 w 196"/>
              <a:gd name="T13" fmla="*/ 42 h 123"/>
              <a:gd name="T14" fmla="*/ 64 w 196"/>
              <a:gd name="T15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123">
                <a:moveTo>
                  <a:pt x="64" y="123"/>
                </a:moveTo>
                <a:cubicBezTo>
                  <a:pt x="51" y="123"/>
                  <a:pt x="38" y="123"/>
                  <a:pt x="25" y="119"/>
                </a:cubicBezTo>
                <a:cubicBezTo>
                  <a:pt x="8" y="115"/>
                  <a:pt x="0" y="98"/>
                  <a:pt x="4" y="85"/>
                </a:cubicBezTo>
                <a:cubicBezTo>
                  <a:pt x="8" y="68"/>
                  <a:pt x="25" y="59"/>
                  <a:pt x="38" y="64"/>
                </a:cubicBezTo>
                <a:cubicBezTo>
                  <a:pt x="111" y="81"/>
                  <a:pt x="132" y="25"/>
                  <a:pt x="136" y="21"/>
                </a:cubicBezTo>
                <a:cubicBezTo>
                  <a:pt x="140" y="4"/>
                  <a:pt x="162" y="0"/>
                  <a:pt x="175" y="4"/>
                </a:cubicBezTo>
                <a:cubicBezTo>
                  <a:pt x="192" y="8"/>
                  <a:pt x="196" y="30"/>
                  <a:pt x="192" y="42"/>
                </a:cubicBezTo>
                <a:cubicBezTo>
                  <a:pt x="175" y="76"/>
                  <a:pt x="136" y="123"/>
                  <a:pt x="64" y="12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189"/>
          <p:cNvSpPr>
            <a:spLocks/>
          </p:cNvSpPr>
          <p:nvPr/>
        </p:nvSpPr>
        <p:spPr bwMode="auto">
          <a:xfrm rot="999053">
            <a:off x="2793308" y="2632475"/>
            <a:ext cx="197921" cy="280874"/>
          </a:xfrm>
          <a:custGeom>
            <a:avLst/>
            <a:gdLst>
              <a:gd name="T0" fmla="*/ 120 w 154"/>
              <a:gd name="T1" fmla="*/ 238 h 238"/>
              <a:gd name="T2" fmla="*/ 102 w 154"/>
              <a:gd name="T3" fmla="*/ 234 h 238"/>
              <a:gd name="T4" fmla="*/ 9 w 154"/>
              <a:gd name="T5" fmla="*/ 29 h 238"/>
              <a:gd name="T6" fmla="*/ 43 w 154"/>
              <a:gd name="T7" fmla="*/ 4 h 238"/>
              <a:gd name="T8" fmla="*/ 68 w 154"/>
              <a:gd name="T9" fmla="*/ 38 h 238"/>
              <a:gd name="T10" fmla="*/ 68 w 154"/>
              <a:gd name="T11" fmla="*/ 38 h 238"/>
              <a:gd name="T12" fmla="*/ 137 w 154"/>
              <a:gd name="T13" fmla="*/ 187 h 238"/>
              <a:gd name="T14" fmla="*/ 145 w 154"/>
              <a:gd name="T15" fmla="*/ 230 h 238"/>
              <a:gd name="T16" fmla="*/ 120 w 154"/>
              <a:gd name="T17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" h="238">
                <a:moveTo>
                  <a:pt x="120" y="238"/>
                </a:moveTo>
                <a:cubicBezTo>
                  <a:pt x="115" y="238"/>
                  <a:pt x="107" y="238"/>
                  <a:pt x="102" y="234"/>
                </a:cubicBezTo>
                <a:cubicBezTo>
                  <a:pt x="0" y="162"/>
                  <a:pt x="9" y="34"/>
                  <a:pt x="9" y="29"/>
                </a:cubicBezTo>
                <a:cubicBezTo>
                  <a:pt x="9" y="12"/>
                  <a:pt x="26" y="0"/>
                  <a:pt x="43" y="4"/>
                </a:cubicBezTo>
                <a:cubicBezTo>
                  <a:pt x="60" y="4"/>
                  <a:pt x="73" y="21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68" y="42"/>
                  <a:pt x="60" y="136"/>
                  <a:pt x="137" y="187"/>
                </a:cubicBezTo>
                <a:cubicBezTo>
                  <a:pt x="149" y="196"/>
                  <a:pt x="154" y="217"/>
                  <a:pt x="145" y="230"/>
                </a:cubicBezTo>
                <a:cubicBezTo>
                  <a:pt x="137" y="234"/>
                  <a:pt x="128" y="238"/>
                  <a:pt x="120" y="2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190"/>
          <p:cNvSpPr>
            <a:spLocks/>
          </p:cNvSpPr>
          <p:nvPr/>
        </p:nvSpPr>
        <p:spPr bwMode="auto">
          <a:xfrm rot="999053">
            <a:off x="2257437" y="2879407"/>
            <a:ext cx="302703" cy="125156"/>
          </a:xfrm>
          <a:custGeom>
            <a:avLst/>
            <a:gdLst>
              <a:gd name="T0" fmla="*/ 197 w 235"/>
              <a:gd name="T1" fmla="*/ 106 h 106"/>
              <a:gd name="T2" fmla="*/ 180 w 235"/>
              <a:gd name="T3" fmla="*/ 102 h 106"/>
              <a:gd name="T4" fmla="*/ 39 w 235"/>
              <a:gd name="T5" fmla="*/ 72 h 106"/>
              <a:gd name="T6" fmla="*/ 5 w 235"/>
              <a:gd name="T7" fmla="*/ 51 h 106"/>
              <a:gd name="T8" fmla="*/ 26 w 235"/>
              <a:gd name="T9" fmla="*/ 17 h 106"/>
              <a:gd name="T10" fmla="*/ 218 w 235"/>
              <a:gd name="T11" fmla="*/ 59 h 106"/>
              <a:gd name="T12" fmla="*/ 222 w 235"/>
              <a:gd name="T13" fmla="*/ 102 h 106"/>
              <a:gd name="T14" fmla="*/ 197 w 235"/>
              <a:gd name="T15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5" h="106">
                <a:moveTo>
                  <a:pt x="197" y="106"/>
                </a:moveTo>
                <a:cubicBezTo>
                  <a:pt x="188" y="106"/>
                  <a:pt x="184" y="106"/>
                  <a:pt x="180" y="102"/>
                </a:cubicBezTo>
                <a:cubicBezTo>
                  <a:pt x="141" y="72"/>
                  <a:pt x="90" y="59"/>
                  <a:pt x="39" y="72"/>
                </a:cubicBezTo>
                <a:cubicBezTo>
                  <a:pt x="22" y="76"/>
                  <a:pt x="5" y="68"/>
                  <a:pt x="5" y="51"/>
                </a:cubicBezTo>
                <a:cubicBezTo>
                  <a:pt x="0" y="34"/>
                  <a:pt x="9" y="17"/>
                  <a:pt x="26" y="17"/>
                </a:cubicBezTo>
                <a:cubicBezTo>
                  <a:pt x="94" y="0"/>
                  <a:pt x="163" y="17"/>
                  <a:pt x="218" y="59"/>
                </a:cubicBezTo>
                <a:cubicBezTo>
                  <a:pt x="231" y="68"/>
                  <a:pt x="235" y="89"/>
                  <a:pt x="222" y="102"/>
                </a:cubicBezTo>
                <a:cubicBezTo>
                  <a:pt x="214" y="102"/>
                  <a:pt x="205" y="106"/>
                  <a:pt x="197" y="10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191"/>
          <p:cNvSpPr>
            <a:spLocks/>
          </p:cNvSpPr>
          <p:nvPr/>
        </p:nvSpPr>
        <p:spPr bwMode="auto">
          <a:xfrm rot="999053">
            <a:off x="2392709" y="2755944"/>
            <a:ext cx="247401" cy="231393"/>
          </a:xfrm>
          <a:custGeom>
            <a:avLst/>
            <a:gdLst>
              <a:gd name="T0" fmla="*/ 30 w 192"/>
              <a:gd name="T1" fmla="*/ 196 h 196"/>
              <a:gd name="T2" fmla="*/ 30 w 192"/>
              <a:gd name="T3" fmla="*/ 196 h 196"/>
              <a:gd name="T4" fmla="*/ 0 w 192"/>
              <a:gd name="T5" fmla="*/ 166 h 196"/>
              <a:gd name="T6" fmla="*/ 30 w 192"/>
              <a:gd name="T7" fmla="*/ 136 h 196"/>
              <a:gd name="T8" fmla="*/ 30 w 192"/>
              <a:gd name="T9" fmla="*/ 136 h 196"/>
              <a:gd name="T10" fmla="*/ 132 w 192"/>
              <a:gd name="T11" fmla="*/ 25 h 196"/>
              <a:gd name="T12" fmla="*/ 166 w 192"/>
              <a:gd name="T13" fmla="*/ 4 h 196"/>
              <a:gd name="T14" fmla="*/ 187 w 192"/>
              <a:gd name="T15" fmla="*/ 38 h 196"/>
              <a:gd name="T16" fmla="*/ 30 w 192"/>
              <a:gd name="T17" fmla="*/ 196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196">
                <a:moveTo>
                  <a:pt x="30" y="196"/>
                </a:moveTo>
                <a:cubicBezTo>
                  <a:pt x="30" y="196"/>
                  <a:pt x="30" y="196"/>
                  <a:pt x="30" y="196"/>
                </a:cubicBezTo>
                <a:cubicBezTo>
                  <a:pt x="13" y="196"/>
                  <a:pt x="0" y="183"/>
                  <a:pt x="0" y="166"/>
                </a:cubicBezTo>
                <a:cubicBezTo>
                  <a:pt x="0" y="149"/>
                  <a:pt x="13" y="136"/>
                  <a:pt x="30" y="136"/>
                </a:cubicBezTo>
                <a:cubicBezTo>
                  <a:pt x="30" y="136"/>
                  <a:pt x="30" y="136"/>
                  <a:pt x="30" y="136"/>
                </a:cubicBezTo>
                <a:cubicBezTo>
                  <a:pt x="34" y="136"/>
                  <a:pt x="102" y="132"/>
                  <a:pt x="132" y="25"/>
                </a:cubicBezTo>
                <a:cubicBezTo>
                  <a:pt x="136" y="8"/>
                  <a:pt x="153" y="0"/>
                  <a:pt x="166" y="4"/>
                </a:cubicBezTo>
                <a:cubicBezTo>
                  <a:pt x="183" y="8"/>
                  <a:pt x="192" y="25"/>
                  <a:pt x="187" y="38"/>
                </a:cubicBezTo>
                <a:cubicBezTo>
                  <a:pt x="149" y="192"/>
                  <a:pt x="38" y="196"/>
                  <a:pt x="30" y="19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192"/>
          <p:cNvSpPr>
            <a:spLocks/>
          </p:cNvSpPr>
          <p:nvPr/>
        </p:nvSpPr>
        <p:spPr bwMode="auto">
          <a:xfrm rot="999053">
            <a:off x="2280284" y="3058983"/>
            <a:ext cx="440957" cy="202287"/>
          </a:xfrm>
          <a:custGeom>
            <a:avLst/>
            <a:gdLst>
              <a:gd name="T0" fmla="*/ 308 w 342"/>
              <a:gd name="T1" fmla="*/ 171 h 171"/>
              <a:gd name="T2" fmla="*/ 286 w 342"/>
              <a:gd name="T3" fmla="*/ 162 h 171"/>
              <a:gd name="T4" fmla="*/ 47 w 342"/>
              <a:gd name="T5" fmla="*/ 120 h 171"/>
              <a:gd name="T6" fmla="*/ 9 w 342"/>
              <a:gd name="T7" fmla="*/ 107 h 171"/>
              <a:gd name="T8" fmla="*/ 22 w 342"/>
              <a:gd name="T9" fmla="*/ 69 h 171"/>
              <a:gd name="T10" fmla="*/ 329 w 342"/>
              <a:gd name="T11" fmla="*/ 124 h 171"/>
              <a:gd name="T12" fmla="*/ 329 w 342"/>
              <a:gd name="T13" fmla="*/ 167 h 171"/>
              <a:gd name="T14" fmla="*/ 308 w 342"/>
              <a:gd name="T15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2" h="171">
                <a:moveTo>
                  <a:pt x="308" y="171"/>
                </a:moveTo>
                <a:cubicBezTo>
                  <a:pt x="299" y="171"/>
                  <a:pt x="291" y="167"/>
                  <a:pt x="286" y="162"/>
                </a:cubicBezTo>
                <a:cubicBezTo>
                  <a:pt x="282" y="158"/>
                  <a:pt x="180" y="56"/>
                  <a:pt x="47" y="120"/>
                </a:cubicBezTo>
                <a:cubicBezTo>
                  <a:pt x="35" y="128"/>
                  <a:pt x="13" y="120"/>
                  <a:pt x="9" y="107"/>
                </a:cubicBezTo>
                <a:cubicBezTo>
                  <a:pt x="0" y="94"/>
                  <a:pt x="9" y="73"/>
                  <a:pt x="22" y="69"/>
                </a:cubicBezTo>
                <a:cubicBezTo>
                  <a:pt x="158" y="0"/>
                  <a:pt x="282" y="77"/>
                  <a:pt x="329" y="124"/>
                </a:cubicBezTo>
                <a:cubicBezTo>
                  <a:pt x="342" y="137"/>
                  <a:pt x="342" y="154"/>
                  <a:pt x="329" y="167"/>
                </a:cubicBezTo>
                <a:cubicBezTo>
                  <a:pt x="320" y="167"/>
                  <a:pt x="316" y="171"/>
                  <a:pt x="308" y="17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193"/>
          <p:cNvSpPr>
            <a:spLocks/>
          </p:cNvSpPr>
          <p:nvPr/>
        </p:nvSpPr>
        <p:spPr bwMode="auto">
          <a:xfrm rot="999053">
            <a:off x="2934233" y="2583204"/>
            <a:ext cx="895011" cy="1682329"/>
          </a:xfrm>
          <a:custGeom>
            <a:avLst/>
            <a:gdLst>
              <a:gd name="T0" fmla="*/ 0 w 695"/>
              <a:gd name="T1" fmla="*/ 188 h 1425"/>
              <a:gd name="T2" fmla="*/ 0 w 695"/>
              <a:gd name="T3" fmla="*/ 1237 h 1425"/>
              <a:gd name="T4" fmla="*/ 188 w 695"/>
              <a:gd name="T5" fmla="*/ 1425 h 1425"/>
              <a:gd name="T6" fmla="*/ 375 w 695"/>
              <a:gd name="T7" fmla="*/ 1237 h 1425"/>
              <a:gd name="T8" fmla="*/ 363 w 695"/>
              <a:gd name="T9" fmla="*/ 1165 h 1425"/>
              <a:gd name="T10" fmla="*/ 397 w 695"/>
              <a:gd name="T11" fmla="*/ 1169 h 1425"/>
              <a:gd name="T12" fmla="*/ 567 w 695"/>
              <a:gd name="T13" fmla="*/ 998 h 1425"/>
              <a:gd name="T14" fmla="*/ 542 w 695"/>
              <a:gd name="T15" fmla="*/ 909 h 1425"/>
              <a:gd name="T16" fmla="*/ 695 w 695"/>
              <a:gd name="T17" fmla="*/ 725 h 1425"/>
              <a:gd name="T18" fmla="*/ 563 w 695"/>
              <a:gd name="T19" fmla="*/ 546 h 1425"/>
              <a:gd name="T20" fmla="*/ 589 w 695"/>
              <a:gd name="T21" fmla="*/ 444 h 1425"/>
              <a:gd name="T22" fmla="*/ 375 w 695"/>
              <a:gd name="T23" fmla="*/ 230 h 1425"/>
              <a:gd name="T24" fmla="*/ 371 w 695"/>
              <a:gd name="T25" fmla="*/ 230 h 1425"/>
              <a:gd name="T26" fmla="*/ 375 w 695"/>
              <a:gd name="T27" fmla="*/ 188 h 1425"/>
              <a:gd name="T28" fmla="*/ 188 w 695"/>
              <a:gd name="T29" fmla="*/ 0 h 1425"/>
              <a:gd name="T30" fmla="*/ 0 w 695"/>
              <a:gd name="T31" fmla="*/ 188 h 1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95" h="1425">
                <a:moveTo>
                  <a:pt x="0" y="188"/>
                </a:moveTo>
                <a:cubicBezTo>
                  <a:pt x="0" y="1237"/>
                  <a:pt x="0" y="1237"/>
                  <a:pt x="0" y="1237"/>
                </a:cubicBezTo>
                <a:cubicBezTo>
                  <a:pt x="0" y="1340"/>
                  <a:pt x="85" y="1425"/>
                  <a:pt x="188" y="1425"/>
                </a:cubicBezTo>
                <a:cubicBezTo>
                  <a:pt x="290" y="1425"/>
                  <a:pt x="375" y="1340"/>
                  <a:pt x="375" y="1237"/>
                </a:cubicBezTo>
                <a:cubicBezTo>
                  <a:pt x="375" y="1212"/>
                  <a:pt x="371" y="1186"/>
                  <a:pt x="363" y="1165"/>
                </a:cubicBezTo>
                <a:cubicBezTo>
                  <a:pt x="375" y="1169"/>
                  <a:pt x="384" y="1169"/>
                  <a:pt x="397" y="1169"/>
                </a:cubicBezTo>
                <a:cubicBezTo>
                  <a:pt x="491" y="1169"/>
                  <a:pt x="567" y="1092"/>
                  <a:pt x="567" y="998"/>
                </a:cubicBezTo>
                <a:cubicBezTo>
                  <a:pt x="567" y="964"/>
                  <a:pt x="559" y="934"/>
                  <a:pt x="542" y="909"/>
                </a:cubicBezTo>
                <a:cubicBezTo>
                  <a:pt x="631" y="892"/>
                  <a:pt x="695" y="815"/>
                  <a:pt x="695" y="725"/>
                </a:cubicBezTo>
                <a:cubicBezTo>
                  <a:pt x="695" y="640"/>
                  <a:pt x="640" y="572"/>
                  <a:pt x="563" y="546"/>
                </a:cubicBezTo>
                <a:cubicBezTo>
                  <a:pt x="580" y="516"/>
                  <a:pt x="589" y="482"/>
                  <a:pt x="589" y="444"/>
                </a:cubicBezTo>
                <a:cubicBezTo>
                  <a:pt x="589" y="329"/>
                  <a:pt x="495" y="230"/>
                  <a:pt x="375" y="230"/>
                </a:cubicBezTo>
                <a:cubicBezTo>
                  <a:pt x="371" y="230"/>
                  <a:pt x="371" y="230"/>
                  <a:pt x="371" y="230"/>
                </a:cubicBezTo>
                <a:cubicBezTo>
                  <a:pt x="375" y="218"/>
                  <a:pt x="375" y="205"/>
                  <a:pt x="375" y="188"/>
                </a:cubicBezTo>
                <a:cubicBezTo>
                  <a:pt x="375" y="85"/>
                  <a:pt x="290" y="0"/>
                  <a:pt x="188" y="0"/>
                </a:cubicBezTo>
                <a:cubicBezTo>
                  <a:pt x="85" y="0"/>
                  <a:pt x="0" y="85"/>
                  <a:pt x="0" y="18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194"/>
          <p:cNvSpPr>
            <a:spLocks noEditPoints="1"/>
          </p:cNvSpPr>
          <p:nvPr/>
        </p:nvSpPr>
        <p:spPr bwMode="auto">
          <a:xfrm rot="999053">
            <a:off x="2896695" y="2546226"/>
            <a:ext cx="966320" cy="1753639"/>
          </a:xfrm>
          <a:custGeom>
            <a:avLst/>
            <a:gdLst>
              <a:gd name="T0" fmla="*/ 218 w 751"/>
              <a:gd name="T1" fmla="*/ 1485 h 1485"/>
              <a:gd name="T2" fmla="*/ 0 w 751"/>
              <a:gd name="T3" fmla="*/ 1267 h 1485"/>
              <a:gd name="T4" fmla="*/ 0 w 751"/>
              <a:gd name="T5" fmla="*/ 218 h 1485"/>
              <a:gd name="T6" fmla="*/ 218 w 751"/>
              <a:gd name="T7" fmla="*/ 0 h 1485"/>
              <a:gd name="T8" fmla="*/ 435 w 751"/>
              <a:gd name="T9" fmla="*/ 218 h 1485"/>
              <a:gd name="T10" fmla="*/ 435 w 751"/>
              <a:gd name="T11" fmla="*/ 231 h 1485"/>
              <a:gd name="T12" fmla="*/ 649 w 751"/>
              <a:gd name="T13" fmla="*/ 470 h 1485"/>
              <a:gd name="T14" fmla="*/ 632 w 751"/>
              <a:gd name="T15" fmla="*/ 555 h 1485"/>
              <a:gd name="T16" fmla="*/ 751 w 751"/>
              <a:gd name="T17" fmla="*/ 751 h 1485"/>
              <a:gd name="T18" fmla="*/ 610 w 751"/>
              <a:gd name="T19" fmla="*/ 956 h 1485"/>
              <a:gd name="T20" fmla="*/ 623 w 751"/>
              <a:gd name="T21" fmla="*/ 1028 h 1485"/>
              <a:gd name="T22" fmla="*/ 431 w 751"/>
              <a:gd name="T23" fmla="*/ 1229 h 1485"/>
              <a:gd name="T24" fmla="*/ 435 w 751"/>
              <a:gd name="T25" fmla="*/ 1267 h 1485"/>
              <a:gd name="T26" fmla="*/ 218 w 751"/>
              <a:gd name="T27" fmla="*/ 1485 h 1485"/>
              <a:gd name="T28" fmla="*/ 218 w 751"/>
              <a:gd name="T29" fmla="*/ 60 h 1485"/>
              <a:gd name="T30" fmla="*/ 60 w 751"/>
              <a:gd name="T31" fmla="*/ 218 h 1485"/>
              <a:gd name="T32" fmla="*/ 60 w 751"/>
              <a:gd name="T33" fmla="*/ 1267 h 1485"/>
              <a:gd name="T34" fmla="*/ 218 w 751"/>
              <a:gd name="T35" fmla="*/ 1425 h 1485"/>
              <a:gd name="T36" fmla="*/ 376 w 751"/>
              <a:gd name="T37" fmla="*/ 1267 h 1485"/>
              <a:gd name="T38" fmla="*/ 363 w 751"/>
              <a:gd name="T39" fmla="*/ 1208 h 1485"/>
              <a:gd name="T40" fmla="*/ 367 w 751"/>
              <a:gd name="T41" fmla="*/ 1178 h 1485"/>
              <a:gd name="T42" fmla="*/ 397 w 751"/>
              <a:gd name="T43" fmla="*/ 1169 h 1485"/>
              <a:gd name="T44" fmla="*/ 423 w 751"/>
              <a:gd name="T45" fmla="*/ 1174 h 1485"/>
              <a:gd name="T46" fmla="*/ 563 w 751"/>
              <a:gd name="T47" fmla="*/ 1033 h 1485"/>
              <a:gd name="T48" fmla="*/ 542 w 751"/>
              <a:gd name="T49" fmla="*/ 956 h 1485"/>
              <a:gd name="T50" fmla="*/ 538 w 751"/>
              <a:gd name="T51" fmla="*/ 926 h 1485"/>
              <a:gd name="T52" fmla="*/ 559 w 751"/>
              <a:gd name="T53" fmla="*/ 909 h 1485"/>
              <a:gd name="T54" fmla="*/ 687 w 751"/>
              <a:gd name="T55" fmla="*/ 751 h 1485"/>
              <a:gd name="T56" fmla="*/ 576 w 751"/>
              <a:gd name="T57" fmla="*/ 602 h 1485"/>
              <a:gd name="T58" fmla="*/ 559 w 751"/>
              <a:gd name="T59" fmla="*/ 585 h 1485"/>
              <a:gd name="T60" fmla="*/ 559 w 751"/>
              <a:gd name="T61" fmla="*/ 559 h 1485"/>
              <a:gd name="T62" fmla="*/ 580 w 751"/>
              <a:gd name="T63" fmla="*/ 474 h 1485"/>
              <a:gd name="T64" fmla="*/ 397 w 751"/>
              <a:gd name="T65" fmla="*/ 290 h 1485"/>
              <a:gd name="T66" fmla="*/ 371 w 751"/>
              <a:gd name="T67" fmla="*/ 282 h 1485"/>
              <a:gd name="T68" fmla="*/ 363 w 751"/>
              <a:gd name="T69" fmla="*/ 256 h 1485"/>
              <a:gd name="T70" fmla="*/ 367 w 751"/>
              <a:gd name="T71" fmla="*/ 222 h 1485"/>
              <a:gd name="T72" fmla="*/ 218 w 751"/>
              <a:gd name="T73" fmla="*/ 60 h 1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51" h="1485">
                <a:moveTo>
                  <a:pt x="218" y="1485"/>
                </a:moveTo>
                <a:cubicBezTo>
                  <a:pt x="98" y="1485"/>
                  <a:pt x="0" y="1387"/>
                  <a:pt x="0" y="1267"/>
                </a:cubicBezTo>
                <a:cubicBezTo>
                  <a:pt x="0" y="218"/>
                  <a:pt x="0" y="218"/>
                  <a:pt x="0" y="218"/>
                </a:cubicBezTo>
                <a:cubicBezTo>
                  <a:pt x="0" y="98"/>
                  <a:pt x="98" y="0"/>
                  <a:pt x="218" y="0"/>
                </a:cubicBezTo>
                <a:cubicBezTo>
                  <a:pt x="337" y="0"/>
                  <a:pt x="435" y="98"/>
                  <a:pt x="435" y="218"/>
                </a:cubicBezTo>
                <a:cubicBezTo>
                  <a:pt x="435" y="222"/>
                  <a:pt x="435" y="226"/>
                  <a:pt x="435" y="231"/>
                </a:cubicBezTo>
                <a:cubicBezTo>
                  <a:pt x="555" y="243"/>
                  <a:pt x="649" y="346"/>
                  <a:pt x="649" y="470"/>
                </a:cubicBezTo>
                <a:cubicBezTo>
                  <a:pt x="649" y="499"/>
                  <a:pt x="644" y="529"/>
                  <a:pt x="632" y="555"/>
                </a:cubicBezTo>
                <a:cubicBezTo>
                  <a:pt x="704" y="593"/>
                  <a:pt x="751" y="666"/>
                  <a:pt x="751" y="751"/>
                </a:cubicBezTo>
                <a:cubicBezTo>
                  <a:pt x="751" y="845"/>
                  <a:pt x="696" y="926"/>
                  <a:pt x="610" y="956"/>
                </a:cubicBezTo>
                <a:cubicBezTo>
                  <a:pt x="619" y="977"/>
                  <a:pt x="623" y="1003"/>
                  <a:pt x="623" y="1028"/>
                </a:cubicBezTo>
                <a:cubicBezTo>
                  <a:pt x="623" y="1135"/>
                  <a:pt x="538" y="1225"/>
                  <a:pt x="431" y="1229"/>
                </a:cubicBezTo>
                <a:cubicBezTo>
                  <a:pt x="435" y="1242"/>
                  <a:pt x="435" y="1255"/>
                  <a:pt x="435" y="1267"/>
                </a:cubicBezTo>
                <a:cubicBezTo>
                  <a:pt x="435" y="1387"/>
                  <a:pt x="337" y="1485"/>
                  <a:pt x="218" y="1485"/>
                </a:cubicBezTo>
                <a:close/>
                <a:moveTo>
                  <a:pt x="218" y="60"/>
                </a:moveTo>
                <a:cubicBezTo>
                  <a:pt x="128" y="60"/>
                  <a:pt x="60" y="132"/>
                  <a:pt x="60" y="218"/>
                </a:cubicBezTo>
                <a:cubicBezTo>
                  <a:pt x="60" y="1267"/>
                  <a:pt x="60" y="1267"/>
                  <a:pt x="60" y="1267"/>
                </a:cubicBezTo>
                <a:cubicBezTo>
                  <a:pt x="60" y="1357"/>
                  <a:pt x="132" y="1425"/>
                  <a:pt x="218" y="1425"/>
                </a:cubicBezTo>
                <a:cubicBezTo>
                  <a:pt x="307" y="1425"/>
                  <a:pt x="376" y="1353"/>
                  <a:pt x="376" y="1267"/>
                </a:cubicBezTo>
                <a:cubicBezTo>
                  <a:pt x="376" y="1246"/>
                  <a:pt x="371" y="1225"/>
                  <a:pt x="363" y="1208"/>
                </a:cubicBezTo>
                <a:cubicBezTo>
                  <a:pt x="359" y="1199"/>
                  <a:pt x="359" y="1186"/>
                  <a:pt x="367" y="1178"/>
                </a:cubicBezTo>
                <a:cubicBezTo>
                  <a:pt x="376" y="1169"/>
                  <a:pt x="384" y="1165"/>
                  <a:pt x="397" y="1169"/>
                </a:cubicBezTo>
                <a:cubicBezTo>
                  <a:pt x="405" y="1169"/>
                  <a:pt x="414" y="1174"/>
                  <a:pt x="423" y="1174"/>
                </a:cubicBezTo>
                <a:cubicBezTo>
                  <a:pt x="499" y="1174"/>
                  <a:pt x="563" y="1110"/>
                  <a:pt x="563" y="1033"/>
                </a:cubicBezTo>
                <a:cubicBezTo>
                  <a:pt x="563" y="1007"/>
                  <a:pt x="555" y="982"/>
                  <a:pt x="542" y="956"/>
                </a:cubicBezTo>
                <a:cubicBezTo>
                  <a:pt x="538" y="947"/>
                  <a:pt x="538" y="939"/>
                  <a:pt x="538" y="926"/>
                </a:cubicBezTo>
                <a:cubicBezTo>
                  <a:pt x="542" y="918"/>
                  <a:pt x="551" y="909"/>
                  <a:pt x="559" y="909"/>
                </a:cubicBezTo>
                <a:cubicBezTo>
                  <a:pt x="636" y="896"/>
                  <a:pt x="687" y="828"/>
                  <a:pt x="687" y="751"/>
                </a:cubicBezTo>
                <a:cubicBezTo>
                  <a:pt x="687" y="683"/>
                  <a:pt x="644" y="623"/>
                  <a:pt x="576" y="602"/>
                </a:cubicBezTo>
                <a:cubicBezTo>
                  <a:pt x="568" y="598"/>
                  <a:pt x="559" y="593"/>
                  <a:pt x="559" y="585"/>
                </a:cubicBezTo>
                <a:cubicBezTo>
                  <a:pt x="555" y="576"/>
                  <a:pt x="555" y="568"/>
                  <a:pt x="559" y="559"/>
                </a:cubicBezTo>
                <a:cubicBezTo>
                  <a:pt x="572" y="534"/>
                  <a:pt x="580" y="504"/>
                  <a:pt x="580" y="474"/>
                </a:cubicBezTo>
                <a:cubicBezTo>
                  <a:pt x="580" y="371"/>
                  <a:pt x="499" y="290"/>
                  <a:pt x="397" y="290"/>
                </a:cubicBezTo>
                <a:cubicBezTo>
                  <a:pt x="388" y="290"/>
                  <a:pt x="376" y="290"/>
                  <a:pt x="371" y="282"/>
                </a:cubicBezTo>
                <a:cubicBezTo>
                  <a:pt x="363" y="273"/>
                  <a:pt x="363" y="265"/>
                  <a:pt x="363" y="256"/>
                </a:cubicBezTo>
                <a:cubicBezTo>
                  <a:pt x="367" y="248"/>
                  <a:pt x="367" y="235"/>
                  <a:pt x="367" y="222"/>
                </a:cubicBezTo>
                <a:cubicBezTo>
                  <a:pt x="376" y="132"/>
                  <a:pt x="307" y="60"/>
                  <a:pt x="218" y="6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195"/>
          <p:cNvSpPr>
            <a:spLocks/>
          </p:cNvSpPr>
          <p:nvPr/>
        </p:nvSpPr>
        <p:spPr bwMode="auto">
          <a:xfrm rot="999053">
            <a:off x="3313762" y="2736606"/>
            <a:ext cx="186279" cy="227027"/>
          </a:xfrm>
          <a:custGeom>
            <a:avLst/>
            <a:gdLst>
              <a:gd name="T0" fmla="*/ 103 w 145"/>
              <a:gd name="T1" fmla="*/ 192 h 192"/>
              <a:gd name="T2" fmla="*/ 90 w 145"/>
              <a:gd name="T3" fmla="*/ 188 h 192"/>
              <a:gd name="T4" fmla="*/ 13 w 145"/>
              <a:gd name="T5" fmla="*/ 26 h 192"/>
              <a:gd name="T6" fmla="*/ 52 w 145"/>
              <a:gd name="T7" fmla="*/ 4 h 192"/>
              <a:gd name="T8" fmla="*/ 73 w 145"/>
              <a:gd name="T9" fmla="*/ 43 h 192"/>
              <a:gd name="T10" fmla="*/ 124 w 145"/>
              <a:gd name="T11" fmla="*/ 137 h 192"/>
              <a:gd name="T12" fmla="*/ 137 w 145"/>
              <a:gd name="T13" fmla="*/ 175 h 192"/>
              <a:gd name="T14" fmla="*/ 103 w 145"/>
              <a:gd name="T1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5" h="192">
                <a:moveTo>
                  <a:pt x="103" y="192"/>
                </a:moveTo>
                <a:cubicBezTo>
                  <a:pt x="99" y="192"/>
                  <a:pt x="94" y="192"/>
                  <a:pt x="90" y="188"/>
                </a:cubicBezTo>
                <a:cubicBezTo>
                  <a:pt x="5" y="137"/>
                  <a:pt x="0" y="60"/>
                  <a:pt x="13" y="26"/>
                </a:cubicBezTo>
                <a:cubicBezTo>
                  <a:pt x="17" y="9"/>
                  <a:pt x="35" y="0"/>
                  <a:pt x="52" y="4"/>
                </a:cubicBezTo>
                <a:cubicBezTo>
                  <a:pt x="69" y="9"/>
                  <a:pt x="77" y="26"/>
                  <a:pt x="73" y="43"/>
                </a:cubicBezTo>
                <a:cubicBezTo>
                  <a:pt x="73" y="47"/>
                  <a:pt x="60" y="98"/>
                  <a:pt x="124" y="137"/>
                </a:cubicBezTo>
                <a:cubicBezTo>
                  <a:pt x="137" y="145"/>
                  <a:pt x="145" y="162"/>
                  <a:pt x="137" y="175"/>
                </a:cubicBezTo>
                <a:cubicBezTo>
                  <a:pt x="124" y="188"/>
                  <a:pt x="111" y="192"/>
                  <a:pt x="103" y="1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196"/>
          <p:cNvSpPr>
            <a:spLocks/>
          </p:cNvSpPr>
          <p:nvPr/>
        </p:nvSpPr>
        <p:spPr bwMode="auto">
          <a:xfrm rot="999053">
            <a:off x="3179115" y="3571838"/>
            <a:ext cx="280874" cy="161539"/>
          </a:xfrm>
          <a:custGeom>
            <a:avLst/>
            <a:gdLst>
              <a:gd name="T0" fmla="*/ 34 w 218"/>
              <a:gd name="T1" fmla="*/ 136 h 136"/>
              <a:gd name="T2" fmla="*/ 17 w 218"/>
              <a:gd name="T3" fmla="*/ 132 h 136"/>
              <a:gd name="T4" fmla="*/ 9 w 218"/>
              <a:gd name="T5" fmla="*/ 89 h 136"/>
              <a:gd name="T6" fmla="*/ 188 w 218"/>
              <a:gd name="T7" fmla="*/ 8 h 136"/>
              <a:gd name="T8" fmla="*/ 214 w 218"/>
              <a:gd name="T9" fmla="*/ 43 h 136"/>
              <a:gd name="T10" fmla="*/ 179 w 218"/>
              <a:gd name="T11" fmla="*/ 68 h 136"/>
              <a:gd name="T12" fmla="*/ 56 w 218"/>
              <a:gd name="T13" fmla="*/ 124 h 136"/>
              <a:gd name="T14" fmla="*/ 34 w 218"/>
              <a:gd name="T15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8" h="136">
                <a:moveTo>
                  <a:pt x="34" y="136"/>
                </a:moveTo>
                <a:cubicBezTo>
                  <a:pt x="30" y="136"/>
                  <a:pt x="22" y="136"/>
                  <a:pt x="17" y="132"/>
                </a:cubicBezTo>
                <a:cubicBezTo>
                  <a:pt x="4" y="124"/>
                  <a:pt x="0" y="102"/>
                  <a:pt x="9" y="89"/>
                </a:cubicBezTo>
                <a:cubicBezTo>
                  <a:pt x="73" y="0"/>
                  <a:pt x="184" y="8"/>
                  <a:pt x="188" y="8"/>
                </a:cubicBezTo>
                <a:cubicBezTo>
                  <a:pt x="205" y="8"/>
                  <a:pt x="218" y="25"/>
                  <a:pt x="214" y="43"/>
                </a:cubicBezTo>
                <a:cubicBezTo>
                  <a:pt x="214" y="60"/>
                  <a:pt x="196" y="68"/>
                  <a:pt x="179" y="68"/>
                </a:cubicBezTo>
                <a:cubicBezTo>
                  <a:pt x="175" y="68"/>
                  <a:pt x="98" y="60"/>
                  <a:pt x="56" y="124"/>
                </a:cubicBezTo>
                <a:cubicBezTo>
                  <a:pt x="56" y="132"/>
                  <a:pt x="47" y="136"/>
                  <a:pt x="34" y="1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197"/>
          <p:cNvSpPr>
            <a:spLocks/>
          </p:cNvSpPr>
          <p:nvPr/>
        </p:nvSpPr>
        <p:spPr bwMode="auto">
          <a:xfrm rot="999053">
            <a:off x="3330645" y="3560433"/>
            <a:ext cx="286695" cy="167360"/>
          </a:xfrm>
          <a:custGeom>
            <a:avLst/>
            <a:gdLst>
              <a:gd name="T0" fmla="*/ 167 w 222"/>
              <a:gd name="T1" fmla="*/ 141 h 141"/>
              <a:gd name="T2" fmla="*/ 9 w 222"/>
              <a:gd name="T3" fmla="*/ 47 h 141"/>
              <a:gd name="T4" fmla="*/ 26 w 222"/>
              <a:gd name="T5" fmla="*/ 8 h 141"/>
              <a:gd name="T6" fmla="*/ 64 w 222"/>
              <a:gd name="T7" fmla="*/ 26 h 141"/>
              <a:gd name="T8" fmla="*/ 184 w 222"/>
              <a:gd name="T9" fmla="*/ 81 h 141"/>
              <a:gd name="T10" fmla="*/ 218 w 222"/>
              <a:gd name="T11" fmla="*/ 107 h 141"/>
              <a:gd name="T12" fmla="*/ 192 w 222"/>
              <a:gd name="T13" fmla="*/ 141 h 141"/>
              <a:gd name="T14" fmla="*/ 167 w 222"/>
              <a:gd name="T15" fmla="*/ 14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22" h="141">
                <a:moveTo>
                  <a:pt x="167" y="141"/>
                </a:moveTo>
                <a:cubicBezTo>
                  <a:pt x="115" y="141"/>
                  <a:pt x="43" y="124"/>
                  <a:pt x="9" y="47"/>
                </a:cubicBezTo>
                <a:cubicBezTo>
                  <a:pt x="0" y="30"/>
                  <a:pt x="9" y="13"/>
                  <a:pt x="26" y="8"/>
                </a:cubicBezTo>
                <a:cubicBezTo>
                  <a:pt x="43" y="0"/>
                  <a:pt x="60" y="8"/>
                  <a:pt x="64" y="26"/>
                </a:cubicBezTo>
                <a:cubicBezTo>
                  <a:pt x="94" y="94"/>
                  <a:pt x="179" y="85"/>
                  <a:pt x="184" y="81"/>
                </a:cubicBezTo>
                <a:cubicBezTo>
                  <a:pt x="201" y="77"/>
                  <a:pt x="213" y="90"/>
                  <a:pt x="218" y="107"/>
                </a:cubicBezTo>
                <a:cubicBezTo>
                  <a:pt x="222" y="124"/>
                  <a:pt x="209" y="136"/>
                  <a:pt x="192" y="141"/>
                </a:cubicBezTo>
                <a:cubicBezTo>
                  <a:pt x="184" y="141"/>
                  <a:pt x="175" y="141"/>
                  <a:pt x="167" y="14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198"/>
          <p:cNvSpPr>
            <a:spLocks/>
          </p:cNvSpPr>
          <p:nvPr/>
        </p:nvSpPr>
        <p:spPr bwMode="auto">
          <a:xfrm rot="999053">
            <a:off x="3054488" y="3217000"/>
            <a:ext cx="231393" cy="356549"/>
          </a:xfrm>
          <a:custGeom>
            <a:avLst/>
            <a:gdLst>
              <a:gd name="T0" fmla="*/ 98 w 179"/>
              <a:gd name="T1" fmla="*/ 303 h 303"/>
              <a:gd name="T2" fmla="*/ 81 w 179"/>
              <a:gd name="T3" fmla="*/ 299 h 303"/>
              <a:gd name="T4" fmla="*/ 72 w 179"/>
              <a:gd name="T5" fmla="*/ 256 h 303"/>
              <a:gd name="T6" fmla="*/ 98 w 179"/>
              <a:gd name="T7" fmla="*/ 119 h 303"/>
              <a:gd name="T8" fmla="*/ 30 w 179"/>
              <a:gd name="T9" fmla="*/ 60 h 303"/>
              <a:gd name="T10" fmla="*/ 4 w 179"/>
              <a:gd name="T11" fmla="*/ 30 h 303"/>
              <a:gd name="T12" fmla="*/ 34 w 179"/>
              <a:gd name="T13" fmla="*/ 0 h 303"/>
              <a:gd name="T14" fmla="*/ 149 w 179"/>
              <a:gd name="T15" fmla="*/ 89 h 303"/>
              <a:gd name="T16" fmla="*/ 119 w 179"/>
              <a:gd name="T17" fmla="*/ 290 h 303"/>
              <a:gd name="T18" fmla="*/ 98 w 179"/>
              <a:gd name="T19" fmla="*/ 303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9" h="303">
                <a:moveTo>
                  <a:pt x="98" y="303"/>
                </a:moveTo>
                <a:cubicBezTo>
                  <a:pt x="94" y="303"/>
                  <a:pt x="85" y="303"/>
                  <a:pt x="81" y="299"/>
                </a:cubicBezTo>
                <a:cubicBezTo>
                  <a:pt x="68" y="290"/>
                  <a:pt x="64" y="273"/>
                  <a:pt x="72" y="256"/>
                </a:cubicBezTo>
                <a:cubicBezTo>
                  <a:pt x="107" y="205"/>
                  <a:pt x="115" y="158"/>
                  <a:pt x="98" y="119"/>
                </a:cubicBezTo>
                <a:cubicBezTo>
                  <a:pt x="81" y="81"/>
                  <a:pt x="38" y="60"/>
                  <a:pt x="30" y="60"/>
                </a:cubicBezTo>
                <a:cubicBezTo>
                  <a:pt x="13" y="60"/>
                  <a:pt x="0" y="47"/>
                  <a:pt x="4" y="30"/>
                </a:cubicBezTo>
                <a:cubicBezTo>
                  <a:pt x="4" y="13"/>
                  <a:pt x="21" y="0"/>
                  <a:pt x="34" y="0"/>
                </a:cubicBezTo>
                <a:cubicBezTo>
                  <a:pt x="55" y="0"/>
                  <a:pt x="119" y="30"/>
                  <a:pt x="149" y="89"/>
                </a:cubicBezTo>
                <a:cubicBezTo>
                  <a:pt x="171" y="128"/>
                  <a:pt x="179" y="196"/>
                  <a:pt x="119" y="290"/>
                </a:cubicBezTo>
                <a:cubicBezTo>
                  <a:pt x="119" y="299"/>
                  <a:pt x="107" y="303"/>
                  <a:pt x="98" y="30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99"/>
          <p:cNvSpPr>
            <a:spLocks/>
          </p:cNvSpPr>
          <p:nvPr/>
        </p:nvSpPr>
        <p:spPr bwMode="auto">
          <a:xfrm rot="999053">
            <a:off x="3008896" y="3777185"/>
            <a:ext cx="296881" cy="170271"/>
          </a:xfrm>
          <a:custGeom>
            <a:avLst/>
            <a:gdLst>
              <a:gd name="T0" fmla="*/ 201 w 231"/>
              <a:gd name="T1" fmla="*/ 145 h 145"/>
              <a:gd name="T2" fmla="*/ 175 w 231"/>
              <a:gd name="T3" fmla="*/ 132 h 145"/>
              <a:gd name="T4" fmla="*/ 47 w 231"/>
              <a:gd name="T5" fmla="*/ 98 h 145"/>
              <a:gd name="T6" fmla="*/ 9 w 231"/>
              <a:gd name="T7" fmla="*/ 85 h 145"/>
              <a:gd name="T8" fmla="*/ 21 w 231"/>
              <a:gd name="T9" fmla="*/ 47 h 145"/>
              <a:gd name="T10" fmla="*/ 222 w 231"/>
              <a:gd name="T11" fmla="*/ 102 h 145"/>
              <a:gd name="T12" fmla="*/ 213 w 231"/>
              <a:gd name="T13" fmla="*/ 145 h 145"/>
              <a:gd name="T14" fmla="*/ 201 w 231"/>
              <a:gd name="T15" fmla="*/ 14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" h="145">
                <a:moveTo>
                  <a:pt x="201" y="145"/>
                </a:moveTo>
                <a:cubicBezTo>
                  <a:pt x="192" y="145"/>
                  <a:pt x="179" y="140"/>
                  <a:pt x="175" y="132"/>
                </a:cubicBezTo>
                <a:cubicBezTo>
                  <a:pt x="171" y="123"/>
                  <a:pt x="128" y="64"/>
                  <a:pt x="47" y="98"/>
                </a:cubicBezTo>
                <a:cubicBezTo>
                  <a:pt x="30" y="106"/>
                  <a:pt x="13" y="98"/>
                  <a:pt x="9" y="85"/>
                </a:cubicBezTo>
                <a:cubicBezTo>
                  <a:pt x="0" y="68"/>
                  <a:pt x="9" y="51"/>
                  <a:pt x="21" y="47"/>
                </a:cubicBezTo>
                <a:cubicBezTo>
                  <a:pt x="124" y="0"/>
                  <a:pt x="201" y="64"/>
                  <a:pt x="222" y="102"/>
                </a:cubicBezTo>
                <a:cubicBezTo>
                  <a:pt x="231" y="115"/>
                  <a:pt x="226" y="136"/>
                  <a:pt x="213" y="145"/>
                </a:cubicBezTo>
                <a:cubicBezTo>
                  <a:pt x="213" y="140"/>
                  <a:pt x="205" y="145"/>
                  <a:pt x="201" y="14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200"/>
          <p:cNvSpPr>
            <a:spLocks/>
          </p:cNvSpPr>
          <p:nvPr/>
        </p:nvSpPr>
        <p:spPr bwMode="auto">
          <a:xfrm rot="999053">
            <a:off x="3198121" y="3743469"/>
            <a:ext cx="154262" cy="211019"/>
          </a:xfrm>
          <a:custGeom>
            <a:avLst/>
            <a:gdLst>
              <a:gd name="T0" fmla="*/ 43 w 119"/>
              <a:gd name="T1" fmla="*/ 179 h 179"/>
              <a:gd name="T2" fmla="*/ 17 w 119"/>
              <a:gd name="T3" fmla="*/ 162 h 179"/>
              <a:gd name="T4" fmla="*/ 68 w 119"/>
              <a:gd name="T5" fmla="*/ 9 h 179"/>
              <a:gd name="T6" fmla="*/ 111 w 119"/>
              <a:gd name="T7" fmla="*/ 17 h 179"/>
              <a:gd name="T8" fmla="*/ 102 w 119"/>
              <a:gd name="T9" fmla="*/ 60 h 179"/>
              <a:gd name="T10" fmla="*/ 68 w 119"/>
              <a:gd name="T11" fmla="*/ 141 h 179"/>
              <a:gd name="T12" fmla="*/ 51 w 119"/>
              <a:gd name="T13" fmla="*/ 179 h 179"/>
              <a:gd name="T14" fmla="*/ 43 w 119"/>
              <a:gd name="T15" fmla="*/ 17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" h="179">
                <a:moveTo>
                  <a:pt x="43" y="179"/>
                </a:moveTo>
                <a:cubicBezTo>
                  <a:pt x="30" y="179"/>
                  <a:pt x="21" y="171"/>
                  <a:pt x="17" y="162"/>
                </a:cubicBezTo>
                <a:cubicBezTo>
                  <a:pt x="4" y="132"/>
                  <a:pt x="0" y="60"/>
                  <a:pt x="68" y="9"/>
                </a:cubicBezTo>
                <a:cubicBezTo>
                  <a:pt x="81" y="0"/>
                  <a:pt x="98" y="0"/>
                  <a:pt x="111" y="17"/>
                </a:cubicBezTo>
                <a:cubicBezTo>
                  <a:pt x="119" y="30"/>
                  <a:pt x="119" y="47"/>
                  <a:pt x="102" y="60"/>
                </a:cubicBezTo>
                <a:cubicBezTo>
                  <a:pt x="51" y="98"/>
                  <a:pt x="68" y="141"/>
                  <a:pt x="68" y="141"/>
                </a:cubicBezTo>
                <a:cubicBezTo>
                  <a:pt x="77" y="158"/>
                  <a:pt x="68" y="175"/>
                  <a:pt x="51" y="179"/>
                </a:cubicBezTo>
                <a:cubicBezTo>
                  <a:pt x="51" y="179"/>
                  <a:pt x="47" y="179"/>
                  <a:pt x="43" y="17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201"/>
          <p:cNvSpPr>
            <a:spLocks/>
          </p:cNvSpPr>
          <p:nvPr/>
        </p:nvSpPr>
        <p:spPr bwMode="auto">
          <a:xfrm rot="999053">
            <a:off x="2870047" y="3884828"/>
            <a:ext cx="251768" cy="145530"/>
          </a:xfrm>
          <a:custGeom>
            <a:avLst/>
            <a:gdLst>
              <a:gd name="T0" fmla="*/ 132 w 196"/>
              <a:gd name="T1" fmla="*/ 123 h 123"/>
              <a:gd name="T2" fmla="*/ 4 w 196"/>
              <a:gd name="T3" fmla="*/ 42 h 123"/>
              <a:gd name="T4" fmla="*/ 21 w 196"/>
              <a:gd name="T5" fmla="*/ 4 h 123"/>
              <a:gd name="T6" fmla="*/ 60 w 196"/>
              <a:gd name="T7" fmla="*/ 21 h 123"/>
              <a:gd name="T8" fmla="*/ 158 w 196"/>
              <a:gd name="T9" fmla="*/ 64 h 123"/>
              <a:gd name="T10" fmla="*/ 192 w 196"/>
              <a:gd name="T11" fmla="*/ 85 h 123"/>
              <a:gd name="T12" fmla="*/ 171 w 196"/>
              <a:gd name="T13" fmla="*/ 119 h 123"/>
              <a:gd name="T14" fmla="*/ 132 w 196"/>
              <a:gd name="T15" fmla="*/ 12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6" h="123">
                <a:moveTo>
                  <a:pt x="132" y="123"/>
                </a:moveTo>
                <a:cubicBezTo>
                  <a:pt x="60" y="123"/>
                  <a:pt x="17" y="72"/>
                  <a:pt x="4" y="42"/>
                </a:cubicBezTo>
                <a:cubicBezTo>
                  <a:pt x="0" y="25"/>
                  <a:pt x="4" y="8"/>
                  <a:pt x="21" y="4"/>
                </a:cubicBezTo>
                <a:cubicBezTo>
                  <a:pt x="38" y="0"/>
                  <a:pt x="56" y="4"/>
                  <a:pt x="60" y="21"/>
                </a:cubicBezTo>
                <a:cubicBezTo>
                  <a:pt x="64" y="25"/>
                  <a:pt x="85" y="76"/>
                  <a:pt x="158" y="64"/>
                </a:cubicBezTo>
                <a:cubicBezTo>
                  <a:pt x="175" y="59"/>
                  <a:pt x="188" y="72"/>
                  <a:pt x="192" y="85"/>
                </a:cubicBezTo>
                <a:cubicBezTo>
                  <a:pt x="196" y="102"/>
                  <a:pt x="184" y="115"/>
                  <a:pt x="171" y="119"/>
                </a:cubicBezTo>
                <a:cubicBezTo>
                  <a:pt x="158" y="123"/>
                  <a:pt x="145" y="123"/>
                  <a:pt x="132" y="12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202"/>
          <p:cNvSpPr>
            <a:spLocks/>
          </p:cNvSpPr>
          <p:nvPr/>
        </p:nvSpPr>
        <p:spPr bwMode="auto">
          <a:xfrm rot="999053">
            <a:off x="3191949" y="2752572"/>
            <a:ext cx="203742" cy="280874"/>
          </a:xfrm>
          <a:custGeom>
            <a:avLst/>
            <a:gdLst>
              <a:gd name="T0" fmla="*/ 34 w 158"/>
              <a:gd name="T1" fmla="*/ 238 h 238"/>
              <a:gd name="T2" fmla="*/ 9 w 158"/>
              <a:gd name="T3" fmla="*/ 226 h 238"/>
              <a:gd name="T4" fmla="*/ 17 w 158"/>
              <a:gd name="T5" fmla="*/ 183 h 238"/>
              <a:gd name="T6" fmla="*/ 86 w 158"/>
              <a:gd name="T7" fmla="*/ 34 h 238"/>
              <a:gd name="T8" fmla="*/ 111 w 158"/>
              <a:gd name="T9" fmla="*/ 0 h 238"/>
              <a:gd name="T10" fmla="*/ 145 w 158"/>
              <a:gd name="T11" fmla="*/ 25 h 238"/>
              <a:gd name="T12" fmla="*/ 52 w 158"/>
              <a:gd name="T13" fmla="*/ 230 h 238"/>
              <a:gd name="T14" fmla="*/ 34 w 158"/>
              <a:gd name="T15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8" h="238">
                <a:moveTo>
                  <a:pt x="34" y="238"/>
                </a:moveTo>
                <a:cubicBezTo>
                  <a:pt x="26" y="238"/>
                  <a:pt x="17" y="234"/>
                  <a:pt x="9" y="226"/>
                </a:cubicBezTo>
                <a:cubicBezTo>
                  <a:pt x="0" y="213"/>
                  <a:pt x="0" y="196"/>
                  <a:pt x="17" y="183"/>
                </a:cubicBezTo>
                <a:cubicBezTo>
                  <a:pt x="94" y="128"/>
                  <a:pt x="86" y="38"/>
                  <a:pt x="86" y="34"/>
                </a:cubicBezTo>
                <a:cubicBezTo>
                  <a:pt x="86" y="17"/>
                  <a:pt x="94" y="4"/>
                  <a:pt x="111" y="0"/>
                </a:cubicBezTo>
                <a:cubicBezTo>
                  <a:pt x="128" y="0"/>
                  <a:pt x="141" y="8"/>
                  <a:pt x="145" y="25"/>
                </a:cubicBezTo>
                <a:cubicBezTo>
                  <a:pt x="145" y="29"/>
                  <a:pt x="158" y="153"/>
                  <a:pt x="52" y="230"/>
                </a:cubicBezTo>
                <a:cubicBezTo>
                  <a:pt x="47" y="238"/>
                  <a:pt x="43" y="238"/>
                  <a:pt x="34" y="2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203"/>
          <p:cNvSpPr>
            <a:spLocks/>
          </p:cNvSpPr>
          <p:nvPr/>
        </p:nvSpPr>
        <p:spPr bwMode="auto">
          <a:xfrm rot="999053">
            <a:off x="3463050" y="3233163"/>
            <a:ext cx="296881" cy="130977"/>
          </a:xfrm>
          <a:custGeom>
            <a:avLst/>
            <a:gdLst>
              <a:gd name="T0" fmla="*/ 30 w 231"/>
              <a:gd name="T1" fmla="*/ 111 h 111"/>
              <a:gd name="T2" fmla="*/ 9 w 231"/>
              <a:gd name="T3" fmla="*/ 98 h 111"/>
              <a:gd name="T4" fmla="*/ 13 w 231"/>
              <a:gd name="T5" fmla="*/ 56 h 111"/>
              <a:gd name="T6" fmla="*/ 205 w 231"/>
              <a:gd name="T7" fmla="*/ 13 h 111"/>
              <a:gd name="T8" fmla="*/ 227 w 231"/>
              <a:gd name="T9" fmla="*/ 47 h 111"/>
              <a:gd name="T10" fmla="*/ 192 w 231"/>
              <a:gd name="T11" fmla="*/ 69 h 111"/>
              <a:gd name="T12" fmla="*/ 52 w 231"/>
              <a:gd name="T13" fmla="*/ 98 h 111"/>
              <a:gd name="T14" fmla="*/ 30 w 231"/>
              <a:gd name="T15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1" h="111">
                <a:moveTo>
                  <a:pt x="30" y="111"/>
                </a:moveTo>
                <a:cubicBezTo>
                  <a:pt x="22" y="111"/>
                  <a:pt x="13" y="107"/>
                  <a:pt x="9" y="98"/>
                </a:cubicBezTo>
                <a:cubicBezTo>
                  <a:pt x="0" y="86"/>
                  <a:pt x="0" y="69"/>
                  <a:pt x="13" y="56"/>
                </a:cubicBezTo>
                <a:cubicBezTo>
                  <a:pt x="69" y="13"/>
                  <a:pt x="137" y="0"/>
                  <a:pt x="205" y="13"/>
                </a:cubicBezTo>
                <a:cubicBezTo>
                  <a:pt x="222" y="17"/>
                  <a:pt x="231" y="34"/>
                  <a:pt x="227" y="47"/>
                </a:cubicBezTo>
                <a:cubicBezTo>
                  <a:pt x="222" y="64"/>
                  <a:pt x="205" y="73"/>
                  <a:pt x="192" y="69"/>
                </a:cubicBezTo>
                <a:cubicBezTo>
                  <a:pt x="146" y="56"/>
                  <a:pt x="94" y="69"/>
                  <a:pt x="52" y="98"/>
                </a:cubicBezTo>
                <a:cubicBezTo>
                  <a:pt x="43" y="111"/>
                  <a:pt x="35" y="111"/>
                  <a:pt x="30" y="11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204"/>
          <p:cNvSpPr>
            <a:spLocks/>
          </p:cNvSpPr>
          <p:nvPr/>
        </p:nvSpPr>
        <p:spPr bwMode="auto">
          <a:xfrm rot="999053">
            <a:off x="3428032" y="3070050"/>
            <a:ext cx="247401" cy="227027"/>
          </a:xfrm>
          <a:custGeom>
            <a:avLst/>
            <a:gdLst>
              <a:gd name="T0" fmla="*/ 162 w 192"/>
              <a:gd name="T1" fmla="*/ 192 h 192"/>
              <a:gd name="T2" fmla="*/ 5 w 192"/>
              <a:gd name="T3" fmla="*/ 38 h 192"/>
              <a:gd name="T4" fmla="*/ 26 w 192"/>
              <a:gd name="T5" fmla="*/ 4 h 192"/>
              <a:gd name="T6" fmla="*/ 60 w 192"/>
              <a:gd name="T7" fmla="*/ 25 h 192"/>
              <a:gd name="T8" fmla="*/ 162 w 192"/>
              <a:gd name="T9" fmla="*/ 136 h 192"/>
              <a:gd name="T10" fmla="*/ 162 w 192"/>
              <a:gd name="T11" fmla="*/ 136 h 192"/>
              <a:gd name="T12" fmla="*/ 192 w 192"/>
              <a:gd name="T13" fmla="*/ 166 h 192"/>
              <a:gd name="T14" fmla="*/ 162 w 192"/>
              <a:gd name="T15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2" h="192">
                <a:moveTo>
                  <a:pt x="162" y="192"/>
                </a:moveTo>
                <a:cubicBezTo>
                  <a:pt x="154" y="192"/>
                  <a:pt x="43" y="188"/>
                  <a:pt x="5" y="38"/>
                </a:cubicBezTo>
                <a:cubicBezTo>
                  <a:pt x="0" y="21"/>
                  <a:pt x="9" y="4"/>
                  <a:pt x="26" y="4"/>
                </a:cubicBezTo>
                <a:cubicBezTo>
                  <a:pt x="43" y="0"/>
                  <a:pt x="60" y="8"/>
                  <a:pt x="60" y="25"/>
                </a:cubicBezTo>
                <a:cubicBezTo>
                  <a:pt x="90" y="136"/>
                  <a:pt x="162" y="136"/>
                  <a:pt x="162" y="136"/>
                </a:cubicBezTo>
                <a:cubicBezTo>
                  <a:pt x="162" y="136"/>
                  <a:pt x="162" y="136"/>
                  <a:pt x="162" y="136"/>
                </a:cubicBezTo>
                <a:cubicBezTo>
                  <a:pt x="179" y="136"/>
                  <a:pt x="192" y="149"/>
                  <a:pt x="192" y="166"/>
                </a:cubicBezTo>
                <a:cubicBezTo>
                  <a:pt x="192" y="175"/>
                  <a:pt x="179" y="192"/>
                  <a:pt x="162" y="19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205"/>
          <p:cNvSpPr>
            <a:spLocks/>
          </p:cNvSpPr>
          <p:nvPr/>
        </p:nvSpPr>
        <p:spPr bwMode="auto">
          <a:xfrm rot="999053">
            <a:off x="3187221" y="3325551"/>
            <a:ext cx="439501" cy="206653"/>
          </a:xfrm>
          <a:custGeom>
            <a:avLst/>
            <a:gdLst>
              <a:gd name="T0" fmla="*/ 34 w 342"/>
              <a:gd name="T1" fmla="*/ 175 h 175"/>
              <a:gd name="T2" fmla="*/ 13 w 342"/>
              <a:gd name="T3" fmla="*/ 166 h 175"/>
              <a:gd name="T4" fmla="*/ 13 w 342"/>
              <a:gd name="T5" fmla="*/ 124 h 175"/>
              <a:gd name="T6" fmla="*/ 320 w 342"/>
              <a:gd name="T7" fmla="*/ 68 h 175"/>
              <a:gd name="T8" fmla="*/ 333 w 342"/>
              <a:gd name="T9" fmla="*/ 107 h 175"/>
              <a:gd name="T10" fmla="*/ 295 w 342"/>
              <a:gd name="T11" fmla="*/ 119 h 175"/>
              <a:gd name="T12" fmla="*/ 56 w 342"/>
              <a:gd name="T13" fmla="*/ 162 h 175"/>
              <a:gd name="T14" fmla="*/ 34 w 342"/>
              <a:gd name="T15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2" h="175">
                <a:moveTo>
                  <a:pt x="34" y="175"/>
                </a:moveTo>
                <a:cubicBezTo>
                  <a:pt x="26" y="175"/>
                  <a:pt x="22" y="171"/>
                  <a:pt x="13" y="166"/>
                </a:cubicBezTo>
                <a:cubicBezTo>
                  <a:pt x="0" y="154"/>
                  <a:pt x="0" y="137"/>
                  <a:pt x="13" y="124"/>
                </a:cubicBezTo>
                <a:cubicBezTo>
                  <a:pt x="60" y="77"/>
                  <a:pt x="184" y="0"/>
                  <a:pt x="320" y="68"/>
                </a:cubicBezTo>
                <a:cubicBezTo>
                  <a:pt x="333" y="77"/>
                  <a:pt x="342" y="94"/>
                  <a:pt x="333" y="107"/>
                </a:cubicBezTo>
                <a:cubicBezTo>
                  <a:pt x="325" y="119"/>
                  <a:pt x="307" y="128"/>
                  <a:pt x="295" y="119"/>
                </a:cubicBezTo>
                <a:cubicBezTo>
                  <a:pt x="162" y="55"/>
                  <a:pt x="60" y="162"/>
                  <a:pt x="56" y="162"/>
                </a:cubicBezTo>
                <a:cubicBezTo>
                  <a:pt x="51" y="171"/>
                  <a:pt x="43" y="175"/>
                  <a:pt x="34" y="17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文本框 232">
            <a:extLst>
              <a:ext uri="{FF2B5EF4-FFF2-40B4-BE49-F238E27FC236}">
                <a16:creationId xmlns:a16="http://schemas.microsoft.com/office/drawing/2014/main" xmlns="" id="{A80D5F7E-44CF-4D07-A823-85EAD2092697}"/>
              </a:ext>
            </a:extLst>
          </p:cNvPr>
          <p:cNvSpPr txBox="1"/>
          <p:nvPr/>
        </p:nvSpPr>
        <p:spPr>
          <a:xfrm>
            <a:off x="4792647" y="1691854"/>
            <a:ext cx="27036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Information</a:t>
            </a:r>
            <a:endParaRPr lang="en-US" altLang="zh-CN" sz="4000" b="1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45" name="任意多边形 244"/>
          <p:cNvSpPr/>
          <p:nvPr/>
        </p:nvSpPr>
        <p:spPr>
          <a:xfrm rot="907247">
            <a:off x="4045667" y="3323682"/>
            <a:ext cx="382451" cy="381288"/>
          </a:xfrm>
          <a:custGeom>
            <a:avLst/>
            <a:gdLst/>
            <a:ahLst/>
            <a:cxnLst/>
            <a:rect l="l" t="t" r="r" b="b"/>
            <a:pathLst>
              <a:path w="243045" h="242306">
                <a:moveTo>
                  <a:pt x="86766" y="0"/>
                </a:moveTo>
                <a:lnTo>
                  <a:pt x="155785" y="0"/>
                </a:lnTo>
                <a:lnTo>
                  <a:pt x="155785" y="87013"/>
                </a:lnTo>
                <a:lnTo>
                  <a:pt x="243045" y="87013"/>
                </a:lnTo>
                <a:lnTo>
                  <a:pt x="243045" y="155786"/>
                </a:lnTo>
                <a:lnTo>
                  <a:pt x="155785" y="155786"/>
                </a:lnTo>
                <a:lnTo>
                  <a:pt x="155785" y="242306"/>
                </a:lnTo>
                <a:lnTo>
                  <a:pt x="86766" y="242306"/>
                </a:lnTo>
                <a:lnTo>
                  <a:pt x="86766" y="155786"/>
                </a:lnTo>
                <a:lnTo>
                  <a:pt x="0" y="155786"/>
                </a:lnTo>
                <a:lnTo>
                  <a:pt x="0" y="87013"/>
                </a:lnTo>
                <a:lnTo>
                  <a:pt x="86766" y="870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任意多边形 245"/>
          <p:cNvSpPr/>
          <p:nvPr/>
        </p:nvSpPr>
        <p:spPr>
          <a:xfrm rot="20686063">
            <a:off x="7823428" y="3334317"/>
            <a:ext cx="382451" cy="381288"/>
          </a:xfrm>
          <a:custGeom>
            <a:avLst/>
            <a:gdLst/>
            <a:ahLst/>
            <a:cxnLst/>
            <a:rect l="l" t="t" r="r" b="b"/>
            <a:pathLst>
              <a:path w="243045" h="242306">
                <a:moveTo>
                  <a:pt x="86766" y="0"/>
                </a:moveTo>
                <a:lnTo>
                  <a:pt x="155785" y="0"/>
                </a:lnTo>
                <a:lnTo>
                  <a:pt x="155785" y="87013"/>
                </a:lnTo>
                <a:lnTo>
                  <a:pt x="243045" y="87013"/>
                </a:lnTo>
                <a:lnTo>
                  <a:pt x="243045" y="155786"/>
                </a:lnTo>
                <a:lnTo>
                  <a:pt x="155785" y="155786"/>
                </a:lnTo>
                <a:lnTo>
                  <a:pt x="155785" y="242306"/>
                </a:lnTo>
                <a:lnTo>
                  <a:pt x="86766" y="242306"/>
                </a:lnTo>
                <a:lnTo>
                  <a:pt x="86766" y="155786"/>
                </a:lnTo>
                <a:lnTo>
                  <a:pt x="0" y="155786"/>
                </a:lnTo>
                <a:lnTo>
                  <a:pt x="0" y="87013"/>
                </a:lnTo>
                <a:lnTo>
                  <a:pt x="86766" y="87013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矩形 249"/>
          <p:cNvSpPr/>
          <p:nvPr/>
        </p:nvSpPr>
        <p:spPr>
          <a:xfrm>
            <a:off x="9052438" y="423047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4"/>
                </a:solidFill>
              </a:rPr>
              <a:t>内容重点</a:t>
            </a:r>
          </a:p>
        </p:txBody>
      </p:sp>
      <p:sp>
        <p:nvSpPr>
          <p:cNvPr id="251" name="矩形 250"/>
          <p:cNvSpPr/>
          <p:nvPr/>
        </p:nvSpPr>
        <p:spPr>
          <a:xfrm>
            <a:off x="2247992" y="425111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</a:rPr>
              <a:t>专业知识</a:t>
            </a:r>
          </a:p>
        </p:txBody>
      </p:sp>
      <p:sp>
        <p:nvSpPr>
          <p:cNvPr id="252" name="矩形 251"/>
          <p:cNvSpPr/>
          <p:nvPr/>
        </p:nvSpPr>
        <p:spPr>
          <a:xfrm>
            <a:off x="5677754" y="252179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999999"/>
                </a:solidFill>
              </a:rPr>
              <a:t>视觉传达</a:t>
            </a:r>
          </a:p>
        </p:txBody>
      </p:sp>
    </p:spTree>
    <p:extLst>
      <p:ext uri="{BB962C8B-B14F-4D97-AF65-F5344CB8AC3E}">
        <p14:creationId xmlns:p14="http://schemas.microsoft.com/office/powerpoint/2010/main" val="332834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/>
          <p:cNvSpPr/>
          <p:nvPr/>
        </p:nvSpPr>
        <p:spPr>
          <a:xfrm>
            <a:off x="0" y="5018089"/>
            <a:ext cx="12192000" cy="18426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xmlns="" id="{ED581F23-3067-4F3B-9587-16B750AD9C8F}"/>
              </a:ext>
            </a:extLst>
          </p:cNvPr>
          <p:cNvSpPr txBox="1"/>
          <p:nvPr/>
        </p:nvSpPr>
        <p:spPr>
          <a:xfrm>
            <a:off x="3220429" y="5472392"/>
            <a:ext cx="7746504" cy="1348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solidFill>
                  <a:schemeClr val="bg1"/>
                </a:solidFill>
              </a:rPr>
              <a:t>上面两个例子让我们把单纯的文字和视觉设计做对比</a:t>
            </a:r>
            <a:r>
              <a:rPr lang="zh-CN" altLang="en-US" sz="2000" spc="300" dirty="0" smtClean="0">
                <a:solidFill>
                  <a:schemeClr val="bg1"/>
                </a:solidFill>
              </a:rPr>
              <a:t>，</a:t>
            </a:r>
            <a:endParaRPr lang="en-US" altLang="zh-CN" sz="2000" spc="300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000" spc="300" dirty="0" smtClean="0">
                <a:solidFill>
                  <a:schemeClr val="bg1"/>
                </a:solidFill>
              </a:rPr>
              <a:t>明显</a:t>
            </a:r>
            <a:r>
              <a:rPr lang="zh-CN" altLang="en-US" sz="2800" b="1" spc="300" dirty="0">
                <a:solidFill>
                  <a:schemeClr val="bg1"/>
                </a:solidFill>
              </a:rPr>
              <a:t>图文并茂的信息让人印象深刻。</a:t>
            </a:r>
            <a:endParaRPr lang="en-US" altLang="zh-CN" sz="2800" b="1" spc="3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US" altLang="zh-CN" sz="2000" b="1" spc="300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D581F23-3067-4F3B-9587-16B750AD9C8F}"/>
              </a:ext>
            </a:extLst>
          </p:cNvPr>
          <p:cNvSpPr txBox="1"/>
          <p:nvPr/>
        </p:nvSpPr>
        <p:spPr>
          <a:xfrm>
            <a:off x="3549648" y="491440"/>
            <a:ext cx="50921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accent1"/>
                </a:solidFill>
              </a:defRPr>
            </a:lvl1pPr>
          </a:lstStyle>
          <a:p>
            <a:r>
              <a:rPr lang="zh-CN" altLang="en-US" sz="3200" dirty="0"/>
              <a:t>让我们看直观的两个例子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3304661" y="386521"/>
            <a:ext cx="5746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3304661" y="1172875"/>
            <a:ext cx="574674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7658146" y="1755774"/>
            <a:ext cx="2652713" cy="2655889"/>
            <a:chOff x="7658146" y="1755774"/>
            <a:chExt cx="2652713" cy="2655889"/>
          </a:xfrm>
        </p:grpSpPr>
        <p:sp>
          <p:nvSpPr>
            <p:cNvPr id="118" name="Freeform 14"/>
            <p:cNvSpPr>
              <a:spLocks/>
            </p:cNvSpPr>
            <p:nvPr/>
          </p:nvSpPr>
          <p:spPr bwMode="auto">
            <a:xfrm>
              <a:off x="8697959" y="1768475"/>
              <a:ext cx="1612900" cy="2643188"/>
            </a:xfrm>
            <a:custGeom>
              <a:avLst/>
              <a:gdLst>
                <a:gd name="T0" fmla="*/ 177 w 498"/>
                <a:gd name="T1" fmla="*/ 221 h 816"/>
                <a:gd name="T2" fmla="*/ 177 w 498"/>
                <a:gd name="T3" fmla="*/ 221 h 816"/>
                <a:gd name="T4" fmla="*/ 172 w 498"/>
                <a:gd name="T5" fmla="*/ 385 h 816"/>
                <a:gd name="T6" fmla="*/ 172 w 498"/>
                <a:gd name="T7" fmla="*/ 385 h 816"/>
                <a:gd name="T8" fmla="*/ 154 w 498"/>
                <a:gd name="T9" fmla="*/ 515 h 816"/>
                <a:gd name="T10" fmla="*/ 129 w 498"/>
                <a:gd name="T11" fmla="*/ 574 h 816"/>
                <a:gd name="T12" fmla="*/ 126 w 498"/>
                <a:gd name="T13" fmla="*/ 580 h 816"/>
                <a:gd name="T14" fmla="*/ 126 w 498"/>
                <a:gd name="T15" fmla="*/ 580 h 816"/>
                <a:gd name="T16" fmla="*/ 100 w 498"/>
                <a:gd name="T17" fmla="*/ 622 h 816"/>
                <a:gd name="T18" fmla="*/ 0 w 498"/>
                <a:gd name="T19" fmla="*/ 727 h 816"/>
                <a:gd name="T20" fmla="*/ 3 w 498"/>
                <a:gd name="T21" fmla="*/ 754 h 816"/>
                <a:gd name="T22" fmla="*/ 9 w 498"/>
                <a:gd name="T23" fmla="*/ 754 h 816"/>
                <a:gd name="T24" fmla="*/ 62 w 498"/>
                <a:gd name="T25" fmla="*/ 816 h 816"/>
                <a:gd name="T26" fmla="*/ 236 w 498"/>
                <a:gd name="T27" fmla="*/ 565 h 816"/>
                <a:gd name="T28" fmla="*/ 413 w 498"/>
                <a:gd name="T29" fmla="*/ 808 h 816"/>
                <a:gd name="T30" fmla="*/ 498 w 498"/>
                <a:gd name="T31" fmla="*/ 718 h 816"/>
                <a:gd name="T32" fmla="*/ 288 w 498"/>
                <a:gd name="T33" fmla="*/ 476 h 816"/>
                <a:gd name="T34" fmla="*/ 278 w 498"/>
                <a:gd name="T35" fmla="*/ 385 h 816"/>
                <a:gd name="T36" fmla="*/ 271 w 498"/>
                <a:gd name="T37" fmla="*/ 385 h 816"/>
                <a:gd name="T38" fmla="*/ 274 w 498"/>
                <a:gd name="T39" fmla="*/ 279 h 816"/>
                <a:gd name="T40" fmla="*/ 276 w 498"/>
                <a:gd name="T41" fmla="*/ 0 h 816"/>
                <a:gd name="T42" fmla="*/ 177 w 498"/>
                <a:gd name="T43" fmla="*/ 0 h 816"/>
                <a:gd name="T44" fmla="*/ 177 w 498"/>
                <a:gd name="T45" fmla="*/ 221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98" h="816">
                  <a:moveTo>
                    <a:pt x="177" y="221"/>
                  </a:moveTo>
                  <a:cubicBezTo>
                    <a:pt x="177" y="221"/>
                    <a:pt x="177" y="221"/>
                    <a:pt x="177" y="221"/>
                  </a:cubicBezTo>
                  <a:cubicBezTo>
                    <a:pt x="176" y="285"/>
                    <a:pt x="175" y="339"/>
                    <a:pt x="172" y="385"/>
                  </a:cubicBezTo>
                  <a:cubicBezTo>
                    <a:pt x="172" y="385"/>
                    <a:pt x="172" y="385"/>
                    <a:pt x="172" y="385"/>
                  </a:cubicBezTo>
                  <a:cubicBezTo>
                    <a:pt x="168" y="447"/>
                    <a:pt x="163" y="497"/>
                    <a:pt x="154" y="515"/>
                  </a:cubicBezTo>
                  <a:cubicBezTo>
                    <a:pt x="154" y="515"/>
                    <a:pt x="147" y="540"/>
                    <a:pt x="129" y="574"/>
                  </a:cubicBezTo>
                  <a:cubicBezTo>
                    <a:pt x="128" y="576"/>
                    <a:pt x="127" y="578"/>
                    <a:pt x="126" y="580"/>
                  </a:cubicBezTo>
                  <a:cubicBezTo>
                    <a:pt x="126" y="580"/>
                    <a:pt x="126" y="580"/>
                    <a:pt x="126" y="580"/>
                  </a:cubicBezTo>
                  <a:cubicBezTo>
                    <a:pt x="119" y="595"/>
                    <a:pt x="110" y="609"/>
                    <a:pt x="100" y="622"/>
                  </a:cubicBezTo>
                  <a:cubicBezTo>
                    <a:pt x="77" y="657"/>
                    <a:pt x="44" y="694"/>
                    <a:pt x="0" y="727"/>
                  </a:cubicBezTo>
                  <a:cubicBezTo>
                    <a:pt x="3" y="754"/>
                    <a:pt x="3" y="754"/>
                    <a:pt x="3" y="754"/>
                  </a:cubicBezTo>
                  <a:cubicBezTo>
                    <a:pt x="9" y="754"/>
                    <a:pt x="9" y="754"/>
                    <a:pt x="9" y="754"/>
                  </a:cubicBezTo>
                  <a:cubicBezTo>
                    <a:pt x="25" y="772"/>
                    <a:pt x="43" y="793"/>
                    <a:pt x="62" y="816"/>
                  </a:cubicBezTo>
                  <a:cubicBezTo>
                    <a:pt x="142" y="746"/>
                    <a:pt x="200" y="663"/>
                    <a:pt x="236" y="565"/>
                  </a:cubicBezTo>
                  <a:cubicBezTo>
                    <a:pt x="267" y="660"/>
                    <a:pt x="326" y="741"/>
                    <a:pt x="413" y="808"/>
                  </a:cubicBezTo>
                  <a:cubicBezTo>
                    <a:pt x="436" y="784"/>
                    <a:pt x="464" y="754"/>
                    <a:pt x="498" y="718"/>
                  </a:cubicBezTo>
                  <a:cubicBezTo>
                    <a:pt x="397" y="661"/>
                    <a:pt x="327" y="581"/>
                    <a:pt x="288" y="476"/>
                  </a:cubicBezTo>
                  <a:cubicBezTo>
                    <a:pt x="288" y="476"/>
                    <a:pt x="282" y="460"/>
                    <a:pt x="278" y="385"/>
                  </a:cubicBezTo>
                  <a:cubicBezTo>
                    <a:pt x="271" y="385"/>
                    <a:pt x="271" y="385"/>
                    <a:pt x="271" y="385"/>
                  </a:cubicBezTo>
                  <a:cubicBezTo>
                    <a:pt x="272" y="351"/>
                    <a:pt x="273" y="316"/>
                    <a:pt x="274" y="279"/>
                  </a:cubicBezTo>
                  <a:cubicBezTo>
                    <a:pt x="273" y="211"/>
                    <a:pt x="273" y="120"/>
                    <a:pt x="276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77" y="0"/>
                    <a:pt x="179" y="105"/>
                    <a:pt x="177" y="22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5"/>
            <p:cNvSpPr>
              <a:spLocks/>
            </p:cNvSpPr>
            <p:nvPr/>
          </p:nvSpPr>
          <p:spPr bwMode="auto">
            <a:xfrm>
              <a:off x="9105946" y="36480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任意多边形 123"/>
            <p:cNvSpPr>
              <a:spLocks/>
            </p:cNvSpPr>
            <p:nvPr/>
          </p:nvSpPr>
          <p:spPr bwMode="auto">
            <a:xfrm>
              <a:off x="7658146" y="1755774"/>
              <a:ext cx="2611438" cy="2490788"/>
            </a:xfrm>
            <a:custGeom>
              <a:avLst/>
              <a:gdLst>
                <a:gd name="connsiteX0" fmla="*/ 1933643 w 2611438"/>
                <a:gd name="connsiteY0" fmla="*/ 438150 h 2490788"/>
                <a:gd name="connsiteX1" fmla="*/ 2478473 w 2611438"/>
                <a:gd name="connsiteY1" fmla="*/ 438150 h 2490788"/>
                <a:gd name="connsiteX2" fmla="*/ 2478473 w 2611438"/>
                <a:gd name="connsiteY2" fmla="*/ 1259795 h 2490788"/>
                <a:gd name="connsiteX3" fmla="*/ 2611438 w 2611438"/>
                <a:gd name="connsiteY3" fmla="*/ 1259795 h 2490788"/>
                <a:gd name="connsiteX4" fmla="*/ 2611438 w 2611438"/>
                <a:gd name="connsiteY4" fmla="*/ 1554163 h 2490788"/>
                <a:gd name="connsiteX5" fmla="*/ 1972559 w 2611438"/>
                <a:gd name="connsiteY5" fmla="*/ 1554163 h 2490788"/>
                <a:gd name="connsiteX6" fmla="*/ 1940129 w 2611438"/>
                <a:gd name="connsiteY6" fmla="*/ 1259795 h 2490788"/>
                <a:gd name="connsiteX7" fmla="*/ 2167142 w 2611438"/>
                <a:gd name="connsiteY7" fmla="*/ 1259795 h 2490788"/>
                <a:gd name="connsiteX8" fmla="*/ 2167142 w 2611438"/>
                <a:gd name="connsiteY8" fmla="*/ 729284 h 2490788"/>
                <a:gd name="connsiteX9" fmla="*/ 1930400 w 2611438"/>
                <a:gd name="connsiteY9" fmla="*/ 729284 h 2490788"/>
                <a:gd name="connsiteX10" fmla="*/ 1308100 w 2611438"/>
                <a:gd name="connsiteY10" fmla="*/ 438150 h 2490788"/>
                <a:gd name="connsiteX11" fmla="*/ 1612900 w 2611438"/>
                <a:gd name="connsiteY11" fmla="*/ 438150 h 2490788"/>
                <a:gd name="connsiteX12" fmla="*/ 1612900 w 2611438"/>
                <a:gd name="connsiteY12" fmla="*/ 728663 h 2490788"/>
                <a:gd name="connsiteX13" fmla="*/ 1308100 w 2611438"/>
                <a:gd name="connsiteY13" fmla="*/ 728663 h 2490788"/>
                <a:gd name="connsiteX14" fmla="*/ 255912 w 2611438"/>
                <a:gd name="connsiteY14" fmla="*/ 0 h 2490788"/>
                <a:gd name="connsiteX15" fmla="*/ 579853 w 2611438"/>
                <a:gd name="connsiteY15" fmla="*/ 55063 h 2490788"/>
                <a:gd name="connsiteX16" fmla="*/ 515065 w 2611438"/>
                <a:gd name="connsiteY16" fmla="*/ 304466 h 2490788"/>
                <a:gd name="connsiteX17" fmla="*/ 1240691 w 2611438"/>
                <a:gd name="connsiteY17" fmla="*/ 304466 h 2490788"/>
                <a:gd name="connsiteX18" fmla="*/ 1240691 w 2611438"/>
                <a:gd name="connsiteY18" fmla="*/ 608931 h 2490788"/>
                <a:gd name="connsiteX19" fmla="*/ 855202 w 2611438"/>
                <a:gd name="connsiteY19" fmla="*/ 608931 h 2490788"/>
                <a:gd name="connsiteX20" fmla="*/ 855202 w 2611438"/>
                <a:gd name="connsiteY20" fmla="*/ 1026762 h 2490788"/>
                <a:gd name="connsiteX21" fmla="*/ 1292521 w 2611438"/>
                <a:gd name="connsiteY21" fmla="*/ 1026762 h 2490788"/>
                <a:gd name="connsiteX22" fmla="*/ 1292521 w 2611438"/>
                <a:gd name="connsiteY22" fmla="*/ 1259970 h 2490788"/>
                <a:gd name="connsiteX23" fmla="*/ 1597025 w 2611438"/>
                <a:gd name="connsiteY23" fmla="*/ 1259970 h 2490788"/>
                <a:gd name="connsiteX24" fmla="*/ 1567870 w 2611438"/>
                <a:gd name="connsiteY24" fmla="*/ 1554718 h 2490788"/>
                <a:gd name="connsiteX25" fmla="*/ 1269845 w 2611438"/>
                <a:gd name="connsiteY25" fmla="*/ 1554718 h 2490788"/>
                <a:gd name="connsiteX26" fmla="*/ 1269845 w 2611438"/>
                <a:gd name="connsiteY26" fmla="*/ 1331228 h 2490788"/>
                <a:gd name="connsiteX27" fmla="*/ 855202 w 2611438"/>
                <a:gd name="connsiteY27" fmla="*/ 1331228 h 2490788"/>
                <a:gd name="connsiteX28" fmla="*/ 855202 w 2611438"/>
                <a:gd name="connsiteY28" fmla="*/ 2150694 h 2490788"/>
                <a:gd name="connsiteX29" fmla="*/ 1010693 w 2611438"/>
                <a:gd name="connsiteY29" fmla="*/ 2137738 h 2490788"/>
                <a:gd name="connsiteX30" fmla="*/ 1010693 w 2611438"/>
                <a:gd name="connsiteY30" fmla="*/ 1509372 h 2490788"/>
                <a:gd name="connsiteX31" fmla="*/ 1260127 w 2611438"/>
                <a:gd name="connsiteY31" fmla="*/ 1509372 h 2490788"/>
                <a:gd name="connsiteX32" fmla="*/ 1260127 w 2611438"/>
                <a:gd name="connsiteY32" fmla="*/ 2160411 h 2490788"/>
                <a:gd name="connsiteX33" fmla="*/ 1039848 w 2611438"/>
                <a:gd name="connsiteY33" fmla="*/ 2367706 h 2490788"/>
                <a:gd name="connsiteX34" fmla="*/ 1049566 w 2611438"/>
                <a:gd name="connsiteY34" fmla="*/ 2455159 h 2490788"/>
                <a:gd name="connsiteX35" fmla="*/ 93942 w 2611438"/>
                <a:gd name="connsiteY35" fmla="*/ 2490788 h 2490788"/>
                <a:gd name="connsiteX36" fmla="*/ 93942 w 2611438"/>
                <a:gd name="connsiteY36" fmla="*/ 1502894 h 2490788"/>
                <a:gd name="connsiteX37" fmla="*/ 369292 w 2611438"/>
                <a:gd name="connsiteY37" fmla="*/ 1502894 h 2490788"/>
                <a:gd name="connsiteX38" fmla="*/ 369292 w 2611438"/>
                <a:gd name="connsiteY38" fmla="*/ 2170128 h 2490788"/>
                <a:gd name="connsiteX39" fmla="*/ 521543 w 2611438"/>
                <a:gd name="connsiteY39" fmla="*/ 2160411 h 2490788"/>
                <a:gd name="connsiteX40" fmla="*/ 521543 w 2611438"/>
                <a:gd name="connsiteY40" fmla="*/ 1331228 h 2490788"/>
                <a:gd name="connsiteX41" fmla="*/ 0 w 2611438"/>
                <a:gd name="connsiteY41" fmla="*/ 1331228 h 2490788"/>
                <a:gd name="connsiteX42" fmla="*/ 0 w 2611438"/>
                <a:gd name="connsiteY42" fmla="*/ 1026762 h 2490788"/>
                <a:gd name="connsiteX43" fmla="*/ 521543 w 2611438"/>
                <a:gd name="connsiteY43" fmla="*/ 1026762 h 2490788"/>
                <a:gd name="connsiteX44" fmla="*/ 521543 w 2611438"/>
                <a:gd name="connsiteY44" fmla="*/ 608931 h 2490788"/>
                <a:gd name="connsiteX45" fmla="*/ 424361 w 2611438"/>
                <a:gd name="connsiteY45" fmla="*/ 608931 h 2490788"/>
                <a:gd name="connsiteX46" fmla="*/ 288307 w 2611438"/>
                <a:gd name="connsiteY46" fmla="*/ 955504 h 2490788"/>
                <a:gd name="connsiteX47" fmla="*/ 3239 w 2611438"/>
                <a:gd name="connsiteY47" fmla="*/ 842139 h 2490788"/>
                <a:gd name="connsiteX48" fmla="*/ 255912 w 2611438"/>
                <a:gd name="connsiteY48" fmla="*/ 0 h 249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611438" h="2490788">
                  <a:moveTo>
                    <a:pt x="1933643" y="438150"/>
                  </a:moveTo>
                  <a:cubicBezTo>
                    <a:pt x="2478473" y="438150"/>
                    <a:pt x="2478473" y="438150"/>
                    <a:pt x="2478473" y="438150"/>
                  </a:cubicBezTo>
                  <a:cubicBezTo>
                    <a:pt x="2478473" y="1259795"/>
                    <a:pt x="2478473" y="1259795"/>
                    <a:pt x="2478473" y="1259795"/>
                  </a:cubicBezTo>
                  <a:cubicBezTo>
                    <a:pt x="2611438" y="1259795"/>
                    <a:pt x="2611438" y="1259795"/>
                    <a:pt x="2611438" y="1259795"/>
                  </a:cubicBezTo>
                  <a:cubicBezTo>
                    <a:pt x="2611438" y="1554163"/>
                    <a:pt x="2611438" y="1554163"/>
                    <a:pt x="2611438" y="1554163"/>
                  </a:cubicBezTo>
                  <a:cubicBezTo>
                    <a:pt x="1972559" y="1554163"/>
                    <a:pt x="1972559" y="1554163"/>
                    <a:pt x="1972559" y="1554163"/>
                  </a:cubicBezTo>
                  <a:cubicBezTo>
                    <a:pt x="1972559" y="1554163"/>
                    <a:pt x="1953101" y="1502406"/>
                    <a:pt x="1940129" y="1259795"/>
                  </a:cubicBezTo>
                  <a:cubicBezTo>
                    <a:pt x="2167142" y="1259795"/>
                    <a:pt x="2167142" y="1259795"/>
                    <a:pt x="2167142" y="1259795"/>
                  </a:cubicBezTo>
                  <a:cubicBezTo>
                    <a:pt x="2167142" y="729284"/>
                    <a:pt x="2167142" y="729284"/>
                    <a:pt x="2167142" y="729284"/>
                  </a:cubicBezTo>
                  <a:cubicBezTo>
                    <a:pt x="1930400" y="729284"/>
                    <a:pt x="1930400" y="729284"/>
                    <a:pt x="1930400" y="729284"/>
                  </a:cubicBezTo>
                  <a:close/>
                  <a:moveTo>
                    <a:pt x="1308100" y="438150"/>
                  </a:moveTo>
                  <a:lnTo>
                    <a:pt x="1612900" y="438150"/>
                  </a:lnTo>
                  <a:lnTo>
                    <a:pt x="1612900" y="728663"/>
                  </a:lnTo>
                  <a:lnTo>
                    <a:pt x="1308100" y="728663"/>
                  </a:lnTo>
                  <a:close/>
                  <a:moveTo>
                    <a:pt x="255912" y="0"/>
                  </a:moveTo>
                  <a:cubicBezTo>
                    <a:pt x="255912" y="0"/>
                    <a:pt x="255912" y="0"/>
                    <a:pt x="579853" y="55063"/>
                  </a:cubicBezTo>
                  <a:cubicBezTo>
                    <a:pt x="557177" y="142516"/>
                    <a:pt x="537740" y="226730"/>
                    <a:pt x="515065" y="304466"/>
                  </a:cubicBezTo>
                  <a:cubicBezTo>
                    <a:pt x="515065" y="304466"/>
                    <a:pt x="515065" y="304466"/>
                    <a:pt x="1240691" y="304466"/>
                  </a:cubicBezTo>
                  <a:cubicBezTo>
                    <a:pt x="1240691" y="304466"/>
                    <a:pt x="1240691" y="304466"/>
                    <a:pt x="1240691" y="608931"/>
                  </a:cubicBezTo>
                  <a:cubicBezTo>
                    <a:pt x="1240691" y="608931"/>
                    <a:pt x="1240691" y="608931"/>
                    <a:pt x="855202" y="608931"/>
                  </a:cubicBezTo>
                  <a:cubicBezTo>
                    <a:pt x="855202" y="608931"/>
                    <a:pt x="855202" y="608931"/>
                    <a:pt x="855202" y="1026762"/>
                  </a:cubicBezTo>
                  <a:cubicBezTo>
                    <a:pt x="855202" y="1026762"/>
                    <a:pt x="855202" y="1026762"/>
                    <a:pt x="1292521" y="1026762"/>
                  </a:cubicBezTo>
                  <a:cubicBezTo>
                    <a:pt x="1292521" y="1026762"/>
                    <a:pt x="1292521" y="1026762"/>
                    <a:pt x="1292521" y="1259970"/>
                  </a:cubicBezTo>
                  <a:cubicBezTo>
                    <a:pt x="1292521" y="1259970"/>
                    <a:pt x="1292521" y="1259970"/>
                    <a:pt x="1597025" y="1259970"/>
                  </a:cubicBezTo>
                  <a:lnTo>
                    <a:pt x="1567870" y="1554718"/>
                  </a:lnTo>
                  <a:cubicBezTo>
                    <a:pt x="1567870" y="1554718"/>
                    <a:pt x="1567870" y="1554718"/>
                    <a:pt x="1269845" y="1554718"/>
                  </a:cubicBezTo>
                  <a:cubicBezTo>
                    <a:pt x="1269845" y="1554718"/>
                    <a:pt x="1269845" y="1554718"/>
                    <a:pt x="1269845" y="1331228"/>
                  </a:cubicBezTo>
                  <a:cubicBezTo>
                    <a:pt x="1269845" y="1331228"/>
                    <a:pt x="1269845" y="1331228"/>
                    <a:pt x="855202" y="1331228"/>
                  </a:cubicBezTo>
                  <a:cubicBezTo>
                    <a:pt x="855202" y="1331228"/>
                    <a:pt x="855202" y="1331228"/>
                    <a:pt x="855202" y="2150694"/>
                  </a:cubicBezTo>
                  <a:cubicBezTo>
                    <a:pt x="855202" y="2150694"/>
                    <a:pt x="855202" y="2150694"/>
                    <a:pt x="1010693" y="2137738"/>
                  </a:cubicBezTo>
                  <a:cubicBezTo>
                    <a:pt x="1010693" y="2137738"/>
                    <a:pt x="1010693" y="2137738"/>
                    <a:pt x="1010693" y="1509372"/>
                  </a:cubicBezTo>
                  <a:cubicBezTo>
                    <a:pt x="1010693" y="1509372"/>
                    <a:pt x="1010693" y="1509372"/>
                    <a:pt x="1260127" y="1509372"/>
                  </a:cubicBezTo>
                  <a:cubicBezTo>
                    <a:pt x="1260127" y="1509372"/>
                    <a:pt x="1260127" y="1509372"/>
                    <a:pt x="1260127" y="2160411"/>
                  </a:cubicBezTo>
                  <a:cubicBezTo>
                    <a:pt x="1299000" y="2118304"/>
                    <a:pt x="1182381" y="2260819"/>
                    <a:pt x="1039848" y="2367706"/>
                  </a:cubicBezTo>
                  <a:cubicBezTo>
                    <a:pt x="1039848" y="2367706"/>
                    <a:pt x="1039848" y="2367706"/>
                    <a:pt x="1049566" y="2455159"/>
                  </a:cubicBezTo>
                  <a:cubicBezTo>
                    <a:pt x="1049566" y="2455159"/>
                    <a:pt x="1049566" y="2455159"/>
                    <a:pt x="93942" y="2490788"/>
                  </a:cubicBezTo>
                  <a:cubicBezTo>
                    <a:pt x="93942" y="2490788"/>
                    <a:pt x="93942" y="2490788"/>
                    <a:pt x="93942" y="1502894"/>
                  </a:cubicBezTo>
                  <a:cubicBezTo>
                    <a:pt x="93942" y="1502894"/>
                    <a:pt x="93942" y="1502894"/>
                    <a:pt x="369292" y="1502894"/>
                  </a:cubicBezTo>
                  <a:cubicBezTo>
                    <a:pt x="369292" y="1502894"/>
                    <a:pt x="369292" y="1502894"/>
                    <a:pt x="369292" y="2170128"/>
                  </a:cubicBezTo>
                  <a:cubicBezTo>
                    <a:pt x="369292" y="2170128"/>
                    <a:pt x="369292" y="2170128"/>
                    <a:pt x="521543" y="2160411"/>
                  </a:cubicBezTo>
                  <a:cubicBezTo>
                    <a:pt x="521543" y="2160411"/>
                    <a:pt x="521543" y="2160411"/>
                    <a:pt x="521543" y="1331228"/>
                  </a:cubicBezTo>
                  <a:cubicBezTo>
                    <a:pt x="521543" y="1331228"/>
                    <a:pt x="521543" y="1331228"/>
                    <a:pt x="0" y="1331228"/>
                  </a:cubicBezTo>
                  <a:cubicBezTo>
                    <a:pt x="0" y="1331228"/>
                    <a:pt x="0" y="1331228"/>
                    <a:pt x="0" y="1026762"/>
                  </a:cubicBezTo>
                  <a:cubicBezTo>
                    <a:pt x="0" y="1026762"/>
                    <a:pt x="0" y="1026762"/>
                    <a:pt x="521543" y="1026762"/>
                  </a:cubicBezTo>
                  <a:cubicBezTo>
                    <a:pt x="521543" y="1026762"/>
                    <a:pt x="521543" y="1026762"/>
                    <a:pt x="521543" y="608931"/>
                  </a:cubicBezTo>
                  <a:cubicBezTo>
                    <a:pt x="521543" y="608931"/>
                    <a:pt x="521543" y="608931"/>
                    <a:pt x="424361" y="608931"/>
                  </a:cubicBezTo>
                  <a:cubicBezTo>
                    <a:pt x="379010" y="741730"/>
                    <a:pt x="333658" y="858334"/>
                    <a:pt x="288307" y="955504"/>
                  </a:cubicBezTo>
                  <a:cubicBezTo>
                    <a:pt x="197603" y="906919"/>
                    <a:pt x="103661" y="871290"/>
                    <a:pt x="3239" y="842139"/>
                  </a:cubicBezTo>
                  <a:cubicBezTo>
                    <a:pt x="110139" y="595975"/>
                    <a:pt x="194364" y="317422"/>
                    <a:pt x="2559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2" name="Freeform 18"/>
            <p:cNvSpPr>
              <a:spLocks/>
            </p:cNvSpPr>
            <p:nvPr/>
          </p:nvSpPr>
          <p:spPr bwMode="auto">
            <a:xfrm>
              <a:off x="8966246" y="2193925"/>
              <a:ext cx="304800" cy="290513"/>
            </a:xfrm>
            <a:custGeom>
              <a:avLst/>
              <a:gdLst>
                <a:gd name="T0" fmla="*/ 192 w 192"/>
                <a:gd name="T1" fmla="*/ 0 h 183"/>
                <a:gd name="T2" fmla="*/ 0 w 192"/>
                <a:gd name="T3" fmla="*/ 0 h 183"/>
                <a:gd name="T4" fmla="*/ 0 w 192"/>
                <a:gd name="T5" fmla="*/ 183 h 183"/>
                <a:gd name="T6" fmla="*/ 192 w 192"/>
                <a:gd name="T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183">
                  <a:moveTo>
                    <a:pt x="192" y="0"/>
                  </a:moveTo>
                  <a:lnTo>
                    <a:pt x="0" y="0"/>
                  </a:lnTo>
                  <a:lnTo>
                    <a:pt x="0" y="183"/>
                  </a:lnTo>
                  <a:lnTo>
                    <a:pt x="192" y="18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7658146" y="2762250"/>
              <a:ext cx="1305719" cy="3278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矩形 125"/>
            <p:cNvSpPr/>
            <p:nvPr/>
          </p:nvSpPr>
          <p:spPr>
            <a:xfrm>
              <a:off x="8175671" y="2362200"/>
              <a:ext cx="342900" cy="1549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39404" y="1798462"/>
            <a:ext cx="5134583" cy="2758676"/>
            <a:chOff x="1757253" y="2331244"/>
            <a:chExt cx="3908848" cy="2100121"/>
          </a:xfrm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1757253" y="3694041"/>
              <a:ext cx="763815" cy="391473"/>
            </a:xfrm>
            <a:custGeom>
              <a:avLst/>
              <a:gdLst>
                <a:gd name="T0" fmla="*/ 219 w 219"/>
                <a:gd name="T1" fmla="*/ 0 h 112"/>
                <a:gd name="T2" fmla="*/ 0 w 219"/>
                <a:gd name="T3" fmla="*/ 0 h 112"/>
                <a:gd name="T4" fmla="*/ 0 w 219"/>
                <a:gd name="T5" fmla="*/ 112 h 112"/>
                <a:gd name="T6" fmla="*/ 117 w 219"/>
                <a:gd name="T7" fmla="*/ 112 h 112"/>
                <a:gd name="T8" fmla="*/ 219 w 219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112">
                  <a:moveTo>
                    <a:pt x="21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0" y="48"/>
                    <a:pt x="163" y="8"/>
                    <a:pt x="21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2622615" y="3694041"/>
              <a:ext cx="1342194" cy="391473"/>
            </a:xfrm>
            <a:custGeom>
              <a:avLst/>
              <a:gdLst>
                <a:gd name="T0" fmla="*/ 0 w 385"/>
                <a:gd name="T1" fmla="*/ 0 h 112"/>
                <a:gd name="T2" fmla="*/ 102 w 385"/>
                <a:gd name="T3" fmla="*/ 112 h 112"/>
                <a:gd name="T4" fmla="*/ 245 w 385"/>
                <a:gd name="T5" fmla="*/ 112 h 112"/>
                <a:gd name="T6" fmla="*/ 288 w 385"/>
                <a:gd name="T7" fmla="*/ 35 h 112"/>
                <a:gd name="T8" fmla="*/ 361 w 385"/>
                <a:gd name="T9" fmla="*/ 33 h 112"/>
                <a:gd name="T10" fmla="*/ 385 w 385"/>
                <a:gd name="T11" fmla="*/ 0 h 112"/>
                <a:gd name="T12" fmla="*/ 0 w 385"/>
                <a:gd name="T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5" h="112">
                  <a:moveTo>
                    <a:pt x="0" y="0"/>
                  </a:moveTo>
                  <a:cubicBezTo>
                    <a:pt x="56" y="8"/>
                    <a:pt x="99" y="48"/>
                    <a:pt x="102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88" y="35"/>
                    <a:pt x="288" y="35"/>
                    <a:pt x="288" y="35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85" y="0"/>
                    <a:pt x="385" y="0"/>
                    <a:pt x="3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2220840" y="3729362"/>
              <a:ext cx="702003" cy="702003"/>
            </a:xfrm>
            <a:custGeom>
              <a:avLst/>
              <a:gdLst>
                <a:gd name="T0" fmla="*/ 101 w 201"/>
                <a:gd name="T1" fmla="*/ 0 h 201"/>
                <a:gd name="T2" fmla="*/ 0 w 201"/>
                <a:gd name="T3" fmla="*/ 101 h 201"/>
                <a:gd name="T4" fmla="*/ 101 w 201"/>
                <a:gd name="T5" fmla="*/ 201 h 201"/>
                <a:gd name="T6" fmla="*/ 201 w 201"/>
                <a:gd name="T7" fmla="*/ 101 h 201"/>
                <a:gd name="T8" fmla="*/ 101 w 201"/>
                <a:gd name="T9" fmla="*/ 0 h 201"/>
                <a:gd name="T10" fmla="*/ 101 w 201"/>
                <a:gd name="T11" fmla="*/ 142 h 201"/>
                <a:gd name="T12" fmla="*/ 59 w 201"/>
                <a:gd name="T13" fmla="*/ 101 h 201"/>
                <a:gd name="T14" fmla="*/ 101 w 201"/>
                <a:gd name="T15" fmla="*/ 59 h 201"/>
                <a:gd name="T16" fmla="*/ 142 w 201"/>
                <a:gd name="T17" fmla="*/ 101 h 201"/>
                <a:gd name="T18" fmla="*/ 101 w 201"/>
                <a:gd name="T19" fmla="*/ 14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101" y="0"/>
                  </a:moveTo>
                  <a:cubicBezTo>
                    <a:pt x="45" y="0"/>
                    <a:pt x="0" y="45"/>
                    <a:pt x="0" y="101"/>
                  </a:cubicBezTo>
                  <a:cubicBezTo>
                    <a:pt x="0" y="156"/>
                    <a:pt x="45" y="201"/>
                    <a:pt x="101" y="201"/>
                  </a:cubicBezTo>
                  <a:cubicBezTo>
                    <a:pt x="156" y="201"/>
                    <a:pt x="201" y="156"/>
                    <a:pt x="201" y="101"/>
                  </a:cubicBezTo>
                  <a:cubicBezTo>
                    <a:pt x="201" y="45"/>
                    <a:pt x="156" y="0"/>
                    <a:pt x="101" y="0"/>
                  </a:cubicBezTo>
                  <a:close/>
                  <a:moveTo>
                    <a:pt x="101" y="142"/>
                  </a:moveTo>
                  <a:cubicBezTo>
                    <a:pt x="78" y="142"/>
                    <a:pt x="59" y="124"/>
                    <a:pt x="59" y="101"/>
                  </a:cubicBezTo>
                  <a:cubicBezTo>
                    <a:pt x="59" y="78"/>
                    <a:pt x="78" y="59"/>
                    <a:pt x="101" y="59"/>
                  </a:cubicBezTo>
                  <a:cubicBezTo>
                    <a:pt x="123" y="59"/>
                    <a:pt x="142" y="78"/>
                    <a:pt x="142" y="101"/>
                  </a:cubicBezTo>
                  <a:cubicBezTo>
                    <a:pt x="142" y="124"/>
                    <a:pt x="123" y="142"/>
                    <a:pt x="101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3835300" y="3729362"/>
              <a:ext cx="700531" cy="702003"/>
            </a:xfrm>
            <a:custGeom>
              <a:avLst/>
              <a:gdLst>
                <a:gd name="T0" fmla="*/ 100 w 201"/>
                <a:gd name="T1" fmla="*/ 0 h 201"/>
                <a:gd name="T2" fmla="*/ 0 w 201"/>
                <a:gd name="T3" fmla="*/ 101 h 201"/>
                <a:gd name="T4" fmla="*/ 100 w 201"/>
                <a:gd name="T5" fmla="*/ 201 h 201"/>
                <a:gd name="T6" fmla="*/ 201 w 201"/>
                <a:gd name="T7" fmla="*/ 101 h 201"/>
                <a:gd name="T8" fmla="*/ 100 w 201"/>
                <a:gd name="T9" fmla="*/ 0 h 201"/>
                <a:gd name="T10" fmla="*/ 100 w 201"/>
                <a:gd name="T11" fmla="*/ 142 h 201"/>
                <a:gd name="T12" fmla="*/ 59 w 201"/>
                <a:gd name="T13" fmla="*/ 101 h 201"/>
                <a:gd name="T14" fmla="*/ 100 w 201"/>
                <a:gd name="T15" fmla="*/ 59 h 201"/>
                <a:gd name="T16" fmla="*/ 141 w 201"/>
                <a:gd name="T17" fmla="*/ 101 h 201"/>
                <a:gd name="T18" fmla="*/ 100 w 201"/>
                <a:gd name="T19" fmla="*/ 14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1" h="201">
                  <a:moveTo>
                    <a:pt x="100" y="0"/>
                  </a:moveTo>
                  <a:cubicBezTo>
                    <a:pt x="45" y="0"/>
                    <a:pt x="0" y="45"/>
                    <a:pt x="0" y="101"/>
                  </a:cubicBezTo>
                  <a:cubicBezTo>
                    <a:pt x="0" y="156"/>
                    <a:pt x="45" y="201"/>
                    <a:pt x="100" y="201"/>
                  </a:cubicBezTo>
                  <a:cubicBezTo>
                    <a:pt x="156" y="201"/>
                    <a:pt x="201" y="156"/>
                    <a:pt x="201" y="101"/>
                  </a:cubicBezTo>
                  <a:cubicBezTo>
                    <a:pt x="201" y="45"/>
                    <a:pt x="156" y="0"/>
                    <a:pt x="100" y="0"/>
                  </a:cubicBezTo>
                  <a:close/>
                  <a:moveTo>
                    <a:pt x="100" y="142"/>
                  </a:moveTo>
                  <a:cubicBezTo>
                    <a:pt x="78" y="142"/>
                    <a:pt x="59" y="124"/>
                    <a:pt x="59" y="101"/>
                  </a:cubicBezTo>
                  <a:cubicBezTo>
                    <a:pt x="59" y="78"/>
                    <a:pt x="78" y="59"/>
                    <a:pt x="100" y="59"/>
                  </a:cubicBezTo>
                  <a:cubicBezTo>
                    <a:pt x="123" y="59"/>
                    <a:pt x="141" y="78"/>
                    <a:pt x="141" y="101"/>
                  </a:cubicBezTo>
                  <a:cubicBezTo>
                    <a:pt x="141" y="124"/>
                    <a:pt x="123" y="142"/>
                    <a:pt x="100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4706549" y="3729362"/>
              <a:ext cx="704947" cy="702003"/>
            </a:xfrm>
            <a:custGeom>
              <a:avLst/>
              <a:gdLst>
                <a:gd name="T0" fmla="*/ 101 w 202"/>
                <a:gd name="T1" fmla="*/ 0 h 201"/>
                <a:gd name="T2" fmla="*/ 0 w 202"/>
                <a:gd name="T3" fmla="*/ 101 h 201"/>
                <a:gd name="T4" fmla="*/ 101 w 202"/>
                <a:gd name="T5" fmla="*/ 201 h 201"/>
                <a:gd name="T6" fmla="*/ 202 w 202"/>
                <a:gd name="T7" fmla="*/ 101 h 201"/>
                <a:gd name="T8" fmla="*/ 101 w 202"/>
                <a:gd name="T9" fmla="*/ 0 h 201"/>
                <a:gd name="T10" fmla="*/ 101 w 202"/>
                <a:gd name="T11" fmla="*/ 142 h 201"/>
                <a:gd name="T12" fmla="*/ 60 w 202"/>
                <a:gd name="T13" fmla="*/ 101 h 201"/>
                <a:gd name="T14" fmla="*/ 101 w 202"/>
                <a:gd name="T15" fmla="*/ 59 h 201"/>
                <a:gd name="T16" fmla="*/ 142 w 202"/>
                <a:gd name="T17" fmla="*/ 101 h 201"/>
                <a:gd name="T18" fmla="*/ 101 w 202"/>
                <a:gd name="T19" fmla="*/ 14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201">
                  <a:moveTo>
                    <a:pt x="101" y="0"/>
                  </a:moveTo>
                  <a:cubicBezTo>
                    <a:pt x="45" y="0"/>
                    <a:pt x="0" y="45"/>
                    <a:pt x="0" y="101"/>
                  </a:cubicBezTo>
                  <a:cubicBezTo>
                    <a:pt x="0" y="156"/>
                    <a:pt x="45" y="201"/>
                    <a:pt x="101" y="201"/>
                  </a:cubicBezTo>
                  <a:cubicBezTo>
                    <a:pt x="157" y="201"/>
                    <a:pt x="202" y="156"/>
                    <a:pt x="202" y="101"/>
                  </a:cubicBezTo>
                  <a:cubicBezTo>
                    <a:pt x="202" y="45"/>
                    <a:pt x="157" y="0"/>
                    <a:pt x="101" y="0"/>
                  </a:cubicBezTo>
                  <a:close/>
                  <a:moveTo>
                    <a:pt x="101" y="142"/>
                  </a:moveTo>
                  <a:cubicBezTo>
                    <a:pt x="78" y="142"/>
                    <a:pt x="60" y="124"/>
                    <a:pt x="60" y="101"/>
                  </a:cubicBezTo>
                  <a:cubicBezTo>
                    <a:pt x="60" y="78"/>
                    <a:pt x="78" y="59"/>
                    <a:pt x="101" y="59"/>
                  </a:cubicBezTo>
                  <a:cubicBezTo>
                    <a:pt x="124" y="59"/>
                    <a:pt x="142" y="78"/>
                    <a:pt x="142" y="101"/>
                  </a:cubicBezTo>
                  <a:cubicBezTo>
                    <a:pt x="142" y="124"/>
                    <a:pt x="124" y="142"/>
                    <a:pt x="101" y="1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 10"/>
            <p:cNvSpPr>
              <a:spLocks/>
            </p:cNvSpPr>
            <p:nvPr/>
          </p:nvSpPr>
          <p:spPr bwMode="auto">
            <a:xfrm>
              <a:off x="1757253" y="2522564"/>
              <a:ext cx="1280383" cy="1087589"/>
            </a:xfrm>
            <a:custGeom>
              <a:avLst/>
              <a:gdLst>
                <a:gd name="T0" fmla="*/ 82 w 367"/>
                <a:gd name="T1" fmla="*/ 0 h 311"/>
                <a:gd name="T2" fmla="*/ 0 w 367"/>
                <a:gd name="T3" fmla="*/ 190 h 311"/>
                <a:gd name="T4" fmla="*/ 0 w 367"/>
                <a:gd name="T5" fmla="*/ 311 h 311"/>
                <a:gd name="T6" fmla="*/ 124 w 367"/>
                <a:gd name="T7" fmla="*/ 311 h 311"/>
                <a:gd name="T8" fmla="*/ 234 w 367"/>
                <a:gd name="T9" fmla="*/ 273 h 311"/>
                <a:gd name="T10" fmla="*/ 344 w 367"/>
                <a:gd name="T11" fmla="*/ 311 h 311"/>
                <a:gd name="T12" fmla="*/ 367 w 367"/>
                <a:gd name="T13" fmla="*/ 311 h 311"/>
                <a:gd name="T14" fmla="*/ 367 w 367"/>
                <a:gd name="T15" fmla="*/ 0 h 311"/>
                <a:gd name="T16" fmla="*/ 82 w 367"/>
                <a:gd name="T17" fmla="*/ 0 h 311"/>
                <a:gd name="T18" fmla="*/ 311 w 367"/>
                <a:gd name="T19" fmla="*/ 150 h 311"/>
                <a:gd name="T20" fmla="*/ 111 w 367"/>
                <a:gd name="T21" fmla="*/ 208 h 311"/>
                <a:gd name="T22" fmla="*/ 111 w 367"/>
                <a:gd name="T23" fmla="*/ 272 h 311"/>
                <a:gd name="T24" fmla="*/ 40 w 367"/>
                <a:gd name="T25" fmla="*/ 272 h 311"/>
                <a:gd name="T26" fmla="*/ 40 w 367"/>
                <a:gd name="T27" fmla="*/ 209 h 311"/>
                <a:gd name="T28" fmla="*/ 115 w 367"/>
                <a:gd name="T29" fmla="*/ 30 h 311"/>
                <a:gd name="T30" fmla="*/ 311 w 367"/>
                <a:gd name="T31" fmla="*/ 30 h 311"/>
                <a:gd name="T32" fmla="*/ 311 w 367"/>
                <a:gd name="T33" fmla="*/ 15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311">
                  <a:moveTo>
                    <a:pt x="82" y="0"/>
                  </a:moveTo>
                  <a:cubicBezTo>
                    <a:pt x="0" y="190"/>
                    <a:pt x="0" y="190"/>
                    <a:pt x="0" y="190"/>
                  </a:cubicBezTo>
                  <a:cubicBezTo>
                    <a:pt x="0" y="311"/>
                    <a:pt x="0" y="311"/>
                    <a:pt x="0" y="311"/>
                  </a:cubicBezTo>
                  <a:cubicBezTo>
                    <a:pt x="124" y="311"/>
                    <a:pt x="124" y="311"/>
                    <a:pt x="124" y="311"/>
                  </a:cubicBezTo>
                  <a:cubicBezTo>
                    <a:pt x="154" y="287"/>
                    <a:pt x="192" y="273"/>
                    <a:pt x="234" y="273"/>
                  </a:cubicBezTo>
                  <a:cubicBezTo>
                    <a:pt x="275" y="273"/>
                    <a:pt x="313" y="287"/>
                    <a:pt x="344" y="311"/>
                  </a:cubicBezTo>
                  <a:cubicBezTo>
                    <a:pt x="367" y="311"/>
                    <a:pt x="367" y="311"/>
                    <a:pt x="367" y="311"/>
                  </a:cubicBezTo>
                  <a:cubicBezTo>
                    <a:pt x="367" y="0"/>
                    <a:pt x="367" y="0"/>
                    <a:pt x="367" y="0"/>
                  </a:cubicBezTo>
                  <a:lnTo>
                    <a:pt x="82" y="0"/>
                  </a:lnTo>
                  <a:close/>
                  <a:moveTo>
                    <a:pt x="311" y="150"/>
                  </a:moveTo>
                  <a:cubicBezTo>
                    <a:pt x="111" y="208"/>
                    <a:pt x="111" y="208"/>
                    <a:pt x="111" y="208"/>
                  </a:cubicBezTo>
                  <a:cubicBezTo>
                    <a:pt x="111" y="272"/>
                    <a:pt x="111" y="272"/>
                    <a:pt x="111" y="272"/>
                  </a:cubicBezTo>
                  <a:cubicBezTo>
                    <a:pt x="40" y="272"/>
                    <a:pt x="40" y="272"/>
                    <a:pt x="40" y="272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311" y="30"/>
                    <a:pt x="311" y="30"/>
                    <a:pt x="311" y="30"/>
                  </a:cubicBezTo>
                  <a:lnTo>
                    <a:pt x="311" y="1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 11"/>
            <p:cNvSpPr>
              <a:spLocks/>
            </p:cNvSpPr>
            <p:nvPr/>
          </p:nvSpPr>
          <p:spPr bwMode="auto">
            <a:xfrm>
              <a:off x="2033933" y="3543927"/>
              <a:ext cx="1080231" cy="485662"/>
            </a:xfrm>
            <a:custGeom>
              <a:avLst/>
              <a:gdLst>
                <a:gd name="T0" fmla="*/ 40 w 310"/>
                <a:gd name="T1" fmla="*/ 139 h 139"/>
                <a:gd name="T2" fmla="*/ 155 w 310"/>
                <a:gd name="T3" fmla="*/ 41 h 139"/>
                <a:gd name="T4" fmla="*/ 270 w 310"/>
                <a:gd name="T5" fmla="*/ 139 h 139"/>
                <a:gd name="T6" fmla="*/ 310 w 310"/>
                <a:gd name="T7" fmla="*/ 139 h 139"/>
                <a:gd name="T8" fmla="*/ 155 w 310"/>
                <a:gd name="T9" fmla="*/ 0 h 139"/>
                <a:gd name="T10" fmla="*/ 0 w 310"/>
                <a:gd name="T11" fmla="*/ 139 h 139"/>
                <a:gd name="T12" fmla="*/ 40 w 310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0" h="139">
                  <a:moveTo>
                    <a:pt x="40" y="139"/>
                  </a:moveTo>
                  <a:cubicBezTo>
                    <a:pt x="48" y="83"/>
                    <a:pt x="96" y="41"/>
                    <a:pt x="155" y="41"/>
                  </a:cubicBezTo>
                  <a:cubicBezTo>
                    <a:pt x="213" y="41"/>
                    <a:pt x="261" y="83"/>
                    <a:pt x="270" y="139"/>
                  </a:cubicBezTo>
                  <a:cubicBezTo>
                    <a:pt x="310" y="139"/>
                    <a:pt x="310" y="139"/>
                    <a:pt x="310" y="139"/>
                  </a:cubicBezTo>
                  <a:cubicBezTo>
                    <a:pt x="301" y="59"/>
                    <a:pt x="235" y="0"/>
                    <a:pt x="155" y="0"/>
                  </a:cubicBezTo>
                  <a:cubicBezTo>
                    <a:pt x="75" y="0"/>
                    <a:pt x="9" y="59"/>
                    <a:pt x="0" y="139"/>
                  </a:cubicBezTo>
                  <a:lnTo>
                    <a:pt x="40" y="13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 12"/>
            <p:cNvSpPr>
              <a:spLocks/>
            </p:cNvSpPr>
            <p:nvPr/>
          </p:nvSpPr>
          <p:spPr bwMode="auto">
            <a:xfrm>
              <a:off x="4265037" y="3694041"/>
              <a:ext cx="718192" cy="279624"/>
            </a:xfrm>
            <a:custGeom>
              <a:avLst/>
              <a:gdLst>
                <a:gd name="T0" fmla="*/ 90 w 206"/>
                <a:gd name="T1" fmla="*/ 80 h 80"/>
                <a:gd name="T2" fmla="*/ 116 w 206"/>
                <a:gd name="T3" fmla="*/ 80 h 80"/>
                <a:gd name="T4" fmla="*/ 206 w 206"/>
                <a:gd name="T5" fmla="*/ 0 h 80"/>
                <a:gd name="T6" fmla="*/ 0 w 206"/>
                <a:gd name="T7" fmla="*/ 0 h 80"/>
                <a:gd name="T8" fmla="*/ 90 w 206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80">
                  <a:moveTo>
                    <a:pt x="90" y="80"/>
                  </a:moveTo>
                  <a:cubicBezTo>
                    <a:pt x="116" y="80"/>
                    <a:pt x="116" y="80"/>
                    <a:pt x="116" y="80"/>
                  </a:cubicBezTo>
                  <a:cubicBezTo>
                    <a:pt x="129" y="40"/>
                    <a:pt x="163" y="8"/>
                    <a:pt x="20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3" y="8"/>
                    <a:pt x="77" y="40"/>
                    <a:pt x="90" y="8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5136286" y="3694041"/>
              <a:ext cx="316417" cy="279624"/>
            </a:xfrm>
            <a:custGeom>
              <a:avLst/>
              <a:gdLst>
                <a:gd name="T0" fmla="*/ 0 w 91"/>
                <a:gd name="T1" fmla="*/ 0 h 80"/>
                <a:gd name="T2" fmla="*/ 90 w 91"/>
                <a:gd name="T3" fmla="*/ 80 h 80"/>
                <a:gd name="T4" fmla="*/ 91 w 91"/>
                <a:gd name="T5" fmla="*/ 80 h 80"/>
                <a:gd name="T6" fmla="*/ 91 w 91"/>
                <a:gd name="T7" fmla="*/ 0 h 80"/>
                <a:gd name="T8" fmla="*/ 0 w 91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80">
                  <a:moveTo>
                    <a:pt x="0" y="0"/>
                  </a:moveTo>
                  <a:cubicBezTo>
                    <a:pt x="43" y="8"/>
                    <a:pt x="77" y="40"/>
                    <a:pt x="90" y="80"/>
                  </a:cubicBezTo>
                  <a:cubicBezTo>
                    <a:pt x="91" y="80"/>
                    <a:pt x="91" y="80"/>
                    <a:pt x="91" y="80"/>
                  </a:cubicBezTo>
                  <a:cubicBezTo>
                    <a:pt x="91" y="0"/>
                    <a:pt x="91" y="0"/>
                    <a:pt x="9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ValueShape1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693F9990-2409-4CF5-89C0-E597738CC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9184" y="2331244"/>
              <a:ext cx="2526917" cy="1250948"/>
            </a:xfrm>
            <a:custGeom>
              <a:avLst/>
              <a:gdLst>
                <a:gd name="connsiteX0" fmla="*/ 0 w 2526917"/>
                <a:gd name="connsiteY0" fmla="*/ 0 h 1250948"/>
                <a:gd name="connsiteX1" fmla="*/ 201624 w 2526917"/>
                <a:gd name="connsiteY1" fmla="*/ 0 h 1250948"/>
                <a:gd name="connsiteX2" fmla="*/ 344380 w 2526917"/>
                <a:gd name="connsiteY2" fmla="*/ 135397 h 1250948"/>
                <a:gd name="connsiteX3" fmla="*/ 2070689 w 2526917"/>
                <a:gd name="connsiteY3" fmla="*/ 135397 h 1250948"/>
                <a:gd name="connsiteX4" fmla="*/ 2035368 w 2526917"/>
                <a:gd name="connsiteY4" fmla="*/ 51510 h 1250948"/>
                <a:gd name="connsiteX5" fmla="*/ 2157519 w 2526917"/>
                <a:gd name="connsiteY5" fmla="*/ 51510 h 1250948"/>
                <a:gd name="connsiteX6" fmla="*/ 2526917 w 2526917"/>
                <a:gd name="connsiteY6" fmla="*/ 866834 h 1250948"/>
                <a:gd name="connsiteX7" fmla="*/ 2345897 w 2526917"/>
                <a:gd name="connsiteY7" fmla="*/ 1250948 h 1250948"/>
                <a:gd name="connsiteX8" fmla="*/ 357625 w 2526917"/>
                <a:gd name="connsiteY8" fmla="*/ 1250948 h 1250948"/>
                <a:gd name="connsiteX9" fmla="*/ 0 w 2526917"/>
                <a:gd name="connsiteY9" fmla="*/ 84271 h 1250948"/>
                <a:gd name="connsiteX10" fmla="*/ 0 w 2526917"/>
                <a:gd name="connsiteY10" fmla="*/ 0 h 12509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526917" h="1250948">
                  <a:moveTo>
                    <a:pt x="0" y="0"/>
                  </a:moveTo>
                  <a:lnTo>
                    <a:pt x="201624" y="0"/>
                  </a:lnTo>
                  <a:lnTo>
                    <a:pt x="344380" y="135397"/>
                  </a:lnTo>
                  <a:lnTo>
                    <a:pt x="2070689" y="135397"/>
                  </a:lnTo>
                  <a:lnTo>
                    <a:pt x="2035368" y="51510"/>
                  </a:lnTo>
                  <a:lnTo>
                    <a:pt x="2157519" y="51510"/>
                  </a:lnTo>
                  <a:lnTo>
                    <a:pt x="2526917" y="866834"/>
                  </a:lnTo>
                  <a:lnTo>
                    <a:pt x="2345897" y="1250948"/>
                  </a:lnTo>
                  <a:lnTo>
                    <a:pt x="357625" y="1250948"/>
                  </a:lnTo>
                  <a:lnTo>
                    <a:pt x="0" y="84271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100000">
                  <a:schemeClr val="lt1">
                    <a:lumMod val="85000"/>
                  </a:schemeClr>
                </a:gs>
                <a:gs pos="25000">
                  <a:schemeClr val="accent2"/>
                </a:gs>
                <a:gs pos="250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ex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ExtraShape">
              <a:extLst>
                <a:ext uri="{FF2B5EF4-FFF2-40B4-BE49-F238E27FC236}">
                  <a16:creationId xmlns:a16="http://schemas.microsoft.com/office/drawing/2014/main" xmlns:lc="http://schemas.openxmlformats.org/drawingml/2006/lockedCanvas" xmlns="" id="{B8C8FE02-29D8-4F7C-AD9B-55B835C8EE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0049" y="2331245"/>
              <a:ext cx="799135" cy="84271"/>
            </a:xfrm>
            <a:custGeom>
              <a:avLst/>
              <a:gdLst>
                <a:gd name="connsiteX0" fmla="*/ 0 w 799135"/>
                <a:gd name="connsiteY0" fmla="*/ 0 h 84271"/>
                <a:gd name="connsiteX1" fmla="*/ 799135 w 799135"/>
                <a:gd name="connsiteY1" fmla="*/ 0 h 84271"/>
                <a:gd name="connsiteX2" fmla="*/ 799135 w 799135"/>
                <a:gd name="connsiteY2" fmla="*/ 84271 h 84271"/>
                <a:gd name="connsiteX3" fmla="*/ 797664 w 799135"/>
                <a:gd name="connsiteY3" fmla="*/ 79472 h 84271"/>
                <a:gd name="connsiteX4" fmla="*/ 0 w 799135"/>
                <a:gd name="connsiteY4" fmla="*/ 79472 h 84271"/>
                <a:gd name="connsiteX5" fmla="*/ 0 w 799135"/>
                <a:gd name="connsiteY5" fmla="*/ 0 h 84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9135" h="84271">
                  <a:moveTo>
                    <a:pt x="0" y="0"/>
                  </a:moveTo>
                  <a:lnTo>
                    <a:pt x="799135" y="0"/>
                  </a:lnTo>
                  <a:lnTo>
                    <a:pt x="799135" y="84271"/>
                  </a:lnTo>
                  <a:lnTo>
                    <a:pt x="797664" y="79472"/>
                  </a:lnTo>
                  <a:lnTo>
                    <a:pt x="0" y="794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 15"/>
            <p:cNvSpPr>
              <a:spLocks/>
            </p:cNvSpPr>
            <p:nvPr/>
          </p:nvSpPr>
          <p:spPr bwMode="auto">
            <a:xfrm>
              <a:off x="3121523" y="3109775"/>
              <a:ext cx="267850" cy="457700"/>
            </a:xfrm>
            <a:custGeom>
              <a:avLst/>
              <a:gdLst>
                <a:gd name="T0" fmla="*/ 0 w 182"/>
                <a:gd name="T1" fmla="*/ 0 h 311"/>
                <a:gd name="T2" fmla="*/ 0 w 182"/>
                <a:gd name="T3" fmla="*/ 311 h 311"/>
                <a:gd name="T4" fmla="*/ 182 w 182"/>
                <a:gd name="T5" fmla="*/ 307 h 311"/>
                <a:gd name="T6" fmla="*/ 83 w 182"/>
                <a:gd name="T7" fmla="*/ 0 h 311"/>
                <a:gd name="T8" fmla="*/ 0 w 182"/>
                <a:gd name="T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11">
                  <a:moveTo>
                    <a:pt x="0" y="0"/>
                  </a:moveTo>
                  <a:lnTo>
                    <a:pt x="0" y="311"/>
                  </a:lnTo>
                  <a:lnTo>
                    <a:pt x="182" y="307"/>
                  </a:lnTo>
                  <a:lnTo>
                    <a:pt x="8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4173042" y="1678533"/>
            <a:ext cx="1500188" cy="1500188"/>
          </a:xfrm>
          <a:custGeom>
            <a:avLst/>
            <a:gdLst>
              <a:gd name="T0" fmla="*/ 1638 w 3277"/>
              <a:gd name="T1" fmla="*/ 0 h 3277"/>
              <a:gd name="T2" fmla="*/ 0 w 3277"/>
              <a:gd name="T3" fmla="*/ 1638 h 3277"/>
              <a:gd name="T4" fmla="*/ 1638 w 3277"/>
              <a:gd name="T5" fmla="*/ 3277 h 3277"/>
              <a:gd name="T6" fmla="*/ 3277 w 3277"/>
              <a:gd name="T7" fmla="*/ 1638 h 3277"/>
              <a:gd name="T8" fmla="*/ 1638 w 3277"/>
              <a:gd name="T9" fmla="*/ 0 h 3277"/>
              <a:gd name="T10" fmla="*/ 1637 w 3277"/>
              <a:gd name="T11" fmla="*/ 2713 h 3277"/>
              <a:gd name="T12" fmla="*/ 1440 w 3277"/>
              <a:gd name="T13" fmla="*/ 2517 h 3277"/>
              <a:gd name="T14" fmla="*/ 1637 w 3277"/>
              <a:gd name="T15" fmla="*/ 2320 h 3277"/>
              <a:gd name="T16" fmla="*/ 1833 w 3277"/>
              <a:gd name="T17" fmla="*/ 2517 h 3277"/>
              <a:gd name="T18" fmla="*/ 1637 w 3277"/>
              <a:gd name="T19" fmla="*/ 2713 h 3277"/>
              <a:gd name="T20" fmla="*/ 1837 w 3277"/>
              <a:gd name="T21" fmla="*/ 1935 h 3277"/>
              <a:gd name="T22" fmla="*/ 1640 w 3277"/>
              <a:gd name="T23" fmla="*/ 2132 h 3277"/>
              <a:gd name="T24" fmla="*/ 1443 w 3277"/>
              <a:gd name="T25" fmla="*/ 1935 h 3277"/>
              <a:gd name="T26" fmla="*/ 1443 w 3277"/>
              <a:gd name="T27" fmla="*/ 755 h 3277"/>
              <a:gd name="T28" fmla="*/ 1640 w 3277"/>
              <a:gd name="T29" fmla="*/ 559 h 3277"/>
              <a:gd name="T30" fmla="*/ 1837 w 3277"/>
              <a:gd name="T31" fmla="*/ 755 h 3277"/>
              <a:gd name="T32" fmla="*/ 1837 w 3277"/>
              <a:gd name="T33" fmla="*/ 1935 h 3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77" h="3277">
                <a:moveTo>
                  <a:pt x="1638" y="0"/>
                </a:moveTo>
                <a:cubicBezTo>
                  <a:pt x="734" y="0"/>
                  <a:pt x="0" y="734"/>
                  <a:pt x="0" y="1638"/>
                </a:cubicBezTo>
                <a:cubicBezTo>
                  <a:pt x="0" y="2543"/>
                  <a:pt x="734" y="3277"/>
                  <a:pt x="1638" y="3277"/>
                </a:cubicBezTo>
                <a:cubicBezTo>
                  <a:pt x="2543" y="3277"/>
                  <a:pt x="3277" y="2543"/>
                  <a:pt x="3277" y="1638"/>
                </a:cubicBezTo>
                <a:cubicBezTo>
                  <a:pt x="3277" y="734"/>
                  <a:pt x="2543" y="0"/>
                  <a:pt x="1638" y="0"/>
                </a:cubicBezTo>
                <a:close/>
                <a:moveTo>
                  <a:pt x="1637" y="2713"/>
                </a:moveTo>
                <a:cubicBezTo>
                  <a:pt x="1529" y="2713"/>
                  <a:pt x="1440" y="2625"/>
                  <a:pt x="1440" y="2517"/>
                </a:cubicBezTo>
                <a:cubicBezTo>
                  <a:pt x="1440" y="2408"/>
                  <a:pt x="1529" y="2320"/>
                  <a:pt x="1637" y="2320"/>
                </a:cubicBezTo>
                <a:cubicBezTo>
                  <a:pt x="1745" y="2320"/>
                  <a:pt x="1833" y="2408"/>
                  <a:pt x="1833" y="2517"/>
                </a:cubicBezTo>
                <a:cubicBezTo>
                  <a:pt x="1833" y="2626"/>
                  <a:pt x="1747" y="2713"/>
                  <a:pt x="1637" y="2713"/>
                </a:cubicBezTo>
                <a:close/>
                <a:moveTo>
                  <a:pt x="1837" y="1935"/>
                </a:moveTo>
                <a:cubicBezTo>
                  <a:pt x="1837" y="2043"/>
                  <a:pt x="1748" y="2132"/>
                  <a:pt x="1640" y="2132"/>
                </a:cubicBezTo>
                <a:cubicBezTo>
                  <a:pt x="1532" y="2132"/>
                  <a:pt x="1443" y="2043"/>
                  <a:pt x="1443" y="1935"/>
                </a:cubicBezTo>
                <a:cubicBezTo>
                  <a:pt x="1443" y="755"/>
                  <a:pt x="1443" y="755"/>
                  <a:pt x="1443" y="755"/>
                </a:cubicBezTo>
                <a:cubicBezTo>
                  <a:pt x="1443" y="647"/>
                  <a:pt x="1532" y="559"/>
                  <a:pt x="1640" y="559"/>
                </a:cubicBezTo>
                <a:cubicBezTo>
                  <a:pt x="1748" y="559"/>
                  <a:pt x="1837" y="647"/>
                  <a:pt x="1837" y="755"/>
                </a:cubicBezTo>
                <a:cubicBezTo>
                  <a:pt x="1837" y="1935"/>
                  <a:pt x="1837" y="1935"/>
                  <a:pt x="1837" y="1935"/>
                </a:cubicBezTo>
                <a:close/>
              </a:path>
            </a:pathLst>
          </a:custGeom>
          <a:ln w="57150">
            <a:solidFill>
              <a:schemeClr val="accent3">
                <a:lumMod val="20000"/>
                <a:lumOff val="80000"/>
                <a:alpha val="3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>
              <a:solidFill>
                <a:schemeClr val="lt1"/>
              </a:solidFill>
              <a:latin typeface="Impact" panose="020B0806030902050204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 flipH="1">
            <a:off x="2040701" y="5432824"/>
            <a:ext cx="1140312" cy="1137422"/>
            <a:chOff x="1714500" y="5418138"/>
            <a:chExt cx="1285960" cy="1282700"/>
          </a:xfrm>
        </p:grpSpPr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2222585" y="5924550"/>
              <a:ext cx="777875" cy="776288"/>
            </a:xfrm>
            <a:custGeom>
              <a:avLst/>
              <a:gdLst>
                <a:gd name="T0" fmla="*/ 461 w 492"/>
                <a:gd name="T1" fmla="*/ 460 h 491"/>
                <a:gd name="T2" fmla="*/ 349 w 492"/>
                <a:gd name="T3" fmla="*/ 460 h 491"/>
                <a:gd name="T4" fmla="*/ 31 w 492"/>
                <a:gd name="T5" fmla="*/ 143 h 491"/>
                <a:gd name="T6" fmla="*/ 31 w 492"/>
                <a:gd name="T7" fmla="*/ 31 h 491"/>
                <a:gd name="T8" fmla="*/ 143 w 492"/>
                <a:gd name="T9" fmla="*/ 31 h 491"/>
                <a:gd name="T10" fmla="*/ 461 w 492"/>
                <a:gd name="T11" fmla="*/ 348 h 491"/>
                <a:gd name="T12" fmla="*/ 461 w 492"/>
                <a:gd name="T13" fmla="*/ 460 h 491"/>
                <a:gd name="T14" fmla="*/ 461 w 492"/>
                <a:gd name="T15" fmla="*/ 460 h 491"/>
                <a:gd name="T16" fmla="*/ 461 w 492"/>
                <a:gd name="T17" fmla="*/ 460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2" h="491">
                  <a:moveTo>
                    <a:pt x="461" y="460"/>
                  </a:moveTo>
                  <a:cubicBezTo>
                    <a:pt x="430" y="491"/>
                    <a:pt x="380" y="491"/>
                    <a:pt x="349" y="460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12"/>
                    <a:pt x="0" y="62"/>
                    <a:pt x="31" y="31"/>
                  </a:cubicBezTo>
                  <a:cubicBezTo>
                    <a:pt x="62" y="0"/>
                    <a:pt x="112" y="0"/>
                    <a:pt x="143" y="31"/>
                  </a:cubicBezTo>
                  <a:cubicBezTo>
                    <a:pt x="461" y="348"/>
                    <a:pt x="461" y="348"/>
                    <a:pt x="461" y="348"/>
                  </a:cubicBezTo>
                  <a:cubicBezTo>
                    <a:pt x="492" y="379"/>
                    <a:pt x="492" y="430"/>
                    <a:pt x="461" y="460"/>
                  </a:cubicBezTo>
                  <a:close/>
                  <a:moveTo>
                    <a:pt x="461" y="460"/>
                  </a:moveTo>
                  <a:cubicBezTo>
                    <a:pt x="461" y="460"/>
                    <a:pt x="461" y="460"/>
                    <a:pt x="461" y="460"/>
                  </a:cubicBezTo>
                </a:path>
              </a:pathLst>
            </a:custGeom>
            <a:solidFill>
              <a:srgbClr val="F4B4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"/>
            <p:cNvSpPr>
              <a:spLocks noEditPoints="1"/>
            </p:cNvSpPr>
            <p:nvPr/>
          </p:nvSpPr>
          <p:spPr bwMode="auto">
            <a:xfrm>
              <a:off x="2466975" y="6259513"/>
              <a:ext cx="354013" cy="441325"/>
            </a:xfrm>
            <a:custGeom>
              <a:avLst/>
              <a:gdLst>
                <a:gd name="T0" fmla="*/ 167 w 223"/>
                <a:gd name="T1" fmla="*/ 0 h 278"/>
                <a:gd name="T2" fmla="*/ 0 w 223"/>
                <a:gd name="T3" fmla="*/ 0 h 278"/>
                <a:gd name="T4" fmla="*/ 0 w 223"/>
                <a:gd name="T5" fmla="*/ 55 h 278"/>
                <a:gd name="T6" fmla="*/ 223 w 223"/>
                <a:gd name="T7" fmla="*/ 278 h 278"/>
                <a:gd name="T8" fmla="*/ 223 w 223"/>
                <a:gd name="T9" fmla="*/ 278 h 278"/>
                <a:gd name="T10" fmla="*/ 223 w 223"/>
                <a:gd name="T11" fmla="*/ 55 h 278"/>
                <a:gd name="T12" fmla="*/ 167 w 223"/>
                <a:gd name="T13" fmla="*/ 0 h 278"/>
                <a:gd name="T14" fmla="*/ 167 w 223"/>
                <a:gd name="T15" fmla="*/ 0 h 278"/>
                <a:gd name="T16" fmla="*/ 167 w 223"/>
                <a:gd name="T17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3" h="278">
                  <a:moveTo>
                    <a:pt x="167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223" y="278"/>
                  </a:lnTo>
                  <a:lnTo>
                    <a:pt x="223" y="278"/>
                  </a:lnTo>
                  <a:lnTo>
                    <a:pt x="223" y="55"/>
                  </a:lnTo>
                  <a:lnTo>
                    <a:pt x="167" y="0"/>
                  </a:lnTo>
                  <a:moveTo>
                    <a:pt x="167" y="0"/>
                  </a:moveTo>
                  <a:lnTo>
                    <a:pt x="1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"/>
            <p:cNvSpPr>
              <a:spLocks noEditPoints="1"/>
            </p:cNvSpPr>
            <p:nvPr/>
          </p:nvSpPr>
          <p:spPr bwMode="auto">
            <a:xfrm>
              <a:off x="1714500" y="5418138"/>
              <a:ext cx="1195388" cy="1195388"/>
            </a:xfrm>
            <a:custGeom>
              <a:avLst/>
              <a:gdLst>
                <a:gd name="T0" fmla="*/ 378 w 756"/>
                <a:gd name="T1" fmla="*/ 0 h 756"/>
                <a:gd name="T2" fmla="*/ 756 w 756"/>
                <a:gd name="T3" fmla="*/ 378 h 756"/>
                <a:gd name="T4" fmla="*/ 378 w 756"/>
                <a:gd name="T5" fmla="*/ 756 h 756"/>
                <a:gd name="T6" fmla="*/ 0 w 756"/>
                <a:gd name="T7" fmla="*/ 378 h 756"/>
                <a:gd name="T8" fmla="*/ 378 w 756"/>
                <a:gd name="T9" fmla="*/ 0 h 756"/>
                <a:gd name="T10" fmla="*/ 378 w 756"/>
                <a:gd name="T11" fmla="*/ 0 h 756"/>
                <a:gd name="T12" fmla="*/ 378 w 756"/>
                <a:gd name="T13" fmla="*/ 0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56">
                  <a:moveTo>
                    <a:pt x="378" y="0"/>
                  </a:moveTo>
                  <a:cubicBezTo>
                    <a:pt x="587" y="0"/>
                    <a:pt x="756" y="169"/>
                    <a:pt x="756" y="378"/>
                  </a:cubicBezTo>
                  <a:cubicBezTo>
                    <a:pt x="756" y="587"/>
                    <a:pt x="587" y="756"/>
                    <a:pt x="378" y="756"/>
                  </a:cubicBezTo>
                  <a:cubicBezTo>
                    <a:pt x="169" y="756"/>
                    <a:pt x="0" y="587"/>
                    <a:pt x="0" y="378"/>
                  </a:cubicBezTo>
                  <a:cubicBezTo>
                    <a:pt x="0" y="169"/>
                    <a:pt x="169" y="0"/>
                    <a:pt x="378" y="0"/>
                  </a:cubicBezTo>
                  <a:close/>
                  <a:moveTo>
                    <a:pt x="378" y="0"/>
                  </a:moveTo>
                  <a:cubicBezTo>
                    <a:pt x="378" y="0"/>
                    <a:pt x="378" y="0"/>
                    <a:pt x="378" y="0"/>
                  </a:cubicBezTo>
                </a:path>
              </a:pathLst>
            </a:custGeom>
            <a:solidFill>
              <a:srgbClr val="E4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3"/>
            <p:cNvSpPr>
              <a:spLocks noEditPoints="1"/>
            </p:cNvSpPr>
            <p:nvPr/>
          </p:nvSpPr>
          <p:spPr bwMode="auto">
            <a:xfrm>
              <a:off x="1847850" y="5551488"/>
              <a:ext cx="928688" cy="928688"/>
            </a:xfrm>
            <a:custGeom>
              <a:avLst/>
              <a:gdLst>
                <a:gd name="T0" fmla="*/ 294 w 588"/>
                <a:gd name="T1" fmla="*/ 0 h 588"/>
                <a:gd name="T2" fmla="*/ 588 w 588"/>
                <a:gd name="T3" fmla="*/ 294 h 588"/>
                <a:gd name="T4" fmla="*/ 294 w 588"/>
                <a:gd name="T5" fmla="*/ 588 h 588"/>
                <a:gd name="T6" fmla="*/ 0 w 588"/>
                <a:gd name="T7" fmla="*/ 294 h 588"/>
                <a:gd name="T8" fmla="*/ 294 w 588"/>
                <a:gd name="T9" fmla="*/ 0 h 588"/>
                <a:gd name="T10" fmla="*/ 294 w 588"/>
                <a:gd name="T11" fmla="*/ 0 h 588"/>
                <a:gd name="T12" fmla="*/ 294 w 588"/>
                <a:gd name="T13" fmla="*/ 0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8" h="588">
                  <a:moveTo>
                    <a:pt x="294" y="0"/>
                  </a:moveTo>
                  <a:cubicBezTo>
                    <a:pt x="456" y="0"/>
                    <a:pt x="588" y="131"/>
                    <a:pt x="588" y="294"/>
                  </a:cubicBezTo>
                  <a:cubicBezTo>
                    <a:pt x="588" y="456"/>
                    <a:pt x="456" y="588"/>
                    <a:pt x="294" y="588"/>
                  </a:cubicBezTo>
                  <a:cubicBezTo>
                    <a:pt x="132" y="588"/>
                    <a:pt x="0" y="456"/>
                    <a:pt x="0" y="294"/>
                  </a:cubicBezTo>
                  <a:cubicBezTo>
                    <a:pt x="0" y="131"/>
                    <a:pt x="132" y="0"/>
                    <a:pt x="294" y="0"/>
                  </a:cubicBezTo>
                  <a:close/>
                  <a:moveTo>
                    <a:pt x="294" y="0"/>
                  </a:moveTo>
                  <a:cubicBezTo>
                    <a:pt x="294" y="0"/>
                    <a:pt x="294" y="0"/>
                    <a:pt x="294" y="0"/>
                  </a:cubicBezTo>
                </a:path>
              </a:pathLst>
            </a:custGeom>
            <a:solidFill>
              <a:srgbClr val="F7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4"/>
            <p:cNvSpPr>
              <a:spLocks noEditPoints="1"/>
            </p:cNvSpPr>
            <p:nvPr/>
          </p:nvSpPr>
          <p:spPr bwMode="auto">
            <a:xfrm>
              <a:off x="2068513" y="5772150"/>
              <a:ext cx="487363" cy="487363"/>
            </a:xfrm>
            <a:custGeom>
              <a:avLst/>
              <a:gdLst>
                <a:gd name="T0" fmla="*/ 42 w 308"/>
                <a:gd name="T1" fmla="*/ 112 h 308"/>
                <a:gd name="T2" fmla="*/ 112 w 308"/>
                <a:gd name="T3" fmla="*/ 112 h 308"/>
                <a:gd name="T4" fmla="*/ 112 w 308"/>
                <a:gd name="T5" fmla="*/ 42 h 308"/>
                <a:gd name="T6" fmla="*/ 154 w 308"/>
                <a:gd name="T7" fmla="*/ 0 h 308"/>
                <a:gd name="T8" fmla="*/ 196 w 308"/>
                <a:gd name="T9" fmla="*/ 42 h 308"/>
                <a:gd name="T10" fmla="*/ 196 w 308"/>
                <a:gd name="T11" fmla="*/ 112 h 308"/>
                <a:gd name="T12" fmla="*/ 266 w 308"/>
                <a:gd name="T13" fmla="*/ 112 h 308"/>
                <a:gd name="T14" fmla="*/ 308 w 308"/>
                <a:gd name="T15" fmla="*/ 154 h 308"/>
                <a:gd name="T16" fmla="*/ 266 w 308"/>
                <a:gd name="T17" fmla="*/ 196 h 308"/>
                <a:gd name="T18" fmla="*/ 196 w 308"/>
                <a:gd name="T19" fmla="*/ 196 h 308"/>
                <a:gd name="T20" fmla="*/ 196 w 308"/>
                <a:gd name="T21" fmla="*/ 266 h 308"/>
                <a:gd name="T22" fmla="*/ 154 w 308"/>
                <a:gd name="T23" fmla="*/ 308 h 308"/>
                <a:gd name="T24" fmla="*/ 112 w 308"/>
                <a:gd name="T25" fmla="*/ 266 h 308"/>
                <a:gd name="T26" fmla="*/ 112 w 308"/>
                <a:gd name="T27" fmla="*/ 196 h 308"/>
                <a:gd name="T28" fmla="*/ 42 w 308"/>
                <a:gd name="T29" fmla="*/ 196 h 308"/>
                <a:gd name="T30" fmla="*/ 0 w 308"/>
                <a:gd name="T31" fmla="*/ 154 h 308"/>
                <a:gd name="T32" fmla="*/ 42 w 308"/>
                <a:gd name="T33" fmla="*/ 112 h 308"/>
                <a:gd name="T34" fmla="*/ 42 w 308"/>
                <a:gd name="T35" fmla="*/ 112 h 308"/>
                <a:gd name="T36" fmla="*/ 42 w 308"/>
                <a:gd name="T37" fmla="*/ 11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308">
                  <a:moveTo>
                    <a:pt x="42" y="112"/>
                  </a:moveTo>
                  <a:cubicBezTo>
                    <a:pt x="112" y="112"/>
                    <a:pt x="112" y="112"/>
                    <a:pt x="112" y="112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19"/>
                    <a:pt x="131" y="0"/>
                    <a:pt x="154" y="0"/>
                  </a:cubicBezTo>
                  <a:cubicBezTo>
                    <a:pt x="177" y="0"/>
                    <a:pt x="196" y="19"/>
                    <a:pt x="196" y="42"/>
                  </a:cubicBezTo>
                  <a:cubicBezTo>
                    <a:pt x="196" y="112"/>
                    <a:pt x="196" y="112"/>
                    <a:pt x="196" y="112"/>
                  </a:cubicBezTo>
                  <a:cubicBezTo>
                    <a:pt x="266" y="112"/>
                    <a:pt x="266" y="112"/>
                    <a:pt x="266" y="112"/>
                  </a:cubicBezTo>
                  <a:cubicBezTo>
                    <a:pt x="289" y="112"/>
                    <a:pt x="308" y="131"/>
                    <a:pt x="308" y="154"/>
                  </a:cubicBezTo>
                  <a:cubicBezTo>
                    <a:pt x="308" y="177"/>
                    <a:pt x="289" y="196"/>
                    <a:pt x="266" y="196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6" y="266"/>
                    <a:pt x="196" y="266"/>
                    <a:pt x="196" y="266"/>
                  </a:cubicBezTo>
                  <a:cubicBezTo>
                    <a:pt x="196" y="289"/>
                    <a:pt x="177" y="308"/>
                    <a:pt x="154" y="308"/>
                  </a:cubicBezTo>
                  <a:cubicBezTo>
                    <a:pt x="131" y="308"/>
                    <a:pt x="112" y="289"/>
                    <a:pt x="112" y="266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19" y="196"/>
                    <a:pt x="0" y="177"/>
                    <a:pt x="0" y="154"/>
                  </a:cubicBezTo>
                  <a:cubicBezTo>
                    <a:pt x="0" y="131"/>
                    <a:pt x="19" y="112"/>
                    <a:pt x="42" y="112"/>
                  </a:cubicBezTo>
                  <a:close/>
                  <a:moveTo>
                    <a:pt x="42" y="112"/>
                  </a:moveTo>
                  <a:cubicBezTo>
                    <a:pt x="42" y="112"/>
                    <a:pt x="42" y="112"/>
                    <a:pt x="42" y="11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流程图: 可选过程 79"/>
          <p:cNvSpPr/>
          <p:nvPr/>
        </p:nvSpPr>
        <p:spPr>
          <a:xfrm>
            <a:off x="3118087" y="4731657"/>
            <a:ext cx="2407274" cy="48467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accent1"/>
                </a:solidFill>
              </a:rPr>
              <a:t>严禁超载 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  <p:sp>
        <p:nvSpPr>
          <p:cNvPr id="97" name="流程图: 可选过程 96"/>
          <p:cNvSpPr/>
          <p:nvPr/>
        </p:nvSpPr>
        <p:spPr>
          <a:xfrm>
            <a:off x="8045323" y="4731657"/>
            <a:ext cx="2407274" cy="484670"/>
          </a:xfrm>
          <a:prstGeom prst="flowChartAlternateProcess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chemeClr val="accent1"/>
                </a:solidFill>
              </a:rPr>
              <a:t>紧急招聘员工</a:t>
            </a:r>
            <a:r>
              <a:rPr lang="en-US" altLang="zh-CN" sz="2000" b="1">
                <a:solidFill>
                  <a:schemeClr val="accent1"/>
                </a:solidFill>
              </a:rPr>
              <a:t>10</a:t>
            </a:r>
            <a:r>
              <a:rPr lang="zh-CN" altLang="en-US" sz="2000" b="1">
                <a:solidFill>
                  <a:schemeClr val="accent1"/>
                </a:solidFill>
              </a:rPr>
              <a:t>人</a:t>
            </a:r>
            <a:endParaRPr lang="zh-CN" altLang="en-US" sz="2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36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8a0e1c84-8383-4519-9af2-2ef4b8328678" descr="aQUAAB+LCAAAAAAABADFkl9PwjAUxb9L1bdpxhKD7o0/YnhQTFj0wfBQ1wsrWTvSdQZD9t1tt3YMVlGeDC/j9pze37m9O3QpvzaAQjRnWMgxxSuB2VQCQx6aEhTyIk09NKScUL56FFmxyVH4vmts7ZM3KpNXnBagvZxKitP6b9jRW9kT5ZQVzMj8G1+V8LZV6vl1kRKSQls25RLEZ9Ohp2vV91wK1WCSCYalarjzyytkjlAYKG+pzQS26iIPRTWW5TF4egDOnPpAxxyQdZFLBlzuTS9YjQ4UlSNv17dXNzjB8Tyu7x0TCfp1BnPzPMEbeFZXaV4zAV1CiybcAazqqz4OYpfej7wRbM9MqB3tbK7nOElftdzDGwIX9sIB3iziKEsz8fsiWlnnfLZc0hiiBBhYTUS5HHCimIndwqGgq0RyyHNTmH2sIZYtW9jXqiJP1J0Xk8ntw8gf3yEbzy9d22gb/nUbj/R/eabK0n4nlTcHOYhjNWZDXgeq6p2cFv+cPbSYB29ZF0+s4L+FC85Z01PZFur3DTKsN7ppBQAA"/>
          <p:cNvGrpSpPr>
            <a:grpSpLocks noChangeAspect="1"/>
          </p:cNvGrpSpPr>
          <p:nvPr/>
        </p:nvGrpSpPr>
        <p:grpSpPr>
          <a:xfrm>
            <a:off x="8079978" y="2266599"/>
            <a:ext cx="2856609" cy="2856613"/>
            <a:chOff x="4704382" y="1583091"/>
            <a:chExt cx="2783236" cy="2783239"/>
          </a:xfrm>
        </p:grpSpPr>
        <p:sp>
          <p:nvSpPr>
            <p:cNvPr id="52" name="BackShape"/>
            <p:cNvSpPr/>
            <p:nvPr/>
          </p:nvSpPr>
          <p:spPr>
            <a:xfrm>
              <a:off x="5101986" y="1980696"/>
              <a:ext cx="1988026" cy="1988028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2" name="ValueShape"/>
            <p:cNvSpPr/>
            <p:nvPr/>
          </p:nvSpPr>
          <p:spPr>
            <a:xfrm>
              <a:off x="4704382" y="1583091"/>
              <a:ext cx="2783236" cy="2783239"/>
            </a:xfrm>
            <a:prstGeom prst="pie">
              <a:avLst>
                <a:gd name="adj1" fmla="val 16200000"/>
                <a:gd name="adj2" fmla="val 20520000"/>
              </a:avLst>
            </a:prstGeom>
            <a:solidFill>
              <a:schemeClr val="accent3">
                <a:lumMod val="100000"/>
              </a:schemeClr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7" name="BackShape"/>
            <p:cNvSpPr/>
            <p:nvPr/>
          </p:nvSpPr>
          <p:spPr>
            <a:xfrm>
              <a:off x="5004527" y="1883238"/>
              <a:ext cx="2182942" cy="2182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20" name="Freeform 5"/>
          <p:cNvSpPr>
            <a:spLocks/>
          </p:cNvSpPr>
          <p:nvPr/>
        </p:nvSpPr>
        <p:spPr bwMode="auto">
          <a:xfrm>
            <a:off x="7892821" y="5532646"/>
            <a:ext cx="3181579" cy="864772"/>
          </a:xfrm>
          <a:custGeom>
            <a:avLst/>
            <a:gdLst>
              <a:gd name="T0" fmla="*/ 0 w 2270"/>
              <a:gd name="T1" fmla="*/ 617 h 617"/>
              <a:gd name="T2" fmla="*/ 2270 w 2270"/>
              <a:gd name="T3" fmla="*/ 617 h 617"/>
              <a:gd name="T4" fmla="*/ 2270 w 2270"/>
              <a:gd name="T5" fmla="*/ 0 h 617"/>
              <a:gd name="T6" fmla="*/ 0 w 2270"/>
              <a:gd name="T7" fmla="*/ 0 h 617"/>
              <a:gd name="T8" fmla="*/ 255 w 2270"/>
              <a:gd name="T9" fmla="*/ 316 h 617"/>
              <a:gd name="T10" fmla="*/ 0 w 2270"/>
              <a:gd name="T11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70" h="617">
                <a:moveTo>
                  <a:pt x="0" y="617"/>
                </a:moveTo>
                <a:lnTo>
                  <a:pt x="2270" y="617"/>
                </a:lnTo>
                <a:lnTo>
                  <a:pt x="2270" y="0"/>
                </a:lnTo>
                <a:lnTo>
                  <a:pt x="0" y="0"/>
                </a:lnTo>
                <a:lnTo>
                  <a:pt x="255" y="316"/>
                </a:lnTo>
                <a:lnTo>
                  <a:pt x="0" y="6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6"/>
          <p:cNvSpPr>
            <a:spLocks/>
          </p:cNvSpPr>
          <p:nvPr/>
        </p:nvSpPr>
        <p:spPr bwMode="auto">
          <a:xfrm>
            <a:off x="4498203" y="5532646"/>
            <a:ext cx="3550194" cy="864772"/>
          </a:xfrm>
          <a:custGeom>
            <a:avLst/>
            <a:gdLst>
              <a:gd name="T0" fmla="*/ 0 w 2533"/>
              <a:gd name="T1" fmla="*/ 617 h 617"/>
              <a:gd name="T2" fmla="*/ 2270 w 2533"/>
              <a:gd name="T3" fmla="*/ 617 h 617"/>
              <a:gd name="T4" fmla="*/ 2533 w 2533"/>
              <a:gd name="T5" fmla="*/ 316 h 617"/>
              <a:gd name="T6" fmla="*/ 2270 w 2533"/>
              <a:gd name="T7" fmla="*/ 0 h 617"/>
              <a:gd name="T8" fmla="*/ 0 w 2533"/>
              <a:gd name="T9" fmla="*/ 0 h 617"/>
              <a:gd name="T10" fmla="*/ 256 w 2533"/>
              <a:gd name="T11" fmla="*/ 316 h 617"/>
              <a:gd name="T12" fmla="*/ 0 w 2533"/>
              <a:gd name="T13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33" h="617">
                <a:moveTo>
                  <a:pt x="0" y="617"/>
                </a:moveTo>
                <a:lnTo>
                  <a:pt x="2270" y="617"/>
                </a:lnTo>
                <a:lnTo>
                  <a:pt x="2533" y="316"/>
                </a:lnTo>
                <a:lnTo>
                  <a:pt x="2270" y="0"/>
                </a:lnTo>
                <a:lnTo>
                  <a:pt x="0" y="0"/>
                </a:lnTo>
                <a:lnTo>
                  <a:pt x="256" y="316"/>
                </a:lnTo>
                <a:lnTo>
                  <a:pt x="0" y="6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1117600" y="5532646"/>
            <a:ext cx="3550194" cy="864772"/>
          </a:xfrm>
          <a:custGeom>
            <a:avLst/>
            <a:gdLst>
              <a:gd name="T0" fmla="*/ 0 w 2533"/>
              <a:gd name="T1" fmla="*/ 617 h 617"/>
              <a:gd name="T2" fmla="*/ 2270 w 2533"/>
              <a:gd name="T3" fmla="*/ 617 h 617"/>
              <a:gd name="T4" fmla="*/ 2533 w 2533"/>
              <a:gd name="T5" fmla="*/ 316 h 617"/>
              <a:gd name="T6" fmla="*/ 2270 w 2533"/>
              <a:gd name="T7" fmla="*/ 0 h 617"/>
              <a:gd name="T8" fmla="*/ 0 w 2533"/>
              <a:gd name="T9" fmla="*/ 0 h 617"/>
              <a:gd name="T10" fmla="*/ 0 w 2533"/>
              <a:gd name="T11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33" h="617">
                <a:moveTo>
                  <a:pt x="0" y="617"/>
                </a:moveTo>
                <a:lnTo>
                  <a:pt x="2270" y="617"/>
                </a:lnTo>
                <a:lnTo>
                  <a:pt x="2533" y="316"/>
                </a:lnTo>
                <a:lnTo>
                  <a:pt x="2270" y="0"/>
                </a:lnTo>
                <a:lnTo>
                  <a:pt x="0" y="0"/>
                </a:lnTo>
                <a:lnTo>
                  <a:pt x="0" y="6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12EDFDD-DED9-4E58-88B6-7CD325B8E73F}"/>
              </a:ext>
            </a:extLst>
          </p:cNvPr>
          <p:cNvSpPr txBox="1"/>
          <p:nvPr/>
        </p:nvSpPr>
        <p:spPr>
          <a:xfrm>
            <a:off x="8889976" y="5617818"/>
            <a:ext cx="1644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所</a:t>
            </a:r>
            <a:r>
              <a:rPr lang="zh-CN" altLang="en-US" dirty="0">
                <a:solidFill>
                  <a:schemeClr val="bg1"/>
                </a:solidFill>
              </a:rPr>
              <a:t>阅读到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grpSp>
        <p:nvGrpSpPr>
          <p:cNvPr id="46" name="8a0e1c84-8383-4519-9af2-2ef4b8328678" descr="aQUAAB+LCAAAAAAABADFklFPwjAQx79L1bdpypKJ7g00GB4UE4g+GB7qerCStSNdZzBk3912a8dgE+HJ7KW7/u/u97/eFl2q7zWgEE05keqRkaUkfKyAIw+NKQpFniQeGjJBmVg+yTRfZyj82NZpzZt3puI3kuRgcgVTjCTVb9jSO9kzE4zn3MrwDdYhsmmEergKMkoTaMrGQoH8qjv0TKw8T5XUDUap5ETphltcXCF7hcLbuxtcmGQKG13IQ7MKy/FYPDOATp/mwtgc0FWeKQ5C7ZJeiR4daKoOv+28nbrG8Q/ncX3fMRG/j0sPtvI0Jmt40aUMr52ACaF5bW4PVvfVhz3bhfcr7ww2Zzo0GU1vXc9xlL5suYO3BF3Y8w7wehEf0iSVfy+ik7XuJ4sFi2AWAwenmTGhBoJqZuq2cCjZMlYCsswGJp8riFQjLQyMKs9iXfNiNMJB4PcD5OzhomsbXcNTt/FAf8ozlSnNd9J+M1CDKNJjtuSVoTLe8unwz9lDh7n3llXwyAr+mzn/nDU95m2uvx8vwM/DaQUAAA=="/>
          <p:cNvGrpSpPr>
            <a:grpSpLocks noChangeAspect="1"/>
          </p:cNvGrpSpPr>
          <p:nvPr/>
        </p:nvGrpSpPr>
        <p:grpSpPr>
          <a:xfrm>
            <a:off x="4408785" y="1609413"/>
            <a:ext cx="3582990" cy="3582995"/>
            <a:chOff x="4704382" y="1583091"/>
            <a:chExt cx="2783236" cy="2783239"/>
          </a:xfrm>
        </p:grpSpPr>
        <p:sp>
          <p:nvSpPr>
            <p:cNvPr id="47" name="BackShape"/>
            <p:cNvSpPr/>
            <p:nvPr/>
          </p:nvSpPr>
          <p:spPr>
            <a:xfrm>
              <a:off x="5101986" y="1980696"/>
              <a:ext cx="1988026" cy="1988028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ValueShape"/>
            <p:cNvSpPr/>
            <p:nvPr/>
          </p:nvSpPr>
          <p:spPr>
            <a:xfrm>
              <a:off x="4704382" y="1583091"/>
              <a:ext cx="2783236" cy="2783239"/>
            </a:xfrm>
            <a:prstGeom prst="pie">
              <a:avLst>
                <a:gd name="adj1" fmla="val 16200000"/>
                <a:gd name="adj2" fmla="val 10800000"/>
              </a:avLst>
            </a:prstGeom>
            <a:solidFill>
              <a:schemeClr val="accent1">
                <a:lumMod val="100000"/>
              </a:schemeClr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BackShape"/>
            <p:cNvSpPr/>
            <p:nvPr/>
          </p:nvSpPr>
          <p:spPr>
            <a:xfrm>
              <a:off x="5052362" y="1931073"/>
              <a:ext cx="2087273" cy="20872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BackShape"/>
            <p:cNvSpPr/>
            <p:nvPr/>
          </p:nvSpPr>
          <p:spPr>
            <a:xfrm>
              <a:off x="5594503" y="2160203"/>
              <a:ext cx="997610" cy="722079"/>
            </a:xfrm>
            <a:custGeom>
              <a:avLst/>
              <a:gdLst>
                <a:gd name="connsiteX0" fmla="*/ 167482 w 333375"/>
                <a:gd name="connsiteY0" fmla="*/ 87312 h 241300"/>
                <a:gd name="connsiteX1" fmla="*/ 170143 w 333375"/>
                <a:gd name="connsiteY1" fmla="*/ 87312 h 241300"/>
                <a:gd name="connsiteX2" fmla="*/ 168813 w 333375"/>
                <a:gd name="connsiteY2" fmla="*/ 95156 h 241300"/>
                <a:gd name="connsiteX3" fmla="*/ 200750 w 333375"/>
                <a:gd name="connsiteY3" fmla="*/ 126533 h 241300"/>
                <a:gd name="connsiteX4" fmla="*/ 211395 w 333375"/>
                <a:gd name="connsiteY4" fmla="*/ 123918 h 241300"/>
                <a:gd name="connsiteX5" fmla="*/ 212726 w 333375"/>
                <a:gd name="connsiteY5" fmla="*/ 131762 h 241300"/>
                <a:gd name="connsiteX6" fmla="*/ 167482 w 333375"/>
                <a:gd name="connsiteY6" fmla="*/ 176212 h 241300"/>
                <a:gd name="connsiteX7" fmla="*/ 122238 w 333375"/>
                <a:gd name="connsiteY7" fmla="*/ 131762 h 241300"/>
                <a:gd name="connsiteX8" fmla="*/ 167482 w 333375"/>
                <a:gd name="connsiteY8" fmla="*/ 87312 h 241300"/>
                <a:gd name="connsiteX9" fmla="*/ 167482 w 333375"/>
                <a:gd name="connsiteY9" fmla="*/ 63500 h 241300"/>
                <a:gd name="connsiteX10" fmla="*/ 188730 w 333375"/>
                <a:gd name="connsiteY10" fmla="*/ 67438 h 241300"/>
                <a:gd name="connsiteX11" fmla="*/ 176778 w 333375"/>
                <a:gd name="connsiteY11" fmla="*/ 75315 h 241300"/>
                <a:gd name="connsiteX12" fmla="*/ 167482 w 333375"/>
                <a:gd name="connsiteY12" fmla="*/ 74002 h 241300"/>
                <a:gd name="connsiteX13" fmla="*/ 109049 w 333375"/>
                <a:gd name="connsiteY13" fmla="*/ 131763 h 241300"/>
                <a:gd name="connsiteX14" fmla="*/ 167482 w 333375"/>
                <a:gd name="connsiteY14" fmla="*/ 188210 h 241300"/>
                <a:gd name="connsiteX15" fmla="*/ 224586 w 333375"/>
                <a:gd name="connsiteY15" fmla="*/ 131763 h 241300"/>
                <a:gd name="connsiteX16" fmla="*/ 223258 w 333375"/>
                <a:gd name="connsiteY16" fmla="*/ 117322 h 241300"/>
                <a:gd name="connsiteX17" fmla="*/ 229898 w 333375"/>
                <a:gd name="connsiteY17" fmla="*/ 104195 h 241300"/>
                <a:gd name="connsiteX18" fmla="*/ 236538 w 333375"/>
                <a:gd name="connsiteY18" fmla="*/ 131763 h 241300"/>
                <a:gd name="connsiteX19" fmla="*/ 167482 w 333375"/>
                <a:gd name="connsiteY19" fmla="*/ 200025 h 241300"/>
                <a:gd name="connsiteX20" fmla="*/ 98425 w 333375"/>
                <a:gd name="connsiteY20" fmla="*/ 131763 h 241300"/>
                <a:gd name="connsiteX21" fmla="*/ 167482 w 333375"/>
                <a:gd name="connsiteY21" fmla="*/ 63500 h 241300"/>
                <a:gd name="connsiteX22" fmla="*/ 167482 w 333375"/>
                <a:gd name="connsiteY22" fmla="*/ 52387 h 241300"/>
                <a:gd name="connsiteX23" fmla="*/ 33338 w 333375"/>
                <a:gd name="connsiteY23" fmla="*/ 132556 h 241300"/>
                <a:gd name="connsiteX24" fmla="*/ 167482 w 333375"/>
                <a:gd name="connsiteY24" fmla="*/ 212725 h 241300"/>
                <a:gd name="connsiteX25" fmla="*/ 301626 w 333375"/>
                <a:gd name="connsiteY25" fmla="*/ 132556 h 241300"/>
                <a:gd name="connsiteX26" fmla="*/ 167482 w 333375"/>
                <a:gd name="connsiteY26" fmla="*/ 52387 h 241300"/>
                <a:gd name="connsiteX27" fmla="*/ 143628 w 333375"/>
                <a:gd name="connsiteY27" fmla="*/ 0 h 241300"/>
                <a:gd name="connsiteX28" fmla="*/ 146263 w 333375"/>
                <a:gd name="connsiteY28" fmla="*/ 26371 h 241300"/>
                <a:gd name="connsiteX29" fmla="*/ 167346 w 333375"/>
                <a:gd name="connsiteY29" fmla="*/ 25053 h 241300"/>
                <a:gd name="connsiteX30" fmla="*/ 189747 w 333375"/>
                <a:gd name="connsiteY30" fmla="*/ 26371 h 241300"/>
                <a:gd name="connsiteX31" fmla="*/ 192382 w 333375"/>
                <a:gd name="connsiteY31" fmla="*/ 0 h 241300"/>
                <a:gd name="connsiteX32" fmla="*/ 220054 w 333375"/>
                <a:gd name="connsiteY32" fmla="*/ 3956 h 241300"/>
                <a:gd name="connsiteX33" fmla="*/ 216101 w 333375"/>
                <a:gd name="connsiteY33" fmla="*/ 32964 h 241300"/>
                <a:gd name="connsiteX34" fmla="*/ 266173 w 333375"/>
                <a:gd name="connsiteY34" fmla="*/ 56699 h 241300"/>
                <a:gd name="connsiteX35" fmla="*/ 283303 w 333375"/>
                <a:gd name="connsiteY35" fmla="*/ 36920 h 241300"/>
                <a:gd name="connsiteX36" fmla="*/ 304386 w 333375"/>
                <a:gd name="connsiteY36" fmla="*/ 54062 h 241300"/>
                <a:gd name="connsiteX37" fmla="*/ 287256 w 333375"/>
                <a:gd name="connsiteY37" fmla="*/ 73840 h 241300"/>
                <a:gd name="connsiteX38" fmla="*/ 325469 w 333375"/>
                <a:gd name="connsiteY38" fmla="*/ 118672 h 241300"/>
                <a:gd name="connsiteX39" fmla="*/ 333375 w 333375"/>
                <a:gd name="connsiteY39" fmla="*/ 133177 h 241300"/>
                <a:gd name="connsiteX40" fmla="*/ 325469 w 333375"/>
                <a:gd name="connsiteY40" fmla="*/ 147681 h 241300"/>
                <a:gd name="connsiteX41" fmla="*/ 167346 w 333375"/>
                <a:gd name="connsiteY41" fmla="*/ 241300 h 241300"/>
                <a:gd name="connsiteX42" fmla="*/ 9224 w 333375"/>
                <a:gd name="connsiteY42" fmla="*/ 147681 h 241300"/>
                <a:gd name="connsiteX43" fmla="*/ 0 w 333375"/>
                <a:gd name="connsiteY43" fmla="*/ 133177 h 241300"/>
                <a:gd name="connsiteX44" fmla="*/ 9224 w 333375"/>
                <a:gd name="connsiteY44" fmla="*/ 118672 h 241300"/>
                <a:gd name="connsiteX45" fmla="*/ 47437 w 333375"/>
                <a:gd name="connsiteY45" fmla="*/ 72522 h 241300"/>
                <a:gd name="connsiteX46" fmla="*/ 31625 w 333375"/>
                <a:gd name="connsiteY46" fmla="*/ 54062 h 241300"/>
                <a:gd name="connsiteX47" fmla="*/ 52708 w 333375"/>
                <a:gd name="connsiteY47" fmla="*/ 36920 h 241300"/>
                <a:gd name="connsiteX48" fmla="*/ 68520 w 333375"/>
                <a:gd name="connsiteY48" fmla="*/ 55380 h 241300"/>
                <a:gd name="connsiteX49" fmla="*/ 118592 w 333375"/>
                <a:gd name="connsiteY49" fmla="*/ 31646 h 241300"/>
                <a:gd name="connsiteX50" fmla="*/ 115957 w 333375"/>
                <a:gd name="connsiteY50" fmla="*/ 3956 h 241300"/>
                <a:gd name="connsiteX51" fmla="*/ 143628 w 333375"/>
                <a:gd name="connsiteY51" fmla="*/ 0 h 241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3375" h="241300">
                  <a:moveTo>
                    <a:pt x="167482" y="87312"/>
                  </a:moveTo>
                  <a:cubicBezTo>
                    <a:pt x="168813" y="87312"/>
                    <a:pt x="170143" y="87312"/>
                    <a:pt x="170143" y="87312"/>
                  </a:cubicBezTo>
                  <a:cubicBezTo>
                    <a:pt x="170143" y="89927"/>
                    <a:pt x="168813" y="92542"/>
                    <a:pt x="168813" y="95156"/>
                  </a:cubicBezTo>
                  <a:cubicBezTo>
                    <a:pt x="168813" y="112152"/>
                    <a:pt x="183450" y="126533"/>
                    <a:pt x="200750" y="126533"/>
                  </a:cubicBezTo>
                  <a:cubicBezTo>
                    <a:pt x="204742" y="126533"/>
                    <a:pt x="208734" y="125225"/>
                    <a:pt x="211395" y="123918"/>
                  </a:cubicBezTo>
                  <a:cubicBezTo>
                    <a:pt x="212726" y="126533"/>
                    <a:pt x="212726" y="129147"/>
                    <a:pt x="212726" y="131762"/>
                  </a:cubicBezTo>
                  <a:cubicBezTo>
                    <a:pt x="212726" y="156602"/>
                    <a:pt x="192765" y="176212"/>
                    <a:pt x="167482" y="176212"/>
                  </a:cubicBezTo>
                  <a:cubicBezTo>
                    <a:pt x="142199" y="176212"/>
                    <a:pt x="122238" y="156602"/>
                    <a:pt x="122238" y="131762"/>
                  </a:cubicBezTo>
                  <a:cubicBezTo>
                    <a:pt x="122238" y="106922"/>
                    <a:pt x="142199" y="87312"/>
                    <a:pt x="167482" y="87312"/>
                  </a:cubicBezTo>
                  <a:close/>
                  <a:moveTo>
                    <a:pt x="167482" y="63500"/>
                  </a:moveTo>
                  <a:cubicBezTo>
                    <a:pt x="174122" y="63500"/>
                    <a:pt x="182090" y="64813"/>
                    <a:pt x="188730" y="67438"/>
                  </a:cubicBezTo>
                  <a:cubicBezTo>
                    <a:pt x="184746" y="68751"/>
                    <a:pt x="180762" y="71376"/>
                    <a:pt x="176778" y="75315"/>
                  </a:cubicBezTo>
                  <a:cubicBezTo>
                    <a:pt x="174122" y="75315"/>
                    <a:pt x="170138" y="74002"/>
                    <a:pt x="167482" y="74002"/>
                  </a:cubicBezTo>
                  <a:cubicBezTo>
                    <a:pt x="135609" y="74002"/>
                    <a:pt x="109049" y="100257"/>
                    <a:pt x="109049" y="131763"/>
                  </a:cubicBezTo>
                  <a:cubicBezTo>
                    <a:pt x="109049" y="163268"/>
                    <a:pt x="135609" y="188210"/>
                    <a:pt x="167482" y="188210"/>
                  </a:cubicBezTo>
                  <a:cubicBezTo>
                    <a:pt x="199354" y="188210"/>
                    <a:pt x="224586" y="163268"/>
                    <a:pt x="224586" y="131763"/>
                  </a:cubicBezTo>
                  <a:cubicBezTo>
                    <a:pt x="224586" y="126512"/>
                    <a:pt x="224586" y="121261"/>
                    <a:pt x="223258" y="117322"/>
                  </a:cubicBezTo>
                  <a:cubicBezTo>
                    <a:pt x="225914" y="113384"/>
                    <a:pt x="228570" y="109446"/>
                    <a:pt x="229898" y="104195"/>
                  </a:cubicBezTo>
                  <a:cubicBezTo>
                    <a:pt x="233882" y="113384"/>
                    <a:pt x="236538" y="122573"/>
                    <a:pt x="236538" y="131763"/>
                  </a:cubicBezTo>
                  <a:cubicBezTo>
                    <a:pt x="236538" y="169832"/>
                    <a:pt x="204666" y="200025"/>
                    <a:pt x="167482" y="200025"/>
                  </a:cubicBezTo>
                  <a:cubicBezTo>
                    <a:pt x="128969" y="200025"/>
                    <a:pt x="98425" y="169832"/>
                    <a:pt x="98425" y="131763"/>
                  </a:cubicBezTo>
                  <a:cubicBezTo>
                    <a:pt x="98425" y="93693"/>
                    <a:pt x="128969" y="63500"/>
                    <a:pt x="167482" y="63500"/>
                  </a:cubicBezTo>
                  <a:close/>
                  <a:moveTo>
                    <a:pt x="167482" y="52387"/>
                  </a:moveTo>
                  <a:cubicBezTo>
                    <a:pt x="112246" y="52387"/>
                    <a:pt x="63586" y="83929"/>
                    <a:pt x="33338" y="132556"/>
                  </a:cubicBezTo>
                  <a:cubicBezTo>
                    <a:pt x="63586" y="181183"/>
                    <a:pt x="112246" y="212725"/>
                    <a:pt x="167482" y="212725"/>
                  </a:cubicBezTo>
                  <a:cubicBezTo>
                    <a:pt x="222718" y="212725"/>
                    <a:pt x="271378" y="181183"/>
                    <a:pt x="301626" y="132556"/>
                  </a:cubicBezTo>
                  <a:cubicBezTo>
                    <a:pt x="271378" y="83929"/>
                    <a:pt x="222718" y="52387"/>
                    <a:pt x="167482" y="52387"/>
                  </a:cubicBezTo>
                  <a:close/>
                  <a:moveTo>
                    <a:pt x="143628" y="0"/>
                  </a:moveTo>
                  <a:cubicBezTo>
                    <a:pt x="143628" y="0"/>
                    <a:pt x="143628" y="0"/>
                    <a:pt x="146263" y="26371"/>
                  </a:cubicBezTo>
                  <a:cubicBezTo>
                    <a:pt x="152852" y="25053"/>
                    <a:pt x="159440" y="25053"/>
                    <a:pt x="167346" y="25053"/>
                  </a:cubicBezTo>
                  <a:cubicBezTo>
                    <a:pt x="175252" y="25053"/>
                    <a:pt x="181841" y="25053"/>
                    <a:pt x="189747" y="26371"/>
                  </a:cubicBezTo>
                  <a:cubicBezTo>
                    <a:pt x="189747" y="26371"/>
                    <a:pt x="189747" y="26371"/>
                    <a:pt x="192382" y="0"/>
                  </a:cubicBezTo>
                  <a:cubicBezTo>
                    <a:pt x="192382" y="0"/>
                    <a:pt x="192382" y="0"/>
                    <a:pt x="220054" y="3956"/>
                  </a:cubicBezTo>
                  <a:cubicBezTo>
                    <a:pt x="220054" y="3956"/>
                    <a:pt x="220054" y="3956"/>
                    <a:pt x="216101" y="32964"/>
                  </a:cubicBezTo>
                  <a:cubicBezTo>
                    <a:pt x="234548" y="38239"/>
                    <a:pt x="250361" y="46150"/>
                    <a:pt x="266173" y="56699"/>
                  </a:cubicBezTo>
                  <a:cubicBezTo>
                    <a:pt x="266173" y="56699"/>
                    <a:pt x="266173" y="56699"/>
                    <a:pt x="283303" y="36920"/>
                  </a:cubicBezTo>
                  <a:cubicBezTo>
                    <a:pt x="283303" y="36920"/>
                    <a:pt x="283303" y="36920"/>
                    <a:pt x="304386" y="54062"/>
                  </a:cubicBezTo>
                  <a:cubicBezTo>
                    <a:pt x="304386" y="54062"/>
                    <a:pt x="304386" y="54062"/>
                    <a:pt x="287256" y="73840"/>
                  </a:cubicBezTo>
                  <a:cubicBezTo>
                    <a:pt x="301751" y="87026"/>
                    <a:pt x="314927" y="101531"/>
                    <a:pt x="325469" y="118672"/>
                  </a:cubicBezTo>
                  <a:cubicBezTo>
                    <a:pt x="325469" y="118672"/>
                    <a:pt x="325469" y="118672"/>
                    <a:pt x="333375" y="133177"/>
                  </a:cubicBezTo>
                  <a:cubicBezTo>
                    <a:pt x="333375" y="133177"/>
                    <a:pt x="333375" y="133177"/>
                    <a:pt x="325469" y="147681"/>
                  </a:cubicBezTo>
                  <a:cubicBezTo>
                    <a:pt x="288574" y="207017"/>
                    <a:pt x="229278" y="241300"/>
                    <a:pt x="167346" y="241300"/>
                  </a:cubicBezTo>
                  <a:cubicBezTo>
                    <a:pt x="104097" y="241300"/>
                    <a:pt x="46119" y="207017"/>
                    <a:pt x="9224" y="147681"/>
                  </a:cubicBezTo>
                  <a:cubicBezTo>
                    <a:pt x="9224" y="147681"/>
                    <a:pt x="9224" y="147681"/>
                    <a:pt x="0" y="133177"/>
                  </a:cubicBezTo>
                  <a:cubicBezTo>
                    <a:pt x="0" y="133177"/>
                    <a:pt x="0" y="133177"/>
                    <a:pt x="9224" y="118672"/>
                  </a:cubicBezTo>
                  <a:cubicBezTo>
                    <a:pt x="19765" y="101531"/>
                    <a:pt x="32942" y="85708"/>
                    <a:pt x="47437" y="72522"/>
                  </a:cubicBezTo>
                  <a:cubicBezTo>
                    <a:pt x="47437" y="72522"/>
                    <a:pt x="47437" y="72522"/>
                    <a:pt x="31625" y="54062"/>
                  </a:cubicBezTo>
                  <a:cubicBezTo>
                    <a:pt x="31625" y="54062"/>
                    <a:pt x="31625" y="54062"/>
                    <a:pt x="52708" y="36920"/>
                  </a:cubicBezTo>
                  <a:cubicBezTo>
                    <a:pt x="52708" y="36920"/>
                    <a:pt x="52708" y="36920"/>
                    <a:pt x="68520" y="55380"/>
                  </a:cubicBezTo>
                  <a:cubicBezTo>
                    <a:pt x="84332" y="44832"/>
                    <a:pt x="101462" y="36920"/>
                    <a:pt x="118592" y="31646"/>
                  </a:cubicBezTo>
                  <a:cubicBezTo>
                    <a:pt x="118592" y="31646"/>
                    <a:pt x="118592" y="31646"/>
                    <a:pt x="115957" y="3956"/>
                  </a:cubicBezTo>
                  <a:cubicBezTo>
                    <a:pt x="115957" y="3956"/>
                    <a:pt x="115957" y="3956"/>
                    <a:pt x="14362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41" name="ValueText"/>
          <p:cNvSpPr txBox="1"/>
          <p:nvPr/>
        </p:nvSpPr>
        <p:spPr>
          <a:xfrm>
            <a:off x="9229398" y="1508324"/>
            <a:ext cx="779006" cy="584255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20%</a:t>
            </a:r>
            <a:endParaRPr 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69354" y="561781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所看到和实践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6983" y="558197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人们所听到</a:t>
            </a:r>
            <a:r>
              <a:rPr lang="zh-CN" altLang="en-US" dirty="0" smtClean="0">
                <a:solidFill>
                  <a:schemeClr val="bg1"/>
                </a:solidFill>
              </a:rPr>
              <a:t>的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780775" y="287371"/>
            <a:ext cx="2630450" cy="218783"/>
            <a:chOff x="4460913" y="287371"/>
            <a:chExt cx="2630450" cy="306138"/>
          </a:xfrm>
        </p:grpSpPr>
        <p:sp>
          <p:nvSpPr>
            <p:cNvPr id="25" name="矩形 24"/>
            <p:cNvSpPr/>
            <p:nvPr/>
          </p:nvSpPr>
          <p:spPr>
            <a:xfrm>
              <a:off x="4460913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858347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0" y="0"/>
            <a:ext cx="12192000" cy="299756"/>
          </a:xfrm>
          <a:prstGeom prst="rect">
            <a:avLst/>
          </a:prstGeom>
          <a:solidFill>
            <a:srgbClr val="009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3987018" y="478788"/>
            <a:ext cx="4217964" cy="732883"/>
            <a:chOff x="3861567" y="478788"/>
            <a:chExt cx="3842566" cy="732883"/>
          </a:xfrm>
        </p:grpSpPr>
        <p:sp>
          <p:nvSpPr>
            <p:cNvPr id="29" name="圆角矩形 28"/>
            <p:cNvSpPr/>
            <p:nvPr/>
          </p:nvSpPr>
          <p:spPr>
            <a:xfrm>
              <a:off x="3861567" y="478788"/>
              <a:ext cx="3842566" cy="732883"/>
            </a:xfrm>
            <a:prstGeom prst="roundRect">
              <a:avLst>
                <a:gd name="adj" fmla="val 9351"/>
              </a:avLst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3861567" y="551378"/>
              <a:ext cx="3842566" cy="6602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3964275" y="637378"/>
              <a:ext cx="3637150" cy="488293"/>
              <a:chOff x="4066983" y="720464"/>
              <a:chExt cx="3431734" cy="488293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4066983" y="720464"/>
                <a:ext cx="3431734" cy="488293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zh-CN" altLang="en-US" sz="2400" b="1" dirty="0" smtClean="0"/>
                  <a:t>信息图降低学习和记忆难度</a:t>
                </a:r>
                <a:endParaRPr lang="en-US" altLang="zh-CN" sz="2400" b="1" dirty="0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4066983" y="1092397"/>
                <a:ext cx="3431734" cy="116360"/>
              </a:xfrm>
              <a:custGeom>
                <a:avLst/>
                <a:gdLst>
                  <a:gd name="connsiteX0" fmla="*/ 0 w 3431734"/>
                  <a:gd name="connsiteY0" fmla="*/ 0 h 158415"/>
                  <a:gd name="connsiteX1" fmla="*/ 81384 w 3431734"/>
                  <a:gd name="connsiteY1" fmla="*/ 81384 h 158415"/>
                  <a:gd name="connsiteX2" fmla="*/ 3350350 w 3431734"/>
                  <a:gd name="connsiteY2" fmla="*/ 81384 h 158415"/>
                  <a:gd name="connsiteX3" fmla="*/ 3431734 w 3431734"/>
                  <a:gd name="connsiteY3" fmla="*/ 0 h 158415"/>
                  <a:gd name="connsiteX4" fmla="*/ 3431734 w 3431734"/>
                  <a:gd name="connsiteY4" fmla="*/ 77031 h 158415"/>
                  <a:gd name="connsiteX5" fmla="*/ 3350350 w 3431734"/>
                  <a:gd name="connsiteY5" fmla="*/ 158415 h 158415"/>
                  <a:gd name="connsiteX6" fmla="*/ 81384 w 3431734"/>
                  <a:gd name="connsiteY6" fmla="*/ 158415 h 158415"/>
                  <a:gd name="connsiteX7" fmla="*/ 0 w 3431734"/>
                  <a:gd name="connsiteY7" fmla="*/ 77031 h 158415"/>
                  <a:gd name="connsiteX8" fmla="*/ 0 w 3431734"/>
                  <a:gd name="connsiteY8" fmla="*/ 0 h 158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1734" h="158415">
                    <a:moveTo>
                      <a:pt x="0" y="0"/>
                    </a:moveTo>
                    <a:cubicBezTo>
                      <a:pt x="0" y="44947"/>
                      <a:pt x="36437" y="81384"/>
                      <a:pt x="81384" y="81384"/>
                    </a:cubicBezTo>
                    <a:lnTo>
                      <a:pt x="3350350" y="81384"/>
                    </a:lnTo>
                    <a:cubicBezTo>
                      <a:pt x="3395297" y="81384"/>
                      <a:pt x="3431734" y="44947"/>
                      <a:pt x="3431734" y="0"/>
                    </a:cubicBezTo>
                    <a:lnTo>
                      <a:pt x="3431734" y="77031"/>
                    </a:lnTo>
                    <a:cubicBezTo>
                      <a:pt x="3431734" y="121978"/>
                      <a:pt x="3395297" y="158415"/>
                      <a:pt x="3350350" y="158415"/>
                    </a:cubicBezTo>
                    <a:lnTo>
                      <a:pt x="81384" y="158415"/>
                    </a:lnTo>
                    <a:cubicBezTo>
                      <a:pt x="36437" y="158415"/>
                      <a:pt x="0" y="121978"/>
                      <a:pt x="0" y="770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8779237" y="3239052"/>
            <a:ext cx="1408746" cy="1120526"/>
            <a:chOff x="8312150" y="1989138"/>
            <a:chExt cx="1520826" cy="1209676"/>
          </a:xfrm>
        </p:grpSpPr>
        <p:sp>
          <p:nvSpPr>
            <p:cNvPr id="54" name="Freeform 260"/>
            <p:cNvSpPr>
              <a:spLocks/>
            </p:cNvSpPr>
            <p:nvPr/>
          </p:nvSpPr>
          <p:spPr bwMode="auto">
            <a:xfrm>
              <a:off x="8396288" y="1989138"/>
              <a:ext cx="676275" cy="485775"/>
            </a:xfrm>
            <a:custGeom>
              <a:avLst/>
              <a:gdLst>
                <a:gd name="T0" fmla="*/ 0 w 490"/>
                <a:gd name="T1" fmla="*/ 41 h 352"/>
                <a:gd name="T2" fmla="*/ 124 w 490"/>
                <a:gd name="T3" fmla="*/ 0 h 352"/>
                <a:gd name="T4" fmla="*/ 490 w 490"/>
                <a:gd name="T5" fmla="*/ 193 h 352"/>
                <a:gd name="T6" fmla="*/ 490 w 490"/>
                <a:gd name="T7" fmla="*/ 352 h 352"/>
                <a:gd name="T8" fmla="*/ 0 w 490"/>
                <a:gd name="T9" fmla="*/ 4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352">
                  <a:moveTo>
                    <a:pt x="0" y="41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473" y="33"/>
                    <a:pt x="490" y="193"/>
                  </a:cubicBezTo>
                  <a:cubicBezTo>
                    <a:pt x="490" y="352"/>
                    <a:pt x="490" y="352"/>
                    <a:pt x="490" y="352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61"/>
            <p:cNvSpPr>
              <a:spLocks/>
            </p:cNvSpPr>
            <p:nvPr/>
          </p:nvSpPr>
          <p:spPr bwMode="auto">
            <a:xfrm>
              <a:off x="9072563" y="1989138"/>
              <a:ext cx="676275" cy="485775"/>
            </a:xfrm>
            <a:custGeom>
              <a:avLst/>
              <a:gdLst>
                <a:gd name="T0" fmla="*/ 490 w 490"/>
                <a:gd name="T1" fmla="*/ 41 h 352"/>
                <a:gd name="T2" fmla="*/ 366 w 490"/>
                <a:gd name="T3" fmla="*/ 0 h 352"/>
                <a:gd name="T4" fmla="*/ 0 w 490"/>
                <a:gd name="T5" fmla="*/ 193 h 352"/>
                <a:gd name="T6" fmla="*/ 0 w 490"/>
                <a:gd name="T7" fmla="*/ 352 h 352"/>
                <a:gd name="T8" fmla="*/ 490 w 490"/>
                <a:gd name="T9" fmla="*/ 4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352">
                  <a:moveTo>
                    <a:pt x="490" y="41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6" y="0"/>
                    <a:pt x="17" y="33"/>
                    <a:pt x="0" y="193"/>
                  </a:cubicBezTo>
                  <a:cubicBezTo>
                    <a:pt x="0" y="352"/>
                    <a:pt x="0" y="352"/>
                    <a:pt x="0" y="352"/>
                  </a:cubicBezTo>
                  <a:lnTo>
                    <a:pt x="490" y="41"/>
                  </a:ln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62"/>
            <p:cNvSpPr>
              <a:spLocks/>
            </p:cNvSpPr>
            <p:nvPr/>
          </p:nvSpPr>
          <p:spPr bwMode="auto">
            <a:xfrm>
              <a:off x="8312150" y="2030413"/>
              <a:ext cx="1520826" cy="1150938"/>
            </a:xfrm>
            <a:custGeom>
              <a:avLst/>
              <a:gdLst>
                <a:gd name="T0" fmla="*/ 1041 w 1102"/>
                <a:gd name="T1" fmla="*/ 11 h 834"/>
                <a:gd name="T2" fmla="*/ 619 w 1102"/>
                <a:gd name="T3" fmla="*/ 247 h 834"/>
                <a:gd name="T4" fmla="*/ 551 w 1102"/>
                <a:gd name="T5" fmla="*/ 268 h 834"/>
                <a:gd name="T6" fmla="*/ 483 w 1102"/>
                <a:gd name="T7" fmla="*/ 247 h 834"/>
                <a:gd name="T8" fmla="*/ 61 w 1102"/>
                <a:gd name="T9" fmla="*/ 11 h 834"/>
                <a:gd name="T10" fmla="*/ 0 w 1102"/>
                <a:gd name="T11" fmla="*/ 3 h 834"/>
                <a:gd name="T12" fmla="*/ 129 w 1102"/>
                <a:gd name="T13" fmla="*/ 583 h 834"/>
                <a:gd name="T14" fmla="*/ 491 w 1102"/>
                <a:gd name="T15" fmla="*/ 812 h 834"/>
                <a:gd name="T16" fmla="*/ 551 w 1102"/>
                <a:gd name="T17" fmla="*/ 834 h 834"/>
                <a:gd name="T18" fmla="*/ 611 w 1102"/>
                <a:gd name="T19" fmla="*/ 812 h 834"/>
                <a:gd name="T20" fmla="*/ 973 w 1102"/>
                <a:gd name="T21" fmla="*/ 583 h 834"/>
                <a:gd name="T22" fmla="*/ 1102 w 1102"/>
                <a:gd name="T23" fmla="*/ 3 h 834"/>
                <a:gd name="T24" fmla="*/ 1041 w 1102"/>
                <a:gd name="T25" fmla="*/ 11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834">
                  <a:moveTo>
                    <a:pt x="1041" y="11"/>
                  </a:moveTo>
                  <a:cubicBezTo>
                    <a:pt x="1020" y="22"/>
                    <a:pt x="619" y="247"/>
                    <a:pt x="619" y="247"/>
                  </a:cubicBezTo>
                  <a:cubicBezTo>
                    <a:pt x="619" y="247"/>
                    <a:pt x="579" y="268"/>
                    <a:pt x="551" y="268"/>
                  </a:cubicBezTo>
                  <a:cubicBezTo>
                    <a:pt x="523" y="268"/>
                    <a:pt x="483" y="247"/>
                    <a:pt x="483" y="247"/>
                  </a:cubicBezTo>
                  <a:cubicBezTo>
                    <a:pt x="483" y="247"/>
                    <a:pt x="82" y="22"/>
                    <a:pt x="61" y="11"/>
                  </a:cubicBezTo>
                  <a:cubicBezTo>
                    <a:pt x="40" y="0"/>
                    <a:pt x="0" y="3"/>
                    <a:pt x="0" y="3"/>
                  </a:cubicBezTo>
                  <a:cubicBezTo>
                    <a:pt x="129" y="583"/>
                    <a:pt x="129" y="583"/>
                    <a:pt x="129" y="583"/>
                  </a:cubicBezTo>
                  <a:cubicBezTo>
                    <a:pt x="129" y="583"/>
                    <a:pt x="464" y="796"/>
                    <a:pt x="491" y="812"/>
                  </a:cubicBezTo>
                  <a:cubicBezTo>
                    <a:pt x="519" y="829"/>
                    <a:pt x="551" y="834"/>
                    <a:pt x="551" y="834"/>
                  </a:cubicBezTo>
                  <a:cubicBezTo>
                    <a:pt x="551" y="834"/>
                    <a:pt x="583" y="829"/>
                    <a:pt x="611" y="812"/>
                  </a:cubicBezTo>
                  <a:cubicBezTo>
                    <a:pt x="638" y="796"/>
                    <a:pt x="973" y="583"/>
                    <a:pt x="973" y="583"/>
                  </a:cubicBezTo>
                  <a:cubicBezTo>
                    <a:pt x="1102" y="3"/>
                    <a:pt x="1102" y="3"/>
                    <a:pt x="1102" y="3"/>
                  </a:cubicBezTo>
                  <a:cubicBezTo>
                    <a:pt x="1102" y="3"/>
                    <a:pt x="1062" y="0"/>
                    <a:pt x="1041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63"/>
            <p:cNvSpPr>
              <a:spLocks/>
            </p:cNvSpPr>
            <p:nvPr/>
          </p:nvSpPr>
          <p:spPr bwMode="auto">
            <a:xfrm>
              <a:off x="8931298" y="2354262"/>
              <a:ext cx="282530" cy="844552"/>
            </a:xfrm>
            <a:custGeom>
              <a:avLst/>
              <a:gdLst>
                <a:gd name="T0" fmla="*/ 167 w 186"/>
                <a:gd name="T1" fmla="*/ 642 h 642"/>
                <a:gd name="T2" fmla="*/ 25 w 186"/>
                <a:gd name="T3" fmla="*/ 639 h 642"/>
                <a:gd name="T4" fmla="*/ 0 w 186"/>
                <a:gd name="T5" fmla="*/ 0 h 642"/>
                <a:gd name="T6" fmla="*/ 186 w 186"/>
                <a:gd name="T7" fmla="*/ 0 h 642"/>
                <a:gd name="T8" fmla="*/ 167 w 186"/>
                <a:gd name="T9" fmla="*/ 642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642">
                  <a:moveTo>
                    <a:pt x="167" y="642"/>
                  </a:moveTo>
                  <a:lnTo>
                    <a:pt x="25" y="639"/>
                  </a:lnTo>
                  <a:lnTo>
                    <a:pt x="0" y="0"/>
                  </a:lnTo>
                  <a:lnTo>
                    <a:pt x="186" y="0"/>
                  </a:lnTo>
                  <a:lnTo>
                    <a:pt x="167" y="64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64"/>
            <p:cNvSpPr>
              <a:spLocks/>
            </p:cNvSpPr>
            <p:nvPr/>
          </p:nvSpPr>
          <p:spPr bwMode="auto">
            <a:xfrm>
              <a:off x="8634413" y="2124076"/>
              <a:ext cx="231775" cy="122238"/>
            </a:xfrm>
            <a:custGeom>
              <a:avLst/>
              <a:gdLst>
                <a:gd name="T0" fmla="*/ 168 w 168"/>
                <a:gd name="T1" fmla="*/ 88 h 88"/>
                <a:gd name="T2" fmla="*/ 0 w 168"/>
                <a:gd name="T3" fmla="*/ 0 h 88"/>
                <a:gd name="T4" fmla="*/ 168 w 168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88">
                  <a:moveTo>
                    <a:pt x="168" y="88"/>
                  </a:moveTo>
                  <a:cubicBezTo>
                    <a:pt x="168" y="88"/>
                    <a:pt x="86" y="8"/>
                    <a:pt x="0" y="0"/>
                  </a:cubicBezTo>
                  <a:cubicBezTo>
                    <a:pt x="0" y="0"/>
                    <a:pt x="122" y="39"/>
                    <a:pt x="168" y="88"/>
                  </a:cubicBezTo>
                  <a:close/>
                </a:path>
              </a:pathLst>
            </a:custGeom>
            <a:solidFill>
              <a:srgbClr val="B0B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265"/>
            <p:cNvSpPr>
              <a:spLocks/>
            </p:cNvSpPr>
            <p:nvPr/>
          </p:nvSpPr>
          <p:spPr bwMode="auto">
            <a:xfrm>
              <a:off x="8634413" y="2068513"/>
              <a:ext cx="280988" cy="142875"/>
            </a:xfrm>
            <a:custGeom>
              <a:avLst/>
              <a:gdLst>
                <a:gd name="T0" fmla="*/ 0 w 203"/>
                <a:gd name="T1" fmla="*/ 0 h 104"/>
                <a:gd name="T2" fmla="*/ 203 w 203"/>
                <a:gd name="T3" fmla="*/ 104 h 104"/>
                <a:gd name="T4" fmla="*/ 0 w 203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" h="104">
                  <a:moveTo>
                    <a:pt x="0" y="0"/>
                  </a:moveTo>
                  <a:cubicBezTo>
                    <a:pt x="0" y="0"/>
                    <a:pt x="159" y="41"/>
                    <a:pt x="203" y="104"/>
                  </a:cubicBezTo>
                  <a:cubicBezTo>
                    <a:pt x="203" y="104"/>
                    <a:pt x="171" y="31"/>
                    <a:pt x="0" y="0"/>
                  </a:cubicBezTo>
                  <a:close/>
                </a:path>
              </a:pathLst>
            </a:custGeom>
            <a:solidFill>
              <a:srgbClr val="B0B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66"/>
            <p:cNvSpPr>
              <a:spLocks/>
            </p:cNvSpPr>
            <p:nvPr/>
          </p:nvSpPr>
          <p:spPr bwMode="auto">
            <a:xfrm>
              <a:off x="9191625" y="2047876"/>
              <a:ext cx="373063" cy="184150"/>
            </a:xfrm>
            <a:custGeom>
              <a:avLst/>
              <a:gdLst>
                <a:gd name="T0" fmla="*/ 271 w 271"/>
                <a:gd name="T1" fmla="*/ 0 h 133"/>
                <a:gd name="T2" fmla="*/ 0 w 271"/>
                <a:gd name="T3" fmla="*/ 133 h 133"/>
                <a:gd name="T4" fmla="*/ 271 w 271"/>
                <a:gd name="T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1" h="133">
                  <a:moveTo>
                    <a:pt x="271" y="0"/>
                  </a:moveTo>
                  <a:cubicBezTo>
                    <a:pt x="271" y="0"/>
                    <a:pt x="63" y="33"/>
                    <a:pt x="0" y="133"/>
                  </a:cubicBezTo>
                  <a:cubicBezTo>
                    <a:pt x="0" y="133"/>
                    <a:pt x="81" y="45"/>
                    <a:pt x="271" y="0"/>
                  </a:cubicBezTo>
                  <a:close/>
                </a:path>
              </a:pathLst>
            </a:custGeom>
            <a:solidFill>
              <a:srgbClr val="B0B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7"/>
            <p:cNvSpPr>
              <a:spLocks/>
            </p:cNvSpPr>
            <p:nvPr/>
          </p:nvSpPr>
          <p:spPr bwMode="auto">
            <a:xfrm>
              <a:off x="9272588" y="2132013"/>
              <a:ext cx="182563" cy="100013"/>
            </a:xfrm>
            <a:custGeom>
              <a:avLst/>
              <a:gdLst>
                <a:gd name="T0" fmla="*/ 0 w 132"/>
                <a:gd name="T1" fmla="*/ 72 h 72"/>
                <a:gd name="T2" fmla="*/ 132 w 132"/>
                <a:gd name="T3" fmla="*/ 0 h 72"/>
                <a:gd name="T4" fmla="*/ 0 w 132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72">
                  <a:moveTo>
                    <a:pt x="0" y="72"/>
                  </a:moveTo>
                  <a:cubicBezTo>
                    <a:pt x="0" y="72"/>
                    <a:pt x="51" y="12"/>
                    <a:pt x="132" y="0"/>
                  </a:cubicBezTo>
                  <a:cubicBezTo>
                    <a:pt x="132" y="0"/>
                    <a:pt x="15" y="40"/>
                    <a:pt x="0" y="72"/>
                  </a:cubicBezTo>
                  <a:close/>
                </a:path>
              </a:pathLst>
            </a:custGeom>
            <a:solidFill>
              <a:srgbClr val="B0B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2026983" y="58806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</a:rPr>
              <a:t>可以记住</a:t>
            </a:r>
            <a:r>
              <a:rPr lang="en-US" altLang="zh-CN" sz="2000" b="1" dirty="0">
                <a:solidFill>
                  <a:schemeClr val="accent4"/>
                </a:solidFill>
              </a:rPr>
              <a:t>10%</a:t>
            </a:r>
          </a:p>
        </p:txBody>
      </p:sp>
      <p:sp>
        <p:nvSpPr>
          <p:cNvPr id="64" name="矩形 63"/>
          <p:cNvSpPr/>
          <p:nvPr/>
        </p:nvSpPr>
        <p:spPr>
          <a:xfrm>
            <a:off x="5585941" y="58806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</a:rPr>
              <a:t>可以</a:t>
            </a:r>
            <a:r>
              <a:rPr lang="zh-CN" altLang="en-US" sz="2000" b="1" dirty="0" smtClean="0">
                <a:solidFill>
                  <a:schemeClr val="accent4"/>
                </a:solidFill>
              </a:rPr>
              <a:t>记住</a:t>
            </a:r>
            <a:r>
              <a:rPr lang="en-US" altLang="zh-CN" sz="2000" b="1" dirty="0" smtClean="0">
                <a:solidFill>
                  <a:schemeClr val="accent4"/>
                </a:solidFill>
              </a:rPr>
              <a:t>80</a:t>
            </a:r>
            <a:r>
              <a:rPr lang="en-US" altLang="zh-CN" sz="2000" b="1" dirty="0">
                <a:solidFill>
                  <a:schemeClr val="accent4"/>
                </a:solidFill>
              </a:rPr>
              <a:t>%</a:t>
            </a:r>
          </a:p>
        </p:txBody>
      </p:sp>
      <p:sp>
        <p:nvSpPr>
          <p:cNvPr id="65" name="矩形 64"/>
          <p:cNvSpPr/>
          <p:nvPr/>
        </p:nvSpPr>
        <p:spPr>
          <a:xfrm>
            <a:off x="8882220" y="5880686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accent4"/>
                </a:solidFill>
              </a:rPr>
              <a:t>可以</a:t>
            </a:r>
            <a:r>
              <a:rPr lang="zh-CN" altLang="en-US" sz="2000" b="1" dirty="0" smtClean="0">
                <a:solidFill>
                  <a:schemeClr val="accent4"/>
                </a:solidFill>
              </a:rPr>
              <a:t>记住</a:t>
            </a:r>
            <a:r>
              <a:rPr lang="en-US" altLang="zh-CN" sz="2000" b="1" dirty="0" smtClean="0">
                <a:solidFill>
                  <a:schemeClr val="accent4"/>
                </a:solidFill>
              </a:rPr>
              <a:t>20%</a:t>
            </a:r>
            <a:endParaRPr lang="en-US" altLang="zh-CN" sz="2000" b="1" dirty="0">
              <a:solidFill>
                <a:schemeClr val="accent4"/>
              </a:solidFill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762" y="3294048"/>
            <a:ext cx="793995" cy="1284957"/>
          </a:xfrm>
          <a:prstGeom prst="rect">
            <a:avLst/>
          </a:prstGeom>
        </p:spPr>
      </p:pic>
      <p:grpSp>
        <p:nvGrpSpPr>
          <p:cNvPr id="69" name="8a0e1c84-8383-4519-9af2-2ef4b8328678" descr="aQUAAB+LCAAAAAAABADFkt9PwjAQx/+Xqm+TFBKD7o0fYnhQTFj0wfBQ14OVrB3pOoMh+99tt3YMNhGezF666/fuPt/r7dC1+t4A8tGcE6nGjKwk4VMFHHloSpEvsjj20JAJysTqSSbZJkX+x65Kq9+8MxW9kTgDkyuYYiQuf/2G3smemWA841aGO1iHyLYW6uIyyCiNoS6bCgXyq+rQNbHiPFdSN5gkkhOlG+5wfoPslSnXwblJprDVhTwUlFiOx+KZAbT6NBfG5oCus1RxEGqf9Er06EBTtfht5u3VFU7veB63Dy0T6fVLD7byPCIbeNGlDK+dgAmhRWXuAFb31YcD27n3K28A2wsdmoy6t7bnOElftNzDW4I27EULeLWIoyRO5N+L6GSN+9lyyUIIIuDgNAETaiCoZqZuC4eSrSIlIE1tYPa5hlDV0vy+UWVppGteTSZ3jyM8vkfOHs7bttE1PHcbj/TnPFORUn8n7TcFNQhDPWZLXhoq4g2fDv+SPXSYB29ZBk+s4L+Z612ypqe8LfT3A5MAh9ZpBQAA"/>
          <p:cNvGrpSpPr>
            <a:grpSpLocks noChangeAspect="1"/>
          </p:cNvGrpSpPr>
          <p:nvPr/>
        </p:nvGrpSpPr>
        <p:grpSpPr>
          <a:xfrm>
            <a:off x="1183765" y="2266599"/>
            <a:ext cx="2856609" cy="2856613"/>
            <a:chOff x="4704382" y="1583091"/>
            <a:chExt cx="2783236" cy="2783239"/>
          </a:xfrm>
        </p:grpSpPr>
        <p:sp>
          <p:nvSpPr>
            <p:cNvPr id="70" name="BackShape"/>
            <p:cNvSpPr/>
            <p:nvPr/>
          </p:nvSpPr>
          <p:spPr>
            <a:xfrm>
              <a:off x="5101986" y="1980696"/>
              <a:ext cx="1988026" cy="1988028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1" name="ValueShape"/>
            <p:cNvSpPr/>
            <p:nvPr/>
          </p:nvSpPr>
          <p:spPr>
            <a:xfrm>
              <a:off x="4704382" y="1583091"/>
              <a:ext cx="2783236" cy="2783239"/>
            </a:xfrm>
            <a:prstGeom prst="pie">
              <a:avLst>
                <a:gd name="adj1" fmla="val 16200000"/>
                <a:gd name="adj2" fmla="val 18360000"/>
              </a:avLst>
            </a:prstGeom>
            <a:solidFill>
              <a:schemeClr val="accent3">
                <a:lumMod val="100000"/>
              </a:schemeClr>
            </a:solidFill>
            <a:ln w="635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2" name="BackShape"/>
            <p:cNvSpPr/>
            <p:nvPr/>
          </p:nvSpPr>
          <p:spPr>
            <a:xfrm>
              <a:off x="5004527" y="1883238"/>
              <a:ext cx="2182942" cy="2182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73" name="ValueText"/>
          <p:cNvSpPr txBox="1"/>
          <p:nvPr/>
        </p:nvSpPr>
        <p:spPr>
          <a:xfrm>
            <a:off x="2222565" y="1508324"/>
            <a:ext cx="779006" cy="584255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20%</a:t>
            </a:r>
            <a:endParaRPr lang="en-US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74" name="ValueText"/>
          <p:cNvSpPr txBox="1"/>
          <p:nvPr/>
        </p:nvSpPr>
        <p:spPr>
          <a:xfrm>
            <a:off x="5560048" y="3400910"/>
            <a:ext cx="1426112" cy="837774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 smtClean="0">
                <a:solidFill>
                  <a:schemeClr val="accent2"/>
                </a:solidFill>
                <a:latin typeface="Impact" panose="020B0806030902050204" pitchFamily="34" charset="0"/>
              </a:rPr>
              <a:t>80%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6983" y="3177426"/>
            <a:ext cx="1343291" cy="1119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63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114"/>
          <p:cNvSpPr>
            <a:spLocks/>
          </p:cNvSpPr>
          <p:nvPr/>
        </p:nvSpPr>
        <p:spPr bwMode="auto">
          <a:xfrm>
            <a:off x="4315406" y="3061957"/>
            <a:ext cx="88118" cy="82778"/>
          </a:xfrm>
          <a:custGeom>
            <a:avLst/>
            <a:gdLst>
              <a:gd name="T0" fmla="*/ 7 w 14"/>
              <a:gd name="T1" fmla="*/ 0 h 13"/>
              <a:gd name="T2" fmla="*/ 1 w 14"/>
              <a:gd name="T3" fmla="*/ 4 h 13"/>
              <a:gd name="T4" fmla="*/ 1 w 14"/>
              <a:gd name="T5" fmla="*/ 5 h 13"/>
              <a:gd name="T6" fmla="*/ 5 w 14"/>
              <a:gd name="T7" fmla="*/ 13 h 13"/>
              <a:gd name="T8" fmla="*/ 7 w 14"/>
              <a:gd name="T9" fmla="*/ 13 h 13"/>
              <a:gd name="T10" fmla="*/ 12 w 14"/>
              <a:gd name="T11" fmla="*/ 10 h 13"/>
              <a:gd name="T12" fmla="*/ 13 w 14"/>
              <a:gd name="T13" fmla="*/ 9 h 13"/>
              <a:gd name="T14" fmla="*/ 11 w 14"/>
              <a:gd name="T15" fmla="*/ 2 h 13"/>
              <a:gd name="T16" fmla="*/ 9 w 14"/>
              <a:gd name="T17" fmla="*/ 1 h 13"/>
              <a:gd name="T18" fmla="*/ 7 w 14"/>
              <a:gd name="T19" fmla="*/ 0 h 13"/>
              <a:gd name="T20" fmla="*/ 7 w 14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13">
                <a:moveTo>
                  <a:pt x="7" y="0"/>
                </a:moveTo>
                <a:cubicBezTo>
                  <a:pt x="4" y="0"/>
                  <a:pt x="2" y="2"/>
                  <a:pt x="1" y="4"/>
                </a:cubicBezTo>
                <a:cubicBezTo>
                  <a:pt x="1" y="5"/>
                  <a:pt x="1" y="5"/>
                  <a:pt x="1" y="5"/>
                </a:cubicBezTo>
                <a:cubicBezTo>
                  <a:pt x="0" y="8"/>
                  <a:pt x="2" y="11"/>
                  <a:pt x="5" y="13"/>
                </a:cubicBezTo>
                <a:cubicBezTo>
                  <a:pt x="5" y="13"/>
                  <a:pt x="6" y="13"/>
                  <a:pt x="7" y="13"/>
                </a:cubicBezTo>
                <a:cubicBezTo>
                  <a:pt x="9" y="13"/>
                  <a:pt x="11" y="12"/>
                  <a:pt x="12" y="10"/>
                </a:cubicBezTo>
                <a:cubicBezTo>
                  <a:pt x="12" y="10"/>
                  <a:pt x="13" y="9"/>
                  <a:pt x="13" y="9"/>
                </a:cubicBezTo>
                <a:cubicBezTo>
                  <a:pt x="14" y="6"/>
                  <a:pt x="13" y="3"/>
                  <a:pt x="11" y="2"/>
                </a:cubicBezTo>
                <a:cubicBezTo>
                  <a:pt x="10" y="1"/>
                  <a:pt x="10" y="1"/>
                  <a:pt x="9" y="1"/>
                </a:cubicBezTo>
                <a:cubicBezTo>
                  <a:pt x="8" y="1"/>
                  <a:pt x="8" y="0"/>
                  <a:pt x="7" y="0"/>
                </a:cubicBezTo>
                <a:cubicBezTo>
                  <a:pt x="7" y="0"/>
                  <a:pt x="7" y="0"/>
                  <a:pt x="7" y="0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115"/>
          <p:cNvSpPr>
            <a:spLocks/>
          </p:cNvSpPr>
          <p:nvPr/>
        </p:nvSpPr>
        <p:spPr bwMode="auto">
          <a:xfrm>
            <a:off x="4448917" y="2658752"/>
            <a:ext cx="93459" cy="152204"/>
          </a:xfrm>
          <a:custGeom>
            <a:avLst/>
            <a:gdLst>
              <a:gd name="T0" fmla="*/ 10 w 15"/>
              <a:gd name="T1" fmla="*/ 0 h 24"/>
              <a:gd name="T2" fmla="*/ 6 w 15"/>
              <a:gd name="T3" fmla="*/ 3 h 24"/>
              <a:gd name="T4" fmla="*/ 1 w 15"/>
              <a:gd name="T5" fmla="*/ 19 h 24"/>
              <a:gd name="T6" fmla="*/ 3 w 15"/>
              <a:gd name="T7" fmla="*/ 24 h 24"/>
              <a:gd name="T8" fmla="*/ 4 w 15"/>
              <a:gd name="T9" fmla="*/ 24 h 24"/>
              <a:gd name="T10" fmla="*/ 8 w 15"/>
              <a:gd name="T11" fmla="*/ 22 h 24"/>
              <a:gd name="T12" fmla="*/ 14 w 15"/>
              <a:gd name="T13" fmla="*/ 6 h 24"/>
              <a:gd name="T14" fmla="*/ 12 w 15"/>
              <a:gd name="T15" fmla="*/ 0 h 24"/>
              <a:gd name="T16" fmla="*/ 10 w 15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" h="24">
                <a:moveTo>
                  <a:pt x="10" y="0"/>
                </a:moveTo>
                <a:cubicBezTo>
                  <a:pt x="9" y="0"/>
                  <a:pt x="7" y="1"/>
                  <a:pt x="6" y="3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1"/>
                  <a:pt x="1" y="23"/>
                  <a:pt x="3" y="24"/>
                </a:cubicBezTo>
                <a:cubicBezTo>
                  <a:pt x="3" y="24"/>
                  <a:pt x="4" y="24"/>
                  <a:pt x="4" y="24"/>
                </a:cubicBezTo>
                <a:cubicBezTo>
                  <a:pt x="6" y="24"/>
                  <a:pt x="8" y="23"/>
                  <a:pt x="8" y="22"/>
                </a:cubicBezTo>
                <a:cubicBezTo>
                  <a:pt x="14" y="6"/>
                  <a:pt x="14" y="6"/>
                  <a:pt x="14" y="6"/>
                </a:cubicBezTo>
                <a:cubicBezTo>
                  <a:pt x="15" y="4"/>
                  <a:pt x="14" y="1"/>
                  <a:pt x="12" y="0"/>
                </a:cubicBezTo>
                <a:cubicBezTo>
                  <a:pt x="11" y="0"/>
                  <a:pt x="11" y="0"/>
                  <a:pt x="10" y="0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116"/>
          <p:cNvSpPr>
            <a:spLocks/>
          </p:cNvSpPr>
          <p:nvPr/>
        </p:nvSpPr>
        <p:spPr bwMode="auto">
          <a:xfrm>
            <a:off x="4168542" y="3403746"/>
            <a:ext cx="101469" cy="152204"/>
          </a:xfrm>
          <a:custGeom>
            <a:avLst/>
            <a:gdLst>
              <a:gd name="T0" fmla="*/ 11 w 16"/>
              <a:gd name="T1" fmla="*/ 0 h 24"/>
              <a:gd name="T2" fmla="*/ 7 w 16"/>
              <a:gd name="T3" fmla="*/ 2 h 24"/>
              <a:gd name="T4" fmla="*/ 1 w 16"/>
              <a:gd name="T5" fmla="*/ 18 h 24"/>
              <a:gd name="T6" fmla="*/ 4 w 16"/>
              <a:gd name="T7" fmla="*/ 24 h 24"/>
              <a:gd name="T8" fmla="*/ 5 w 16"/>
              <a:gd name="T9" fmla="*/ 24 h 24"/>
              <a:gd name="T10" fmla="*/ 9 w 16"/>
              <a:gd name="T11" fmla="*/ 21 h 24"/>
              <a:gd name="T12" fmla="*/ 15 w 16"/>
              <a:gd name="T13" fmla="*/ 5 h 24"/>
              <a:gd name="T14" fmla="*/ 12 w 16"/>
              <a:gd name="T15" fmla="*/ 0 h 24"/>
              <a:gd name="T16" fmla="*/ 11 w 16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24">
                <a:moveTo>
                  <a:pt x="11" y="0"/>
                </a:moveTo>
                <a:cubicBezTo>
                  <a:pt x="9" y="0"/>
                  <a:pt x="8" y="1"/>
                  <a:pt x="7" y="2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1" y="23"/>
                  <a:pt x="4" y="24"/>
                </a:cubicBezTo>
                <a:cubicBezTo>
                  <a:pt x="4" y="24"/>
                  <a:pt x="5" y="24"/>
                  <a:pt x="5" y="24"/>
                </a:cubicBezTo>
                <a:cubicBezTo>
                  <a:pt x="7" y="24"/>
                  <a:pt x="8" y="23"/>
                  <a:pt x="9" y="21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3"/>
                  <a:pt x="14" y="1"/>
                  <a:pt x="12" y="0"/>
                </a:cubicBezTo>
                <a:cubicBezTo>
                  <a:pt x="12" y="0"/>
                  <a:pt x="11" y="0"/>
                  <a:pt x="11" y="0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18"/>
          <p:cNvSpPr>
            <a:spLocks/>
          </p:cNvSpPr>
          <p:nvPr/>
        </p:nvSpPr>
        <p:spPr bwMode="auto">
          <a:xfrm>
            <a:off x="3904191" y="2923105"/>
            <a:ext cx="165554" cy="88118"/>
          </a:xfrm>
          <a:custGeom>
            <a:avLst/>
            <a:gdLst>
              <a:gd name="T0" fmla="*/ 5 w 26"/>
              <a:gd name="T1" fmla="*/ 0 h 14"/>
              <a:gd name="T2" fmla="*/ 1 w 26"/>
              <a:gd name="T3" fmla="*/ 3 h 14"/>
              <a:gd name="T4" fmla="*/ 4 w 26"/>
              <a:gd name="T5" fmla="*/ 8 h 14"/>
              <a:gd name="T6" fmla="*/ 20 w 26"/>
              <a:gd name="T7" fmla="*/ 14 h 14"/>
              <a:gd name="T8" fmla="*/ 21 w 26"/>
              <a:gd name="T9" fmla="*/ 14 h 14"/>
              <a:gd name="T10" fmla="*/ 25 w 26"/>
              <a:gd name="T11" fmla="*/ 12 h 14"/>
              <a:gd name="T12" fmla="*/ 22 w 26"/>
              <a:gd name="T13" fmla="*/ 6 h 14"/>
              <a:gd name="T14" fmla="*/ 6 w 26"/>
              <a:gd name="T15" fmla="*/ 1 h 14"/>
              <a:gd name="T16" fmla="*/ 5 w 26"/>
              <a:gd name="T17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" h="14">
                <a:moveTo>
                  <a:pt x="5" y="0"/>
                </a:moveTo>
                <a:cubicBezTo>
                  <a:pt x="3" y="0"/>
                  <a:pt x="2" y="1"/>
                  <a:pt x="1" y="3"/>
                </a:cubicBezTo>
                <a:cubicBezTo>
                  <a:pt x="0" y="5"/>
                  <a:pt x="1" y="7"/>
                  <a:pt x="4" y="8"/>
                </a:cubicBezTo>
                <a:cubicBezTo>
                  <a:pt x="20" y="14"/>
                  <a:pt x="20" y="14"/>
                  <a:pt x="20" y="14"/>
                </a:cubicBezTo>
                <a:cubicBezTo>
                  <a:pt x="20" y="14"/>
                  <a:pt x="21" y="14"/>
                  <a:pt x="21" y="14"/>
                </a:cubicBezTo>
                <a:cubicBezTo>
                  <a:pt x="23" y="14"/>
                  <a:pt x="24" y="13"/>
                  <a:pt x="25" y="12"/>
                </a:cubicBezTo>
                <a:cubicBezTo>
                  <a:pt x="26" y="10"/>
                  <a:pt x="25" y="7"/>
                  <a:pt x="22" y="6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5" y="0"/>
                  <a:pt x="5" y="0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21"/>
          <p:cNvSpPr>
            <a:spLocks/>
          </p:cNvSpPr>
          <p:nvPr/>
        </p:nvSpPr>
        <p:spPr bwMode="auto">
          <a:xfrm>
            <a:off x="2745311" y="3593331"/>
            <a:ext cx="144192" cy="285715"/>
          </a:xfrm>
          <a:custGeom>
            <a:avLst/>
            <a:gdLst>
              <a:gd name="T0" fmla="*/ 18 w 23"/>
              <a:gd name="T1" fmla="*/ 0 h 45"/>
              <a:gd name="T2" fmla="*/ 14 w 23"/>
              <a:gd name="T3" fmla="*/ 2 h 45"/>
              <a:gd name="T4" fmla="*/ 0 w 23"/>
              <a:gd name="T5" fmla="*/ 42 h 45"/>
              <a:gd name="T6" fmla="*/ 2 w 23"/>
              <a:gd name="T7" fmla="*/ 42 h 45"/>
              <a:gd name="T8" fmla="*/ 7 w 23"/>
              <a:gd name="T9" fmla="*/ 44 h 45"/>
              <a:gd name="T10" fmla="*/ 8 w 23"/>
              <a:gd name="T11" fmla="*/ 45 h 45"/>
              <a:gd name="T12" fmla="*/ 22 w 23"/>
              <a:gd name="T13" fmla="*/ 5 h 45"/>
              <a:gd name="T14" fmla="*/ 19 w 23"/>
              <a:gd name="T15" fmla="*/ 0 h 45"/>
              <a:gd name="T16" fmla="*/ 18 w 23"/>
              <a:gd name="T17" fmla="*/ 0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" h="45">
                <a:moveTo>
                  <a:pt x="18" y="0"/>
                </a:moveTo>
                <a:cubicBezTo>
                  <a:pt x="16" y="0"/>
                  <a:pt x="15" y="1"/>
                  <a:pt x="14" y="2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42"/>
                  <a:pt x="1" y="42"/>
                  <a:pt x="2" y="42"/>
                </a:cubicBezTo>
                <a:cubicBezTo>
                  <a:pt x="4" y="42"/>
                  <a:pt x="6" y="43"/>
                  <a:pt x="7" y="44"/>
                </a:cubicBezTo>
                <a:cubicBezTo>
                  <a:pt x="7" y="45"/>
                  <a:pt x="7" y="45"/>
                  <a:pt x="8" y="45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3"/>
                  <a:pt x="22" y="1"/>
                  <a:pt x="19" y="0"/>
                </a:cubicBezTo>
                <a:cubicBezTo>
                  <a:pt x="19" y="0"/>
                  <a:pt x="18" y="0"/>
                  <a:pt x="18" y="0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22"/>
          <p:cNvSpPr>
            <a:spLocks/>
          </p:cNvSpPr>
          <p:nvPr/>
        </p:nvSpPr>
        <p:spPr bwMode="auto">
          <a:xfrm>
            <a:off x="2713269" y="3860354"/>
            <a:ext cx="88118" cy="82778"/>
          </a:xfrm>
          <a:custGeom>
            <a:avLst/>
            <a:gdLst>
              <a:gd name="T0" fmla="*/ 7 w 14"/>
              <a:gd name="T1" fmla="*/ 0 h 13"/>
              <a:gd name="T2" fmla="*/ 5 w 14"/>
              <a:gd name="T3" fmla="*/ 0 h 13"/>
              <a:gd name="T4" fmla="*/ 3 w 14"/>
              <a:gd name="T5" fmla="*/ 1 h 13"/>
              <a:gd name="T6" fmla="*/ 2 w 14"/>
              <a:gd name="T7" fmla="*/ 3 h 13"/>
              <a:gd name="T8" fmla="*/ 2 w 14"/>
              <a:gd name="T9" fmla="*/ 10 h 13"/>
              <a:gd name="T10" fmla="*/ 3 w 14"/>
              <a:gd name="T11" fmla="*/ 11 h 13"/>
              <a:gd name="T12" fmla="*/ 7 w 14"/>
              <a:gd name="T13" fmla="*/ 13 h 13"/>
              <a:gd name="T14" fmla="*/ 11 w 14"/>
              <a:gd name="T15" fmla="*/ 11 h 13"/>
              <a:gd name="T16" fmla="*/ 13 w 14"/>
              <a:gd name="T17" fmla="*/ 3 h 13"/>
              <a:gd name="T18" fmla="*/ 12 w 14"/>
              <a:gd name="T19" fmla="*/ 2 h 13"/>
              <a:gd name="T20" fmla="*/ 7 w 14"/>
              <a:gd name="T2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" h="13">
                <a:moveTo>
                  <a:pt x="7" y="0"/>
                </a:moveTo>
                <a:cubicBezTo>
                  <a:pt x="6" y="0"/>
                  <a:pt x="6" y="0"/>
                  <a:pt x="5" y="0"/>
                </a:cubicBezTo>
                <a:cubicBezTo>
                  <a:pt x="4" y="1"/>
                  <a:pt x="4" y="1"/>
                  <a:pt x="3" y="1"/>
                </a:cubicBezTo>
                <a:cubicBezTo>
                  <a:pt x="3" y="2"/>
                  <a:pt x="2" y="2"/>
                  <a:pt x="2" y="3"/>
                </a:cubicBezTo>
                <a:cubicBezTo>
                  <a:pt x="0" y="5"/>
                  <a:pt x="0" y="8"/>
                  <a:pt x="2" y="10"/>
                </a:cubicBezTo>
                <a:cubicBezTo>
                  <a:pt x="2" y="11"/>
                  <a:pt x="3" y="11"/>
                  <a:pt x="3" y="11"/>
                </a:cubicBezTo>
                <a:cubicBezTo>
                  <a:pt x="4" y="12"/>
                  <a:pt x="6" y="13"/>
                  <a:pt x="7" y="13"/>
                </a:cubicBezTo>
                <a:cubicBezTo>
                  <a:pt x="9" y="13"/>
                  <a:pt x="10" y="12"/>
                  <a:pt x="11" y="11"/>
                </a:cubicBezTo>
                <a:cubicBezTo>
                  <a:pt x="14" y="9"/>
                  <a:pt x="14" y="6"/>
                  <a:pt x="13" y="3"/>
                </a:cubicBezTo>
                <a:cubicBezTo>
                  <a:pt x="12" y="3"/>
                  <a:pt x="12" y="3"/>
                  <a:pt x="12" y="2"/>
                </a:cubicBezTo>
                <a:cubicBezTo>
                  <a:pt x="11" y="1"/>
                  <a:pt x="9" y="0"/>
                  <a:pt x="7" y="0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25"/>
          <p:cNvSpPr>
            <a:spLocks/>
          </p:cNvSpPr>
          <p:nvPr/>
        </p:nvSpPr>
        <p:spPr bwMode="auto">
          <a:xfrm>
            <a:off x="2990972" y="3587991"/>
            <a:ext cx="138852" cy="120161"/>
          </a:xfrm>
          <a:custGeom>
            <a:avLst/>
            <a:gdLst>
              <a:gd name="T0" fmla="*/ 18 w 22"/>
              <a:gd name="T1" fmla="*/ 0 h 19"/>
              <a:gd name="T2" fmla="*/ 15 w 22"/>
              <a:gd name="T3" fmla="*/ 1 h 19"/>
              <a:gd name="T4" fmla="*/ 2 w 22"/>
              <a:gd name="T5" fmla="*/ 12 h 19"/>
              <a:gd name="T6" fmla="*/ 2 w 22"/>
              <a:gd name="T7" fmla="*/ 17 h 19"/>
              <a:gd name="T8" fmla="*/ 5 w 22"/>
              <a:gd name="T9" fmla="*/ 19 h 19"/>
              <a:gd name="T10" fmla="*/ 7 w 22"/>
              <a:gd name="T11" fmla="*/ 18 h 19"/>
              <a:gd name="T12" fmla="*/ 20 w 22"/>
              <a:gd name="T13" fmla="*/ 7 h 19"/>
              <a:gd name="T14" fmla="*/ 21 w 22"/>
              <a:gd name="T15" fmla="*/ 1 h 19"/>
              <a:gd name="T16" fmla="*/ 18 w 22"/>
              <a:gd name="T17" fmla="*/ 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" h="19">
                <a:moveTo>
                  <a:pt x="18" y="0"/>
                </a:moveTo>
                <a:cubicBezTo>
                  <a:pt x="17" y="0"/>
                  <a:pt x="16" y="0"/>
                  <a:pt x="15" y="1"/>
                </a:cubicBezTo>
                <a:cubicBezTo>
                  <a:pt x="2" y="12"/>
                  <a:pt x="2" y="12"/>
                  <a:pt x="2" y="12"/>
                </a:cubicBezTo>
                <a:cubicBezTo>
                  <a:pt x="0" y="13"/>
                  <a:pt x="0" y="16"/>
                  <a:pt x="2" y="17"/>
                </a:cubicBezTo>
                <a:cubicBezTo>
                  <a:pt x="2" y="18"/>
                  <a:pt x="3" y="19"/>
                  <a:pt x="5" y="19"/>
                </a:cubicBezTo>
                <a:cubicBezTo>
                  <a:pt x="6" y="19"/>
                  <a:pt x="7" y="19"/>
                  <a:pt x="7" y="18"/>
                </a:cubicBezTo>
                <a:cubicBezTo>
                  <a:pt x="20" y="7"/>
                  <a:pt x="20" y="7"/>
                  <a:pt x="20" y="7"/>
                </a:cubicBezTo>
                <a:cubicBezTo>
                  <a:pt x="22" y="5"/>
                  <a:pt x="22" y="3"/>
                  <a:pt x="21" y="1"/>
                </a:cubicBezTo>
                <a:cubicBezTo>
                  <a:pt x="20" y="0"/>
                  <a:pt x="19" y="0"/>
                  <a:pt x="18" y="0"/>
                </a:cubicBezTo>
              </a:path>
            </a:pathLst>
          </a:custGeom>
          <a:solidFill>
            <a:srgbClr val="EDEDE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27"/>
          <p:cNvSpPr>
            <a:spLocks/>
          </p:cNvSpPr>
          <p:nvPr/>
        </p:nvSpPr>
        <p:spPr bwMode="auto">
          <a:xfrm>
            <a:off x="3028356" y="3328980"/>
            <a:ext cx="1046730" cy="891856"/>
          </a:xfrm>
          <a:custGeom>
            <a:avLst/>
            <a:gdLst>
              <a:gd name="T0" fmla="*/ 165 w 165"/>
              <a:gd name="T1" fmla="*/ 107 h 141"/>
              <a:gd name="T2" fmla="*/ 131 w 165"/>
              <a:gd name="T3" fmla="*/ 141 h 141"/>
              <a:gd name="T4" fmla="*/ 34 w 165"/>
              <a:gd name="T5" fmla="*/ 141 h 141"/>
              <a:gd name="T6" fmla="*/ 0 w 165"/>
              <a:gd name="T7" fmla="*/ 107 h 141"/>
              <a:gd name="T8" fmla="*/ 0 w 165"/>
              <a:gd name="T9" fmla="*/ 34 h 141"/>
              <a:gd name="T10" fmla="*/ 34 w 165"/>
              <a:gd name="T11" fmla="*/ 0 h 141"/>
              <a:gd name="T12" fmla="*/ 131 w 165"/>
              <a:gd name="T13" fmla="*/ 0 h 141"/>
              <a:gd name="T14" fmla="*/ 165 w 165"/>
              <a:gd name="T15" fmla="*/ 34 h 141"/>
              <a:gd name="T16" fmla="*/ 165 w 165"/>
              <a:gd name="T17" fmla="*/ 10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" h="141">
                <a:moveTo>
                  <a:pt x="165" y="107"/>
                </a:moveTo>
                <a:cubicBezTo>
                  <a:pt x="165" y="126"/>
                  <a:pt x="149" y="141"/>
                  <a:pt x="131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15" y="141"/>
                  <a:pt x="0" y="126"/>
                  <a:pt x="0" y="107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49" y="0"/>
                  <a:pt x="165" y="15"/>
                  <a:pt x="165" y="34"/>
                </a:cubicBezTo>
                <a:lnTo>
                  <a:pt x="165" y="107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Rectangle 128"/>
          <p:cNvSpPr>
            <a:spLocks noChangeArrowheads="1"/>
          </p:cNvSpPr>
          <p:nvPr/>
        </p:nvSpPr>
        <p:spPr bwMode="auto">
          <a:xfrm>
            <a:off x="2884163" y="4859019"/>
            <a:ext cx="69426" cy="1006677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Rectangle 129"/>
          <p:cNvSpPr>
            <a:spLocks noChangeArrowheads="1"/>
          </p:cNvSpPr>
          <p:nvPr/>
        </p:nvSpPr>
        <p:spPr bwMode="auto">
          <a:xfrm>
            <a:off x="4181894" y="4859019"/>
            <a:ext cx="69426" cy="1006677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30"/>
          <p:cNvSpPr>
            <a:spLocks/>
          </p:cNvSpPr>
          <p:nvPr/>
        </p:nvSpPr>
        <p:spPr bwMode="auto">
          <a:xfrm>
            <a:off x="2814737" y="4973840"/>
            <a:ext cx="1476637" cy="133511"/>
          </a:xfrm>
          <a:custGeom>
            <a:avLst/>
            <a:gdLst>
              <a:gd name="T0" fmla="*/ 233 w 233"/>
              <a:gd name="T1" fmla="*/ 11 h 21"/>
              <a:gd name="T2" fmla="*/ 223 w 233"/>
              <a:gd name="T3" fmla="*/ 21 h 21"/>
              <a:gd name="T4" fmla="*/ 10 w 233"/>
              <a:gd name="T5" fmla="*/ 21 h 21"/>
              <a:gd name="T6" fmla="*/ 0 w 233"/>
              <a:gd name="T7" fmla="*/ 11 h 21"/>
              <a:gd name="T8" fmla="*/ 10 w 233"/>
              <a:gd name="T9" fmla="*/ 0 h 21"/>
              <a:gd name="T10" fmla="*/ 223 w 233"/>
              <a:gd name="T11" fmla="*/ 0 h 21"/>
              <a:gd name="T12" fmla="*/ 233 w 233"/>
              <a:gd name="T13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3" h="21">
                <a:moveTo>
                  <a:pt x="233" y="11"/>
                </a:moveTo>
                <a:cubicBezTo>
                  <a:pt x="233" y="16"/>
                  <a:pt x="229" y="21"/>
                  <a:pt x="223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5" y="21"/>
                  <a:pt x="0" y="16"/>
                  <a:pt x="0" y="11"/>
                </a:cubicBezTo>
                <a:cubicBezTo>
                  <a:pt x="0" y="5"/>
                  <a:pt x="5" y="0"/>
                  <a:pt x="10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9" y="0"/>
                  <a:pt x="233" y="5"/>
                  <a:pt x="233" y="11"/>
                </a:cubicBez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31"/>
          <p:cNvSpPr>
            <a:spLocks/>
          </p:cNvSpPr>
          <p:nvPr/>
        </p:nvSpPr>
        <p:spPr bwMode="auto">
          <a:xfrm>
            <a:off x="3009663" y="4562625"/>
            <a:ext cx="1089453" cy="461950"/>
          </a:xfrm>
          <a:custGeom>
            <a:avLst/>
            <a:gdLst>
              <a:gd name="T0" fmla="*/ 172 w 172"/>
              <a:gd name="T1" fmla="*/ 34 h 73"/>
              <a:gd name="T2" fmla="*/ 138 w 172"/>
              <a:gd name="T3" fmla="*/ 0 h 73"/>
              <a:gd name="T4" fmla="*/ 33 w 172"/>
              <a:gd name="T5" fmla="*/ 0 h 73"/>
              <a:gd name="T6" fmla="*/ 0 w 172"/>
              <a:gd name="T7" fmla="*/ 34 h 73"/>
              <a:gd name="T8" fmla="*/ 0 w 172"/>
              <a:gd name="T9" fmla="*/ 54 h 73"/>
              <a:gd name="T10" fmla="*/ 33 w 172"/>
              <a:gd name="T11" fmla="*/ 40 h 73"/>
              <a:gd name="T12" fmla="*/ 138 w 172"/>
              <a:gd name="T13" fmla="*/ 40 h 73"/>
              <a:gd name="T14" fmla="*/ 172 w 172"/>
              <a:gd name="T15" fmla="*/ 54 h 73"/>
              <a:gd name="T16" fmla="*/ 172 w 172"/>
              <a:gd name="T17" fmla="*/ 3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2" h="73">
                <a:moveTo>
                  <a:pt x="172" y="34"/>
                </a:moveTo>
                <a:cubicBezTo>
                  <a:pt x="172" y="15"/>
                  <a:pt x="157" y="0"/>
                  <a:pt x="138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3"/>
                  <a:pt x="15" y="40"/>
                  <a:pt x="33" y="40"/>
                </a:cubicBezTo>
                <a:cubicBezTo>
                  <a:pt x="138" y="40"/>
                  <a:pt x="138" y="40"/>
                  <a:pt x="138" y="40"/>
                </a:cubicBezTo>
                <a:cubicBezTo>
                  <a:pt x="157" y="40"/>
                  <a:pt x="172" y="73"/>
                  <a:pt x="172" y="54"/>
                </a:cubicBezTo>
                <a:lnTo>
                  <a:pt x="172" y="34"/>
                </a:lnTo>
                <a:close/>
              </a:path>
            </a:pathLst>
          </a:custGeom>
          <a:solidFill>
            <a:srgbClr val="4FA4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32"/>
          <p:cNvSpPr>
            <a:spLocks/>
          </p:cNvSpPr>
          <p:nvPr/>
        </p:nvSpPr>
        <p:spPr bwMode="auto">
          <a:xfrm>
            <a:off x="3655859" y="4733519"/>
            <a:ext cx="443258" cy="1182912"/>
          </a:xfrm>
          <a:custGeom>
            <a:avLst/>
            <a:gdLst>
              <a:gd name="T0" fmla="*/ 70 w 70"/>
              <a:gd name="T1" fmla="*/ 187 h 187"/>
              <a:gd name="T2" fmla="*/ 70 w 70"/>
              <a:gd name="T3" fmla="*/ 138 h 187"/>
              <a:gd name="T4" fmla="*/ 70 w 70"/>
              <a:gd name="T5" fmla="*/ 0 h 187"/>
              <a:gd name="T6" fmla="*/ 35 w 70"/>
              <a:gd name="T7" fmla="*/ 13 h 187"/>
              <a:gd name="T8" fmla="*/ 0 w 70"/>
              <a:gd name="T9" fmla="*/ 0 h 187"/>
              <a:gd name="T10" fmla="*/ 0 w 70"/>
              <a:gd name="T11" fmla="*/ 138 h 187"/>
              <a:gd name="T12" fmla="*/ 0 w 70"/>
              <a:gd name="T13" fmla="*/ 187 h 187"/>
              <a:gd name="T14" fmla="*/ 70 w 70"/>
              <a:gd name="T15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187">
                <a:moveTo>
                  <a:pt x="70" y="187"/>
                </a:moveTo>
                <a:cubicBezTo>
                  <a:pt x="70" y="185"/>
                  <a:pt x="70" y="187"/>
                  <a:pt x="70" y="138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28"/>
                  <a:pt x="55" y="13"/>
                  <a:pt x="35" y="13"/>
                </a:cubicBezTo>
                <a:cubicBezTo>
                  <a:pt x="16" y="13"/>
                  <a:pt x="0" y="28"/>
                  <a:pt x="0" y="0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87"/>
                  <a:pt x="0" y="185"/>
                  <a:pt x="0" y="187"/>
                </a:cubicBezTo>
                <a:cubicBezTo>
                  <a:pt x="70" y="187"/>
                  <a:pt x="70" y="187"/>
                  <a:pt x="70" y="187"/>
                </a:cubicBezTo>
              </a:path>
            </a:pathLst>
          </a:custGeom>
          <a:solidFill>
            <a:srgbClr val="0552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33"/>
          <p:cNvSpPr>
            <a:spLocks/>
          </p:cNvSpPr>
          <p:nvPr/>
        </p:nvSpPr>
        <p:spPr bwMode="auto">
          <a:xfrm>
            <a:off x="3623816" y="5916429"/>
            <a:ext cx="515355" cy="336449"/>
          </a:xfrm>
          <a:custGeom>
            <a:avLst/>
            <a:gdLst>
              <a:gd name="T0" fmla="*/ 81 w 81"/>
              <a:gd name="T1" fmla="*/ 27 h 53"/>
              <a:gd name="T2" fmla="*/ 55 w 81"/>
              <a:gd name="T3" fmla="*/ 53 h 53"/>
              <a:gd name="T4" fmla="*/ 25 w 81"/>
              <a:gd name="T5" fmla="*/ 53 h 53"/>
              <a:gd name="T6" fmla="*/ 0 w 81"/>
              <a:gd name="T7" fmla="*/ 27 h 53"/>
              <a:gd name="T8" fmla="*/ 11 w 81"/>
              <a:gd name="T9" fmla="*/ 0 h 53"/>
              <a:gd name="T10" fmla="*/ 66 w 81"/>
              <a:gd name="T11" fmla="*/ 0 h 53"/>
              <a:gd name="T12" fmla="*/ 81 w 81"/>
              <a:gd name="T13" fmla="*/ 2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53">
                <a:moveTo>
                  <a:pt x="81" y="27"/>
                </a:moveTo>
                <a:cubicBezTo>
                  <a:pt x="81" y="42"/>
                  <a:pt x="69" y="53"/>
                  <a:pt x="5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11" y="53"/>
                  <a:pt x="0" y="42"/>
                  <a:pt x="0" y="27"/>
                </a:cubicBezTo>
                <a:cubicBezTo>
                  <a:pt x="0" y="13"/>
                  <a:pt x="7" y="9"/>
                  <a:pt x="11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5" y="11"/>
                  <a:pt x="81" y="13"/>
                  <a:pt x="81" y="27"/>
                </a:cubicBezTo>
              </a:path>
            </a:pathLst>
          </a:custGeom>
          <a:solidFill>
            <a:srgbClr val="7839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34"/>
          <p:cNvSpPr>
            <a:spLocks noEditPoints="1"/>
          </p:cNvSpPr>
          <p:nvPr/>
        </p:nvSpPr>
        <p:spPr bwMode="auto">
          <a:xfrm>
            <a:off x="3695913" y="5916429"/>
            <a:ext cx="352470" cy="5340"/>
          </a:xfrm>
          <a:custGeom>
            <a:avLst/>
            <a:gdLst>
              <a:gd name="T0" fmla="*/ 0 w 56"/>
              <a:gd name="T1" fmla="*/ 1 h 1"/>
              <a:gd name="T2" fmla="*/ 0 w 56"/>
              <a:gd name="T3" fmla="*/ 1 h 1"/>
              <a:gd name="T4" fmla="*/ 0 w 56"/>
              <a:gd name="T5" fmla="*/ 1 h 1"/>
              <a:gd name="T6" fmla="*/ 0 w 56"/>
              <a:gd name="T7" fmla="*/ 1 h 1"/>
              <a:gd name="T8" fmla="*/ 0 w 56"/>
              <a:gd name="T9" fmla="*/ 1 h 1"/>
              <a:gd name="T10" fmla="*/ 0 w 56"/>
              <a:gd name="T11" fmla="*/ 1 h 1"/>
              <a:gd name="T12" fmla="*/ 0 w 56"/>
              <a:gd name="T13" fmla="*/ 1 h 1"/>
              <a:gd name="T14" fmla="*/ 0 w 56"/>
              <a:gd name="T15" fmla="*/ 1 h 1"/>
              <a:gd name="T16" fmla="*/ 0 w 56"/>
              <a:gd name="T17" fmla="*/ 1 h 1"/>
              <a:gd name="T18" fmla="*/ 0 w 56"/>
              <a:gd name="T19" fmla="*/ 1 h 1"/>
              <a:gd name="T20" fmla="*/ 0 w 56"/>
              <a:gd name="T21" fmla="*/ 1 h 1"/>
              <a:gd name="T22" fmla="*/ 0 w 56"/>
              <a:gd name="T23" fmla="*/ 1 h 1"/>
              <a:gd name="T24" fmla="*/ 0 w 56"/>
              <a:gd name="T25" fmla="*/ 0 h 1"/>
              <a:gd name="T26" fmla="*/ 0 w 56"/>
              <a:gd name="T27" fmla="*/ 0 h 1"/>
              <a:gd name="T28" fmla="*/ 0 w 56"/>
              <a:gd name="T29" fmla="*/ 0 h 1"/>
              <a:gd name="T30" fmla="*/ 0 w 56"/>
              <a:gd name="T31" fmla="*/ 0 h 1"/>
              <a:gd name="T32" fmla="*/ 0 w 56"/>
              <a:gd name="T33" fmla="*/ 0 h 1"/>
              <a:gd name="T34" fmla="*/ 0 w 56"/>
              <a:gd name="T35" fmla="*/ 0 h 1"/>
              <a:gd name="T36" fmla="*/ 0 w 56"/>
              <a:gd name="T37" fmla="*/ 0 h 1"/>
              <a:gd name="T38" fmla="*/ 0 w 56"/>
              <a:gd name="T39" fmla="*/ 0 h 1"/>
              <a:gd name="T40" fmla="*/ 0 w 56"/>
              <a:gd name="T41" fmla="*/ 0 h 1"/>
              <a:gd name="T42" fmla="*/ 0 w 56"/>
              <a:gd name="T43" fmla="*/ 0 h 1"/>
              <a:gd name="T44" fmla="*/ 55 w 56"/>
              <a:gd name="T45" fmla="*/ 0 h 1"/>
              <a:gd name="T46" fmla="*/ 55 w 56"/>
              <a:gd name="T47" fmla="*/ 0 h 1"/>
              <a:gd name="T48" fmla="*/ 56 w 56"/>
              <a:gd name="T49" fmla="*/ 1 h 1"/>
              <a:gd name="T50" fmla="*/ 55 w 56"/>
              <a:gd name="T5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6" h="1"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5" y="0"/>
                </a:move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5" y="1"/>
                  <a:pt x="56" y="1"/>
                </a:cubicBezTo>
                <a:cubicBezTo>
                  <a:pt x="55" y="1"/>
                  <a:pt x="55" y="0"/>
                  <a:pt x="55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35"/>
          <p:cNvSpPr>
            <a:spLocks/>
          </p:cNvSpPr>
          <p:nvPr/>
        </p:nvSpPr>
        <p:spPr bwMode="auto">
          <a:xfrm>
            <a:off x="3663870" y="5916429"/>
            <a:ext cx="429908" cy="56076"/>
          </a:xfrm>
          <a:custGeom>
            <a:avLst/>
            <a:gdLst>
              <a:gd name="T0" fmla="*/ 60 w 68"/>
              <a:gd name="T1" fmla="*/ 0 h 9"/>
              <a:gd name="T2" fmla="*/ 5 w 68"/>
              <a:gd name="T3" fmla="*/ 0 h 9"/>
              <a:gd name="T4" fmla="*/ 5 w 68"/>
              <a:gd name="T5" fmla="*/ 0 h 9"/>
              <a:gd name="T6" fmla="*/ 5 w 68"/>
              <a:gd name="T7" fmla="*/ 0 h 9"/>
              <a:gd name="T8" fmla="*/ 5 w 68"/>
              <a:gd name="T9" fmla="*/ 0 h 9"/>
              <a:gd name="T10" fmla="*/ 5 w 68"/>
              <a:gd name="T11" fmla="*/ 0 h 9"/>
              <a:gd name="T12" fmla="*/ 5 w 68"/>
              <a:gd name="T13" fmla="*/ 0 h 9"/>
              <a:gd name="T14" fmla="*/ 5 w 68"/>
              <a:gd name="T15" fmla="*/ 0 h 9"/>
              <a:gd name="T16" fmla="*/ 5 w 68"/>
              <a:gd name="T17" fmla="*/ 1 h 9"/>
              <a:gd name="T18" fmla="*/ 5 w 68"/>
              <a:gd name="T19" fmla="*/ 1 h 9"/>
              <a:gd name="T20" fmla="*/ 5 w 68"/>
              <a:gd name="T21" fmla="*/ 1 h 9"/>
              <a:gd name="T22" fmla="*/ 5 w 68"/>
              <a:gd name="T23" fmla="*/ 1 h 9"/>
              <a:gd name="T24" fmla="*/ 5 w 68"/>
              <a:gd name="T25" fmla="*/ 1 h 9"/>
              <a:gd name="T26" fmla="*/ 5 w 68"/>
              <a:gd name="T27" fmla="*/ 1 h 9"/>
              <a:gd name="T28" fmla="*/ 5 w 68"/>
              <a:gd name="T29" fmla="*/ 1 h 9"/>
              <a:gd name="T30" fmla="*/ 5 w 68"/>
              <a:gd name="T31" fmla="*/ 1 h 9"/>
              <a:gd name="T32" fmla="*/ 0 w 68"/>
              <a:gd name="T33" fmla="*/ 9 h 9"/>
              <a:gd name="T34" fmla="*/ 68 w 68"/>
              <a:gd name="T35" fmla="*/ 9 h 9"/>
              <a:gd name="T36" fmla="*/ 61 w 68"/>
              <a:gd name="T37" fmla="*/ 1 h 9"/>
              <a:gd name="T38" fmla="*/ 60 w 68"/>
              <a:gd name="T39" fmla="*/ 0 h 9"/>
              <a:gd name="T40" fmla="*/ 60 w 68"/>
              <a:gd name="T41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">
                <a:moveTo>
                  <a:pt x="60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5" y="1"/>
                  <a:pt x="5" y="1"/>
                  <a:pt x="5" y="1"/>
                </a:cubicBezTo>
                <a:cubicBezTo>
                  <a:pt x="3" y="4"/>
                  <a:pt x="1" y="6"/>
                  <a:pt x="0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6" y="7"/>
                  <a:pt x="63" y="4"/>
                  <a:pt x="61" y="1"/>
                </a:cubicBezTo>
                <a:cubicBezTo>
                  <a:pt x="60" y="1"/>
                  <a:pt x="60" y="0"/>
                  <a:pt x="60" y="0"/>
                </a:cubicBezTo>
                <a:cubicBezTo>
                  <a:pt x="60" y="0"/>
                  <a:pt x="60" y="0"/>
                  <a:pt x="60" y="0"/>
                </a:cubicBezTo>
              </a:path>
            </a:pathLst>
          </a:custGeom>
          <a:solidFill>
            <a:srgbClr val="6631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Rectangle 136"/>
          <p:cNvSpPr>
            <a:spLocks noChangeArrowheads="1"/>
          </p:cNvSpPr>
          <p:nvPr/>
        </p:nvSpPr>
        <p:spPr bwMode="auto">
          <a:xfrm>
            <a:off x="1749315" y="4917764"/>
            <a:ext cx="176235" cy="1492658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37"/>
          <p:cNvSpPr>
            <a:spLocks/>
          </p:cNvSpPr>
          <p:nvPr/>
        </p:nvSpPr>
        <p:spPr bwMode="auto">
          <a:xfrm>
            <a:off x="3009663" y="4733519"/>
            <a:ext cx="443258" cy="1182912"/>
          </a:xfrm>
          <a:custGeom>
            <a:avLst/>
            <a:gdLst>
              <a:gd name="T0" fmla="*/ 69 w 70"/>
              <a:gd name="T1" fmla="*/ 187 h 187"/>
              <a:gd name="T2" fmla="*/ 70 w 70"/>
              <a:gd name="T3" fmla="*/ 138 h 187"/>
              <a:gd name="T4" fmla="*/ 70 w 70"/>
              <a:gd name="T5" fmla="*/ 0 h 187"/>
              <a:gd name="T6" fmla="*/ 35 w 70"/>
              <a:gd name="T7" fmla="*/ 13 h 187"/>
              <a:gd name="T8" fmla="*/ 0 w 70"/>
              <a:gd name="T9" fmla="*/ 0 h 187"/>
              <a:gd name="T10" fmla="*/ 0 w 70"/>
              <a:gd name="T11" fmla="*/ 138 h 187"/>
              <a:gd name="T12" fmla="*/ 0 w 70"/>
              <a:gd name="T13" fmla="*/ 187 h 187"/>
              <a:gd name="T14" fmla="*/ 69 w 70"/>
              <a:gd name="T15" fmla="*/ 187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0" h="187">
                <a:moveTo>
                  <a:pt x="69" y="187"/>
                </a:moveTo>
                <a:cubicBezTo>
                  <a:pt x="70" y="185"/>
                  <a:pt x="70" y="187"/>
                  <a:pt x="70" y="138"/>
                </a:cubicBezTo>
                <a:cubicBezTo>
                  <a:pt x="70" y="0"/>
                  <a:pt x="70" y="0"/>
                  <a:pt x="70" y="0"/>
                </a:cubicBezTo>
                <a:cubicBezTo>
                  <a:pt x="70" y="28"/>
                  <a:pt x="54" y="13"/>
                  <a:pt x="35" y="13"/>
                </a:cubicBezTo>
                <a:cubicBezTo>
                  <a:pt x="15" y="13"/>
                  <a:pt x="0" y="28"/>
                  <a:pt x="0" y="0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87"/>
                  <a:pt x="0" y="185"/>
                  <a:pt x="0" y="187"/>
                </a:cubicBezTo>
                <a:cubicBezTo>
                  <a:pt x="69" y="187"/>
                  <a:pt x="69" y="187"/>
                  <a:pt x="69" y="187"/>
                </a:cubicBezTo>
              </a:path>
            </a:pathLst>
          </a:custGeom>
          <a:solidFill>
            <a:srgbClr val="0552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Rectangle 140"/>
          <p:cNvSpPr>
            <a:spLocks noChangeArrowheads="1"/>
          </p:cNvSpPr>
          <p:nvPr/>
        </p:nvSpPr>
        <p:spPr bwMode="auto">
          <a:xfrm>
            <a:off x="5068410" y="4917764"/>
            <a:ext cx="178906" cy="1492658"/>
          </a:xfrm>
          <a:prstGeom prst="rect">
            <a:avLst/>
          </a:prstGeom>
          <a:solidFill>
            <a:srgbClr val="66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141"/>
          <p:cNvSpPr>
            <a:spLocks/>
          </p:cNvSpPr>
          <p:nvPr/>
        </p:nvSpPr>
        <p:spPr bwMode="auto">
          <a:xfrm>
            <a:off x="2996313" y="3430448"/>
            <a:ext cx="1166891" cy="1441923"/>
          </a:xfrm>
          <a:custGeom>
            <a:avLst/>
            <a:gdLst>
              <a:gd name="T0" fmla="*/ 20 w 184"/>
              <a:gd name="T1" fmla="*/ 12 h 228"/>
              <a:gd name="T2" fmla="*/ 15 w 184"/>
              <a:gd name="T3" fmla="*/ 32 h 228"/>
              <a:gd name="T4" fmla="*/ 0 w 184"/>
              <a:gd name="T5" fmla="*/ 228 h 228"/>
              <a:gd name="T6" fmla="*/ 184 w 184"/>
              <a:gd name="T7" fmla="*/ 228 h 228"/>
              <a:gd name="T8" fmla="*/ 159 w 184"/>
              <a:gd name="T9" fmla="*/ 10 h 228"/>
              <a:gd name="T10" fmla="*/ 20 w 184"/>
              <a:gd name="T11" fmla="*/ 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4" h="228">
                <a:moveTo>
                  <a:pt x="20" y="12"/>
                </a:moveTo>
                <a:cubicBezTo>
                  <a:pt x="14" y="13"/>
                  <a:pt x="19" y="28"/>
                  <a:pt x="15" y="32"/>
                </a:cubicBezTo>
                <a:cubicBezTo>
                  <a:pt x="0" y="228"/>
                  <a:pt x="0" y="228"/>
                  <a:pt x="0" y="228"/>
                </a:cubicBezTo>
                <a:cubicBezTo>
                  <a:pt x="184" y="228"/>
                  <a:pt x="184" y="228"/>
                  <a:pt x="184" y="228"/>
                </a:cubicBezTo>
                <a:cubicBezTo>
                  <a:pt x="159" y="10"/>
                  <a:pt x="159" y="10"/>
                  <a:pt x="159" y="10"/>
                </a:cubicBezTo>
                <a:cubicBezTo>
                  <a:pt x="159" y="10"/>
                  <a:pt x="101" y="0"/>
                  <a:pt x="20" y="12"/>
                </a:cubicBezTo>
                <a:close/>
              </a:path>
            </a:pathLst>
          </a:custGeom>
          <a:solidFill>
            <a:srgbClr val="0552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142"/>
          <p:cNvSpPr>
            <a:spLocks/>
          </p:cNvSpPr>
          <p:nvPr/>
        </p:nvSpPr>
        <p:spPr bwMode="auto">
          <a:xfrm>
            <a:off x="3244643" y="3462491"/>
            <a:ext cx="672898" cy="891856"/>
          </a:xfrm>
          <a:custGeom>
            <a:avLst/>
            <a:gdLst>
              <a:gd name="T0" fmla="*/ 2 w 106"/>
              <a:gd name="T1" fmla="*/ 31 h 141"/>
              <a:gd name="T2" fmla="*/ 53 w 106"/>
              <a:gd name="T3" fmla="*/ 141 h 141"/>
              <a:gd name="T4" fmla="*/ 104 w 106"/>
              <a:gd name="T5" fmla="*/ 31 h 141"/>
              <a:gd name="T6" fmla="*/ 99 w 106"/>
              <a:gd name="T7" fmla="*/ 3 h 141"/>
              <a:gd name="T8" fmla="*/ 52 w 106"/>
              <a:gd name="T9" fmla="*/ 0 h 141"/>
              <a:gd name="T10" fmla="*/ 1 w 106"/>
              <a:gd name="T11" fmla="*/ 5 h 141"/>
              <a:gd name="T12" fmla="*/ 2 w 106"/>
              <a:gd name="T13" fmla="*/ 31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6" h="141">
                <a:moveTo>
                  <a:pt x="2" y="31"/>
                </a:moveTo>
                <a:cubicBezTo>
                  <a:pt x="7" y="61"/>
                  <a:pt x="53" y="141"/>
                  <a:pt x="53" y="141"/>
                </a:cubicBezTo>
                <a:cubicBezTo>
                  <a:pt x="53" y="141"/>
                  <a:pt x="98" y="60"/>
                  <a:pt x="104" y="31"/>
                </a:cubicBezTo>
                <a:cubicBezTo>
                  <a:pt x="106" y="24"/>
                  <a:pt x="99" y="3"/>
                  <a:pt x="99" y="3"/>
                </a:cubicBezTo>
                <a:cubicBezTo>
                  <a:pt x="99" y="3"/>
                  <a:pt x="65" y="0"/>
                  <a:pt x="52" y="0"/>
                </a:cubicBezTo>
                <a:cubicBezTo>
                  <a:pt x="39" y="0"/>
                  <a:pt x="1" y="5"/>
                  <a:pt x="1" y="5"/>
                </a:cubicBezTo>
                <a:cubicBezTo>
                  <a:pt x="1" y="5"/>
                  <a:pt x="0" y="15"/>
                  <a:pt x="2" y="31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143"/>
          <p:cNvSpPr>
            <a:spLocks/>
          </p:cNvSpPr>
          <p:nvPr/>
        </p:nvSpPr>
        <p:spPr bwMode="auto">
          <a:xfrm>
            <a:off x="3522347" y="3449139"/>
            <a:ext cx="114821" cy="905208"/>
          </a:xfrm>
          <a:custGeom>
            <a:avLst/>
            <a:gdLst>
              <a:gd name="T0" fmla="*/ 34 w 43"/>
              <a:gd name="T1" fmla="*/ 0 h 339"/>
              <a:gd name="T2" fmla="*/ 10 w 43"/>
              <a:gd name="T3" fmla="*/ 0 h 339"/>
              <a:gd name="T4" fmla="*/ 0 w 43"/>
              <a:gd name="T5" fmla="*/ 291 h 339"/>
              <a:gd name="T6" fmla="*/ 22 w 43"/>
              <a:gd name="T7" fmla="*/ 339 h 339"/>
              <a:gd name="T8" fmla="*/ 43 w 43"/>
              <a:gd name="T9" fmla="*/ 291 h 339"/>
              <a:gd name="T10" fmla="*/ 34 w 43"/>
              <a:gd name="T11" fmla="*/ 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3" h="339">
                <a:moveTo>
                  <a:pt x="34" y="0"/>
                </a:moveTo>
                <a:lnTo>
                  <a:pt x="10" y="0"/>
                </a:lnTo>
                <a:lnTo>
                  <a:pt x="0" y="291"/>
                </a:lnTo>
                <a:lnTo>
                  <a:pt x="22" y="339"/>
                </a:lnTo>
                <a:lnTo>
                  <a:pt x="43" y="291"/>
                </a:lnTo>
                <a:lnTo>
                  <a:pt x="34" y="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144"/>
          <p:cNvSpPr>
            <a:spLocks/>
          </p:cNvSpPr>
          <p:nvPr/>
        </p:nvSpPr>
        <p:spPr bwMode="auto">
          <a:xfrm>
            <a:off x="1482292" y="4276910"/>
            <a:ext cx="4176238" cy="696930"/>
          </a:xfrm>
          <a:custGeom>
            <a:avLst/>
            <a:gdLst>
              <a:gd name="T0" fmla="*/ 648 w 659"/>
              <a:gd name="T1" fmla="*/ 92 h 110"/>
              <a:gd name="T2" fmla="*/ 636 w 659"/>
              <a:gd name="T3" fmla="*/ 110 h 110"/>
              <a:gd name="T4" fmla="*/ 24 w 659"/>
              <a:gd name="T5" fmla="*/ 110 h 110"/>
              <a:gd name="T6" fmla="*/ 12 w 659"/>
              <a:gd name="T7" fmla="*/ 92 h 110"/>
              <a:gd name="T8" fmla="*/ 111 w 659"/>
              <a:gd name="T9" fmla="*/ 8 h 110"/>
              <a:gd name="T10" fmla="*/ 142 w 659"/>
              <a:gd name="T11" fmla="*/ 0 h 110"/>
              <a:gd name="T12" fmla="*/ 518 w 659"/>
              <a:gd name="T13" fmla="*/ 0 h 110"/>
              <a:gd name="T14" fmla="*/ 548 w 659"/>
              <a:gd name="T15" fmla="*/ 8 h 110"/>
              <a:gd name="T16" fmla="*/ 648 w 659"/>
              <a:gd name="T17" fmla="*/ 92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9" h="110">
                <a:moveTo>
                  <a:pt x="648" y="92"/>
                </a:moveTo>
                <a:cubicBezTo>
                  <a:pt x="659" y="101"/>
                  <a:pt x="654" y="110"/>
                  <a:pt x="636" y="110"/>
                </a:cubicBezTo>
                <a:cubicBezTo>
                  <a:pt x="24" y="110"/>
                  <a:pt x="24" y="110"/>
                  <a:pt x="24" y="110"/>
                </a:cubicBezTo>
                <a:cubicBezTo>
                  <a:pt x="5" y="110"/>
                  <a:pt x="0" y="101"/>
                  <a:pt x="12" y="92"/>
                </a:cubicBezTo>
                <a:cubicBezTo>
                  <a:pt x="111" y="8"/>
                  <a:pt x="111" y="8"/>
                  <a:pt x="111" y="8"/>
                </a:cubicBezTo>
                <a:cubicBezTo>
                  <a:pt x="117" y="3"/>
                  <a:pt x="130" y="0"/>
                  <a:pt x="142" y="0"/>
                </a:cubicBezTo>
                <a:cubicBezTo>
                  <a:pt x="518" y="0"/>
                  <a:pt x="518" y="0"/>
                  <a:pt x="518" y="0"/>
                </a:cubicBezTo>
                <a:cubicBezTo>
                  <a:pt x="530" y="0"/>
                  <a:pt x="543" y="3"/>
                  <a:pt x="548" y="8"/>
                </a:cubicBezTo>
                <a:lnTo>
                  <a:pt x="648" y="92"/>
                </a:lnTo>
                <a:close/>
              </a:path>
            </a:pathLst>
          </a:custGeom>
          <a:solidFill>
            <a:srgbClr val="4D4D4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145"/>
          <p:cNvSpPr>
            <a:spLocks/>
          </p:cNvSpPr>
          <p:nvPr/>
        </p:nvSpPr>
        <p:spPr bwMode="auto">
          <a:xfrm>
            <a:off x="2288701" y="4373038"/>
            <a:ext cx="835782" cy="467291"/>
          </a:xfrm>
          <a:custGeom>
            <a:avLst/>
            <a:gdLst>
              <a:gd name="T0" fmla="*/ 0 w 313"/>
              <a:gd name="T1" fmla="*/ 175 h 175"/>
              <a:gd name="T2" fmla="*/ 204 w 313"/>
              <a:gd name="T3" fmla="*/ 175 h 175"/>
              <a:gd name="T4" fmla="*/ 313 w 313"/>
              <a:gd name="T5" fmla="*/ 0 h 175"/>
              <a:gd name="T6" fmla="*/ 135 w 313"/>
              <a:gd name="T7" fmla="*/ 0 h 175"/>
              <a:gd name="T8" fmla="*/ 0 w 313"/>
              <a:gd name="T9" fmla="*/ 17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3" h="175">
                <a:moveTo>
                  <a:pt x="0" y="175"/>
                </a:moveTo>
                <a:lnTo>
                  <a:pt x="204" y="175"/>
                </a:lnTo>
                <a:lnTo>
                  <a:pt x="313" y="0"/>
                </a:lnTo>
                <a:lnTo>
                  <a:pt x="135" y="0"/>
                </a:lnTo>
                <a:lnTo>
                  <a:pt x="0" y="175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46"/>
          <p:cNvSpPr>
            <a:spLocks/>
          </p:cNvSpPr>
          <p:nvPr/>
        </p:nvSpPr>
        <p:spPr bwMode="auto">
          <a:xfrm>
            <a:off x="2846780" y="4373038"/>
            <a:ext cx="632845" cy="448598"/>
          </a:xfrm>
          <a:custGeom>
            <a:avLst/>
            <a:gdLst>
              <a:gd name="T0" fmla="*/ 173 w 237"/>
              <a:gd name="T1" fmla="*/ 168 h 168"/>
              <a:gd name="T2" fmla="*/ 0 w 237"/>
              <a:gd name="T3" fmla="*/ 168 h 168"/>
              <a:gd name="T4" fmla="*/ 90 w 237"/>
              <a:gd name="T5" fmla="*/ 0 h 168"/>
              <a:gd name="T6" fmla="*/ 237 w 237"/>
              <a:gd name="T7" fmla="*/ 0 h 168"/>
              <a:gd name="T8" fmla="*/ 173 w 237"/>
              <a:gd name="T9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168">
                <a:moveTo>
                  <a:pt x="173" y="168"/>
                </a:moveTo>
                <a:lnTo>
                  <a:pt x="0" y="168"/>
                </a:lnTo>
                <a:lnTo>
                  <a:pt x="90" y="0"/>
                </a:lnTo>
                <a:lnTo>
                  <a:pt x="237" y="0"/>
                </a:lnTo>
                <a:lnTo>
                  <a:pt x="173" y="168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147"/>
          <p:cNvSpPr>
            <a:spLocks/>
          </p:cNvSpPr>
          <p:nvPr/>
        </p:nvSpPr>
        <p:spPr bwMode="auto">
          <a:xfrm>
            <a:off x="3410198" y="3131383"/>
            <a:ext cx="341789" cy="493993"/>
          </a:xfrm>
          <a:custGeom>
            <a:avLst/>
            <a:gdLst>
              <a:gd name="T0" fmla="*/ 54 w 54"/>
              <a:gd name="T1" fmla="*/ 52 h 78"/>
              <a:gd name="T2" fmla="*/ 27 w 54"/>
              <a:gd name="T3" fmla="*/ 78 h 78"/>
              <a:gd name="T4" fmla="*/ 0 w 54"/>
              <a:gd name="T5" fmla="*/ 52 h 78"/>
              <a:gd name="T6" fmla="*/ 0 w 54"/>
              <a:gd name="T7" fmla="*/ 26 h 78"/>
              <a:gd name="T8" fmla="*/ 27 w 54"/>
              <a:gd name="T9" fmla="*/ 0 h 78"/>
              <a:gd name="T10" fmla="*/ 54 w 54"/>
              <a:gd name="T11" fmla="*/ 26 h 78"/>
              <a:gd name="T12" fmla="*/ 54 w 54"/>
              <a:gd name="T13" fmla="*/ 52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" h="78">
                <a:moveTo>
                  <a:pt x="54" y="52"/>
                </a:moveTo>
                <a:cubicBezTo>
                  <a:pt x="54" y="66"/>
                  <a:pt x="42" y="78"/>
                  <a:pt x="27" y="78"/>
                </a:cubicBezTo>
                <a:cubicBezTo>
                  <a:pt x="12" y="78"/>
                  <a:pt x="0" y="66"/>
                  <a:pt x="0" y="52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lnTo>
                  <a:pt x="54" y="52"/>
                </a:lnTo>
                <a:close/>
              </a:path>
            </a:pathLst>
          </a:custGeom>
          <a:solidFill>
            <a:srgbClr val="EDBD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Oval 148"/>
          <p:cNvSpPr>
            <a:spLocks noChangeArrowheads="1"/>
          </p:cNvSpPr>
          <p:nvPr/>
        </p:nvSpPr>
        <p:spPr bwMode="auto">
          <a:xfrm>
            <a:off x="2934897" y="2594666"/>
            <a:ext cx="226970" cy="226970"/>
          </a:xfrm>
          <a:prstGeom prst="ellipse">
            <a:avLst/>
          </a:pr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149"/>
          <p:cNvSpPr>
            <a:spLocks noChangeArrowheads="1"/>
          </p:cNvSpPr>
          <p:nvPr/>
        </p:nvSpPr>
        <p:spPr bwMode="auto">
          <a:xfrm>
            <a:off x="3960265" y="2594666"/>
            <a:ext cx="229640" cy="226970"/>
          </a:xfrm>
          <a:prstGeom prst="ellipse">
            <a:avLst/>
          </a:pr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150"/>
          <p:cNvSpPr>
            <a:spLocks/>
          </p:cNvSpPr>
          <p:nvPr/>
        </p:nvSpPr>
        <p:spPr bwMode="auto">
          <a:xfrm>
            <a:off x="3047046" y="2151409"/>
            <a:ext cx="1028039" cy="1252337"/>
          </a:xfrm>
          <a:custGeom>
            <a:avLst/>
            <a:gdLst>
              <a:gd name="T0" fmla="*/ 158 w 162"/>
              <a:gd name="T1" fmla="*/ 52 h 198"/>
              <a:gd name="T2" fmla="*/ 137 w 162"/>
              <a:gd name="T3" fmla="*/ 16 h 198"/>
              <a:gd name="T4" fmla="*/ 117 w 162"/>
              <a:gd name="T5" fmla="*/ 6 h 198"/>
              <a:gd name="T6" fmla="*/ 96 w 162"/>
              <a:gd name="T7" fmla="*/ 1 h 198"/>
              <a:gd name="T8" fmla="*/ 92 w 162"/>
              <a:gd name="T9" fmla="*/ 0 h 198"/>
              <a:gd name="T10" fmla="*/ 92 w 162"/>
              <a:gd name="T11" fmla="*/ 0 h 198"/>
              <a:gd name="T12" fmla="*/ 57 w 162"/>
              <a:gd name="T13" fmla="*/ 0 h 198"/>
              <a:gd name="T14" fmla="*/ 48 w 162"/>
              <a:gd name="T15" fmla="*/ 2 h 198"/>
              <a:gd name="T16" fmla="*/ 38 w 162"/>
              <a:gd name="T17" fmla="*/ 10 h 198"/>
              <a:gd name="T18" fmla="*/ 11 w 162"/>
              <a:gd name="T19" fmla="*/ 39 h 198"/>
              <a:gd name="T20" fmla="*/ 0 w 162"/>
              <a:gd name="T21" fmla="*/ 48 h 198"/>
              <a:gd name="T22" fmla="*/ 0 w 162"/>
              <a:gd name="T23" fmla="*/ 119 h 198"/>
              <a:gd name="T24" fmla="*/ 78 w 162"/>
              <a:gd name="T25" fmla="*/ 198 h 198"/>
              <a:gd name="T26" fmla="*/ 84 w 162"/>
              <a:gd name="T27" fmla="*/ 198 h 198"/>
              <a:gd name="T28" fmla="*/ 162 w 162"/>
              <a:gd name="T29" fmla="*/ 119 h 198"/>
              <a:gd name="T30" fmla="*/ 162 w 162"/>
              <a:gd name="T31" fmla="*/ 57 h 198"/>
              <a:gd name="T32" fmla="*/ 158 w 162"/>
              <a:gd name="T33" fmla="*/ 5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2" h="198">
                <a:moveTo>
                  <a:pt x="158" y="52"/>
                </a:moveTo>
                <a:cubicBezTo>
                  <a:pt x="151" y="41"/>
                  <a:pt x="146" y="25"/>
                  <a:pt x="137" y="16"/>
                </a:cubicBezTo>
                <a:cubicBezTo>
                  <a:pt x="131" y="10"/>
                  <a:pt x="128" y="8"/>
                  <a:pt x="117" y="6"/>
                </a:cubicBezTo>
                <a:cubicBezTo>
                  <a:pt x="110" y="4"/>
                  <a:pt x="103" y="2"/>
                  <a:pt x="96" y="1"/>
                </a:cubicBezTo>
                <a:cubicBezTo>
                  <a:pt x="94" y="1"/>
                  <a:pt x="93" y="1"/>
                  <a:pt x="92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3" y="2"/>
                  <a:pt x="44" y="4"/>
                  <a:pt x="48" y="2"/>
                </a:cubicBezTo>
                <a:cubicBezTo>
                  <a:pt x="41" y="6"/>
                  <a:pt x="41" y="5"/>
                  <a:pt x="38" y="10"/>
                </a:cubicBezTo>
                <a:cubicBezTo>
                  <a:pt x="29" y="20"/>
                  <a:pt x="21" y="30"/>
                  <a:pt x="11" y="39"/>
                </a:cubicBezTo>
                <a:cubicBezTo>
                  <a:pt x="7" y="42"/>
                  <a:pt x="3" y="45"/>
                  <a:pt x="0" y="48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62"/>
                  <a:pt x="35" y="198"/>
                  <a:pt x="78" y="198"/>
                </a:cubicBezTo>
                <a:cubicBezTo>
                  <a:pt x="84" y="198"/>
                  <a:pt x="84" y="198"/>
                  <a:pt x="84" y="198"/>
                </a:cubicBezTo>
                <a:cubicBezTo>
                  <a:pt x="127" y="198"/>
                  <a:pt x="162" y="162"/>
                  <a:pt x="162" y="119"/>
                </a:cubicBezTo>
                <a:cubicBezTo>
                  <a:pt x="162" y="57"/>
                  <a:pt x="162" y="57"/>
                  <a:pt x="162" y="57"/>
                </a:cubicBezTo>
                <a:cubicBezTo>
                  <a:pt x="161" y="55"/>
                  <a:pt x="159" y="54"/>
                  <a:pt x="158" y="52"/>
                </a:cubicBez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151"/>
          <p:cNvSpPr>
            <a:spLocks/>
          </p:cNvSpPr>
          <p:nvPr/>
        </p:nvSpPr>
        <p:spPr bwMode="auto">
          <a:xfrm>
            <a:off x="2667874" y="1916429"/>
            <a:ext cx="1532711" cy="830442"/>
          </a:xfrm>
          <a:custGeom>
            <a:avLst/>
            <a:gdLst>
              <a:gd name="T0" fmla="*/ 188 w 242"/>
              <a:gd name="T1" fmla="*/ 82 h 131"/>
              <a:gd name="T2" fmla="*/ 222 w 242"/>
              <a:gd name="T3" fmla="*/ 131 h 131"/>
              <a:gd name="T4" fmla="*/ 159 w 242"/>
              <a:gd name="T5" fmla="*/ 3 h 131"/>
              <a:gd name="T6" fmla="*/ 97 w 242"/>
              <a:gd name="T7" fmla="*/ 11 h 131"/>
              <a:gd name="T8" fmla="*/ 23 w 242"/>
              <a:gd name="T9" fmla="*/ 10 h 131"/>
              <a:gd name="T10" fmla="*/ 56 w 242"/>
              <a:gd name="T11" fmla="*/ 103 h 131"/>
              <a:gd name="T12" fmla="*/ 110 w 242"/>
              <a:gd name="T13" fmla="*/ 92 h 131"/>
              <a:gd name="T14" fmla="*/ 188 w 242"/>
              <a:gd name="T15" fmla="*/ 8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2" h="131">
                <a:moveTo>
                  <a:pt x="188" y="82"/>
                </a:moveTo>
                <a:cubicBezTo>
                  <a:pt x="205" y="86"/>
                  <a:pt x="218" y="98"/>
                  <a:pt x="222" y="131"/>
                </a:cubicBezTo>
                <a:cubicBezTo>
                  <a:pt x="222" y="131"/>
                  <a:pt x="242" y="11"/>
                  <a:pt x="159" y="3"/>
                </a:cubicBezTo>
                <a:cubicBezTo>
                  <a:pt x="133" y="0"/>
                  <a:pt x="113" y="6"/>
                  <a:pt x="97" y="11"/>
                </a:cubicBezTo>
                <a:cubicBezTo>
                  <a:pt x="72" y="19"/>
                  <a:pt x="53" y="27"/>
                  <a:pt x="23" y="10"/>
                </a:cubicBezTo>
                <a:cubicBezTo>
                  <a:pt x="0" y="62"/>
                  <a:pt x="24" y="93"/>
                  <a:pt x="56" y="103"/>
                </a:cubicBezTo>
                <a:cubicBezTo>
                  <a:pt x="72" y="107"/>
                  <a:pt x="90" y="100"/>
                  <a:pt x="110" y="92"/>
                </a:cubicBezTo>
                <a:cubicBezTo>
                  <a:pt x="132" y="84"/>
                  <a:pt x="158" y="76"/>
                  <a:pt x="188" y="82"/>
                </a:cubicBezTo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152"/>
          <p:cNvSpPr>
            <a:spLocks/>
          </p:cNvSpPr>
          <p:nvPr/>
        </p:nvSpPr>
        <p:spPr bwMode="auto">
          <a:xfrm>
            <a:off x="3442240" y="2664092"/>
            <a:ext cx="176235" cy="336449"/>
          </a:xfrm>
          <a:custGeom>
            <a:avLst/>
            <a:gdLst>
              <a:gd name="T0" fmla="*/ 17 w 28"/>
              <a:gd name="T1" fmla="*/ 0 h 53"/>
              <a:gd name="T2" fmla="*/ 1 w 28"/>
              <a:gd name="T3" fmla="*/ 46 h 53"/>
              <a:gd name="T4" fmla="*/ 26 w 28"/>
              <a:gd name="T5" fmla="*/ 46 h 53"/>
              <a:gd name="T6" fmla="*/ 17 w 28"/>
              <a:gd name="T7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53">
                <a:moveTo>
                  <a:pt x="17" y="0"/>
                </a:moveTo>
                <a:cubicBezTo>
                  <a:pt x="12" y="0"/>
                  <a:pt x="0" y="42"/>
                  <a:pt x="1" y="46"/>
                </a:cubicBezTo>
                <a:cubicBezTo>
                  <a:pt x="3" y="52"/>
                  <a:pt x="23" y="53"/>
                  <a:pt x="26" y="46"/>
                </a:cubicBezTo>
                <a:cubicBezTo>
                  <a:pt x="28" y="38"/>
                  <a:pt x="23" y="0"/>
                  <a:pt x="17" y="0"/>
                </a:cubicBezTo>
                <a:close/>
              </a:path>
            </a:pathLst>
          </a:custGeom>
          <a:solidFill>
            <a:srgbClr val="E6A8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Oval 153"/>
          <p:cNvSpPr>
            <a:spLocks noChangeArrowheads="1"/>
          </p:cNvSpPr>
          <p:nvPr/>
        </p:nvSpPr>
        <p:spPr bwMode="auto">
          <a:xfrm>
            <a:off x="3220612" y="2618699"/>
            <a:ext cx="130842" cy="16021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Oval 154"/>
          <p:cNvSpPr>
            <a:spLocks noChangeArrowheads="1"/>
          </p:cNvSpPr>
          <p:nvPr/>
        </p:nvSpPr>
        <p:spPr bwMode="auto">
          <a:xfrm>
            <a:off x="3263336" y="2664092"/>
            <a:ext cx="37383" cy="45395"/>
          </a:xfrm>
          <a:prstGeom prst="ellipse">
            <a:avLst/>
          </a:prstGeom>
          <a:solidFill>
            <a:srgbClr val="7839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155"/>
          <p:cNvSpPr>
            <a:spLocks noChangeArrowheads="1"/>
          </p:cNvSpPr>
          <p:nvPr/>
        </p:nvSpPr>
        <p:spPr bwMode="auto">
          <a:xfrm>
            <a:off x="3706594" y="2618699"/>
            <a:ext cx="133511" cy="160214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Oval 156"/>
          <p:cNvSpPr>
            <a:spLocks noChangeArrowheads="1"/>
          </p:cNvSpPr>
          <p:nvPr/>
        </p:nvSpPr>
        <p:spPr bwMode="auto">
          <a:xfrm>
            <a:off x="3751987" y="2664092"/>
            <a:ext cx="42724" cy="45395"/>
          </a:xfrm>
          <a:prstGeom prst="ellipse">
            <a:avLst/>
          </a:prstGeom>
          <a:solidFill>
            <a:srgbClr val="7839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157"/>
          <p:cNvSpPr>
            <a:spLocks/>
          </p:cNvSpPr>
          <p:nvPr/>
        </p:nvSpPr>
        <p:spPr bwMode="auto">
          <a:xfrm>
            <a:off x="3706594" y="3107350"/>
            <a:ext cx="88118" cy="101469"/>
          </a:xfrm>
          <a:custGeom>
            <a:avLst/>
            <a:gdLst>
              <a:gd name="T0" fmla="*/ 13 w 14"/>
              <a:gd name="T1" fmla="*/ 9 h 16"/>
              <a:gd name="T2" fmla="*/ 6 w 14"/>
              <a:gd name="T3" fmla="*/ 16 h 16"/>
              <a:gd name="T4" fmla="*/ 0 w 14"/>
              <a:gd name="T5" fmla="*/ 7 h 16"/>
              <a:gd name="T6" fmla="*/ 8 w 14"/>
              <a:gd name="T7" fmla="*/ 0 h 16"/>
              <a:gd name="T8" fmla="*/ 13 w 14"/>
              <a:gd name="T9" fmla="*/ 9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16">
                <a:moveTo>
                  <a:pt x="13" y="9"/>
                </a:moveTo>
                <a:cubicBezTo>
                  <a:pt x="13" y="13"/>
                  <a:pt x="10" y="16"/>
                  <a:pt x="6" y="16"/>
                </a:cubicBezTo>
                <a:cubicBezTo>
                  <a:pt x="2" y="15"/>
                  <a:pt x="0" y="12"/>
                  <a:pt x="0" y="7"/>
                </a:cubicBezTo>
                <a:cubicBezTo>
                  <a:pt x="1" y="3"/>
                  <a:pt x="4" y="0"/>
                  <a:pt x="8" y="0"/>
                </a:cubicBezTo>
                <a:cubicBezTo>
                  <a:pt x="11" y="0"/>
                  <a:pt x="14" y="4"/>
                  <a:pt x="13" y="9"/>
                </a:cubicBezTo>
                <a:close/>
              </a:path>
            </a:pathLst>
          </a:custGeom>
          <a:solidFill>
            <a:srgbClr val="7839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158"/>
          <p:cNvSpPr>
            <a:spLocks/>
          </p:cNvSpPr>
          <p:nvPr/>
        </p:nvSpPr>
        <p:spPr bwMode="auto">
          <a:xfrm>
            <a:off x="3719944" y="2557283"/>
            <a:ext cx="202937" cy="93459"/>
          </a:xfrm>
          <a:custGeom>
            <a:avLst/>
            <a:gdLst>
              <a:gd name="T0" fmla="*/ 0 w 32"/>
              <a:gd name="T1" fmla="*/ 0 h 15"/>
              <a:gd name="T2" fmla="*/ 4 w 32"/>
              <a:gd name="T3" fmla="*/ 4 h 15"/>
              <a:gd name="T4" fmla="*/ 15 w 32"/>
              <a:gd name="T5" fmla="*/ 9 h 15"/>
              <a:gd name="T6" fmla="*/ 21 w 32"/>
              <a:gd name="T7" fmla="*/ 11 h 15"/>
              <a:gd name="T8" fmla="*/ 27 w 32"/>
              <a:gd name="T9" fmla="*/ 12 h 15"/>
              <a:gd name="T10" fmla="*/ 31 w 32"/>
              <a:gd name="T11" fmla="*/ 13 h 15"/>
              <a:gd name="T12" fmla="*/ 32 w 32"/>
              <a:gd name="T13" fmla="*/ 13 h 15"/>
              <a:gd name="T14" fmla="*/ 31 w 32"/>
              <a:gd name="T15" fmla="*/ 14 h 15"/>
              <a:gd name="T16" fmla="*/ 27 w 32"/>
              <a:gd name="T17" fmla="*/ 14 h 15"/>
              <a:gd name="T18" fmla="*/ 21 w 32"/>
              <a:gd name="T19" fmla="*/ 14 h 15"/>
              <a:gd name="T20" fmla="*/ 14 w 32"/>
              <a:gd name="T21" fmla="*/ 12 h 15"/>
              <a:gd name="T22" fmla="*/ 8 w 32"/>
              <a:gd name="T23" fmla="*/ 9 h 15"/>
              <a:gd name="T24" fmla="*/ 3 w 32"/>
              <a:gd name="T25" fmla="*/ 5 h 15"/>
              <a:gd name="T26" fmla="*/ 0 w 32"/>
              <a:gd name="T2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15">
                <a:moveTo>
                  <a:pt x="0" y="0"/>
                </a:moveTo>
                <a:cubicBezTo>
                  <a:pt x="0" y="0"/>
                  <a:pt x="2" y="2"/>
                  <a:pt x="4" y="4"/>
                </a:cubicBezTo>
                <a:cubicBezTo>
                  <a:pt x="7" y="6"/>
                  <a:pt x="11" y="8"/>
                  <a:pt x="15" y="9"/>
                </a:cubicBezTo>
                <a:cubicBezTo>
                  <a:pt x="17" y="10"/>
                  <a:pt x="19" y="11"/>
                  <a:pt x="21" y="11"/>
                </a:cubicBezTo>
                <a:cubicBezTo>
                  <a:pt x="23" y="12"/>
                  <a:pt x="25" y="12"/>
                  <a:pt x="27" y="12"/>
                </a:cubicBezTo>
                <a:cubicBezTo>
                  <a:pt x="28" y="13"/>
                  <a:pt x="30" y="13"/>
                  <a:pt x="31" y="13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1" y="14"/>
                </a:cubicBezTo>
                <a:cubicBezTo>
                  <a:pt x="30" y="14"/>
                  <a:pt x="28" y="14"/>
                  <a:pt x="27" y="14"/>
                </a:cubicBezTo>
                <a:cubicBezTo>
                  <a:pt x="25" y="15"/>
                  <a:pt x="23" y="14"/>
                  <a:pt x="21" y="14"/>
                </a:cubicBezTo>
                <a:cubicBezTo>
                  <a:pt x="18" y="14"/>
                  <a:pt x="16" y="13"/>
                  <a:pt x="14" y="12"/>
                </a:cubicBezTo>
                <a:cubicBezTo>
                  <a:pt x="12" y="12"/>
                  <a:pt x="9" y="11"/>
                  <a:pt x="8" y="9"/>
                </a:cubicBezTo>
                <a:cubicBezTo>
                  <a:pt x="6" y="8"/>
                  <a:pt x="4" y="6"/>
                  <a:pt x="3" y="5"/>
                </a:cubicBezTo>
                <a:cubicBezTo>
                  <a:pt x="1" y="2"/>
                  <a:pt x="0" y="0"/>
                  <a:pt x="0" y="0"/>
                </a:cubicBezTo>
                <a:close/>
              </a:path>
            </a:pathLst>
          </a:custGeom>
          <a:solidFill>
            <a:srgbClr val="7839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159"/>
          <p:cNvSpPr>
            <a:spLocks/>
          </p:cNvSpPr>
          <p:nvPr/>
        </p:nvSpPr>
        <p:spPr bwMode="auto">
          <a:xfrm>
            <a:off x="3161867" y="2557283"/>
            <a:ext cx="202937" cy="93459"/>
          </a:xfrm>
          <a:custGeom>
            <a:avLst/>
            <a:gdLst>
              <a:gd name="T0" fmla="*/ 32 w 32"/>
              <a:gd name="T1" fmla="*/ 0 h 15"/>
              <a:gd name="T2" fmla="*/ 29 w 32"/>
              <a:gd name="T3" fmla="*/ 5 h 15"/>
              <a:gd name="T4" fmla="*/ 25 w 32"/>
              <a:gd name="T5" fmla="*/ 9 h 15"/>
              <a:gd name="T6" fmla="*/ 19 w 32"/>
              <a:gd name="T7" fmla="*/ 12 h 15"/>
              <a:gd name="T8" fmla="*/ 12 w 32"/>
              <a:gd name="T9" fmla="*/ 14 h 15"/>
              <a:gd name="T10" fmla="*/ 6 w 32"/>
              <a:gd name="T11" fmla="*/ 14 h 15"/>
              <a:gd name="T12" fmla="*/ 1 w 32"/>
              <a:gd name="T13" fmla="*/ 14 h 15"/>
              <a:gd name="T14" fmla="*/ 0 w 32"/>
              <a:gd name="T15" fmla="*/ 13 h 15"/>
              <a:gd name="T16" fmla="*/ 1 w 32"/>
              <a:gd name="T17" fmla="*/ 13 h 15"/>
              <a:gd name="T18" fmla="*/ 6 w 32"/>
              <a:gd name="T19" fmla="*/ 12 h 15"/>
              <a:gd name="T20" fmla="*/ 11 w 32"/>
              <a:gd name="T21" fmla="*/ 11 h 15"/>
              <a:gd name="T22" fmla="*/ 17 w 32"/>
              <a:gd name="T23" fmla="*/ 9 h 15"/>
              <a:gd name="T24" fmla="*/ 28 w 32"/>
              <a:gd name="T25" fmla="*/ 4 h 15"/>
              <a:gd name="T26" fmla="*/ 32 w 32"/>
              <a:gd name="T27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" h="15">
                <a:moveTo>
                  <a:pt x="32" y="0"/>
                </a:moveTo>
                <a:cubicBezTo>
                  <a:pt x="32" y="0"/>
                  <a:pt x="32" y="2"/>
                  <a:pt x="29" y="5"/>
                </a:cubicBezTo>
                <a:cubicBezTo>
                  <a:pt x="28" y="6"/>
                  <a:pt x="27" y="8"/>
                  <a:pt x="25" y="9"/>
                </a:cubicBezTo>
                <a:cubicBezTo>
                  <a:pt x="23" y="11"/>
                  <a:pt x="21" y="12"/>
                  <a:pt x="19" y="12"/>
                </a:cubicBezTo>
                <a:cubicBezTo>
                  <a:pt x="16" y="13"/>
                  <a:pt x="14" y="14"/>
                  <a:pt x="12" y="14"/>
                </a:cubicBezTo>
                <a:cubicBezTo>
                  <a:pt x="10" y="14"/>
                  <a:pt x="7" y="15"/>
                  <a:pt x="6" y="14"/>
                </a:cubicBezTo>
                <a:cubicBezTo>
                  <a:pt x="4" y="14"/>
                  <a:pt x="2" y="14"/>
                  <a:pt x="1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3"/>
                  <a:pt x="0" y="13"/>
                  <a:pt x="1" y="13"/>
                </a:cubicBezTo>
                <a:cubicBezTo>
                  <a:pt x="2" y="13"/>
                  <a:pt x="4" y="13"/>
                  <a:pt x="6" y="12"/>
                </a:cubicBezTo>
                <a:cubicBezTo>
                  <a:pt x="7" y="12"/>
                  <a:pt x="9" y="12"/>
                  <a:pt x="11" y="11"/>
                </a:cubicBezTo>
                <a:cubicBezTo>
                  <a:pt x="13" y="11"/>
                  <a:pt x="15" y="10"/>
                  <a:pt x="17" y="9"/>
                </a:cubicBezTo>
                <a:cubicBezTo>
                  <a:pt x="21" y="8"/>
                  <a:pt x="25" y="6"/>
                  <a:pt x="28" y="4"/>
                </a:cubicBezTo>
                <a:cubicBezTo>
                  <a:pt x="31" y="2"/>
                  <a:pt x="32" y="0"/>
                  <a:pt x="32" y="0"/>
                </a:cubicBezTo>
                <a:close/>
              </a:path>
            </a:pathLst>
          </a:custGeom>
          <a:solidFill>
            <a:srgbClr val="7839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160"/>
          <p:cNvSpPr>
            <a:spLocks/>
          </p:cNvSpPr>
          <p:nvPr/>
        </p:nvSpPr>
        <p:spPr bwMode="auto">
          <a:xfrm>
            <a:off x="3028356" y="2474507"/>
            <a:ext cx="419227" cy="272363"/>
          </a:xfrm>
          <a:custGeom>
            <a:avLst/>
            <a:gdLst>
              <a:gd name="T0" fmla="*/ 3 w 66"/>
              <a:gd name="T1" fmla="*/ 10 h 43"/>
              <a:gd name="T2" fmla="*/ 6 w 66"/>
              <a:gd name="T3" fmla="*/ 43 h 43"/>
              <a:gd name="T4" fmla="*/ 33 w 66"/>
              <a:gd name="T5" fmla="*/ 4 h 43"/>
              <a:gd name="T6" fmla="*/ 3 w 66"/>
              <a:gd name="T7" fmla="*/ 1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" h="43">
                <a:moveTo>
                  <a:pt x="3" y="10"/>
                </a:moveTo>
                <a:cubicBezTo>
                  <a:pt x="3" y="10"/>
                  <a:pt x="1" y="27"/>
                  <a:pt x="6" y="43"/>
                </a:cubicBezTo>
                <a:cubicBezTo>
                  <a:pt x="6" y="43"/>
                  <a:pt x="0" y="8"/>
                  <a:pt x="33" y="4"/>
                </a:cubicBezTo>
                <a:cubicBezTo>
                  <a:pt x="66" y="0"/>
                  <a:pt x="3" y="10"/>
                  <a:pt x="3" y="10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161"/>
          <p:cNvSpPr>
            <a:spLocks/>
          </p:cNvSpPr>
          <p:nvPr/>
        </p:nvSpPr>
        <p:spPr bwMode="auto">
          <a:xfrm>
            <a:off x="3364804" y="3398406"/>
            <a:ext cx="165554" cy="272363"/>
          </a:xfrm>
          <a:custGeom>
            <a:avLst/>
            <a:gdLst>
              <a:gd name="T0" fmla="*/ 62 w 62"/>
              <a:gd name="T1" fmla="*/ 66 h 102"/>
              <a:gd name="T2" fmla="*/ 43 w 62"/>
              <a:gd name="T3" fmla="*/ 102 h 102"/>
              <a:gd name="T4" fmla="*/ 0 w 62"/>
              <a:gd name="T5" fmla="*/ 33 h 102"/>
              <a:gd name="T6" fmla="*/ 12 w 62"/>
              <a:gd name="T7" fmla="*/ 0 h 102"/>
              <a:gd name="T8" fmla="*/ 62 w 62"/>
              <a:gd name="T9" fmla="*/ 6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" h="102">
                <a:moveTo>
                  <a:pt x="62" y="66"/>
                </a:moveTo>
                <a:lnTo>
                  <a:pt x="43" y="102"/>
                </a:lnTo>
                <a:lnTo>
                  <a:pt x="0" y="33"/>
                </a:lnTo>
                <a:lnTo>
                  <a:pt x="12" y="0"/>
                </a:lnTo>
                <a:lnTo>
                  <a:pt x="62" y="6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162"/>
          <p:cNvSpPr>
            <a:spLocks/>
          </p:cNvSpPr>
          <p:nvPr/>
        </p:nvSpPr>
        <p:spPr bwMode="auto">
          <a:xfrm>
            <a:off x="3645178" y="3398406"/>
            <a:ext cx="170895" cy="272363"/>
          </a:xfrm>
          <a:custGeom>
            <a:avLst/>
            <a:gdLst>
              <a:gd name="T0" fmla="*/ 0 w 64"/>
              <a:gd name="T1" fmla="*/ 66 h 102"/>
              <a:gd name="T2" fmla="*/ 19 w 64"/>
              <a:gd name="T3" fmla="*/ 102 h 102"/>
              <a:gd name="T4" fmla="*/ 64 w 64"/>
              <a:gd name="T5" fmla="*/ 33 h 102"/>
              <a:gd name="T6" fmla="*/ 52 w 64"/>
              <a:gd name="T7" fmla="*/ 0 h 102"/>
              <a:gd name="T8" fmla="*/ 0 w 64"/>
              <a:gd name="T9" fmla="*/ 66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02">
                <a:moveTo>
                  <a:pt x="0" y="66"/>
                </a:moveTo>
                <a:lnTo>
                  <a:pt x="19" y="102"/>
                </a:lnTo>
                <a:lnTo>
                  <a:pt x="64" y="33"/>
                </a:lnTo>
                <a:lnTo>
                  <a:pt x="52" y="0"/>
                </a:lnTo>
                <a:lnTo>
                  <a:pt x="0" y="6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63"/>
          <p:cNvSpPr>
            <a:spLocks/>
          </p:cNvSpPr>
          <p:nvPr/>
        </p:nvSpPr>
        <p:spPr bwMode="auto">
          <a:xfrm>
            <a:off x="2857461" y="4378378"/>
            <a:ext cx="285715" cy="272363"/>
          </a:xfrm>
          <a:custGeom>
            <a:avLst/>
            <a:gdLst>
              <a:gd name="T0" fmla="*/ 14 w 45"/>
              <a:gd name="T1" fmla="*/ 2 h 43"/>
              <a:gd name="T2" fmla="*/ 1 w 45"/>
              <a:gd name="T3" fmla="*/ 19 h 43"/>
              <a:gd name="T4" fmla="*/ 18 w 45"/>
              <a:gd name="T5" fmla="*/ 39 h 43"/>
              <a:gd name="T6" fmla="*/ 35 w 45"/>
              <a:gd name="T7" fmla="*/ 16 h 43"/>
              <a:gd name="T8" fmla="*/ 14 w 45"/>
              <a:gd name="T9" fmla="*/ 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">
                <a:moveTo>
                  <a:pt x="14" y="2"/>
                </a:moveTo>
                <a:cubicBezTo>
                  <a:pt x="3" y="4"/>
                  <a:pt x="2" y="7"/>
                  <a:pt x="1" y="19"/>
                </a:cubicBezTo>
                <a:cubicBezTo>
                  <a:pt x="0" y="27"/>
                  <a:pt x="7" y="35"/>
                  <a:pt x="18" y="39"/>
                </a:cubicBezTo>
                <a:cubicBezTo>
                  <a:pt x="28" y="43"/>
                  <a:pt x="45" y="27"/>
                  <a:pt x="35" y="16"/>
                </a:cubicBezTo>
                <a:cubicBezTo>
                  <a:pt x="28" y="9"/>
                  <a:pt x="26" y="0"/>
                  <a:pt x="14" y="2"/>
                </a:cubicBez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164"/>
          <p:cNvSpPr>
            <a:spLocks/>
          </p:cNvSpPr>
          <p:nvPr/>
        </p:nvSpPr>
        <p:spPr bwMode="auto">
          <a:xfrm>
            <a:off x="2985632" y="4429113"/>
            <a:ext cx="213618" cy="133511"/>
          </a:xfrm>
          <a:custGeom>
            <a:avLst/>
            <a:gdLst>
              <a:gd name="T0" fmla="*/ 7 w 34"/>
              <a:gd name="T1" fmla="*/ 1 h 21"/>
              <a:gd name="T2" fmla="*/ 2 w 34"/>
              <a:gd name="T3" fmla="*/ 3 h 21"/>
              <a:gd name="T4" fmla="*/ 2 w 34"/>
              <a:gd name="T5" fmla="*/ 7 h 21"/>
              <a:gd name="T6" fmla="*/ 28 w 34"/>
              <a:gd name="T7" fmla="*/ 21 h 21"/>
              <a:gd name="T8" fmla="*/ 33 w 34"/>
              <a:gd name="T9" fmla="*/ 19 h 21"/>
              <a:gd name="T10" fmla="*/ 32 w 34"/>
              <a:gd name="T11" fmla="*/ 14 h 21"/>
              <a:gd name="T12" fmla="*/ 7 w 34"/>
              <a:gd name="T13" fmla="*/ 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" h="21">
                <a:moveTo>
                  <a:pt x="7" y="1"/>
                </a:moveTo>
                <a:cubicBezTo>
                  <a:pt x="5" y="0"/>
                  <a:pt x="3" y="1"/>
                  <a:pt x="2" y="3"/>
                </a:cubicBezTo>
                <a:cubicBezTo>
                  <a:pt x="0" y="4"/>
                  <a:pt x="1" y="7"/>
                  <a:pt x="2" y="7"/>
                </a:cubicBezTo>
                <a:cubicBezTo>
                  <a:pt x="28" y="21"/>
                  <a:pt x="28" y="21"/>
                  <a:pt x="28" y="21"/>
                </a:cubicBezTo>
                <a:cubicBezTo>
                  <a:pt x="29" y="21"/>
                  <a:pt x="32" y="21"/>
                  <a:pt x="33" y="19"/>
                </a:cubicBezTo>
                <a:cubicBezTo>
                  <a:pt x="34" y="17"/>
                  <a:pt x="34" y="15"/>
                  <a:pt x="32" y="14"/>
                </a:cubicBezTo>
                <a:lnTo>
                  <a:pt x="7" y="1"/>
                </a:ln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165"/>
          <p:cNvSpPr>
            <a:spLocks/>
          </p:cNvSpPr>
          <p:nvPr/>
        </p:nvSpPr>
        <p:spPr bwMode="auto">
          <a:xfrm>
            <a:off x="2990972" y="4479847"/>
            <a:ext cx="202937" cy="152204"/>
          </a:xfrm>
          <a:custGeom>
            <a:avLst/>
            <a:gdLst>
              <a:gd name="T0" fmla="*/ 7 w 32"/>
              <a:gd name="T1" fmla="*/ 1 h 24"/>
              <a:gd name="T2" fmla="*/ 2 w 32"/>
              <a:gd name="T3" fmla="*/ 2 h 24"/>
              <a:gd name="T4" fmla="*/ 2 w 32"/>
              <a:gd name="T5" fmla="*/ 7 h 24"/>
              <a:gd name="T6" fmla="*/ 25 w 32"/>
              <a:gd name="T7" fmla="*/ 23 h 24"/>
              <a:gd name="T8" fmla="*/ 31 w 32"/>
              <a:gd name="T9" fmla="*/ 21 h 24"/>
              <a:gd name="T10" fmla="*/ 30 w 32"/>
              <a:gd name="T11" fmla="*/ 16 h 24"/>
              <a:gd name="T12" fmla="*/ 7 w 32"/>
              <a:gd name="T1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24">
                <a:moveTo>
                  <a:pt x="7" y="1"/>
                </a:moveTo>
                <a:cubicBezTo>
                  <a:pt x="5" y="0"/>
                  <a:pt x="3" y="0"/>
                  <a:pt x="2" y="2"/>
                </a:cubicBezTo>
                <a:cubicBezTo>
                  <a:pt x="0" y="4"/>
                  <a:pt x="0" y="6"/>
                  <a:pt x="2" y="7"/>
                </a:cubicBezTo>
                <a:cubicBezTo>
                  <a:pt x="25" y="23"/>
                  <a:pt x="25" y="23"/>
                  <a:pt x="25" y="23"/>
                </a:cubicBezTo>
                <a:cubicBezTo>
                  <a:pt x="27" y="24"/>
                  <a:pt x="29" y="23"/>
                  <a:pt x="31" y="21"/>
                </a:cubicBezTo>
                <a:cubicBezTo>
                  <a:pt x="32" y="20"/>
                  <a:pt x="32" y="17"/>
                  <a:pt x="30" y="16"/>
                </a:cubicBezTo>
                <a:lnTo>
                  <a:pt x="7" y="1"/>
                </a:ln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166"/>
          <p:cNvSpPr>
            <a:spLocks/>
          </p:cNvSpPr>
          <p:nvPr/>
        </p:nvSpPr>
        <p:spPr bwMode="auto">
          <a:xfrm>
            <a:off x="2948249" y="4517230"/>
            <a:ext cx="200268" cy="152204"/>
          </a:xfrm>
          <a:custGeom>
            <a:avLst/>
            <a:gdLst>
              <a:gd name="T0" fmla="*/ 7 w 32"/>
              <a:gd name="T1" fmla="*/ 1 h 24"/>
              <a:gd name="T2" fmla="*/ 1 w 32"/>
              <a:gd name="T3" fmla="*/ 2 h 24"/>
              <a:gd name="T4" fmla="*/ 2 w 32"/>
              <a:gd name="T5" fmla="*/ 7 h 24"/>
              <a:gd name="T6" fmla="*/ 25 w 32"/>
              <a:gd name="T7" fmla="*/ 23 h 24"/>
              <a:gd name="T8" fmla="*/ 31 w 32"/>
              <a:gd name="T9" fmla="*/ 21 h 24"/>
              <a:gd name="T10" fmla="*/ 30 w 32"/>
              <a:gd name="T11" fmla="*/ 16 h 24"/>
              <a:gd name="T12" fmla="*/ 7 w 32"/>
              <a:gd name="T1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24">
                <a:moveTo>
                  <a:pt x="7" y="1"/>
                </a:moveTo>
                <a:cubicBezTo>
                  <a:pt x="5" y="0"/>
                  <a:pt x="3" y="0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25" y="23"/>
                  <a:pt x="25" y="23"/>
                  <a:pt x="25" y="23"/>
                </a:cubicBezTo>
                <a:cubicBezTo>
                  <a:pt x="27" y="24"/>
                  <a:pt x="29" y="23"/>
                  <a:pt x="31" y="21"/>
                </a:cubicBezTo>
                <a:cubicBezTo>
                  <a:pt x="32" y="19"/>
                  <a:pt x="32" y="17"/>
                  <a:pt x="30" y="16"/>
                </a:cubicBezTo>
                <a:lnTo>
                  <a:pt x="7" y="1"/>
                </a:ln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167"/>
          <p:cNvSpPr>
            <a:spLocks/>
          </p:cNvSpPr>
          <p:nvPr/>
        </p:nvSpPr>
        <p:spPr bwMode="auto">
          <a:xfrm>
            <a:off x="2876152" y="4535922"/>
            <a:ext cx="202937" cy="152204"/>
          </a:xfrm>
          <a:custGeom>
            <a:avLst/>
            <a:gdLst>
              <a:gd name="T0" fmla="*/ 7 w 32"/>
              <a:gd name="T1" fmla="*/ 1 h 24"/>
              <a:gd name="T2" fmla="*/ 1 w 32"/>
              <a:gd name="T3" fmla="*/ 2 h 24"/>
              <a:gd name="T4" fmla="*/ 2 w 32"/>
              <a:gd name="T5" fmla="*/ 7 h 24"/>
              <a:gd name="T6" fmla="*/ 25 w 32"/>
              <a:gd name="T7" fmla="*/ 23 h 24"/>
              <a:gd name="T8" fmla="*/ 30 w 32"/>
              <a:gd name="T9" fmla="*/ 21 h 24"/>
              <a:gd name="T10" fmla="*/ 30 w 32"/>
              <a:gd name="T11" fmla="*/ 16 h 24"/>
              <a:gd name="T12" fmla="*/ 7 w 32"/>
              <a:gd name="T1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24">
                <a:moveTo>
                  <a:pt x="7" y="1"/>
                </a:moveTo>
                <a:cubicBezTo>
                  <a:pt x="5" y="0"/>
                  <a:pt x="3" y="0"/>
                  <a:pt x="1" y="2"/>
                </a:cubicBezTo>
                <a:cubicBezTo>
                  <a:pt x="0" y="4"/>
                  <a:pt x="0" y="6"/>
                  <a:pt x="2" y="7"/>
                </a:cubicBezTo>
                <a:cubicBezTo>
                  <a:pt x="25" y="23"/>
                  <a:pt x="25" y="23"/>
                  <a:pt x="25" y="23"/>
                </a:cubicBezTo>
                <a:cubicBezTo>
                  <a:pt x="27" y="24"/>
                  <a:pt x="29" y="23"/>
                  <a:pt x="30" y="21"/>
                </a:cubicBezTo>
                <a:cubicBezTo>
                  <a:pt x="32" y="20"/>
                  <a:pt x="32" y="17"/>
                  <a:pt x="30" y="16"/>
                </a:cubicBezTo>
                <a:lnTo>
                  <a:pt x="7" y="1"/>
                </a:ln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168"/>
          <p:cNvSpPr>
            <a:spLocks/>
          </p:cNvSpPr>
          <p:nvPr/>
        </p:nvSpPr>
        <p:spPr bwMode="auto">
          <a:xfrm>
            <a:off x="2948249" y="4378378"/>
            <a:ext cx="176235" cy="77437"/>
          </a:xfrm>
          <a:custGeom>
            <a:avLst/>
            <a:gdLst>
              <a:gd name="T0" fmla="*/ 4 w 28"/>
              <a:gd name="T1" fmla="*/ 2 h 12"/>
              <a:gd name="T2" fmla="*/ 20 w 28"/>
              <a:gd name="T3" fmla="*/ 0 h 12"/>
              <a:gd name="T4" fmla="*/ 27 w 28"/>
              <a:gd name="T5" fmla="*/ 5 h 12"/>
              <a:gd name="T6" fmla="*/ 22 w 28"/>
              <a:gd name="T7" fmla="*/ 10 h 12"/>
              <a:gd name="T8" fmla="*/ 0 w 28"/>
              <a:gd name="T9" fmla="*/ 12 h 12"/>
              <a:gd name="T10" fmla="*/ 4 w 28"/>
              <a:gd name="T11" fmla="*/ 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" h="12">
                <a:moveTo>
                  <a:pt x="4" y="2"/>
                </a:moveTo>
                <a:cubicBezTo>
                  <a:pt x="20" y="0"/>
                  <a:pt x="20" y="0"/>
                  <a:pt x="20" y="0"/>
                </a:cubicBezTo>
                <a:cubicBezTo>
                  <a:pt x="23" y="0"/>
                  <a:pt x="28" y="2"/>
                  <a:pt x="27" y="5"/>
                </a:cubicBezTo>
                <a:cubicBezTo>
                  <a:pt x="27" y="7"/>
                  <a:pt x="25" y="10"/>
                  <a:pt x="22" y="10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8"/>
                  <a:pt x="3" y="5"/>
                  <a:pt x="4" y="2"/>
                </a:cubicBez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169"/>
          <p:cNvSpPr>
            <a:spLocks/>
          </p:cNvSpPr>
          <p:nvPr/>
        </p:nvSpPr>
        <p:spPr bwMode="auto">
          <a:xfrm>
            <a:off x="2502320" y="3505215"/>
            <a:ext cx="646195" cy="1089453"/>
          </a:xfrm>
          <a:custGeom>
            <a:avLst/>
            <a:gdLst>
              <a:gd name="T0" fmla="*/ 49 w 102"/>
              <a:gd name="T1" fmla="*/ 74 h 172"/>
              <a:gd name="T2" fmla="*/ 102 w 102"/>
              <a:gd name="T3" fmla="*/ 32 h 172"/>
              <a:gd name="T4" fmla="*/ 100 w 102"/>
              <a:gd name="T5" fmla="*/ 0 h 172"/>
              <a:gd name="T6" fmla="*/ 14 w 102"/>
              <a:gd name="T7" fmla="*/ 65 h 172"/>
              <a:gd name="T8" fmla="*/ 63 w 102"/>
              <a:gd name="T9" fmla="*/ 172 h 172"/>
              <a:gd name="T10" fmla="*/ 73 w 102"/>
              <a:gd name="T11" fmla="*/ 140 h 172"/>
              <a:gd name="T12" fmla="*/ 49 w 102"/>
              <a:gd name="T13" fmla="*/ 7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172">
                <a:moveTo>
                  <a:pt x="49" y="74"/>
                </a:moveTo>
                <a:cubicBezTo>
                  <a:pt x="57" y="53"/>
                  <a:pt x="78" y="37"/>
                  <a:pt x="102" y="32"/>
                </a:cubicBezTo>
                <a:cubicBezTo>
                  <a:pt x="100" y="0"/>
                  <a:pt x="100" y="0"/>
                  <a:pt x="100" y="0"/>
                </a:cubicBezTo>
                <a:cubicBezTo>
                  <a:pt x="59" y="6"/>
                  <a:pt x="26" y="30"/>
                  <a:pt x="14" y="65"/>
                </a:cubicBezTo>
                <a:cubicBezTo>
                  <a:pt x="0" y="106"/>
                  <a:pt x="21" y="149"/>
                  <a:pt x="63" y="172"/>
                </a:cubicBezTo>
                <a:cubicBezTo>
                  <a:pt x="73" y="140"/>
                  <a:pt x="73" y="140"/>
                  <a:pt x="73" y="140"/>
                </a:cubicBezTo>
                <a:cubicBezTo>
                  <a:pt x="51" y="123"/>
                  <a:pt x="41" y="99"/>
                  <a:pt x="49" y="74"/>
                </a:cubicBezTo>
                <a:close/>
              </a:path>
            </a:pathLst>
          </a:custGeom>
          <a:solidFill>
            <a:srgbClr val="0552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170"/>
          <p:cNvSpPr>
            <a:spLocks/>
          </p:cNvSpPr>
          <p:nvPr/>
        </p:nvSpPr>
        <p:spPr bwMode="auto">
          <a:xfrm>
            <a:off x="4029691" y="2252877"/>
            <a:ext cx="304406" cy="347130"/>
          </a:xfrm>
          <a:custGeom>
            <a:avLst/>
            <a:gdLst>
              <a:gd name="T0" fmla="*/ 41 w 48"/>
              <a:gd name="T1" fmla="*/ 16 h 55"/>
              <a:gd name="T2" fmla="*/ 33 w 48"/>
              <a:gd name="T3" fmla="*/ 48 h 55"/>
              <a:gd name="T4" fmla="*/ 9 w 48"/>
              <a:gd name="T5" fmla="*/ 41 h 55"/>
              <a:gd name="T6" fmla="*/ 12 w 48"/>
              <a:gd name="T7" fmla="*/ 8 h 55"/>
              <a:gd name="T8" fmla="*/ 41 w 48"/>
              <a:gd name="T9" fmla="*/ 1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" h="55">
                <a:moveTo>
                  <a:pt x="41" y="16"/>
                </a:moveTo>
                <a:cubicBezTo>
                  <a:pt x="48" y="27"/>
                  <a:pt x="42" y="38"/>
                  <a:pt x="33" y="48"/>
                </a:cubicBezTo>
                <a:cubicBezTo>
                  <a:pt x="28" y="55"/>
                  <a:pt x="20" y="46"/>
                  <a:pt x="9" y="41"/>
                </a:cubicBezTo>
                <a:cubicBezTo>
                  <a:pt x="0" y="36"/>
                  <a:pt x="4" y="15"/>
                  <a:pt x="12" y="8"/>
                </a:cubicBezTo>
                <a:cubicBezTo>
                  <a:pt x="20" y="0"/>
                  <a:pt x="35" y="6"/>
                  <a:pt x="41" y="16"/>
                </a:cubicBezTo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171"/>
          <p:cNvSpPr>
            <a:spLocks/>
          </p:cNvSpPr>
          <p:nvPr/>
        </p:nvSpPr>
        <p:spPr bwMode="auto">
          <a:xfrm>
            <a:off x="3986967" y="2258218"/>
            <a:ext cx="232311" cy="128171"/>
          </a:xfrm>
          <a:custGeom>
            <a:avLst/>
            <a:gdLst>
              <a:gd name="T0" fmla="*/ 34 w 37"/>
              <a:gd name="T1" fmla="*/ 10 h 20"/>
              <a:gd name="T2" fmla="*/ 36 w 37"/>
              <a:gd name="T3" fmla="*/ 16 h 20"/>
              <a:gd name="T4" fmla="*/ 32 w 37"/>
              <a:gd name="T5" fmla="*/ 19 h 20"/>
              <a:gd name="T6" fmla="*/ 3 w 37"/>
              <a:gd name="T7" fmla="*/ 9 h 20"/>
              <a:gd name="T8" fmla="*/ 1 w 37"/>
              <a:gd name="T9" fmla="*/ 3 h 20"/>
              <a:gd name="T10" fmla="*/ 5 w 37"/>
              <a:gd name="T11" fmla="*/ 0 h 20"/>
              <a:gd name="T12" fmla="*/ 34 w 37"/>
              <a:gd name="T13" fmla="*/ 1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0">
                <a:moveTo>
                  <a:pt x="34" y="10"/>
                </a:moveTo>
                <a:cubicBezTo>
                  <a:pt x="36" y="11"/>
                  <a:pt x="37" y="14"/>
                  <a:pt x="36" y="16"/>
                </a:cubicBezTo>
                <a:cubicBezTo>
                  <a:pt x="36" y="18"/>
                  <a:pt x="34" y="20"/>
                  <a:pt x="32" y="19"/>
                </a:cubicBezTo>
                <a:cubicBezTo>
                  <a:pt x="3" y="9"/>
                  <a:pt x="3" y="9"/>
                  <a:pt x="3" y="9"/>
                </a:cubicBezTo>
                <a:cubicBezTo>
                  <a:pt x="1" y="8"/>
                  <a:pt x="0" y="6"/>
                  <a:pt x="1" y="3"/>
                </a:cubicBezTo>
                <a:cubicBezTo>
                  <a:pt x="1" y="1"/>
                  <a:pt x="3" y="0"/>
                  <a:pt x="5" y="0"/>
                </a:cubicBezTo>
                <a:cubicBezTo>
                  <a:pt x="34" y="10"/>
                  <a:pt x="34" y="10"/>
                  <a:pt x="34" y="10"/>
                </a:cubicBezTo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172"/>
          <p:cNvSpPr>
            <a:spLocks/>
          </p:cNvSpPr>
          <p:nvPr/>
        </p:nvSpPr>
        <p:spPr bwMode="auto">
          <a:xfrm>
            <a:off x="3941574" y="2308953"/>
            <a:ext cx="234980" cy="109480"/>
          </a:xfrm>
          <a:custGeom>
            <a:avLst/>
            <a:gdLst>
              <a:gd name="T0" fmla="*/ 34 w 37"/>
              <a:gd name="T1" fmla="*/ 8 h 17"/>
              <a:gd name="T2" fmla="*/ 37 w 37"/>
              <a:gd name="T3" fmla="*/ 13 h 17"/>
              <a:gd name="T4" fmla="*/ 32 w 37"/>
              <a:gd name="T5" fmla="*/ 16 h 17"/>
              <a:gd name="T6" fmla="*/ 3 w 37"/>
              <a:gd name="T7" fmla="*/ 9 h 17"/>
              <a:gd name="T8" fmla="*/ 0 w 37"/>
              <a:gd name="T9" fmla="*/ 4 h 17"/>
              <a:gd name="T10" fmla="*/ 4 w 37"/>
              <a:gd name="T11" fmla="*/ 1 h 17"/>
              <a:gd name="T12" fmla="*/ 34 w 37"/>
              <a:gd name="T13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7">
                <a:moveTo>
                  <a:pt x="34" y="8"/>
                </a:moveTo>
                <a:cubicBezTo>
                  <a:pt x="36" y="8"/>
                  <a:pt x="37" y="10"/>
                  <a:pt x="37" y="13"/>
                </a:cubicBezTo>
                <a:cubicBezTo>
                  <a:pt x="36" y="15"/>
                  <a:pt x="34" y="17"/>
                  <a:pt x="32" y="16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0" y="6"/>
                  <a:pt x="0" y="4"/>
                </a:cubicBezTo>
                <a:cubicBezTo>
                  <a:pt x="1" y="2"/>
                  <a:pt x="3" y="0"/>
                  <a:pt x="4" y="1"/>
                </a:cubicBezTo>
                <a:cubicBezTo>
                  <a:pt x="34" y="8"/>
                  <a:pt x="34" y="8"/>
                  <a:pt x="34" y="8"/>
                </a:cubicBezTo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173"/>
          <p:cNvSpPr>
            <a:spLocks/>
          </p:cNvSpPr>
          <p:nvPr/>
        </p:nvSpPr>
        <p:spPr bwMode="auto">
          <a:xfrm>
            <a:off x="3946914" y="2373038"/>
            <a:ext cx="234980" cy="106809"/>
          </a:xfrm>
          <a:custGeom>
            <a:avLst/>
            <a:gdLst>
              <a:gd name="T0" fmla="*/ 34 w 37"/>
              <a:gd name="T1" fmla="*/ 7 h 17"/>
              <a:gd name="T2" fmla="*/ 36 w 37"/>
              <a:gd name="T3" fmla="*/ 13 h 17"/>
              <a:gd name="T4" fmla="*/ 32 w 37"/>
              <a:gd name="T5" fmla="*/ 16 h 17"/>
              <a:gd name="T6" fmla="*/ 3 w 37"/>
              <a:gd name="T7" fmla="*/ 9 h 17"/>
              <a:gd name="T8" fmla="*/ 0 w 37"/>
              <a:gd name="T9" fmla="*/ 4 h 17"/>
              <a:gd name="T10" fmla="*/ 4 w 37"/>
              <a:gd name="T11" fmla="*/ 0 h 17"/>
              <a:gd name="T12" fmla="*/ 34 w 37"/>
              <a:gd name="T13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7">
                <a:moveTo>
                  <a:pt x="34" y="7"/>
                </a:moveTo>
                <a:cubicBezTo>
                  <a:pt x="35" y="8"/>
                  <a:pt x="37" y="10"/>
                  <a:pt x="36" y="13"/>
                </a:cubicBezTo>
                <a:cubicBezTo>
                  <a:pt x="36" y="15"/>
                  <a:pt x="34" y="17"/>
                  <a:pt x="32" y="16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0" y="6"/>
                  <a:pt x="0" y="4"/>
                </a:cubicBezTo>
                <a:cubicBezTo>
                  <a:pt x="0" y="1"/>
                  <a:pt x="2" y="0"/>
                  <a:pt x="4" y="0"/>
                </a:cubicBezTo>
                <a:lnTo>
                  <a:pt x="34" y="7"/>
                </a:ln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174"/>
          <p:cNvSpPr>
            <a:spLocks/>
          </p:cNvSpPr>
          <p:nvPr/>
        </p:nvSpPr>
        <p:spPr bwMode="auto">
          <a:xfrm>
            <a:off x="3978957" y="2442464"/>
            <a:ext cx="234980" cy="106809"/>
          </a:xfrm>
          <a:custGeom>
            <a:avLst/>
            <a:gdLst>
              <a:gd name="T0" fmla="*/ 34 w 37"/>
              <a:gd name="T1" fmla="*/ 7 h 17"/>
              <a:gd name="T2" fmla="*/ 37 w 37"/>
              <a:gd name="T3" fmla="*/ 13 h 17"/>
              <a:gd name="T4" fmla="*/ 33 w 37"/>
              <a:gd name="T5" fmla="*/ 16 h 17"/>
              <a:gd name="T6" fmla="*/ 3 w 37"/>
              <a:gd name="T7" fmla="*/ 9 h 17"/>
              <a:gd name="T8" fmla="*/ 1 w 37"/>
              <a:gd name="T9" fmla="*/ 4 h 17"/>
              <a:gd name="T10" fmla="*/ 5 w 37"/>
              <a:gd name="T11" fmla="*/ 0 h 17"/>
              <a:gd name="T12" fmla="*/ 34 w 37"/>
              <a:gd name="T13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17">
                <a:moveTo>
                  <a:pt x="34" y="7"/>
                </a:moveTo>
                <a:cubicBezTo>
                  <a:pt x="36" y="8"/>
                  <a:pt x="37" y="10"/>
                  <a:pt x="37" y="13"/>
                </a:cubicBezTo>
                <a:cubicBezTo>
                  <a:pt x="37" y="15"/>
                  <a:pt x="35" y="17"/>
                  <a:pt x="33" y="16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0" y="6"/>
                  <a:pt x="1" y="4"/>
                </a:cubicBezTo>
                <a:cubicBezTo>
                  <a:pt x="1" y="1"/>
                  <a:pt x="3" y="0"/>
                  <a:pt x="5" y="0"/>
                </a:cubicBezTo>
                <a:lnTo>
                  <a:pt x="34" y="7"/>
                </a:ln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175"/>
          <p:cNvSpPr>
            <a:spLocks/>
          </p:cNvSpPr>
          <p:nvPr/>
        </p:nvSpPr>
        <p:spPr bwMode="auto">
          <a:xfrm>
            <a:off x="4093776" y="2207484"/>
            <a:ext cx="146863" cy="165554"/>
          </a:xfrm>
          <a:custGeom>
            <a:avLst/>
            <a:gdLst>
              <a:gd name="T0" fmla="*/ 23 w 23"/>
              <a:gd name="T1" fmla="*/ 15 h 26"/>
              <a:gd name="T2" fmla="*/ 10 w 23"/>
              <a:gd name="T3" fmla="*/ 4 h 26"/>
              <a:gd name="T4" fmla="*/ 2 w 23"/>
              <a:gd name="T5" fmla="*/ 3 h 26"/>
              <a:gd name="T6" fmla="*/ 3 w 23"/>
              <a:gd name="T7" fmla="*/ 11 h 26"/>
              <a:gd name="T8" fmla="*/ 20 w 23"/>
              <a:gd name="T9" fmla="*/ 26 h 26"/>
              <a:gd name="T10" fmla="*/ 23 w 23"/>
              <a:gd name="T11" fmla="*/ 1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26">
                <a:moveTo>
                  <a:pt x="23" y="15"/>
                </a:moveTo>
                <a:cubicBezTo>
                  <a:pt x="10" y="4"/>
                  <a:pt x="10" y="4"/>
                  <a:pt x="10" y="4"/>
                </a:cubicBezTo>
                <a:cubicBezTo>
                  <a:pt x="8" y="2"/>
                  <a:pt x="3" y="0"/>
                  <a:pt x="2" y="3"/>
                </a:cubicBezTo>
                <a:cubicBezTo>
                  <a:pt x="0" y="5"/>
                  <a:pt x="1" y="9"/>
                  <a:pt x="3" y="11"/>
                </a:cubicBezTo>
                <a:cubicBezTo>
                  <a:pt x="20" y="26"/>
                  <a:pt x="20" y="26"/>
                  <a:pt x="20" y="26"/>
                </a:cubicBezTo>
                <a:cubicBezTo>
                  <a:pt x="21" y="22"/>
                  <a:pt x="22" y="19"/>
                  <a:pt x="23" y="15"/>
                </a:cubicBezTo>
                <a:close/>
              </a:path>
            </a:pathLst>
          </a:custGeom>
          <a:solidFill>
            <a:srgbClr val="FFD3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176"/>
          <p:cNvSpPr>
            <a:spLocks/>
          </p:cNvSpPr>
          <p:nvPr/>
        </p:nvSpPr>
        <p:spPr bwMode="auto">
          <a:xfrm>
            <a:off x="4005659" y="2354346"/>
            <a:ext cx="632845" cy="1348466"/>
          </a:xfrm>
          <a:custGeom>
            <a:avLst/>
            <a:gdLst>
              <a:gd name="T0" fmla="*/ 59 w 100"/>
              <a:gd name="T1" fmla="*/ 112 h 213"/>
              <a:gd name="T2" fmla="*/ 30 w 100"/>
              <a:gd name="T3" fmla="*/ 34 h 213"/>
              <a:gd name="T4" fmla="*/ 45 w 100"/>
              <a:gd name="T5" fmla="*/ 0 h 213"/>
              <a:gd name="T6" fmla="*/ 94 w 100"/>
              <a:gd name="T7" fmla="*/ 122 h 213"/>
              <a:gd name="T8" fmla="*/ 3 w 100"/>
              <a:gd name="T9" fmla="*/ 213 h 213"/>
              <a:gd name="T10" fmla="*/ 0 w 100"/>
              <a:gd name="T11" fmla="*/ 180 h 213"/>
              <a:gd name="T12" fmla="*/ 59 w 100"/>
              <a:gd name="T13" fmla="*/ 112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" h="213">
                <a:moveTo>
                  <a:pt x="59" y="112"/>
                </a:moveTo>
                <a:cubicBezTo>
                  <a:pt x="62" y="84"/>
                  <a:pt x="50" y="53"/>
                  <a:pt x="30" y="34"/>
                </a:cubicBezTo>
                <a:cubicBezTo>
                  <a:pt x="45" y="0"/>
                  <a:pt x="45" y="0"/>
                  <a:pt x="45" y="0"/>
                </a:cubicBezTo>
                <a:cubicBezTo>
                  <a:pt x="79" y="30"/>
                  <a:pt x="100" y="76"/>
                  <a:pt x="94" y="122"/>
                </a:cubicBezTo>
                <a:cubicBezTo>
                  <a:pt x="89" y="176"/>
                  <a:pt x="50" y="211"/>
                  <a:pt x="3" y="213"/>
                </a:cubicBezTo>
                <a:cubicBezTo>
                  <a:pt x="0" y="180"/>
                  <a:pt x="0" y="180"/>
                  <a:pt x="0" y="180"/>
                </a:cubicBezTo>
                <a:cubicBezTo>
                  <a:pt x="27" y="174"/>
                  <a:pt x="55" y="144"/>
                  <a:pt x="59" y="112"/>
                </a:cubicBezTo>
                <a:close/>
              </a:path>
            </a:pathLst>
          </a:custGeom>
          <a:solidFill>
            <a:srgbClr val="05527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Rectangle 177"/>
          <p:cNvSpPr>
            <a:spLocks noChangeArrowheads="1"/>
          </p:cNvSpPr>
          <p:nvPr/>
        </p:nvSpPr>
        <p:spPr bwMode="auto">
          <a:xfrm>
            <a:off x="4069745" y="2335655"/>
            <a:ext cx="2671" cy="2671"/>
          </a:xfrm>
          <a:prstGeom prst="rect">
            <a:avLst/>
          </a:prstGeom>
          <a:solidFill>
            <a:srgbClr val="E5E5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Oval 178"/>
          <p:cNvSpPr>
            <a:spLocks noChangeArrowheads="1"/>
          </p:cNvSpPr>
          <p:nvPr/>
        </p:nvSpPr>
        <p:spPr bwMode="auto">
          <a:xfrm>
            <a:off x="4069745" y="2335655"/>
            <a:ext cx="2671" cy="2671"/>
          </a:xfrm>
          <a:prstGeom prst="ellipse">
            <a:avLst/>
          </a:prstGeom>
          <a:solidFill>
            <a:srgbClr val="6C33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179"/>
          <p:cNvSpPr>
            <a:spLocks/>
          </p:cNvSpPr>
          <p:nvPr/>
        </p:nvSpPr>
        <p:spPr bwMode="auto">
          <a:xfrm>
            <a:off x="4069745" y="233565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E5BD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180"/>
          <p:cNvSpPr>
            <a:spLocks/>
          </p:cNvSpPr>
          <p:nvPr/>
        </p:nvSpPr>
        <p:spPr bwMode="auto">
          <a:xfrm>
            <a:off x="4069745" y="233565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81"/>
          <p:cNvSpPr>
            <a:spLocks/>
          </p:cNvSpPr>
          <p:nvPr/>
        </p:nvSpPr>
        <p:spPr bwMode="auto">
          <a:xfrm>
            <a:off x="2972280" y="5916429"/>
            <a:ext cx="512684" cy="336449"/>
          </a:xfrm>
          <a:custGeom>
            <a:avLst/>
            <a:gdLst>
              <a:gd name="T0" fmla="*/ 81 w 81"/>
              <a:gd name="T1" fmla="*/ 27 h 53"/>
              <a:gd name="T2" fmla="*/ 55 w 81"/>
              <a:gd name="T3" fmla="*/ 53 h 53"/>
              <a:gd name="T4" fmla="*/ 26 w 81"/>
              <a:gd name="T5" fmla="*/ 53 h 53"/>
              <a:gd name="T6" fmla="*/ 0 w 81"/>
              <a:gd name="T7" fmla="*/ 27 h 53"/>
              <a:gd name="T8" fmla="*/ 12 w 81"/>
              <a:gd name="T9" fmla="*/ 0 h 53"/>
              <a:gd name="T10" fmla="*/ 66 w 81"/>
              <a:gd name="T11" fmla="*/ 0 h 53"/>
              <a:gd name="T12" fmla="*/ 81 w 81"/>
              <a:gd name="T13" fmla="*/ 2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1" h="53">
                <a:moveTo>
                  <a:pt x="81" y="27"/>
                </a:moveTo>
                <a:cubicBezTo>
                  <a:pt x="81" y="42"/>
                  <a:pt x="70" y="53"/>
                  <a:pt x="55" y="53"/>
                </a:cubicBezTo>
                <a:cubicBezTo>
                  <a:pt x="26" y="53"/>
                  <a:pt x="26" y="53"/>
                  <a:pt x="26" y="53"/>
                </a:cubicBezTo>
                <a:cubicBezTo>
                  <a:pt x="12" y="53"/>
                  <a:pt x="0" y="42"/>
                  <a:pt x="0" y="27"/>
                </a:cubicBezTo>
                <a:cubicBezTo>
                  <a:pt x="0" y="13"/>
                  <a:pt x="8" y="9"/>
                  <a:pt x="12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6" y="11"/>
                  <a:pt x="81" y="13"/>
                  <a:pt x="81" y="27"/>
                </a:cubicBezTo>
              </a:path>
            </a:pathLst>
          </a:custGeom>
          <a:solidFill>
            <a:srgbClr val="7839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182"/>
          <p:cNvSpPr>
            <a:spLocks noEditPoints="1"/>
          </p:cNvSpPr>
          <p:nvPr/>
        </p:nvSpPr>
        <p:spPr bwMode="auto">
          <a:xfrm>
            <a:off x="3041706" y="5916429"/>
            <a:ext cx="355141" cy="13352"/>
          </a:xfrm>
          <a:custGeom>
            <a:avLst/>
            <a:gdLst>
              <a:gd name="T0" fmla="*/ 0 w 56"/>
              <a:gd name="T1" fmla="*/ 2 h 2"/>
              <a:gd name="T2" fmla="*/ 0 w 56"/>
              <a:gd name="T3" fmla="*/ 2 h 2"/>
              <a:gd name="T4" fmla="*/ 0 w 56"/>
              <a:gd name="T5" fmla="*/ 2 h 2"/>
              <a:gd name="T6" fmla="*/ 56 w 56"/>
              <a:gd name="T7" fmla="*/ 1 h 2"/>
              <a:gd name="T8" fmla="*/ 56 w 56"/>
              <a:gd name="T9" fmla="*/ 1 h 2"/>
              <a:gd name="T10" fmla="*/ 56 w 56"/>
              <a:gd name="T11" fmla="*/ 1 h 2"/>
              <a:gd name="T12" fmla="*/ 1 w 56"/>
              <a:gd name="T13" fmla="*/ 0 h 2"/>
              <a:gd name="T14" fmla="*/ 1 w 56"/>
              <a:gd name="T15" fmla="*/ 0 h 2"/>
              <a:gd name="T16" fmla="*/ 0 w 56"/>
              <a:gd name="T17" fmla="*/ 2 h 2"/>
              <a:gd name="T18" fmla="*/ 1 w 56"/>
              <a:gd name="T19" fmla="*/ 0 h 2"/>
              <a:gd name="T20" fmla="*/ 55 w 56"/>
              <a:gd name="T21" fmla="*/ 0 h 2"/>
              <a:gd name="T22" fmla="*/ 55 w 56"/>
              <a:gd name="T23" fmla="*/ 0 h 2"/>
              <a:gd name="T24" fmla="*/ 56 w 56"/>
              <a:gd name="T25" fmla="*/ 1 h 2"/>
              <a:gd name="T26" fmla="*/ 55 w 56"/>
              <a:gd name="T2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2"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56" y="1"/>
                </a:moveTo>
                <a:cubicBezTo>
                  <a:pt x="56" y="1"/>
                  <a:pt x="56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1"/>
                  <a:pt x="0" y="2"/>
                </a:cubicBezTo>
                <a:cubicBezTo>
                  <a:pt x="0" y="1"/>
                  <a:pt x="1" y="1"/>
                  <a:pt x="1" y="0"/>
                </a:cubicBezTo>
                <a:moveTo>
                  <a:pt x="55" y="0"/>
                </a:move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5" y="1"/>
                  <a:pt x="56" y="1"/>
                </a:cubicBezTo>
                <a:cubicBezTo>
                  <a:pt x="55" y="1"/>
                  <a:pt x="55" y="0"/>
                  <a:pt x="55" y="0"/>
                </a:cubicBezTo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183"/>
          <p:cNvSpPr>
            <a:spLocks/>
          </p:cNvSpPr>
          <p:nvPr/>
        </p:nvSpPr>
        <p:spPr bwMode="auto">
          <a:xfrm>
            <a:off x="3009663" y="5916429"/>
            <a:ext cx="432577" cy="56076"/>
          </a:xfrm>
          <a:custGeom>
            <a:avLst/>
            <a:gdLst>
              <a:gd name="T0" fmla="*/ 60 w 68"/>
              <a:gd name="T1" fmla="*/ 0 h 9"/>
              <a:gd name="T2" fmla="*/ 6 w 68"/>
              <a:gd name="T3" fmla="*/ 0 h 9"/>
              <a:gd name="T4" fmla="*/ 6 w 68"/>
              <a:gd name="T5" fmla="*/ 0 h 9"/>
              <a:gd name="T6" fmla="*/ 5 w 68"/>
              <a:gd name="T7" fmla="*/ 2 h 9"/>
              <a:gd name="T8" fmla="*/ 5 w 68"/>
              <a:gd name="T9" fmla="*/ 2 h 9"/>
              <a:gd name="T10" fmla="*/ 5 w 68"/>
              <a:gd name="T11" fmla="*/ 2 h 9"/>
              <a:gd name="T12" fmla="*/ 0 w 68"/>
              <a:gd name="T13" fmla="*/ 9 h 9"/>
              <a:gd name="T14" fmla="*/ 68 w 68"/>
              <a:gd name="T15" fmla="*/ 9 h 9"/>
              <a:gd name="T16" fmla="*/ 61 w 68"/>
              <a:gd name="T17" fmla="*/ 1 h 9"/>
              <a:gd name="T18" fmla="*/ 61 w 68"/>
              <a:gd name="T19" fmla="*/ 1 h 9"/>
              <a:gd name="T20" fmla="*/ 61 w 68"/>
              <a:gd name="T21" fmla="*/ 1 h 9"/>
              <a:gd name="T22" fmla="*/ 60 w 68"/>
              <a:gd name="T23" fmla="*/ 0 h 9"/>
              <a:gd name="T24" fmla="*/ 60 w 68"/>
              <a:gd name="T25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8" h="9">
                <a:moveTo>
                  <a:pt x="60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1"/>
                  <a:pt x="5" y="1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3" y="4"/>
                  <a:pt x="2" y="7"/>
                  <a:pt x="0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6" y="7"/>
                  <a:pt x="64" y="4"/>
                  <a:pt x="61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61" y="1"/>
                  <a:pt x="61" y="1"/>
                  <a:pt x="61" y="1"/>
                </a:cubicBezTo>
                <a:cubicBezTo>
                  <a:pt x="60" y="1"/>
                  <a:pt x="60" y="0"/>
                  <a:pt x="60" y="0"/>
                </a:cubicBezTo>
                <a:cubicBezTo>
                  <a:pt x="60" y="0"/>
                  <a:pt x="60" y="0"/>
                  <a:pt x="60" y="0"/>
                </a:cubicBezTo>
              </a:path>
            </a:pathLst>
          </a:custGeom>
          <a:solidFill>
            <a:srgbClr val="6631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184"/>
          <p:cNvSpPr>
            <a:spLocks/>
          </p:cNvSpPr>
          <p:nvPr/>
        </p:nvSpPr>
        <p:spPr bwMode="auto">
          <a:xfrm>
            <a:off x="3460933" y="4346335"/>
            <a:ext cx="493993" cy="488652"/>
          </a:xfrm>
          <a:custGeom>
            <a:avLst/>
            <a:gdLst>
              <a:gd name="T0" fmla="*/ 185 w 185"/>
              <a:gd name="T1" fmla="*/ 183 h 183"/>
              <a:gd name="T2" fmla="*/ 0 w 185"/>
              <a:gd name="T3" fmla="*/ 183 h 183"/>
              <a:gd name="T4" fmla="*/ 14 w 185"/>
              <a:gd name="T5" fmla="*/ 0 h 183"/>
              <a:gd name="T6" fmla="*/ 171 w 185"/>
              <a:gd name="T7" fmla="*/ 0 h 183"/>
              <a:gd name="T8" fmla="*/ 185 w 185"/>
              <a:gd name="T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" h="183">
                <a:moveTo>
                  <a:pt x="185" y="183"/>
                </a:moveTo>
                <a:lnTo>
                  <a:pt x="0" y="183"/>
                </a:lnTo>
                <a:lnTo>
                  <a:pt x="14" y="0"/>
                </a:lnTo>
                <a:lnTo>
                  <a:pt x="171" y="0"/>
                </a:lnTo>
                <a:lnTo>
                  <a:pt x="185" y="183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185"/>
          <p:cNvSpPr>
            <a:spLocks/>
          </p:cNvSpPr>
          <p:nvPr/>
        </p:nvSpPr>
        <p:spPr bwMode="auto">
          <a:xfrm>
            <a:off x="3960265" y="4316964"/>
            <a:ext cx="582110" cy="403205"/>
          </a:xfrm>
          <a:custGeom>
            <a:avLst/>
            <a:gdLst>
              <a:gd name="T0" fmla="*/ 218 w 218"/>
              <a:gd name="T1" fmla="*/ 151 h 151"/>
              <a:gd name="T2" fmla="*/ 67 w 218"/>
              <a:gd name="T3" fmla="*/ 151 h 151"/>
              <a:gd name="T4" fmla="*/ 0 w 218"/>
              <a:gd name="T5" fmla="*/ 0 h 151"/>
              <a:gd name="T6" fmla="*/ 131 w 218"/>
              <a:gd name="T7" fmla="*/ 0 h 151"/>
              <a:gd name="T8" fmla="*/ 218 w 218"/>
              <a:gd name="T9" fmla="*/ 151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" h="151">
                <a:moveTo>
                  <a:pt x="218" y="151"/>
                </a:moveTo>
                <a:lnTo>
                  <a:pt x="67" y="151"/>
                </a:lnTo>
                <a:lnTo>
                  <a:pt x="0" y="0"/>
                </a:lnTo>
                <a:lnTo>
                  <a:pt x="131" y="0"/>
                </a:lnTo>
                <a:lnTo>
                  <a:pt x="218" y="151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186"/>
          <p:cNvSpPr>
            <a:spLocks/>
          </p:cNvSpPr>
          <p:nvPr/>
        </p:nvSpPr>
        <p:spPr bwMode="auto">
          <a:xfrm>
            <a:off x="4486300" y="4036589"/>
            <a:ext cx="761016" cy="798399"/>
          </a:xfrm>
          <a:custGeom>
            <a:avLst/>
            <a:gdLst>
              <a:gd name="T0" fmla="*/ 285 w 285"/>
              <a:gd name="T1" fmla="*/ 180 h 299"/>
              <a:gd name="T2" fmla="*/ 157 w 285"/>
              <a:gd name="T3" fmla="*/ 0 h 299"/>
              <a:gd name="T4" fmla="*/ 0 w 285"/>
              <a:gd name="T5" fmla="*/ 0 h 299"/>
              <a:gd name="T6" fmla="*/ 0 w 285"/>
              <a:gd name="T7" fmla="*/ 116 h 299"/>
              <a:gd name="T8" fmla="*/ 102 w 285"/>
              <a:gd name="T9" fmla="*/ 299 h 299"/>
              <a:gd name="T10" fmla="*/ 285 w 285"/>
              <a:gd name="T11" fmla="*/ 299 h 299"/>
              <a:gd name="T12" fmla="*/ 285 w 285"/>
              <a:gd name="T13" fmla="*/ 18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5" h="299">
                <a:moveTo>
                  <a:pt x="285" y="180"/>
                </a:moveTo>
                <a:lnTo>
                  <a:pt x="157" y="0"/>
                </a:lnTo>
                <a:lnTo>
                  <a:pt x="0" y="0"/>
                </a:lnTo>
                <a:lnTo>
                  <a:pt x="0" y="116"/>
                </a:lnTo>
                <a:lnTo>
                  <a:pt x="102" y="299"/>
                </a:lnTo>
                <a:lnTo>
                  <a:pt x="285" y="299"/>
                </a:lnTo>
                <a:lnTo>
                  <a:pt x="285" y="18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187"/>
          <p:cNvSpPr>
            <a:spLocks/>
          </p:cNvSpPr>
          <p:nvPr/>
        </p:nvSpPr>
        <p:spPr bwMode="auto">
          <a:xfrm>
            <a:off x="4486300" y="4036589"/>
            <a:ext cx="272363" cy="798399"/>
          </a:xfrm>
          <a:custGeom>
            <a:avLst/>
            <a:gdLst>
              <a:gd name="T0" fmla="*/ 102 w 102"/>
              <a:gd name="T1" fmla="*/ 0 h 299"/>
              <a:gd name="T2" fmla="*/ 0 w 102"/>
              <a:gd name="T3" fmla="*/ 0 h 299"/>
              <a:gd name="T4" fmla="*/ 0 w 102"/>
              <a:gd name="T5" fmla="*/ 116 h 299"/>
              <a:gd name="T6" fmla="*/ 102 w 102"/>
              <a:gd name="T7" fmla="*/ 299 h 299"/>
              <a:gd name="T8" fmla="*/ 102 w 102"/>
              <a:gd name="T9" fmla="*/ 299 h 299"/>
              <a:gd name="T10" fmla="*/ 102 w 102"/>
              <a:gd name="T11" fmla="*/ 0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2" h="299">
                <a:moveTo>
                  <a:pt x="102" y="0"/>
                </a:moveTo>
                <a:lnTo>
                  <a:pt x="0" y="0"/>
                </a:lnTo>
                <a:lnTo>
                  <a:pt x="0" y="116"/>
                </a:lnTo>
                <a:lnTo>
                  <a:pt x="102" y="299"/>
                </a:lnTo>
                <a:lnTo>
                  <a:pt x="102" y="299"/>
                </a:lnTo>
                <a:lnTo>
                  <a:pt x="102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188"/>
          <p:cNvSpPr>
            <a:spLocks/>
          </p:cNvSpPr>
          <p:nvPr/>
        </p:nvSpPr>
        <p:spPr bwMode="auto">
          <a:xfrm>
            <a:off x="4486300" y="4036589"/>
            <a:ext cx="761016" cy="480641"/>
          </a:xfrm>
          <a:custGeom>
            <a:avLst/>
            <a:gdLst>
              <a:gd name="T0" fmla="*/ 285 w 285"/>
              <a:gd name="T1" fmla="*/ 180 h 180"/>
              <a:gd name="T2" fmla="*/ 157 w 285"/>
              <a:gd name="T3" fmla="*/ 0 h 180"/>
              <a:gd name="T4" fmla="*/ 0 w 285"/>
              <a:gd name="T5" fmla="*/ 0 h 180"/>
              <a:gd name="T6" fmla="*/ 102 w 285"/>
              <a:gd name="T7" fmla="*/ 180 h 180"/>
              <a:gd name="T8" fmla="*/ 285 w 285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5" h="180">
                <a:moveTo>
                  <a:pt x="285" y="180"/>
                </a:moveTo>
                <a:lnTo>
                  <a:pt x="157" y="0"/>
                </a:lnTo>
                <a:lnTo>
                  <a:pt x="0" y="0"/>
                </a:lnTo>
                <a:lnTo>
                  <a:pt x="102" y="180"/>
                </a:lnTo>
                <a:lnTo>
                  <a:pt x="285" y="18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189"/>
          <p:cNvSpPr>
            <a:spLocks/>
          </p:cNvSpPr>
          <p:nvPr/>
        </p:nvSpPr>
        <p:spPr bwMode="auto">
          <a:xfrm>
            <a:off x="1674549" y="4234186"/>
            <a:ext cx="867825" cy="643526"/>
          </a:xfrm>
          <a:custGeom>
            <a:avLst/>
            <a:gdLst>
              <a:gd name="T0" fmla="*/ 9 w 325"/>
              <a:gd name="T1" fmla="*/ 180 h 241"/>
              <a:gd name="T2" fmla="*/ 168 w 325"/>
              <a:gd name="T3" fmla="*/ 0 h 241"/>
              <a:gd name="T4" fmla="*/ 325 w 325"/>
              <a:gd name="T5" fmla="*/ 0 h 241"/>
              <a:gd name="T6" fmla="*/ 315 w 325"/>
              <a:gd name="T7" fmla="*/ 61 h 241"/>
              <a:gd name="T8" fmla="*/ 182 w 325"/>
              <a:gd name="T9" fmla="*/ 241 h 241"/>
              <a:gd name="T10" fmla="*/ 0 w 325"/>
              <a:gd name="T11" fmla="*/ 241 h 241"/>
              <a:gd name="T12" fmla="*/ 9 w 325"/>
              <a:gd name="T13" fmla="*/ 18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5" h="241">
                <a:moveTo>
                  <a:pt x="9" y="180"/>
                </a:moveTo>
                <a:lnTo>
                  <a:pt x="168" y="0"/>
                </a:lnTo>
                <a:lnTo>
                  <a:pt x="325" y="0"/>
                </a:lnTo>
                <a:lnTo>
                  <a:pt x="315" y="61"/>
                </a:lnTo>
                <a:lnTo>
                  <a:pt x="182" y="241"/>
                </a:lnTo>
                <a:lnTo>
                  <a:pt x="0" y="241"/>
                </a:lnTo>
                <a:lnTo>
                  <a:pt x="9" y="180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190"/>
          <p:cNvSpPr>
            <a:spLocks/>
          </p:cNvSpPr>
          <p:nvPr/>
        </p:nvSpPr>
        <p:spPr bwMode="auto">
          <a:xfrm>
            <a:off x="2160531" y="4234186"/>
            <a:ext cx="381844" cy="643526"/>
          </a:xfrm>
          <a:custGeom>
            <a:avLst/>
            <a:gdLst>
              <a:gd name="T0" fmla="*/ 41 w 143"/>
              <a:gd name="T1" fmla="*/ 0 h 241"/>
              <a:gd name="T2" fmla="*/ 143 w 143"/>
              <a:gd name="T3" fmla="*/ 0 h 241"/>
              <a:gd name="T4" fmla="*/ 133 w 143"/>
              <a:gd name="T5" fmla="*/ 61 h 241"/>
              <a:gd name="T6" fmla="*/ 0 w 143"/>
              <a:gd name="T7" fmla="*/ 241 h 241"/>
              <a:gd name="T8" fmla="*/ 0 w 143"/>
              <a:gd name="T9" fmla="*/ 241 h 241"/>
              <a:gd name="T10" fmla="*/ 41 w 143"/>
              <a:gd name="T11" fmla="*/ 0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3" h="241">
                <a:moveTo>
                  <a:pt x="41" y="0"/>
                </a:moveTo>
                <a:lnTo>
                  <a:pt x="143" y="0"/>
                </a:lnTo>
                <a:lnTo>
                  <a:pt x="133" y="61"/>
                </a:lnTo>
                <a:lnTo>
                  <a:pt x="0" y="241"/>
                </a:lnTo>
                <a:lnTo>
                  <a:pt x="0" y="241"/>
                </a:lnTo>
                <a:lnTo>
                  <a:pt x="41" y="0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191"/>
          <p:cNvSpPr>
            <a:spLocks/>
          </p:cNvSpPr>
          <p:nvPr/>
        </p:nvSpPr>
        <p:spPr bwMode="auto">
          <a:xfrm>
            <a:off x="1698582" y="4234186"/>
            <a:ext cx="843792" cy="480641"/>
          </a:xfrm>
          <a:custGeom>
            <a:avLst/>
            <a:gdLst>
              <a:gd name="T0" fmla="*/ 0 w 316"/>
              <a:gd name="T1" fmla="*/ 180 h 180"/>
              <a:gd name="T2" fmla="*/ 159 w 316"/>
              <a:gd name="T3" fmla="*/ 0 h 180"/>
              <a:gd name="T4" fmla="*/ 316 w 316"/>
              <a:gd name="T5" fmla="*/ 0 h 180"/>
              <a:gd name="T6" fmla="*/ 185 w 316"/>
              <a:gd name="T7" fmla="*/ 180 h 180"/>
              <a:gd name="T8" fmla="*/ 0 w 316"/>
              <a:gd name="T9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" h="180">
                <a:moveTo>
                  <a:pt x="0" y="180"/>
                </a:moveTo>
                <a:lnTo>
                  <a:pt x="159" y="0"/>
                </a:lnTo>
                <a:lnTo>
                  <a:pt x="316" y="0"/>
                </a:lnTo>
                <a:lnTo>
                  <a:pt x="185" y="180"/>
                </a:lnTo>
                <a:lnTo>
                  <a:pt x="0" y="18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>
            <a:spLocks/>
          </p:cNvSpPr>
          <p:nvPr/>
        </p:nvSpPr>
        <p:spPr>
          <a:xfrm>
            <a:off x="0" y="5909049"/>
            <a:ext cx="12192000" cy="94895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8220" y="1837984"/>
            <a:ext cx="183010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000" dirty="0">
                <a:solidFill>
                  <a:schemeClr val="accent1"/>
                </a:solidFill>
              </a:rPr>
              <a:t>99%</a:t>
            </a:r>
            <a:r>
              <a:rPr lang="zh-CN" altLang="en-US" sz="2000" dirty="0">
                <a:solidFill>
                  <a:schemeClr val="accent1"/>
                </a:solidFill>
              </a:rPr>
              <a:t>的知觉数据会被大脑在瞬间过滤掉，剩下的</a:t>
            </a:r>
            <a:r>
              <a:rPr lang="en-US" altLang="zh-CN" sz="2000" dirty="0">
                <a:solidFill>
                  <a:schemeClr val="accent1"/>
                </a:solidFill>
              </a:rPr>
              <a:t>1%</a:t>
            </a:r>
            <a:r>
              <a:rPr lang="zh-CN" altLang="en-US" sz="2000" dirty="0">
                <a:solidFill>
                  <a:schemeClr val="accent1"/>
                </a:solidFill>
              </a:rPr>
              <a:t>即是可视化数据。</a:t>
            </a:r>
            <a:endParaRPr lang="en-US" altLang="zh-CN" sz="2000" dirty="0">
              <a:solidFill>
                <a:schemeClr val="accent1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322237" y="1256158"/>
            <a:ext cx="2112911" cy="1214436"/>
            <a:chOff x="2317296" y="834377"/>
            <a:chExt cx="2724678" cy="1566061"/>
          </a:xfrm>
        </p:grpSpPr>
        <p:grpSp>
          <p:nvGrpSpPr>
            <p:cNvPr id="94" name="081a80a1-fb7f-47eb-b903-f14b3215d564" descr="IQQAAB+LCAAAAAAABADFUj1PwzAQ/S8GtgilWYBspagoQ2mlVDCgDqa+Jka2EzkOalXlv3N280laJCacJT6/d/fe3R3JtTnkQEISS6rNE6eJpjIyIIlHIkZCVQrhkUeuGFfJs87KvCDh+7Gl9V/euElnmcj0KxUl2ASKG07F6RqOSAPsSnNUcHCxS1iEjXItdzu+hXUKEhrMmiszVSxOKUOEf+ujAc2T1Cgoijqw/PiErenRwnuLKosUc17N8cz8YG6TuTJ+VXkkhm2m2L+KDH6ItGco8lKzmz4vuOKylDXMlVnQfS808U9BzpiAPixSBvRXO86Jjbn/2GgsMM+0pAYLHv3qpmvCA3Ktrkgx2COrEUsG069F2sU7u1/2oV0vt2wdaUVxZQG1nXE95nVoj0xVIhAc3Dl/TRPbxDibHF4QbSXVVm2IbIYmGj2YGpQZ26u8i7rWsDd/c2IZfQ/nmv+rBVeyc1ArGGivZW/w+wbsxTpHIQQAAA=="/>
            <p:cNvGrpSpPr>
              <a:grpSpLocks noChangeAspect="1"/>
            </p:cNvGrpSpPr>
            <p:nvPr/>
          </p:nvGrpSpPr>
          <p:grpSpPr>
            <a:xfrm>
              <a:off x="2741501" y="834377"/>
              <a:ext cx="2300473" cy="1566061"/>
              <a:chOff x="2533650" y="3441662"/>
              <a:chExt cx="3009900" cy="2049006"/>
            </a:xfrm>
          </p:grpSpPr>
          <p:sp>
            <p:nvSpPr>
              <p:cNvPr id="95" name="ValueShape"/>
              <p:cNvSpPr>
                <a:spLocks/>
              </p:cNvSpPr>
              <p:nvPr/>
            </p:nvSpPr>
            <p:spPr>
              <a:xfrm>
                <a:off x="2639226" y="3500669"/>
                <a:ext cx="2798754" cy="1930999"/>
              </a:xfrm>
              <a:custGeom>
                <a:avLst/>
                <a:gdLst>
                  <a:gd name="connsiteX0" fmla="*/ 919617 w 2918007"/>
                  <a:gd name="connsiteY0" fmla="*/ 1842840 h 2013279"/>
                  <a:gd name="connsiteX1" fmla="*/ 946395 w 2918007"/>
                  <a:gd name="connsiteY1" fmla="*/ 1843537 h 2013279"/>
                  <a:gd name="connsiteX2" fmla="*/ 974689 w 2918007"/>
                  <a:gd name="connsiteY2" fmla="*/ 1855048 h 2013279"/>
                  <a:gd name="connsiteX3" fmla="*/ 1080710 w 2918007"/>
                  <a:gd name="connsiteY3" fmla="*/ 1890450 h 2013279"/>
                  <a:gd name="connsiteX4" fmla="*/ 1080710 w 2918007"/>
                  <a:gd name="connsiteY4" fmla="*/ 1890450 h 2013279"/>
                  <a:gd name="connsiteX5" fmla="*/ 1030185 w 2918007"/>
                  <a:gd name="connsiteY5" fmla="*/ 1882561 h 2013279"/>
                  <a:gd name="connsiteX6" fmla="*/ 974690 w 2918007"/>
                  <a:gd name="connsiteY6" fmla="*/ 1855048 h 2013279"/>
                  <a:gd name="connsiteX7" fmla="*/ 919617 w 2918007"/>
                  <a:gd name="connsiteY7" fmla="*/ 1842840 h 2013279"/>
                  <a:gd name="connsiteX8" fmla="*/ 1312420 w 2918007"/>
                  <a:gd name="connsiteY8" fmla="*/ 1839964 h 2013279"/>
                  <a:gd name="connsiteX9" fmla="*/ 1352544 w 2918007"/>
                  <a:gd name="connsiteY9" fmla="*/ 1841503 h 2013279"/>
                  <a:gd name="connsiteX10" fmla="*/ 1352544 w 2918007"/>
                  <a:gd name="connsiteY10" fmla="*/ 1841503 h 2013279"/>
                  <a:gd name="connsiteX11" fmla="*/ 1312421 w 2918007"/>
                  <a:gd name="connsiteY11" fmla="*/ 1839964 h 2013279"/>
                  <a:gd name="connsiteX12" fmla="*/ 1403032 w 2918007"/>
                  <a:gd name="connsiteY12" fmla="*/ 1782012 h 2013279"/>
                  <a:gd name="connsiteX13" fmla="*/ 1403034 w 2918007"/>
                  <a:gd name="connsiteY13" fmla="*/ 1782014 h 2013279"/>
                  <a:gd name="connsiteX14" fmla="*/ 1411936 w 2918007"/>
                  <a:gd name="connsiteY14" fmla="*/ 1798116 h 2013279"/>
                  <a:gd name="connsiteX15" fmla="*/ 1413421 w 2918007"/>
                  <a:gd name="connsiteY15" fmla="*/ 1803975 h 2013279"/>
                  <a:gd name="connsiteX16" fmla="*/ 1416034 w 2918007"/>
                  <a:gd name="connsiteY16" fmla="*/ 1835335 h 2013279"/>
                  <a:gd name="connsiteX17" fmla="*/ 1416034 w 2918007"/>
                  <a:gd name="connsiteY17" fmla="*/ 1835346 h 2013279"/>
                  <a:gd name="connsiteX18" fmla="*/ 1259467 w 2918007"/>
                  <a:gd name="connsiteY18" fmla="*/ 1890757 h 2013279"/>
                  <a:gd name="connsiteX19" fmla="*/ 1210155 w 2918007"/>
                  <a:gd name="connsiteY19" fmla="*/ 1942475 h 2013279"/>
                  <a:gd name="connsiteX20" fmla="*/ 1224246 w 2918007"/>
                  <a:gd name="connsiteY20" fmla="*/ 1953933 h 2013279"/>
                  <a:gd name="connsiteX21" fmla="*/ 1224246 w 2918007"/>
                  <a:gd name="connsiteY21" fmla="*/ 1953933 h 2013279"/>
                  <a:gd name="connsiteX22" fmla="*/ 1228713 w 2918007"/>
                  <a:gd name="connsiteY22" fmla="*/ 1954871 h 2013279"/>
                  <a:gd name="connsiteX23" fmla="*/ 1252148 w 2918007"/>
                  <a:gd name="connsiteY23" fmla="*/ 1959791 h 2013279"/>
                  <a:gd name="connsiteX24" fmla="*/ 1252148 w 2918007"/>
                  <a:gd name="connsiteY24" fmla="*/ 1959791 h 2013279"/>
                  <a:gd name="connsiteX25" fmla="*/ 1228713 w 2918007"/>
                  <a:gd name="connsiteY25" fmla="*/ 1954871 h 2013279"/>
                  <a:gd name="connsiteX26" fmla="*/ 1224246 w 2918007"/>
                  <a:gd name="connsiteY26" fmla="*/ 1953933 h 2013279"/>
                  <a:gd name="connsiteX27" fmla="*/ 1224246 w 2918007"/>
                  <a:gd name="connsiteY27" fmla="*/ 1953933 h 2013279"/>
                  <a:gd name="connsiteX28" fmla="*/ 1210156 w 2918007"/>
                  <a:gd name="connsiteY28" fmla="*/ 1942475 h 2013279"/>
                  <a:gd name="connsiteX29" fmla="*/ 1259468 w 2918007"/>
                  <a:gd name="connsiteY29" fmla="*/ 1890757 h 2013279"/>
                  <a:gd name="connsiteX30" fmla="*/ 1416035 w 2918007"/>
                  <a:gd name="connsiteY30" fmla="*/ 1835346 h 2013279"/>
                  <a:gd name="connsiteX31" fmla="*/ 1416034 w 2918007"/>
                  <a:gd name="connsiteY31" fmla="*/ 1835335 h 2013279"/>
                  <a:gd name="connsiteX32" fmla="*/ 1415090 w 2918007"/>
                  <a:gd name="connsiteY32" fmla="*/ 1810565 h 2013279"/>
                  <a:gd name="connsiteX33" fmla="*/ 1413421 w 2918007"/>
                  <a:gd name="connsiteY33" fmla="*/ 1803975 h 2013279"/>
                  <a:gd name="connsiteX34" fmla="*/ 1413109 w 2918007"/>
                  <a:gd name="connsiteY34" fmla="*/ 1800238 h 2013279"/>
                  <a:gd name="connsiteX35" fmla="*/ 1411936 w 2918007"/>
                  <a:gd name="connsiteY35" fmla="*/ 1798116 h 2013279"/>
                  <a:gd name="connsiteX36" fmla="*/ 1410332 w 2918007"/>
                  <a:gd name="connsiteY36" fmla="*/ 1791786 h 2013279"/>
                  <a:gd name="connsiteX37" fmla="*/ 1403034 w 2918007"/>
                  <a:gd name="connsiteY37" fmla="*/ 1782014 h 2013279"/>
                  <a:gd name="connsiteX38" fmla="*/ 1403033 w 2918007"/>
                  <a:gd name="connsiteY38" fmla="*/ 1782012 h 2013279"/>
                  <a:gd name="connsiteX39" fmla="*/ 1499248 w 2918007"/>
                  <a:gd name="connsiteY39" fmla="*/ 1696816 h 2013279"/>
                  <a:gd name="connsiteX40" fmla="*/ 1417806 w 2918007"/>
                  <a:gd name="connsiteY40" fmla="*/ 1712132 h 2013279"/>
                  <a:gd name="connsiteX41" fmla="*/ 1405848 w 2918007"/>
                  <a:gd name="connsiteY41" fmla="*/ 1719670 h 2013279"/>
                  <a:gd name="connsiteX42" fmla="*/ 1402485 w 2918007"/>
                  <a:gd name="connsiteY42" fmla="*/ 1721101 h 2013279"/>
                  <a:gd name="connsiteX43" fmla="*/ 1347578 w 2918007"/>
                  <a:gd name="connsiteY43" fmla="*/ 1757996 h 2013279"/>
                  <a:gd name="connsiteX44" fmla="*/ 1346997 w 2918007"/>
                  <a:gd name="connsiteY44" fmla="*/ 1758385 h 2013279"/>
                  <a:gd name="connsiteX45" fmla="*/ 1312122 w 2918007"/>
                  <a:gd name="connsiteY45" fmla="*/ 1775875 h 2013279"/>
                  <a:gd name="connsiteX46" fmla="*/ 1312122 w 2918007"/>
                  <a:gd name="connsiteY46" fmla="*/ 1775875 h 2013279"/>
                  <a:gd name="connsiteX47" fmla="*/ 1297300 w 2918007"/>
                  <a:gd name="connsiteY47" fmla="*/ 1775932 h 2013279"/>
                  <a:gd name="connsiteX48" fmla="*/ 1312122 w 2918007"/>
                  <a:gd name="connsiteY48" fmla="*/ 1775875 h 2013279"/>
                  <a:gd name="connsiteX49" fmla="*/ 1312122 w 2918007"/>
                  <a:gd name="connsiteY49" fmla="*/ 1775875 h 2013279"/>
                  <a:gd name="connsiteX50" fmla="*/ 1346998 w 2918007"/>
                  <a:gd name="connsiteY50" fmla="*/ 1758385 h 2013279"/>
                  <a:gd name="connsiteX51" fmla="*/ 1347578 w 2918007"/>
                  <a:gd name="connsiteY51" fmla="*/ 1757996 h 2013279"/>
                  <a:gd name="connsiteX52" fmla="*/ 1386476 w 2918007"/>
                  <a:gd name="connsiteY52" fmla="*/ 1731882 h 2013279"/>
                  <a:gd name="connsiteX53" fmla="*/ 1405848 w 2918007"/>
                  <a:gd name="connsiteY53" fmla="*/ 1719670 h 2013279"/>
                  <a:gd name="connsiteX54" fmla="*/ 1451796 w 2918007"/>
                  <a:gd name="connsiteY54" fmla="*/ 1700116 h 2013279"/>
                  <a:gd name="connsiteX55" fmla="*/ 1499248 w 2918007"/>
                  <a:gd name="connsiteY55" fmla="*/ 1696816 h 2013279"/>
                  <a:gd name="connsiteX56" fmla="*/ 2079592 w 2918007"/>
                  <a:gd name="connsiteY56" fmla="*/ 1655104 h 2013279"/>
                  <a:gd name="connsiteX57" fmla="*/ 2089127 w 2918007"/>
                  <a:gd name="connsiteY57" fmla="*/ 1660087 h 2013279"/>
                  <a:gd name="connsiteX58" fmla="*/ 2093461 w 2918007"/>
                  <a:gd name="connsiteY58" fmla="*/ 1663569 h 2013279"/>
                  <a:gd name="connsiteX59" fmla="*/ 2093466 w 2918007"/>
                  <a:gd name="connsiteY59" fmla="*/ 1663573 h 2013279"/>
                  <a:gd name="connsiteX60" fmla="*/ 2115252 w 2918007"/>
                  <a:gd name="connsiteY60" fmla="*/ 1687244 h 2013279"/>
                  <a:gd name="connsiteX61" fmla="*/ 2116852 w 2918007"/>
                  <a:gd name="connsiteY61" fmla="*/ 1690459 h 2013279"/>
                  <a:gd name="connsiteX62" fmla="*/ 2116752 w 2918007"/>
                  <a:gd name="connsiteY62" fmla="*/ 1701539 h 2013279"/>
                  <a:gd name="connsiteX63" fmla="*/ 2114804 w 2918007"/>
                  <a:gd name="connsiteY63" fmla="*/ 1717519 h 2013279"/>
                  <a:gd name="connsiteX64" fmla="*/ 2114752 w 2918007"/>
                  <a:gd name="connsiteY64" fmla="*/ 1717783 h 2013279"/>
                  <a:gd name="connsiteX65" fmla="*/ 2111000 w 2918007"/>
                  <a:gd name="connsiteY65" fmla="*/ 1729487 h 2013279"/>
                  <a:gd name="connsiteX66" fmla="*/ 2112139 w 2918007"/>
                  <a:gd name="connsiteY66" fmla="*/ 1731085 h 2013279"/>
                  <a:gd name="connsiteX67" fmla="*/ 2111404 w 2918007"/>
                  <a:gd name="connsiteY67" fmla="*/ 1734825 h 2013279"/>
                  <a:gd name="connsiteX68" fmla="*/ 2134760 w 2918007"/>
                  <a:gd name="connsiteY68" fmla="*/ 1740530 h 2013279"/>
                  <a:gd name="connsiteX69" fmla="*/ 2134760 w 2918007"/>
                  <a:gd name="connsiteY69" fmla="*/ 1740530 h 2013279"/>
                  <a:gd name="connsiteX70" fmla="*/ 2118045 w 2918007"/>
                  <a:gd name="connsiteY70" fmla="*/ 1739370 h 2013279"/>
                  <a:gd name="connsiteX71" fmla="*/ 2112139 w 2918007"/>
                  <a:gd name="connsiteY71" fmla="*/ 1731085 h 2013279"/>
                  <a:gd name="connsiteX72" fmla="*/ 2114752 w 2918007"/>
                  <a:gd name="connsiteY72" fmla="*/ 1717783 h 2013279"/>
                  <a:gd name="connsiteX73" fmla="*/ 2116659 w 2918007"/>
                  <a:gd name="connsiteY73" fmla="*/ 1711833 h 2013279"/>
                  <a:gd name="connsiteX74" fmla="*/ 2116752 w 2918007"/>
                  <a:gd name="connsiteY74" fmla="*/ 1701539 h 2013279"/>
                  <a:gd name="connsiteX75" fmla="*/ 2117857 w 2918007"/>
                  <a:gd name="connsiteY75" fmla="*/ 1692478 h 2013279"/>
                  <a:gd name="connsiteX76" fmla="*/ 2116852 w 2918007"/>
                  <a:gd name="connsiteY76" fmla="*/ 1690459 h 2013279"/>
                  <a:gd name="connsiteX77" fmla="*/ 2116865 w 2918007"/>
                  <a:gd name="connsiteY77" fmla="*/ 1688996 h 2013279"/>
                  <a:gd name="connsiteX78" fmla="*/ 2115252 w 2918007"/>
                  <a:gd name="connsiteY78" fmla="*/ 1687244 h 2013279"/>
                  <a:gd name="connsiteX79" fmla="*/ 2110784 w 2918007"/>
                  <a:gd name="connsiteY79" fmla="*/ 1678265 h 2013279"/>
                  <a:gd name="connsiteX80" fmla="*/ 2093466 w 2918007"/>
                  <a:gd name="connsiteY80" fmla="*/ 1663573 h 2013279"/>
                  <a:gd name="connsiteX81" fmla="*/ 2093462 w 2918007"/>
                  <a:gd name="connsiteY81" fmla="*/ 1663569 h 2013279"/>
                  <a:gd name="connsiteX82" fmla="*/ 2079593 w 2918007"/>
                  <a:gd name="connsiteY82" fmla="*/ 1655104 h 2013279"/>
                  <a:gd name="connsiteX83" fmla="*/ 289776 w 2918007"/>
                  <a:gd name="connsiteY83" fmla="*/ 1591004 h 2013279"/>
                  <a:gd name="connsiteX84" fmla="*/ 392773 w 2918007"/>
                  <a:gd name="connsiteY84" fmla="*/ 1601644 h 2013279"/>
                  <a:gd name="connsiteX85" fmla="*/ 392773 w 2918007"/>
                  <a:gd name="connsiteY85" fmla="*/ 1601644 h 2013279"/>
                  <a:gd name="connsiteX86" fmla="*/ 331393 w 2918007"/>
                  <a:gd name="connsiteY86" fmla="*/ 1600999 h 2013279"/>
                  <a:gd name="connsiteX87" fmla="*/ 289776 w 2918007"/>
                  <a:gd name="connsiteY87" fmla="*/ 1591004 h 2013279"/>
                  <a:gd name="connsiteX88" fmla="*/ 2232084 w 2918007"/>
                  <a:gd name="connsiteY88" fmla="*/ 1584289 h 2013279"/>
                  <a:gd name="connsiteX89" fmla="*/ 2232081 w 2918007"/>
                  <a:gd name="connsiteY89" fmla="*/ 1584290 h 2013279"/>
                  <a:gd name="connsiteX90" fmla="*/ 2172593 w 2918007"/>
                  <a:gd name="connsiteY90" fmla="*/ 1592226 h 2013279"/>
                  <a:gd name="connsiteX91" fmla="*/ 2147248 w 2918007"/>
                  <a:gd name="connsiteY91" fmla="*/ 1597613 h 2013279"/>
                  <a:gd name="connsiteX92" fmla="*/ 2142293 w 2918007"/>
                  <a:gd name="connsiteY92" fmla="*/ 1598391 h 2013279"/>
                  <a:gd name="connsiteX93" fmla="*/ 2061408 w 2918007"/>
                  <a:gd name="connsiteY93" fmla="*/ 1615545 h 2013279"/>
                  <a:gd name="connsiteX94" fmla="*/ 1980659 w 2918007"/>
                  <a:gd name="connsiteY94" fmla="*/ 1706667 h 2013279"/>
                  <a:gd name="connsiteX95" fmla="*/ 1978131 w 2918007"/>
                  <a:gd name="connsiteY95" fmla="*/ 1739592 h 2013279"/>
                  <a:gd name="connsiteX96" fmla="*/ 1976523 w 2918007"/>
                  <a:gd name="connsiteY96" fmla="*/ 1746054 h 2013279"/>
                  <a:gd name="connsiteX97" fmla="*/ 1971531 w 2918007"/>
                  <a:gd name="connsiteY97" fmla="*/ 1757635 h 2013279"/>
                  <a:gd name="connsiteX98" fmla="*/ 1969185 w 2918007"/>
                  <a:gd name="connsiteY98" fmla="*/ 1760677 h 2013279"/>
                  <a:gd name="connsiteX99" fmla="*/ 1959596 w 2918007"/>
                  <a:gd name="connsiteY99" fmla="*/ 1764157 h 2013279"/>
                  <a:gd name="connsiteX100" fmla="*/ 1959597 w 2918007"/>
                  <a:gd name="connsiteY100" fmla="*/ 1764157 h 2013279"/>
                  <a:gd name="connsiteX101" fmla="*/ 1967971 w 2918007"/>
                  <a:gd name="connsiteY101" fmla="*/ 1762252 h 2013279"/>
                  <a:gd name="connsiteX102" fmla="*/ 1969185 w 2918007"/>
                  <a:gd name="connsiteY102" fmla="*/ 1760677 h 2013279"/>
                  <a:gd name="connsiteX103" fmla="*/ 1970411 w 2918007"/>
                  <a:gd name="connsiteY103" fmla="*/ 1760232 h 2013279"/>
                  <a:gd name="connsiteX104" fmla="*/ 1971531 w 2918007"/>
                  <a:gd name="connsiteY104" fmla="*/ 1757635 h 2013279"/>
                  <a:gd name="connsiteX105" fmla="*/ 1974647 w 2918007"/>
                  <a:gd name="connsiteY105" fmla="*/ 1753594 h 2013279"/>
                  <a:gd name="connsiteX106" fmla="*/ 1976523 w 2918007"/>
                  <a:gd name="connsiteY106" fmla="*/ 1746054 h 2013279"/>
                  <a:gd name="connsiteX107" fmla="*/ 1977876 w 2918007"/>
                  <a:gd name="connsiteY107" fmla="*/ 1742916 h 2013279"/>
                  <a:gd name="connsiteX108" fmla="*/ 1978131 w 2918007"/>
                  <a:gd name="connsiteY108" fmla="*/ 1739592 h 2013279"/>
                  <a:gd name="connsiteX109" fmla="*/ 1979063 w 2918007"/>
                  <a:gd name="connsiteY109" fmla="*/ 1735845 h 2013279"/>
                  <a:gd name="connsiteX110" fmla="*/ 1980660 w 2918007"/>
                  <a:gd name="connsiteY110" fmla="*/ 1706667 h 2013279"/>
                  <a:gd name="connsiteX111" fmla="*/ 2061409 w 2918007"/>
                  <a:gd name="connsiteY111" fmla="*/ 1615545 h 2013279"/>
                  <a:gd name="connsiteX112" fmla="*/ 2112985 w 2918007"/>
                  <a:gd name="connsiteY112" fmla="*/ 1604895 h 2013279"/>
                  <a:gd name="connsiteX113" fmla="*/ 2147248 w 2918007"/>
                  <a:gd name="connsiteY113" fmla="*/ 1597613 h 2013279"/>
                  <a:gd name="connsiteX114" fmla="*/ 2232081 w 2918007"/>
                  <a:gd name="connsiteY114" fmla="*/ 1584290 h 2013279"/>
                  <a:gd name="connsiteX115" fmla="*/ 2232085 w 2918007"/>
                  <a:gd name="connsiteY115" fmla="*/ 1584289 h 2013279"/>
                  <a:gd name="connsiteX116" fmla="*/ 1522672 w 2918007"/>
                  <a:gd name="connsiteY116" fmla="*/ 1576141 h 2013279"/>
                  <a:gd name="connsiteX117" fmla="*/ 1522671 w 2918007"/>
                  <a:gd name="connsiteY117" fmla="*/ 1576141 h 2013279"/>
                  <a:gd name="connsiteX118" fmla="*/ 1541086 w 2918007"/>
                  <a:gd name="connsiteY118" fmla="*/ 1594140 h 2013279"/>
                  <a:gd name="connsiteX119" fmla="*/ 1566281 w 2918007"/>
                  <a:gd name="connsiteY119" fmla="*/ 1629863 h 2013279"/>
                  <a:gd name="connsiteX120" fmla="*/ 1573075 w 2918007"/>
                  <a:gd name="connsiteY120" fmla="*/ 1640544 h 2013279"/>
                  <a:gd name="connsiteX121" fmla="*/ 1576192 w 2918007"/>
                  <a:gd name="connsiteY121" fmla="*/ 1645623 h 2013279"/>
                  <a:gd name="connsiteX122" fmla="*/ 1580518 w 2918007"/>
                  <a:gd name="connsiteY122" fmla="*/ 1652941 h 2013279"/>
                  <a:gd name="connsiteX123" fmla="*/ 1580613 w 2918007"/>
                  <a:gd name="connsiteY123" fmla="*/ 1653102 h 2013279"/>
                  <a:gd name="connsiteX124" fmla="*/ 1580665 w 2918007"/>
                  <a:gd name="connsiteY124" fmla="*/ 1653155 h 2013279"/>
                  <a:gd name="connsiteX125" fmla="*/ 1617078 w 2918007"/>
                  <a:gd name="connsiteY125" fmla="*/ 1690618 h 2013279"/>
                  <a:gd name="connsiteX126" fmla="*/ 1624194 w 2918007"/>
                  <a:gd name="connsiteY126" fmla="*/ 1697080 h 2013279"/>
                  <a:gd name="connsiteX127" fmla="*/ 1628623 w 2918007"/>
                  <a:gd name="connsiteY127" fmla="*/ 1701549 h 2013279"/>
                  <a:gd name="connsiteX128" fmla="*/ 1636422 w 2918007"/>
                  <a:gd name="connsiteY128" fmla="*/ 1708185 h 2013279"/>
                  <a:gd name="connsiteX129" fmla="*/ 1650764 w 2918007"/>
                  <a:gd name="connsiteY129" fmla="*/ 1721209 h 2013279"/>
                  <a:gd name="connsiteX130" fmla="*/ 1658267 w 2918007"/>
                  <a:gd name="connsiteY130" fmla="*/ 1726770 h 2013279"/>
                  <a:gd name="connsiteX131" fmla="*/ 1671590 w 2918007"/>
                  <a:gd name="connsiteY131" fmla="*/ 1738106 h 2013279"/>
                  <a:gd name="connsiteX132" fmla="*/ 1740724 w 2918007"/>
                  <a:gd name="connsiteY132" fmla="*/ 1782243 h 2013279"/>
                  <a:gd name="connsiteX133" fmla="*/ 1746978 w 2918007"/>
                  <a:gd name="connsiteY133" fmla="*/ 1784615 h 2013279"/>
                  <a:gd name="connsiteX134" fmla="*/ 1754203 w 2918007"/>
                  <a:gd name="connsiteY134" fmla="*/ 1788461 h 2013279"/>
                  <a:gd name="connsiteX135" fmla="*/ 1784658 w 2918007"/>
                  <a:gd name="connsiteY135" fmla="*/ 1798903 h 2013279"/>
                  <a:gd name="connsiteX136" fmla="*/ 1784662 w 2918007"/>
                  <a:gd name="connsiteY136" fmla="*/ 1798905 h 2013279"/>
                  <a:gd name="connsiteX137" fmla="*/ 1784663 w 2918007"/>
                  <a:gd name="connsiteY137" fmla="*/ 1798905 h 2013279"/>
                  <a:gd name="connsiteX138" fmla="*/ 1785936 w 2918007"/>
                  <a:gd name="connsiteY138" fmla="*/ 1799118 h 2013279"/>
                  <a:gd name="connsiteX139" fmla="*/ 1800053 w 2918007"/>
                  <a:gd name="connsiteY139" fmla="*/ 1801483 h 2013279"/>
                  <a:gd name="connsiteX140" fmla="*/ 1800054 w 2918007"/>
                  <a:gd name="connsiteY140" fmla="*/ 1801483 h 2013279"/>
                  <a:gd name="connsiteX141" fmla="*/ 1785936 w 2918007"/>
                  <a:gd name="connsiteY141" fmla="*/ 1799118 h 2013279"/>
                  <a:gd name="connsiteX142" fmla="*/ 1784663 w 2918007"/>
                  <a:gd name="connsiteY142" fmla="*/ 1798905 h 2013279"/>
                  <a:gd name="connsiteX143" fmla="*/ 1784663 w 2918007"/>
                  <a:gd name="connsiteY143" fmla="*/ 1798905 h 2013279"/>
                  <a:gd name="connsiteX144" fmla="*/ 1784658 w 2918007"/>
                  <a:gd name="connsiteY144" fmla="*/ 1798903 h 2013279"/>
                  <a:gd name="connsiteX145" fmla="*/ 1746978 w 2918007"/>
                  <a:gd name="connsiteY145" fmla="*/ 1784615 h 2013279"/>
                  <a:gd name="connsiteX146" fmla="*/ 1709098 w 2918007"/>
                  <a:gd name="connsiteY146" fmla="*/ 1764446 h 2013279"/>
                  <a:gd name="connsiteX147" fmla="*/ 1658267 w 2918007"/>
                  <a:gd name="connsiteY147" fmla="*/ 1726770 h 2013279"/>
                  <a:gd name="connsiteX148" fmla="*/ 1636422 w 2918007"/>
                  <a:gd name="connsiteY148" fmla="*/ 1708185 h 2013279"/>
                  <a:gd name="connsiteX149" fmla="*/ 1624194 w 2918007"/>
                  <a:gd name="connsiteY149" fmla="*/ 1697080 h 2013279"/>
                  <a:gd name="connsiteX150" fmla="*/ 1580665 w 2918007"/>
                  <a:gd name="connsiteY150" fmla="*/ 1653155 h 2013279"/>
                  <a:gd name="connsiteX151" fmla="*/ 1580614 w 2918007"/>
                  <a:gd name="connsiteY151" fmla="*/ 1653102 h 2013279"/>
                  <a:gd name="connsiteX152" fmla="*/ 1580518 w 2918007"/>
                  <a:gd name="connsiteY152" fmla="*/ 1652941 h 2013279"/>
                  <a:gd name="connsiteX153" fmla="*/ 1577167 w 2918007"/>
                  <a:gd name="connsiteY153" fmla="*/ 1647213 h 2013279"/>
                  <a:gd name="connsiteX154" fmla="*/ 1576192 w 2918007"/>
                  <a:gd name="connsiteY154" fmla="*/ 1645623 h 2013279"/>
                  <a:gd name="connsiteX155" fmla="*/ 1574681 w 2918007"/>
                  <a:gd name="connsiteY155" fmla="*/ 1643068 h 2013279"/>
                  <a:gd name="connsiteX156" fmla="*/ 1573075 w 2918007"/>
                  <a:gd name="connsiteY156" fmla="*/ 1640544 h 2013279"/>
                  <a:gd name="connsiteX157" fmla="*/ 1568131 w 2918007"/>
                  <a:gd name="connsiteY157" fmla="*/ 1632485 h 2013279"/>
                  <a:gd name="connsiteX158" fmla="*/ 1566281 w 2918007"/>
                  <a:gd name="connsiteY158" fmla="*/ 1629863 h 2013279"/>
                  <a:gd name="connsiteX159" fmla="*/ 1559965 w 2918007"/>
                  <a:gd name="connsiteY159" fmla="*/ 1619932 h 2013279"/>
                  <a:gd name="connsiteX160" fmla="*/ 1522672 w 2918007"/>
                  <a:gd name="connsiteY160" fmla="*/ 1576141 h 2013279"/>
                  <a:gd name="connsiteX161" fmla="*/ 506760 w 2918007"/>
                  <a:gd name="connsiteY161" fmla="*/ 1570139 h 2013279"/>
                  <a:gd name="connsiteX162" fmla="*/ 506760 w 2918007"/>
                  <a:gd name="connsiteY162" fmla="*/ 1570139 h 2013279"/>
                  <a:gd name="connsiteX163" fmla="*/ 520992 w 2918007"/>
                  <a:gd name="connsiteY163" fmla="*/ 1573342 h 2013279"/>
                  <a:gd name="connsiteX164" fmla="*/ 543822 w 2918007"/>
                  <a:gd name="connsiteY164" fmla="*/ 1629706 h 2013279"/>
                  <a:gd name="connsiteX165" fmla="*/ 510054 w 2918007"/>
                  <a:gd name="connsiteY165" fmla="*/ 1671688 h 2013279"/>
                  <a:gd name="connsiteX166" fmla="*/ 475062 w 2918007"/>
                  <a:gd name="connsiteY166" fmla="*/ 1674902 h 2013279"/>
                  <a:gd name="connsiteX167" fmla="*/ 475062 w 2918007"/>
                  <a:gd name="connsiteY167" fmla="*/ 1674902 h 2013279"/>
                  <a:gd name="connsiteX168" fmla="*/ 543822 w 2918007"/>
                  <a:gd name="connsiteY168" fmla="*/ 1629706 h 2013279"/>
                  <a:gd name="connsiteX169" fmla="*/ 506760 w 2918007"/>
                  <a:gd name="connsiteY169" fmla="*/ 1570139 h 2013279"/>
                  <a:gd name="connsiteX170" fmla="*/ 2203394 w 2918007"/>
                  <a:gd name="connsiteY170" fmla="*/ 1547435 h 2013279"/>
                  <a:gd name="connsiteX171" fmla="*/ 2253726 w 2918007"/>
                  <a:gd name="connsiteY171" fmla="*/ 1548436 h 2013279"/>
                  <a:gd name="connsiteX172" fmla="*/ 2253734 w 2918007"/>
                  <a:gd name="connsiteY172" fmla="*/ 1548438 h 2013279"/>
                  <a:gd name="connsiteX173" fmla="*/ 2283955 w 2918007"/>
                  <a:gd name="connsiteY173" fmla="*/ 1559558 h 2013279"/>
                  <a:gd name="connsiteX174" fmla="*/ 2288138 w 2918007"/>
                  <a:gd name="connsiteY174" fmla="*/ 1563215 h 2013279"/>
                  <a:gd name="connsiteX175" fmla="*/ 2291836 w 2918007"/>
                  <a:gd name="connsiteY175" fmla="*/ 1569999 h 2013279"/>
                  <a:gd name="connsiteX176" fmla="*/ 2288138 w 2918007"/>
                  <a:gd name="connsiteY176" fmla="*/ 1583674 h 2013279"/>
                  <a:gd name="connsiteX177" fmla="*/ 2283313 w 2918007"/>
                  <a:gd name="connsiteY177" fmla="*/ 1587840 h 2013279"/>
                  <a:gd name="connsiteX178" fmla="*/ 2283314 w 2918007"/>
                  <a:gd name="connsiteY178" fmla="*/ 1587840 h 2013279"/>
                  <a:gd name="connsiteX179" fmla="*/ 2293716 w 2918007"/>
                  <a:gd name="connsiteY179" fmla="*/ 1573448 h 2013279"/>
                  <a:gd name="connsiteX180" fmla="*/ 2291836 w 2918007"/>
                  <a:gd name="connsiteY180" fmla="*/ 1569999 h 2013279"/>
                  <a:gd name="connsiteX181" fmla="*/ 2292614 w 2918007"/>
                  <a:gd name="connsiteY181" fmla="*/ 1567126 h 2013279"/>
                  <a:gd name="connsiteX182" fmla="*/ 2288138 w 2918007"/>
                  <a:gd name="connsiteY182" fmla="*/ 1563215 h 2013279"/>
                  <a:gd name="connsiteX183" fmla="*/ 2286695 w 2918007"/>
                  <a:gd name="connsiteY183" fmla="*/ 1560566 h 2013279"/>
                  <a:gd name="connsiteX184" fmla="*/ 2283955 w 2918007"/>
                  <a:gd name="connsiteY184" fmla="*/ 1559558 h 2013279"/>
                  <a:gd name="connsiteX185" fmla="*/ 2281406 w 2918007"/>
                  <a:gd name="connsiteY185" fmla="*/ 1557330 h 2013279"/>
                  <a:gd name="connsiteX186" fmla="*/ 2253734 w 2918007"/>
                  <a:gd name="connsiteY186" fmla="*/ 1548438 h 2013279"/>
                  <a:gd name="connsiteX187" fmla="*/ 2253727 w 2918007"/>
                  <a:gd name="connsiteY187" fmla="*/ 1548436 h 2013279"/>
                  <a:gd name="connsiteX188" fmla="*/ 2203394 w 2918007"/>
                  <a:gd name="connsiteY188" fmla="*/ 1547435 h 2013279"/>
                  <a:gd name="connsiteX189" fmla="*/ 989426 w 2918007"/>
                  <a:gd name="connsiteY189" fmla="*/ 1534746 h 2013279"/>
                  <a:gd name="connsiteX190" fmla="*/ 994414 w 2918007"/>
                  <a:gd name="connsiteY190" fmla="*/ 1534890 h 2013279"/>
                  <a:gd name="connsiteX191" fmla="*/ 1021357 w 2918007"/>
                  <a:gd name="connsiteY191" fmla="*/ 1548766 h 2013279"/>
                  <a:gd name="connsiteX192" fmla="*/ 1027313 w 2918007"/>
                  <a:gd name="connsiteY192" fmla="*/ 1560173 h 2013279"/>
                  <a:gd name="connsiteX193" fmla="*/ 1034865 w 2918007"/>
                  <a:gd name="connsiteY193" fmla="*/ 1577065 h 2013279"/>
                  <a:gd name="connsiteX194" fmla="*/ 1036500 w 2918007"/>
                  <a:gd name="connsiteY194" fmla="*/ 1580109 h 2013279"/>
                  <a:gd name="connsiteX195" fmla="*/ 1042287 w 2918007"/>
                  <a:gd name="connsiteY195" fmla="*/ 1594415 h 2013279"/>
                  <a:gd name="connsiteX196" fmla="*/ 1045707 w 2918007"/>
                  <a:gd name="connsiteY196" fmla="*/ 1597251 h 2013279"/>
                  <a:gd name="connsiteX197" fmla="*/ 1048763 w 2918007"/>
                  <a:gd name="connsiteY197" fmla="*/ 1602943 h 2013279"/>
                  <a:gd name="connsiteX198" fmla="*/ 1061639 w 2918007"/>
                  <a:gd name="connsiteY198" fmla="*/ 1610464 h 2013279"/>
                  <a:gd name="connsiteX199" fmla="*/ 1061640 w 2918007"/>
                  <a:gd name="connsiteY199" fmla="*/ 1610464 h 2013279"/>
                  <a:gd name="connsiteX200" fmla="*/ 1079977 w 2918007"/>
                  <a:gd name="connsiteY200" fmla="*/ 1611756 h 2013279"/>
                  <a:gd name="connsiteX201" fmla="*/ 1081327 w 2918007"/>
                  <a:gd name="connsiteY201" fmla="*/ 1611851 h 2013279"/>
                  <a:gd name="connsiteX202" fmla="*/ 1081327 w 2918007"/>
                  <a:gd name="connsiteY202" fmla="*/ 1611851 h 2013279"/>
                  <a:gd name="connsiteX203" fmla="*/ 1079977 w 2918007"/>
                  <a:gd name="connsiteY203" fmla="*/ 1611756 h 2013279"/>
                  <a:gd name="connsiteX204" fmla="*/ 1061640 w 2918007"/>
                  <a:gd name="connsiteY204" fmla="*/ 1610464 h 2013279"/>
                  <a:gd name="connsiteX205" fmla="*/ 1061640 w 2918007"/>
                  <a:gd name="connsiteY205" fmla="*/ 1610464 h 2013279"/>
                  <a:gd name="connsiteX206" fmla="*/ 1045707 w 2918007"/>
                  <a:gd name="connsiteY206" fmla="*/ 1597251 h 2013279"/>
                  <a:gd name="connsiteX207" fmla="*/ 1036500 w 2918007"/>
                  <a:gd name="connsiteY207" fmla="*/ 1580109 h 2013279"/>
                  <a:gd name="connsiteX208" fmla="*/ 1032297 w 2918007"/>
                  <a:gd name="connsiteY208" fmla="*/ 1569716 h 2013279"/>
                  <a:gd name="connsiteX209" fmla="*/ 1027313 w 2918007"/>
                  <a:gd name="connsiteY209" fmla="*/ 1560173 h 2013279"/>
                  <a:gd name="connsiteX210" fmla="*/ 1022470 w 2918007"/>
                  <a:gd name="connsiteY210" fmla="*/ 1549340 h 2013279"/>
                  <a:gd name="connsiteX211" fmla="*/ 1021357 w 2918007"/>
                  <a:gd name="connsiteY211" fmla="*/ 1548766 h 2013279"/>
                  <a:gd name="connsiteX212" fmla="*/ 1020172 w 2918007"/>
                  <a:gd name="connsiteY212" fmla="*/ 1546497 h 2013279"/>
                  <a:gd name="connsiteX213" fmla="*/ 994415 w 2918007"/>
                  <a:gd name="connsiteY213" fmla="*/ 1534890 h 2013279"/>
                  <a:gd name="connsiteX214" fmla="*/ 989426 w 2918007"/>
                  <a:gd name="connsiteY214" fmla="*/ 1534746 h 2013279"/>
                  <a:gd name="connsiteX215" fmla="*/ 1798204 w 2918007"/>
                  <a:gd name="connsiteY215" fmla="*/ 1483173 h 2013279"/>
                  <a:gd name="connsiteX216" fmla="*/ 1750510 w 2918007"/>
                  <a:gd name="connsiteY216" fmla="*/ 1483740 h 2013279"/>
                  <a:gd name="connsiteX217" fmla="*/ 1750511 w 2918007"/>
                  <a:gd name="connsiteY217" fmla="*/ 1483740 h 2013279"/>
                  <a:gd name="connsiteX218" fmla="*/ 1566975 w 2918007"/>
                  <a:gd name="connsiteY218" fmla="*/ 1449156 h 2013279"/>
                  <a:gd name="connsiteX219" fmla="*/ 1529034 w 2918007"/>
                  <a:gd name="connsiteY219" fmla="*/ 1450063 h 2013279"/>
                  <a:gd name="connsiteX220" fmla="*/ 1521929 w 2918007"/>
                  <a:gd name="connsiteY220" fmla="*/ 1450233 h 2013279"/>
                  <a:gd name="connsiteX221" fmla="*/ 1516975 w 2918007"/>
                  <a:gd name="connsiteY221" fmla="*/ 1450767 h 2013279"/>
                  <a:gd name="connsiteX222" fmla="*/ 1473359 w 2918007"/>
                  <a:gd name="connsiteY222" fmla="*/ 1455467 h 2013279"/>
                  <a:gd name="connsiteX223" fmla="*/ 1301383 w 2918007"/>
                  <a:gd name="connsiteY223" fmla="*/ 1534890 h 2013279"/>
                  <a:gd name="connsiteX224" fmla="*/ 1148515 w 2918007"/>
                  <a:gd name="connsiteY224" fmla="*/ 1598306 h 2013279"/>
                  <a:gd name="connsiteX225" fmla="*/ 952498 w 2918007"/>
                  <a:gd name="connsiteY225" fmla="*/ 1716518 h 2013279"/>
                  <a:gd name="connsiteX226" fmla="*/ 909764 w 2918007"/>
                  <a:gd name="connsiteY226" fmla="*/ 1718058 h 2013279"/>
                  <a:gd name="connsiteX227" fmla="*/ 952499 w 2918007"/>
                  <a:gd name="connsiteY227" fmla="*/ 1716518 h 2013279"/>
                  <a:gd name="connsiteX228" fmla="*/ 1148516 w 2918007"/>
                  <a:gd name="connsiteY228" fmla="*/ 1598306 h 2013279"/>
                  <a:gd name="connsiteX229" fmla="*/ 1301384 w 2918007"/>
                  <a:gd name="connsiteY229" fmla="*/ 1534890 h 2013279"/>
                  <a:gd name="connsiteX230" fmla="*/ 1473360 w 2918007"/>
                  <a:gd name="connsiteY230" fmla="*/ 1455467 h 2013279"/>
                  <a:gd name="connsiteX231" fmla="*/ 1516975 w 2918007"/>
                  <a:gd name="connsiteY231" fmla="*/ 1450767 h 2013279"/>
                  <a:gd name="connsiteX232" fmla="*/ 1521930 w 2918007"/>
                  <a:gd name="connsiteY232" fmla="*/ 1450233 h 2013279"/>
                  <a:gd name="connsiteX233" fmla="*/ 1529034 w 2918007"/>
                  <a:gd name="connsiteY233" fmla="*/ 1450063 h 2013279"/>
                  <a:gd name="connsiteX234" fmla="*/ 1566975 w 2918007"/>
                  <a:gd name="connsiteY234" fmla="*/ 1449156 h 2013279"/>
                  <a:gd name="connsiteX235" fmla="*/ 786454 w 2918007"/>
                  <a:gd name="connsiteY235" fmla="*/ 1421835 h 2013279"/>
                  <a:gd name="connsiteX236" fmla="*/ 755248 w 2918007"/>
                  <a:gd name="connsiteY236" fmla="*/ 1426530 h 2013279"/>
                  <a:gd name="connsiteX237" fmla="*/ 736786 w 2918007"/>
                  <a:gd name="connsiteY237" fmla="*/ 1426943 h 2013279"/>
                  <a:gd name="connsiteX238" fmla="*/ 736786 w 2918007"/>
                  <a:gd name="connsiteY238" fmla="*/ 1426943 h 2013279"/>
                  <a:gd name="connsiteX239" fmla="*/ 755249 w 2918007"/>
                  <a:gd name="connsiteY239" fmla="*/ 1426530 h 2013279"/>
                  <a:gd name="connsiteX240" fmla="*/ 786454 w 2918007"/>
                  <a:gd name="connsiteY240" fmla="*/ 1421835 h 2013279"/>
                  <a:gd name="connsiteX241" fmla="*/ 2099009 w 2918007"/>
                  <a:gd name="connsiteY241" fmla="*/ 1376659 h 2013279"/>
                  <a:gd name="connsiteX242" fmla="*/ 2120265 w 2918007"/>
                  <a:gd name="connsiteY242" fmla="*/ 1381382 h 2013279"/>
                  <a:gd name="connsiteX243" fmla="*/ 2122596 w 2918007"/>
                  <a:gd name="connsiteY243" fmla="*/ 1393508 h 2013279"/>
                  <a:gd name="connsiteX244" fmla="*/ 2121071 w 2918007"/>
                  <a:gd name="connsiteY244" fmla="*/ 1396565 h 2013279"/>
                  <a:gd name="connsiteX245" fmla="*/ 2116884 w 2918007"/>
                  <a:gd name="connsiteY245" fmla="*/ 1401902 h 2013279"/>
                  <a:gd name="connsiteX246" fmla="*/ 1875254 w 2918007"/>
                  <a:gd name="connsiteY246" fmla="*/ 1507185 h 2013279"/>
                  <a:gd name="connsiteX247" fmla="*/ 1875262 w 2918007"/>
                  <a:gd name="connsiteY247" fmla="*/ 1507214 h 2013279"/>
                  <a:gd name="connsiteX248" fmla="*/ 1882616 w 2918007"/>
                  <a:gd name="connsiteY248" fmla="*/ 1538957 h 2013279"/>
                  <a:gd name="connsiteX249" fmla="*/ 1885021 w 2918007"/>
                  <a:gd name="connsiteY249" fmla="*/ 1543882 h 2013279"/>
                  <a:gd name="connsiteX250" fmla="*/ 1886034 w 2918007"/>
                  <a:gd name="connsiteY250" fmla="*/ 1547689 h 2013279"/>
                  <a:gd name="connsiteX251" fmla="*/ 1889193 w 2918007"/>
                  <a:gd name="connsiteY251" fmla="*/ 1552426 h 2013279"/>
                  <a:gd name="connsiteX252" fmla="*/ 1894160 w 2918007"/>
                  <a:gd name="connsiteY252" fmla="*/ 1562598 h 2013279"/>
                  <a:gd name="connsiteX253" fmla="*/ 1898216 w 2918007"/>
                  <a:gd name="connsiteY253" fmla="*/ 1565956 h 2013279"/>
                  <a:gd name="connsiteX254" fmla="*/ 1903821 w 2918007"/>
                  <a:gd name="connsiteY254" fmla="*/ 1574361 h 2013279"/>
                  <a:gd name="connsiteX255" fmla="*/ 1953537 w 2918007"/>
                  <a:gd name="connsiteY255" fmla="*/ 1596228 h 2013279"/>
                  <a:gd name="connsiteX256" fmla="*/ 1953538 w 2918007"/>
                  <a:gd name="connsiteY256" fmla="*/ 1596228 h 2013279"/>
                  <a:gd name="connsiteX257" fmla="*/ 1926896 w 2918007"/>
                  <a:gd name="connsiteY257" fmla="*/ 1589707 h 2013279"/>
                  <a:gd name="connsiteX258" fmla="*/ 1898216 w 2918007"/>
                  <a:gd name="connsiteY258" fmla="*/ 1565956 h 2013279"/>
                  <a:gd name="connsiteX259" fmla="*/ 1889193 w 2918007"/>
                  <a:gd name="connsiteY259" fmla="*/ 1552426 h 2013279"/>
                  <a:gd name="connsiteX260" fmla="*/ 1885021 w 2918007"/>
                  <a:gd name="connsiteY260" fmla="*/ 1543882 h 2013279"/>
                  <a:gd name="connsiteX261" fmla="*/ 1875262 w 2918007"/>
                  <a:gd name="connsiteY261" fmla="*/ 1507214 h 2013279"/>
                  <a:gd name="connsiteX262" fmla="*/ 1875255 w 2918007"/>
                  <a:gd name="connsiteY262" fmla="*/ 1507185 h 2013279"/>
                  <a:gd name="connsiteX263" fmla="*/ 2116885 w 2918007"/>
                  <a:gd name="connsiteY263" fmla="*/ 1401902 h 2013279"/>
                  <a:gd name="connsiteX264" fmla="*/ 2120246 w 2918007"/>
                  <a:gd name="connsiteY264" fmla="*/ 1398217 h 2013279"/>
                  <a:gd name="connsiteX265" fmla="*/ 2121071 w 2918007"/>
                  <a:gd name="connsiteY265" fmla="*/ 1396565 h 2013279"/>
                  <a:gd name="connsiteX266" fmla="*/ 2122768 w 2918007"/>
                  <a:gd name="connsiteY266" fmla="*/ 1394402 h 2013279"/>
                  <a:gd name="connsiteX267" fmla="*/ 2122596 w 2918007"/>
                  <a:gd name="connsiteY267" fmla="*/ 1393508 h 2013279"/>
                  <a:gd name="connsiteX268" fmla="*/ 2124359 w 2918007"/>
                  <a:gd name="connsiteY268" fmla="*/ 1389973 h 2013279"/>
                  <a:gd name="connsiteX269" fmla="*/ 2099010 w 2918007"/>
                  <a:gd name="connsiteY269" fmla="*/ 1376659 h 2013279"/>
                  <a:gd name="connsiteX270" fmla="*/ 602255 w 2918007"/>
                  <a:gd name="connsiteY270" fmla="*/ 1376380 h 2013279"/>
                  <a:gd name="connsiteX271" fmla="*/ 631351 w 2918007"/>
                  <a:gd name="connsiteY271" fmla="*/ 1381584 h 2013279"/>
                  <a:gd name="connsiteX272" fmla="*/ 734060 w 2918007"/>
                  <a:gd name="connsiteY272" fmla="*/ 1390973 h 2013279"/>
                  <a:gd name="connsiteX273" fmla="*/ 734060 w 2918007"/>
                  <a:gd name="connsiteY273" fmla="*/ 1390973 h 2013279"/>
                  <a:gd name="connsiteX274" fmla="*/ 673547 w 2918007"/>
                  <a:gd name="connsiteY274" fmla="*/ 1388703 h 2013279"/>
                  <a:gd name="connsiteX275" fmla="*/ 631352 w 2918007"/>
                  <a:gd name="connsiteY275" fmla="*/ 1381584 h 2013279"/>
                  <a:gd name="connsiteX276" fmla="*/ 602256 w 2918007"/>
                  <a:gd name="connsiteY276" fmla="*/ 1376380 h 2013279"/>
                  <a:gd name="connsiteX277" fmla="*/ 1133105 w 2918007"/>
                  <a:gd name="connsiteY277" fmla="*/ 1339718 h 2013279"/>
                  <a:gd name="connsiteX278" fmla="*/ 1149459 w 2918007"/>
                  <a:gd name="connsiteY278" fmla="*/ 1347135 h 2013279"/>
                  <a:gd name="connsiteX279" fmla="*/ 1149464 w 2918007"/>
                  <a:gd name="connsiteY279" fmla="*/ 1347150 h 2013279"/>
                  <a:gd name="connsiteX280" fmla="*/ 1155365 w 2918007"/>
                  <a:gd name="connsiteY280" fmla="*/ 1367673 h 2013279"/>
                  <a:gd name="connsiteX281" fmla="*/ 1156844 w 2918007"/>
                  <a:gd name="connsiteY281" fmla="*/ 1380140 h 2013279"/>
                  <a:gd name="connsiteX282" fmla="*/ 1158590 w 2918007"/>
                  <a:gd name="connsiteY282" fmla="*/ 1397987 h 2013279"/>
                  <a:gd name="connsiteX283" fmla="*/ 1164537 w 2918007"/>
                  <a:gd name="connsiteY283" fmla="*/ 1426510 h 2013279"/>
                  <a:gd name="connsiteX284" fmla="*/ 1164541 w 2918007"/>
                  <a:gd name="connsiteY284" fmla="*/ 1426530 h 2013279"/>
                  <a:gd name="connsiteX285" fmla="*/ 1164558 w 2918007"/>
                  <a:gd name="connsiteY285" fmla="*/ 1426562 h 2013279"/>
                  <a:gd name="connsiteX286" fmla="*/ 1178873 w 2918007"/>
                  <a:gd name="connsiteY286" fmla="*/ 1455380 h 2013279"/>
                  <a:gd name="connsiteX287" fmla="*/ 1190453 w 2918007"/>
                  <a:gd name="connsiteY287" fmla="*/ 1476316 h 2013279"/>
                  <a:gd name="connsiteX288" fmla="*/ 1195535 w 2918007"/>
                  <a:gd name="connsiteY288" fmla="*/ 1486112 h 2013279"/>
                  <a:gd name="connsiteX289" fmla="*/ 1201985 w 2918007"/>
                  <a:gd name="connsiteY289" fmla="*/ 1505913 h 2013279"/>
                  <a:gd name="connsiteX290" fmla="*/ 1201988 w 2918007"/>
                  <a:gd name="connsiteY290" fmla="*/ 1505924 h 2013279"/>
                  <a:gd name="connsiteX291" fmla="*/ 1188581 w 2918007"/>
                  <a:gd name="connsiteY291" fmla="*/ 1510879 h 2013279"/>
                  <a:gd name="connsiteX292" fmla="*/ 1188582 w 2918007"/>
                  <a:gd name="connsiteY292" fmla="*/ 1510879 h 2013279"/>
                  <a:gd name="connsiteX293" fmla="*/ 1201989 w 2918007"/>
                  <a:gd name="connsiteY293" fmla="*/ 1505924 h 2013279"/>
                  <a:gd name="connsiteX294" fmla="*/ 1201985 w 2918007"/>
                  <a:gd name="connsiteY294" fmla="*/ 1505913 h 2013279"/>
                  <a:gd name="connsiteX295" fmla="*/ 1198087 w 2918007"/>
                  <a:gd name="connsiteY295" fmla="*/ 1491031 h 2013279"/>
                  <a:gd name="connsiteX296" fmla="*/ 1195535 w 2918007"/>
                  <a:gd name="connsiteY296" fmla="*/ 1486112 h 2013279"/>
                  <a:gd name="connsiteX297" fmla="*/ 1195054 w 2918007"/>
                  <a:gd name="connsiteY297" fmla="*/ 1484635 h 2013279"/>
                  <a:gd name="connsiteX298" fmla="*/ 1190453 w 2918007"/>
                  <a:gd name="connsiteY298" fmla="*/ 1476316 h 2013279"/>
                  <a:gd name="connsiteX299" fmla="*/ 1187425 w 2918007"/>
                  <a:gd name="connsiteY299" fmla="*/ 1470480 h 2013279"/>
                  <a:gd name="connsiteX300" fmla="*/ 1164558 w 2918007"/>
                  <a:gd name="connsiteY300" fmla="*/ 1426562 h 2013279"/>
                  <a:gd name="connsiteX301" fmla="*/ 1164542 w 2918007"/>
                  <a:gd name="connsiteY301" fmla="*/ 1426530 h 2013279"/>
                  <a:gd name="connsiteX302" fmla="*/ 1164537 w 2918007"/>
                  <a:gd name="connsiteY302" fmla="*/ 1426510 h 2013279"/>
                  <a:gd name="connsiteX303" fmla="*/ 1157195 w 2918007"/>
                  <a:gd name="connsiteY303" fmla="*/ 1383098 h 2013279"/>
                  <a:gd name="connsiteX304" fmla="*/ 1156844 w 2918007"/>
                  <a:gd name="connsiteY304" fmla="*/ 1380140 h 2013279"/>
                  <a:gd name="connsiteX305" fmla="*/ 1155758 w 2918007"/>
                  <a:gd name="connsiteY305" fmla="*/ 1369040 h 2013279"/>
                  <a:gd name="connsiteX306" fmla="*/ 1155365 w 2918007"/>
                  <a:gd name="connsiteY306" fmla="*/ 1367673 h 2013279"/>
                  <a:gd name="connsiteX307" fmla="*/ 1154765 w 2918007"/>
                  <a:gd name="connsiteY307" fmla="*/ 1362612 h 2013279"/>
                  <a:gd name="connsiteX308" fmla="*/ 1149464 w 2918007"/>
                  <a:gd name="connsiteY308" fmla="*/ 1347150 h 2013279"/>
                  <a:gd name="connsiteX309" fmla="*/ 1149459 w 2918007"/>
                  <a:gd name="connsiteY309" fmla="*/ 1347135 h 2013279"/>
                  <a:gd name="connsiteX310" fmla="*/ 1133106 w 2918007"/>
                  <a:gd name="connsiteY310" fmla="*/ 1339718 h 2013279"/>
                  <a:gd name="connsiteX311" fmla="*/ 185076 w 2918007"/>
                  <a:gd name="connsiteY311" fmla="*/ 1331714 h 2013279"/>
                  <a:gd name="connsiteX312" fmla="*/ 229280 w 2918007"/>
                  <a:gd name="connsiteY312" fmla="*/ 1341324 h 2013279"/>
                  <a:gd name="connsiteX313" fmla="*/ 264225 w 2918007"/>
                  <a:gd name="connsiteY313" fmla="*/ 1344989 h 2013279"/>
                  <a:gd name="connsiteX314" fmla="*/ 264225 w 2918007"/>
                  <a:gd name="connsiteY314" fmla="*/ 1344989 h 2013279"/>
                  <a:gd name="connsiteX315" fmla="*/ 229281 w 2918007"/>
                  <a:gd name="connsiteY315" fmla="*/ 1341324 h 2013279"/>
                  <a:gd name="connsiteX316" fmla="*/ 185076 w 2918007"/>
                  <a:gd name="connsiteY316" fmla="*/ 1331714 h 2013279"/>
                  <a:gd name="connsiteX317" fmla="*/ 1069254 w 2918007"/>
                  <a:gd name="connsiteY317" fmla="*/ 1312314 h 2013279"/>
                  <a:gd name="connsiteX318" fmla="*/ 1031589 w 2918007"/>
                  <a:gd name="connsiteY318" fmla="*/ 1312711 h 2013279"/>
                  <a:gd name="connsiteX319" fmla="*/ 1029025 w 2918007"/>
                  <a:gd name="connsiteY319" fmla="*/ 1313231 h 2013279"/>
                  <a:gd name="connsiteX320" fmla="*/ 1026814 w 2918007"/>
                  <a:gd name="connsiteY320" fmla="*/ 1313281 h 2013279"/>
                  <a:gd name="connsiteX321" fmla="*/ 1022870 w 2918007"/>
                  <a:gd name="connsiteY321" fmla="*/ 1314480 h 2013279"/>
                  <a:gd name="connsiteX322" fmla="*/ 1001144 w 2918007"/>
                  <a:gd name="connsiteY322" fmla="*/ 1318888 h 2013279"/>
                  <a:gd name="connsiteX323" fmla="*/ 991719 w 2918007"/>
                  <a:gd name="connsiteY323" fmla="*/ 1323946 h 2013279"/>
                  <a:gd name="connsiteX324" fmla="*/ 980282 w 2918007"/>
                  <a:gd name="connsiteY324" fmla="*/ 1327421 h 2013279"/>
                  <a:gd name="connsiteX325" fmla="*/ 966848 w 2918007"/>
                  <a:gd name="connsiteY325" fmla="*/ 1337292 h 2013279"/>
                  <a:gd name="connsiteX326" fmla="*/ 959205 w 2918007"/>
                  <a:gd name="connsiteY326" fmla="*/ 1341393 h 2013279"/>
                  <a:gd name="connsiteX327" fmla="*/ 955423 w 2918007"/>
                  <a:gd name="connsiteY327" fmla="*/ 1345686 h 2013279"/>
                  <a:gd name="connsiteX328" fmla="*/ 951271 w 2918007"/>
                  <a:gd name="connsiteY328" fmla="*/ 1348736 h 2013279"/>
                  <a:gd name="connsiteX329" fmla="*/ 941420 w 2918007"/>
                  <a:gd name="connsiteY329" fmla="*/ 1361580 h 2013279"/>
                  <a:gd name="connsiteX330" fmla="*/ 938015 w 2918007"/>
                  <a:gd name="connsiteY330" fmla="*/ 1365445 h 2013279"/>
                  <a:gd name="connsiteX331" fmla="*/ 937074 w 2918007"/>
                  <a:gd name="connsiteY331" fmla="*/ 1367247 h 2013279"/>
                  <a:gd name="connsiteX332" fmla="*/ 936367 w 2918007"/>
                  <a:gd name="connsiteY332" fmla="*/ 1368168 h 2013279"/>
                  <a:gd name="connsiteX333" fmla="*/ 932176 w 2918007"/>
                  <a:gd name="connsiteY333" fmla="*/ 1376621 h 2013279"/>
                  <a:gd name="connsiteX334" fmla="*/ 932156 w 2918007"/>
                  <a:gd name="connsiteY334" fmla="*/ 1376659 h 2013279"/>
                  <a:gd name="connsiteX335" fmla="*/ 821203 w 2918007"/>
                  <a:gd name="connsiteY335" fmla="*/ 1500412 h 2013279"/>
                  <a:gd name="connsiteX336" fmla="*/ 826135 w 2918007"/>
                  <a:gd name="connsiteY336" fmla="*/ 1562596 h 2013279"/>
                  <a:gd name="connsiteX337" fmla="*/ 778671 w 2918007"/>
                  <a:gd name="connsiteY337" fmla="*/ 1688812 h 2013279"/>
                  <a:gd name="connsiteX338" fmla="*/ 789771 w 2918007"/>
                  <a:gd name="connsiteY338" fmla="*/ 1731514 h 2013279"/>
                  <a:gd name="connsiteX339" fmla="*/ 793560 w 2918007"/>
                  <a:gd name="connsiteY339" fmla="*/ 1743252 h 2013279"/>
                  <a:gd name="connsiteX340" fmla="*/ 795330 w 2918007"/>
                  <a:gd name="connsiteY340" fmla="*/ 1749724 h 2013279"/>
                  <a:gd name="connsiteX341" fmla="*/ 797268 w 2918007"/>
                  <a:gd name="connsiteY341" fmla="*/ 1754737 h 2013279"/>
                  <a:gd name="connsiteX342" fmla="*/ 800898 w 2918007"/>
                  <a:gd name="connsiteY342" fmla="*/ 1765981 h 2013279"/>
                  <a:gd name="connsiteX343" fmla="*/ 804874 w 2918007"/>
                  <a:gd name="connsiteY343" fmla="*/ 1774412 h 2013279"/>
                  <a:gd name="connsiteX344" fmla="*/ 812080 w 2918007"/>
                  <a:gd name="connsiteY344" fmla="*/ 1793054 h 2013279"/>
                  <a:gd name="connsiteX345" fmla="*/ 819852 w 2918007"/>
                  <a:gd name="connsiteY345" fmla="*/ 1806177 h 2013279"/>
                  <a:gd name="connsiteX346" fmla="*/ 823342 w 2918007"/>
                  <a:gd name="connsiteY346" fmla="*/ 1813575 h 2013279"/>
                  <a:gd name="connsiteX347" fmla="*/ 825829 w 2918007"/>
                  <a:gd name="connsiteY347" fmla="*/ 1816267 h 2013279"/>
                  <a:gd name="connsiteX348" fmla="*/ 829013 w 2918007"/>
                  <a:gd name="connsiteY348" fmla="*/ 1821642 h 2013279"/>
                  <a:gd name="connsiteX349" fmla="*/ 846210 w 2918007"/>
                  <a:gd name="connsiteY349" fmla="*/ 1838318 h 2013279"/>
                  <a:gd name="connsiteX350" fmla="*/ 846218 w 2918007"/>
                  <a:gd name="connsiteY350" fmla="*/ 1838327 h 2013279"/>
                  <a:gd name="connsiteX351" fmla="*/ 869745 w 2918007"/>
                  <a:gd name="connsiteY351" fmla="*/ 1846967 h 2013279"/>
                  <a:gd name="connsiteX352" fmla="*/ 869746 w 2918007"/>
                  <a:gd name="connsiteY352" fmla="*/ 1846967 h 2013279"/>
                  <a:gd name="connsiteX353" fmla="*/ 846219 w 2918007"/>
                  <a:gd name="connsiteY353" fmla="*/ 1838327 h 2013279"/>
                  <a:gd name="connsiteX354" fmla="*/ 846210 w 2918007"/>
                  <a:gd name="connsiteY354" fmla="*/ 1838318 h 2013279"/>
                  <a:gd name="connsiteX355" fmla="*/ 825829 w 2918007"/>
                  <a:gd name="connsiteY355" fmla="*/ 1816267 h 2013279"/>
                  <a:gd name="connsiteX356" fmla="*/ 819852 w 2918007"/>
                  <a:gd name="connsiteY356" fmla="*/ 1806177 h 2013279"/>
                  <a:gd name="connsiteX357" fmla="*/ 804874 w 2918007"/>
                  <a:gd name="connsiteY357" fmla="*/ 1774412 h 2013279"/>
                  <a:gd name="connsiteX358" fmla="*/ 797268 w 2918007"/>
                  <a:gd name="connsiteY358" fmla="*/ 1754737 h 2013279"/>
                  <a:gd name="connsiteX359" fmla="*/ 793560 w 2918007"/>
                  <a:gd name="connsiteY359" fmla="*/ 1743252 h 2013279"/>
                  <a:gd name="connsiteX360" fmla="*/ 778672 w 2918007"/>
                  <a:gd name="connsiteY360" fmla="*/ 1688812 h 2013279"/>
                  <a:gd name="connsiteX361" fmla="*/ 826136 w 2918007"/>
                  <a:gd name="connsiteY361" fmla="*/ 1562596 h 2013279"/>
                  <a:gd name="connsiteX362" fmla="*/ 821204 w 2918007"/>
                  <a:gd name="connsiteY362" fmla="*/ 1500412 h 2013279"/>
                  <a:gd name="connsiteX363" fmla="*/ 932157 w 2918007"/>
                  <a:gd name="connsiteY363" fmla="*/ 1376659 h 2013279"/>
                  <a:gd name="connsiteX364" fmla="*/ 932176 w 2918007"/>
                  <a:gd name="connsiteY364" fmla="*/ 1376621 h 2013279"/>
                  <a:gd name="connsiteX365" fmla="*/ 937074 w 2918007"/>
                  <a:gd name="connsiteY365" fmla="*/ 1367247 h 2013279"/>
                  <a:gd name="connsiteX366" fmla="*/ 941420 w 2918007"/>
                  <a:gd name="connsiteY366" fmla="*/ 1361580 h 2013279"/>
                  <a:gd name="connsiteX367" fmla="*/ 955423 w 2918007"/>
                  <a:gd name="connsiteY367" fmla="*/ 1345686 h 2013279"/>
                  <a:gd name="connsiteX368" fmla="*/ 966848 w 2918007"/>
                  <a:gd name="connsiteY368" fmla="*/ 1337292 h 2013279"/>
                  <a:gd name="connsiteX369" fmla="*/ 991719 w 2918007"/>
                  <a:gd name="connsiteY369" fmla="*/ 1323946 h 2013279"/>
                  <a:gd name="connsiteX370" fmla="*/ 1022870 w 2918007"/>
                  <a:gd name="connsiteY370" fmla="*/ 1314480 h 2013279"/>
                  <a:gd name="connsiteX371" fmla="*/ 1029025 w 2918007"/>
                  <a:gd name="connsiteY371" fmla="*/ 1313231 h 2013279"/>
                  <a:gd name="connsiteX372" fmla="*/ 1069254 w 2918007"/>
                  <a:gd name="connsiteY372" fmla="*/ 1312314 h 2013279"/>
                  <a:gd name="connsiteX373" fmla="*/ 454443 w 2918007"/>
                  <a:gd name="connsiteY373" fmla="*/ 1310780 h 2013279"/>
                  <a:gd name="connsiteX374" fmla="*/ 433784 w 2918007"/>
                  <a:gd name="connsiteY374" fmla="*/ 1330395 h 2013279"/>
                  <a:gd name="connsiteX375" fmla="*/ 433777 w 2918007"/>
                  <a:gd name="connsiteY375" fmla="*/ 1330400 h 2013279"/>
                  <a:gd name="connsiteX376" fmla="*/ 400643 w 2918007"/>
                  <a:gd name="connsiteY376" fmla="*/ 1349411 h 2013279"/>
                  <a:gd name="connsiteX377" fmla="*/ 391172 w 2918007"/>
                  <a:gd name="connsiteY377" fmla="*/ 1353835 h 2013279"/>
                  <a:gd name="connsiteX378" fmla="*/ 386877 w 2918007"/>
                  <a:gd name="connsiteY378" fmla="*/ 1355680 h 2013279"/>
                  <a:gd name="connsiteX379" fmla="*/ 380475 w 2918007"/>
                  <a:gd name="connsiteY379" fmla="*/ 1358188 h 2013279"/>
                  <a:gd name="connsiteX380" fmla="*/ 311377 w 2918007"/>
                  <a:gd name="connsiteY380" fmla="*/ 1375258 h 2013279"/>
                  <a:gd name="connsiteX381" fmla="*/ 311376 w 2918007"/>
                  <a:gd name="connsiteY381" fmla="*/ 1375258 h 2013279"/>
                  <a:gd name="connsiteX382" fmla="*/ 279114 w 2918007"/>
                  <a:gd name="connsiteY382" fmla="*/ 1378792 h 2013279"/>
                  <a:gd name="connsiteX383" fmla="*/ 260748 w 2918007"/>
                  <a:gd name="connsiteY383" fmla="*/ 1380805 h 2013279"/>
                  <a:gd name="connsiteX384" fmla="*/ 260749 w 2918007"/>
                  <a:gd name="connsiteY384" fmla="*/ 1380805 h 2013279"/>
                  <a:gd name="connsiteX385" fmla="*/ 279114 w 2918007"/>
                  <a:gd name="connsiteY385" fmla="*/ 1378792 h 2013279"/>
                  <a:gd name="connsiteX386" fmla="*/ 311377 w 2918007"/>
                  <a:gd name="connsiteY386" fmla="*/ 1375258 h 2013279"/>
                  <a:gd name="connsiteX387" fmla="*/ 311377 w 2918007"/>
                  <a:gd name="connsiteY387" fmla="*/ 1375258 h 2013279"/>
                  <a:gd name="connsiteX388" fmla="*/ 380476 w 2918007"/>
                  <a:gd name="connsiteY388" fmla="*/ 1358188 h 2013279"/>
                  <a:gd name="connsiteX389" fmla="*/ 385453 w 2918007"/>
                  <a:gd name="connsiteY389" fmla="*/ 1356292 h 2013279"/>
                  <a:gd name="connsiteX390" fmla="*/ 386877 w 2918007"/>
                  <a:gd name="connsiteY390" fmla="*/ 1355680 h 2013279"/>
                  <a:gd name="connsiteX391" fmla="*/ 388999 w 2918007"/>
                  <a:gd name="connsiteY391" fmla="*/ 1354850 h 2013279"/>
                  <a:gd name="connsiteX392" fmla="*/ 391172 w 2918007"/>
                  <a:gd name="connsiteY392" fmla="*/ 1353835 h 2013279"/>
                  <a:gd name="connsiteX393" fmla="*/ 398192 w 2918007"/>
                  <a:gd name="connsiteY393" fmla="*/ 1350818 h 2013279"/>
                  <a:gd name="connsiteX394" fmla="*/ 400643 w 2918007"/>
                  <a:gd name="connsiteY394" fmla="*/ 1349411 h 2013279"/>
                  <a:gd name="connsiteX395" fmla="*/ 409369 w 2918007"/>
                  <a:gd name="connsiteY395" fmla="*/ 1345336 h 2013279"/>
                  <a:gd name="connsiteX396" fmla="*/ 433777 w 2918007"/>
                  <a:gd name="connsiteY396" fmla="*/ 1330400 h 2013279"/>
                  <a:gd name="connsiteX397" fmla="*/ 433785 w 2918007"/>
                  <a:gd name="connsiteY397" fmla="*/ 1330395 h 2013279"/>
                  <a:gd name="connsiteX398" fmla="*/ 454443 w 2918007"/>
                  <a:gd name="connsiteY398" fmla="*/ 1310781 h 2013279"/>
                  <a:gd name="connsiteX399" fmla="*/ 586165 w 2918007"/>
                  <a:gd name="connsiteY399" fmla="*/ 1241610 h 2013279"/>
                  <a:gd name="connsiteX400" fmla="*/ 536425 w 2918007"/>
                  <a:gd name="connsiteY400" fmla="*/ 1247365 h 2013279"/>
                  <a:gd name="connsiteX401" fmla="*/ 528411 w 2918007"/>
                  <a:gd name="connsiteY401" fmla="*/ 1424067 h 2013279"/>
                  <a:gd name="connsiteX402" fmla="*/ 538890 w 2918007"/>
                  <a:gd name="connsiteY402" fmla="*/ 1547820 h 2013279"/>
                  <a:gd name="connsiteX403" fmla="*/ 538915 w 2918007"/>
                  <a:gd name="connsiteY403" fmla="*/ 1547827 h 2013279"/>
                  <a:gd name="connsiteX404" fmla="*/ 547132 w 2918007"/>
                  <a:gd name="connsiteY404" fmla="*/ 1550259 h 2013279"/>
                  <a:gd name="connsiteX405" fmla="*/ 548826 w 2918007"/>
                  <a:gd name="connsiteY405" fmla="*/ 1550691 h 2013279"/>
                  <a:gd name="connsiteX406" fmla="*/ 551509 w 2918007"/>
                  <a:gd name="connsiteY406" fmla="*/ 1551467 h 2013279"/>
                  <a:gd name="connsiteX407" fmla="*/ 555815 w 2918007"/>
                  <a:gd name="connsiteY407" fmla="*/ 1552476 h 2013279"/>
                  <a:gd name="connsiteX408" fmla="*/ 569220 w 2918007"/>
                  <a:gd name="connsiteY408" fmla="*/ 1555901 h 2013279"/>
                  <a:gd name="connsiteX409" fmla="*/ 572756 w 2918007"/>
                  <a:gd name="connsiteY409" fmla="*/ 1556450 h 2013279"/>
                  <a:gd name="connsiteX410" fmla="*/ 584222 w 2918007"/>
                  <a:gd name="connsiteY410" fmla="*/ 1559138 h 2013279"/>
                  <a:gd name="connsiteX411" fmla="*/ 629310 w 2918007"/>
                  <a:gd name="connsiteY411" fmla="*/ 1565931 h 2013279"/>
                  <a:gd name="connsiteX412" fmla="*/ 634523 w 2918007"/>
                  <a:gd name="connsiteY412" fmla="*/ 1566037 h 2013279"/>
                  <a:gd name="connsiteX413" fmla="*/ 639134 w 2918007"/>
                  <a:gd name="connsiteY413" fmla="*/ 1566752 h 2013279"/>
                  <a:gd name="connsiteX414" fmla="*/ 679056 w 2918007"/>
                  <a:gd name="connsiteY414" fmla="*/ 1566940 h 2013279"/>
                  <a:gd name="connsiteX415" fmla="*/ 634523 w 2918007"/>
                  <a:gd name="connsiteY415" fmla="*/ 1566037 h 2013279"/>
                  <a:gd name="connsiteX416" fmla="*/ 572756 w 2918007"/>
                  <a:gd name="connsiteY416" fmla="*/ 1556450 h 2013279"/>
                  <a:gd name="connsiteX417" fmla="*/ 555815 w 2918007"/>
                  <a:gd name="connsiteY417" fmla="*/ 1552476 h 2013279"/>
                  <a:gd name="connsiteX418" fmla="*/ 548826 w 2918007"/>
                  <a:gd name="connsiteY418" fmla="*/ 1550691 h 2013279"/>
                  <a:gd name="connsiteX419" fmla="*/ 538915 w 2918007"/>
                  <a:gd name="connsiteY419" fmla="*/ 1547827 h 2013279"/>
                  <a:gd name="connsiteX420" fmla="*/ 538891 w 2918007"/>
                  <a:gd name="connsiteY420" fmla="*/ 1547820 h 2013279"/>
                  <a:gd name="connsiteX421" fmla="*/ 528412 w 2918007"/>
                  <a:gd name="connsiteY421" fmla="*/ 1424067 h 2013279"/>
                  <a:gd name="connsiteX422" fmla="*/ 536426 w 2918007"/>
                  <a:gd name="connsiteY422" fmla="*/ 1247365 h 2013279"/>
                  <a:gd name="connsiteX423" fmla="*/ 586166 w 2918007"/>
                  <a:gd name="connsiteY423" fmla="*/ 1241610 h 2013279"/>
                  <a:gd name="connsiteX424" fmla="*/ 1596385 w 2918007"/>
                  <a:gd name="connsiteY424" fmla="*/ 1215105 h 2013279"/>
                  <a:gd name="connsiteX425" fmla="*/ 1609230 w 2918007"/>
                  <a:gd name="connsiteY425" fmla="*/ 1218911 h 2013279"/>
                  <a:gd name="connsiteX426" fmla="*/ 1613762 w 2918007"/>
                  <a:gd name="connsiteY426" fmla="*/ 1223843 h 2013279"/>
                  <a:gd name="connsiteX427" fmla="*/ 1619447 w 2918007"/>
                  <a:gd name="connsiteY427" fmla="*/ 1235897 h 2013279"/>
                  <a:gd name="connsiteX428" fmla="*/ 1622205 w 2918007"/>
                  <a:gd name="connsiteY428" fmla="*/ 1244422 h 2013279"/>
                  <a:gd name="connsiteX429" fmla="*/ 1624213 w 2918007"/>
                  <a:gd name="connsiteY429" fmla="*/ 1255240 h 2013279"/>
                  <a:gd name="connsiteX430" fmla="*/ 1629925 w 2918007"/>
                  <a:gd name="connsiteY430" fmla="*/ 1301545 h 2013279"/>
                  <a:gd name="connsiteX431" fmla="*/ 1695264 w 2918007"/>
                  <a:gd name="connsiteY431" fmla="*/ 1432071 h 2013279"/>
                  <a:gd name="connsiteX432" fmla="*/ 1782764 w 2918007"/>
                  <a:gd name="connsiteY432" fmla="*/ 1432311 h 2013279"/>
                  <a:gd name="connsiteX433" fmla="*/ 1782764 w 2918007"/>
                  <a:gd name="connsiteY433" fmla="*/ 1432311 h 2013279"/>
                  <a:gd name="connsiteX434" fmla="*/ 1695265 w 2918007"/>
                  <a:gd name="connsiteY434" fmla="*/ 1432071 h 2013279"/>
                  <a:gd name="connsiteX435" fmla="*/ 1629926 w 2918007"/>
                  <a:gd name="connsiteY435" fmla="*/ 1301545 h 2013279"/>
                  <a:gd name="connsiteX436" fmla="*/ 1626861 w 2918007"/>
                  <a:gd name="connsiteY436" fmla="*/ 1269503 h 2013279"/>
                  <a:gd name="connsiteX437" fmla="*/ 1624213 w 2918007"/>
                  <a:gd name="connsiteY437" fmla="*/ 1255240 h 2013279"/>
                  <a:gd name="connsiteX438" fmla="*/ 1623294 w 2918007"/>
                  <a:gd name="connsiteY438" fmla="*/ 1247789 h 2013279"/>
                  <a:gd name="connsiteX439" fmla="*/ 1622205 w 2918007"/>
                  <a:gd name="connsiteY439" fmla="*/ 1244422 h 2013279"/>
                  <a:gd name="connsiteX440" fmla="*/ 1621385 w 2918007"/>
                  <a:gd name="connsiteY440" fmla="*/ 1240007 h 2013279"/>
                  <a:gd name="connsiteX441" fmla="*/ 1619447 w 2918007"/>
                  <a:gd name="connsiteY441" fmla="*/ 1235897 h 2013279"/>
                  <a:gd name="connsiteX442" fmla="*/ 1616517 w 2918007"/>
                  <a:gd name="connsiteY442" fmla="*/ 1226841 h 2013279"/>
                  <a:gd name="connsiteX443" fmla="*/ 1613762 w 2918007"/>
                  <a:gd name="connsiteY443" fmla="*/ 1223843 h 2013279"/>
                  <a:gd name="connsiteX444" fmla="*/ 1611794 w 2918007"/>
                  <a:gd name="connsiteY444" fmla="*/ 1219671 h 2013279"/>
                  <a:gd name="connsiteX445" fmla="*/ 1609230 w 2918007"/>
                  <a:gd name="connsiteY445" fmla="*/ 1218911 h 2013279"/>
                  <a:gd name="connsiteX446" fmla="*/ 1606001 w 2918007"/>
                  <a:gd name="connsiteY446" fmla="*/ 1215397 h 2013279"/>
                  <a:gd name="connsiteX447" fmla="*/ 633567 w 2918007"/>
                  <a:gd name="connsiteY447" fmla="*/ 1197003 h 2013279"/>
                  <a:gd name="connsiteX448" fmla="*/ 690534 w 2918007"/>
                  <a:gd name="connsiteY448" fmla="*/ 1210912 h 2013279"/>
                  <a:gd name="connsiteX449" fmla="*/ 706433 w 2918007"/>
                  <a:gd name="connsiteY449" fmla="*/ 1218144 h 2013279"/>
                  <a:gd name="connsiteX450" fmla="*/ 739870 w 2918007"/>
                  <a:gd name="connsiteY450" fmla="*/ 1236231 h 2013279"/>
                  <a:gd name="connsiteX451" fmla="*/ 752530 w 2918007"/>
                  <a:gd name="connsiteY451" fmla="*/ 1243801 h 2013279"/>
                  <a:gd name="connsiteX452" fmla="*/ 784196 w 2918007"/>
                  <a:gd name="connsiteY452" fmla="*/ 1260281 h 2013279"/>
                  <a:gd name="connsiteX453" fmla="*/ 784219 w 2918007"/>
                  <a:gd name="connsiteY453" fmla="*/ 1260294 h 2013279"/>
                  <a:gd name="connsiteX454" fmla="*/ 784239 w 2918007"/>
                  <a:gd name="connsiteY454" fmla="*/ 1260301 h 2013279"/>
                  <a:gd name="connsiteX455" fmla="*/ 827638 w 2918007"/>
                  <a:gd name="connsiteY455" fmla="*/ 1277033 h 2013279"/>
                  <a:gd name="connsiteX456" fmla="*/ 839282 w 2918007"/>
                  <a:gd name="connsiteY456" fmla="*/ 1280442 h 2013279"/>
                  <a:gd name="connsiteX457" fmla="*/ 848104 w 2918007"/>
                  <a:gd name="connsiteY457" fmla="*/ 1283671 h 2013279"/>
                  <a:gd name="connsiteX458" fmla="*/ 859369 w 2918007"/>
                  <a:gd name="connsiteY458" fmla="*/ 1286325 h 2013279"/>
                  <a:gd name="connsiteX459" fmla="*/ 866665 w 2918007"/>
                  <a:gd name="connsiteY459" fmla="*/ 1288461 h 2013279"/>
                  <a:gd name="connsiteX460" fmla="*/ 869181 w 2918007"/>
                  <a:gd name="connsiteY460" fmla="*/ 1288637 h 2013279"/>
                  <a:gd name="connsiteX461" fmla="*/ 874976 w 2918007"/>
                  <a:gd name="connsiteY461" fmla="*/ 1290002 h 2013279"/>
                  <a:gd name="connsiteX462" fmla="*/ 894826 w 2918007"/>
                  <a:gd name="connsiteY462" fmla="*/ 1290424 h 2013279"/>
                  <a:gd name="connsiteX463" fmla="*/ 894826 w 2918007"/>
                  <a:gd name="connsiteY463" fmla="*/ 1290424 h 2013279"/>
                  <a:gd name="connsiteX464" fmla="*/ 869181 w 2918007"/>
                  <a:gd name="connsiteY464" fmla="*/ 1288637 h 2013279"/>
                  <a:gd name="connsiteX465" fmla="*/ 859369 w 2918007"/>
                  <a:gd name="connsiteY465" fmla="*/ 1286325 h 2013279"/>
                  <a:gd name="connsiteX466" fmla="*/ 839282 w 2918007"/>
                  <a:gd name="connsiteY466" fmla="*/ 1280442 h 2013279"/>
                  <a:gd name="connsiteX467" fmla="*/ 784239 w 2918007"/>
                  <a:gd name="connsiteY467" fmla="*/ 1260301 h 2013279"/>
                  <a:gd name="connsiteX468" fmla="*/ 784220 w 2918007"/>
                  <a:gd name="connsiteY468" fmla="*/ 1260294 h 2013279"/>
                  <a:gd name="connsiteX469" fmla="*/ 784196 w 2918007"/>
                  <a:gd name="connsiteY469" fmla="*/ 1260281 h 2013279"/>
                  <a:gd name="connsiteX470" fmla="*/ 741938 w 2918007"/>
                  <a:gd name="connsiteY470" fmla="*/ 1237350 h 2013279"/>
                  <a:gd name="connsiteX471" fmla="*/ 739870 w 2918007"/>
                  <a:gd name="connsiteY471" fmla="*/ 1236231 h 2013279"/>
                  <a:gd name="connsiteX472" fmla="*/ 719751 w 2918007"/>
                  <a:gd name="connsiteY472" fmla="*/ 1224200 h 2013279"/>
                  <a:gd name="connsiteX473" fmla="*/ 706433 w 2918007"/>
                  <a:gd name="connsiteY473" fmla="*/ 1218144 h 2013279"/>
                  <a:gd name="connsiteX474" fmla="*/ 695149 w 2918007"/>
                  <a:gd name="connsiteY474" fmla="*/ 1212039 h 2013279"/>
                  <a:gd name="connsiteX475" fmla="*/ 690534 w 2918007"/>
                  <a:gd name="connsiteY475" fmla="*/ 1210912 h 2013279"/>
                  <a:gd name="connsiteX476" fmla="*/ 681543 w 2918007"/>
                  <a:gd name="connsiteY476" fmla="*/ 1206823 h 2013279"/>
                  <a:gd name="connsiteX477" fmla="*/ 633567 w 2918007"/>
                  <a:gd name="connsiteY477" fmla="*/ 1197003 h 2013279"/>
                  <a:gd name="connsiteX478" fmla="*/ 1407010 w 2918007"/>
                  <a:gd name="connsiteY478" fmla="*/ 1171394 h 2013279"/>
                  <a:gd name="connsiteX479" fmla="*/ 1407010 w 2918007"/>
                  <a:gd name="connsiteY479" fmla="*/ 1171395 h 2013279"/>
                  <a:gd name="connsiteX480" fmla="*/ 1425562 w 2918007"/>
                  <a:gd name="connsiteY480" fmla="*/ 1177487 h 2013279"/>
                  <a:gd name="connsiteX481" fmla="*/ 1431431 w 2918007"/>
                  <a:gd name="connsiteY481" fmla="*/ 1182672 h 2013279"/>
                  <a:gd name="connsiteX482" fmla="*/ 1446527 w 2918007"/>
                  <a:gd name="connsiteY482" fmla="*/ 1202532 h 2013279"/>
                  <a:gd name="connsiteX483" fmla="*/ 1451935 w 2918007"/>
                  <a:gd name="connsiteY483" fmla="*/ 1213121 h 2013279"/>
                  <a:gd name="connsiteX484" fmla="*/ 1459798 w 2918007"/>
                  <a:gd name="connsiteY484" fmla="*/ 1261525 h 2013279"/>
                  <a:gd name="connsiteX485" fmla="*/ 1477674 w 2918007"/>
                  <a:gd name="connsiteY485" fmla="*/ 1382200 h 2013279"/>
                  <a:gd name="connsiteX486" fmla="*/ 1520899 w 2918007"/>
                  <a:gd name="connsiteY486" fmla="*/ 1401228 h 2013279"/>
                  <a:gd name="connsiteX487" fmla="*/ 1520900 w 2918007"/>
                  <a:gd name="connsiteY487" fmla="*/ 1401228 h 2013279"/>
                  <a:gd name="connsiteX488" fmla="*/ 1501686 w 2918007"/>
                  <a:gd name="connsiteY488" fmla="*/ 1395646 h 2013279"/>
                  <a:gd name="connsiteX489" fmla="*/ 1477675 w 2918007"/>
                  <a:gd name="connsiteY489" fmla="*/ 1382200 h 2013279"/>
                  <a:gd name="connsiteX490" fmla="*/ 1459799 w 2918007"/>
                  <a:gd name="connsiteY490" fmla="*/ 1261525 h 2013279"/>
                  <a:gd name="connsiteX491" fmla="*/ 1455366 w 2918007"/>
                  <a:gd name="connsiteY491" fmla="*/ 1219840 h 2013279"/>
                  <a:gd name="connsiteX492" fmla="*/ 1451935 w 2918007"/>
                  <a:gd name="connsiteY492" fmla="*/ 1213121 h 2013279"/>
                  <a:gd name="connsiteX493" fmla="*/ 1451217 w 2918007"/>
                  <a:gd name="connsiteY493" fmla="*/ 1208701 h 2013279"/>
                  <a:gd name="connsiteX494" fmla="*/ 1446527 w 2918007"/>
                  <a:gd name="connsiteY494" fmla="*/ 1202532 h 2013279"/>
                  <a:gd name="connsiteX495" fmla="*/ 1440458 w 2918007"/>
                  <a:gd name="connsiteY495" fmla="*/ 1190648 h 2013279"/>
                  <a:gd name="connsiteX496" fmla="*/ 1431431 w 2918007"/>
                  <a:gd name="connsiteY496" fmla="*/ 1182672 h 2013279"/>
                  <a:gd name="connsiteX497" fmla="*/ 1428131 w 2918007"/>
                  <a:gd name="connsiteY497" fmla="*/ 1178331 h 2013279"/>
                  <a:gd name="connsiteX498" fmla="*/ 1425562 w 2918007"/>
                  <a:gd name="connsiteY498" fmla="*/ 1177487 h 2013279"/>
                  <a:gd name="connsiteX499" fmla="*/ 1422024 w 2918007"/>
                  <a:gd name="connsiteY499" fmla="*/ 1174361 h 2013279"/>
                  <a:gd name="connsiteX500" fmla="*/ 1407010 w 2918007"/>
                  <a:gd name="connsiteY500" fmla="*/ 1171394 h 2013279"/>
                  <a:gd name="connsiteX501" fmla="*/ 2454771 w 2918007"/>
                  <a:gd name="connsiteY501" fmla="*/ 1162313 h 2013279"/>
                  <a:gd name="connsiteX502" fmla="*/ 2497449 w 2918007"/>
                  <a:gd name="connsiteY502" fmla="*/ 1166697 h 2013279"/>
                  <a:gd name="connsiteX503" fmla="*/ 2509074 w 2918007"/>
                  <a:gd name="connsiteY503" fmla="*/ 1169436 h 2013279"/>
                  <a:gd name="connsiteX504" fmla="*/ 2514272 w 2918007"/>
                  <a:gd name="connsiteY504" fmla="*/ 1170919 h 2013279"/>
                  <a:gd name="connsiteX505" fmla="*/ 2521862 w 2918007"/>
                  <a:gd name="connsiteY505" fmla="*/ 1173482 h 2013279"/>
                  <a:gd name="connsiteX506" fmla="*/ 2559183 w 2918007"/>
                  <a:gd name="connsiteY506" fmla="*/ 1196657 h 2013279"/>
                  <a:gd name="connsiteX507" fmla="*/ 2559184 w 2918007"/>
                  <a:gd name="connsiteY507" fmla="*/ 1196656 h 2013279"/>
                  <a:gd name="connsiteX508" fmla="*/ 2542810 w 2918007"/>
                  <a:gd name="connsiteY508" fmla="*/ 1188976 h 2013279"/>
                  <a:gd name="connsiteX509" fmla="*/ 2521863 w 2918007"/>
                  <a:gd name="connsiteY509" fmla="*/ 1173482 h 2013279"/>
                  <a:gd name="connsiteX510" fmla="*/ 2515988 w 2918007"/>
                  <a:gd name="connsiteY510" fmla="*/ 1171408 h 2013279"/>
                  <a:gd name="connsiteX511" fmla="*/ 2514272 w 2918007"/>
                  <a:gd name="connsiteY511" fmla="*/ 1170919 h 2013279"/>
                  <a:gd name="connsiteX512" fmla="*/ 2511749 w 2918007"/>
                  <a:gd name="connsiteY512" fmla="*/ 1170067 h 2013279"/>
                  <a:gd name="connsiteX513" fmla="*/ 2509074 w 2918007"/>
                  <a:gd name="connsiteY513" fmla="*/ 1169436 h 2013279"/>
                  <a:gd name="connsiteX514" fmla="*/ 2500604 w 2918007"/>
                  <a:gd name="connsiteY514" fmla="*/ 1167021 h 2013279"/>
                  <a:gd name="connsiteX515" fmla="*/ 2497449 w 2918007"/>
                  <a:gd name="connsiteY515" fmla="*/ 1166697 h 2013279"/>
                  <a:gd name="connsiteX516" fmla="*/ 2486727 w 2918007"/>
                  <a:gd name="connsiteY516" fmla="*/ 1164170 h 2013279"/>
                  <a:gd name="connsiteX517" fmla="*/ 2216125 w 2918007"/>
                  <a:gd name="connsiteY517" fmla="*/ 1161169 h 2013279"/>
                  <a:gd name="connsiteX518" fmla="*/ 2149939 w 2918007"/>
                  <a:gd name="connsiteY518" fmla="*/ 1185257 h 2013279"/>
                  <a:gd name="connsiteX519" fmla="*/ 2136818 w 2918007"/>
                  <a:gd name="connsiteY519" fmla="*/ 1192404 h 2013279"/>
                  <a:gd name="connsiteX520" fmla="*/ 2130342 w 2918007"/>
                  <a:gd name="connsiteY520" fmla="*/ 1195482 h 2013279"/>
                  <a:gd name="connsiteX521" fmla="*/ 2067649 w 2918007"/>
                  <a:gd name="connsiteY521" fmla="*/ 1230083 h 2013279"/>
                  <a:gd name="connsiteX522" fmla="*/ 2067572 w 2918007"/>
                  <a:gd name="connsiteY522" fmla="*/ 1230125 h 2013279"/>
                  <a:gd name="connsiteX523" fmla="*/ 2015794 w 2918007"/>
                  <a:gd name="connsiteY523" fmla="*/ 1331098 h 2013279"/>
                  <a:gd name="connsiteX524" fmla="*/ 2015718 w 2918007"/>
                  <a:gd name="connsiteY524" fmla="*/ 1331227 h 2013279"/>
                  <a:gd name="connsiteX525" fmla="*/ 2001220 w 2918007"/>
                  <a:gd name="connsiteY525" fmla="*/ 1355699 h 2013279"/>
                  <a:gd name="connsiteX526" fmla="*/ 1999141 w 2918007"/>
                  <a:gd name="connsiteY526" fmla="*/ 1359578 h 2013279"/>
                  <a:gd name="connsiteX527" fmla="*/ 1997620 w 2918007"/>
                  <a:gd name="connsiteY527" fmla="*/ 1362180 h 2013279"/>
                  <a:gd name="connsiteX528" fmla="*/ 1995686 w 2918007"/>
                  <a:gd name="connsiteY528" fmla="*/ 1366025 h 2013279"/>
                  <a:gd name="connsiteX529" fmla="*/ 1992033 w 2918007"/>
                  <a:gd name="connsiteY529" fmla="*/ 1372841 h 2013279"/>
                  <a:gd name="connsiteX530" fmla="*/ 1990791 w 2918007"/>
                  <a:gd name="connsiteY530" fmla="*/ 1375758 h 2013279"/>
                  <a:gd name="connsiteX531" fmla="*/ 1988287 w 2918007"/>
                  <a:gd name="connsiteY531" fmla="*/ 1380738 h 2013279"/>
                  <a:gd name="connsiteX532" fmla="*/ 1984357 w 2918007"/>
                  <a:gd name="connsiteY532" fmla="*/ 1392051 h 2013279"/>
                  <a:gd name="connsiteX533" fmla="*/ 1984358 w 2918007"/>
                  <a:gd name="connsiteY533" fmla="*/ 1392050 h 2013279"/>
                  <a:gd name="connsiteX534" fmla="*/ 1984849 w 2918007"/>
                  <a:gd name="connsiteY534" fmla="*/ 1389713 h 2013279"/>
                  <a:gd name="connsiteX535" fmla="*/ 1990791 w 2918007"/>
                  <a:gd name="connsiteY535" fmla="*/ 1375758 h 2013279"/>
                  <a:gd name="connsiteX536" fmla="*/ 1995686 w 2918007"/>
                  <a:gd name="connsiteY536" fmla="*/ 1366025 h 2013279"/>
                  <a:gd name="connsiteX537" fmla="*/ 1999141 w 2918007"/>
                  <a:gd name="connsiteY537" fmla="*/ 1359578 h 2013279"/>
                  <a:gd name="connsiteX538" fmla="*/ 2015718 w 2918007"/>
                  <a:gd name="connsiteY538" fmla="*/ 1331227 h 2013279"/>
                  <a:gd name="connsiteX539" fmla="*/ 2015795 w 2918007"/>
                  <a:gd name="connsiteY539" fmla="*/ 1331098 h 2013279"/>
                  <a:gd name="connsiteX540" fmla="*/ 2067573 w 2918007"/>
                  <a:gd name="connsiteY540" fmla="*/ 1230125 h 2013279"/>
                  <a:gd name="connsiteX541" fmla="*/ 2067649 w 2918007"/>
                  <a:gd name="connsiteY541" fmla="*/ 1230083 h 2013279"/>
                  <a:gd name="connsiteX542" fmla="*/ 2136818 w 2918007"/>
                  <a:gd name="connsiteY542" fmla="*/ 1192404 h 2013279"/>
                  <a:gd name="connsiteX543" fmla="*/ 2185894 w 2918007"/>
                  <a:gd name="connsiteY543" fmla="*/ 1169086 h 2013279"/>
                  <a:gd name="connsiteX544" fmla="*/ 2216126 w 2918007"/>
                  <a:gd name="connsiteY544" fmla="*/ 1161169 h 2013279"/>
                  <a:gd name="connsiteX545" fmla="*/ 1140501 w 2918007"/>
                  <a:gd name="connsiteY545" fmla="*/ 1144545 h 2013279"/>
                  <a:gd name="connsiteX546" fmla="*/ 1121084 w 2918007"/>
                  <a:gd name="connsiteY546" fmla="*/ 1164247 h 2013279"/>
                  <a:gd name="connsiteX547" fmla="*/ 1117094 w 2918007"/>
                  <a:gd name="connsiteY547" fmla="*/ 1169680 h 2013279"/>
                  <a:gd name="connsiteX548" fmla="*/ 1113413 w 2918007"/>
                  <a:gd name="connsiteY548" fmla="*/ 1173826 h 2013279"/>
                  <a:gd name="connsiteX549" fmla="*/ 1112001 w 2918007"/>
                  <a:gd name="connsiteY549" fmla="*/ 1176613 h 2013279"/>
                  <a:gd name="connsiteX550" fmla="*/ 1106175 w 2918007"/>
                  <a:gd name="connsiteY550" fmla="*/ 1184545 h 2013279"/>
                  <a:gd name="connsiteX551" fmla="*/ 1096120 w 2918007"/>
                  <a:gd name="connsiteY551" fmla="*/ 1207961 h 2013279"/>
                  <a:gd name="connsiteX552" fmla="*/ 1088203 w 2918007"/>
                  <a:gd name="connsiteY552" fmla="*/ 1213781 h 2013279"/>
                  <a:gd name="connsiteX553" fmla="*/ 1072543 w 2918007"/>
                  <a:gd name="connsiteY553" fmla="*/ 1221275 h 2013279"/>
                  <a:gd name="connsiteX554" fmla="*/ 1072543 w 2918007"/>
                  <a:gd name="connsiteY554" fmla="*/ 1221275 h 2013279"/>
                  <a:gd name="connsiteX555" fmla="*/ 1096120 w 2918007"/>
                  <a:gd name="connsiteY555" fmla="*/ 1207961 h 2013279"/>
                  <a:gd name="connsiteX556" fmla="*/ 1112001 w 2918007"/>
                  <a:gd name="connsiteY556" fmla="*/ 1176613 h 2013279"/>
                  <a:gd name="connsiteX557" fmla="*/ 1117094 w 2918007"/>
                  <a:gd name="connsiteY557" fmla="*/ 1169680 h 2013279"/>
                  <a:gd name="connsiteX558" fmla="*/ 1134607 w 2918007"/>
                  <a:gd name="connsiteY558" fmla="*/ 1149951 h 2013279"/>
                  <a:gd name="connsiteX559" fmla="*/ 1140501 w 2918007"/>
                  <a:gd name="connsiteY559" fmla="*/ 1144545 h 2013279"/>
                  <a:gd name="connsiteX560" fmla="*/ 1416178 w 2918007"/>
                  <a:gd name="connsiteY560" fmla="*/ 1143968 h 2013279"/>
                  <a:gd name="connsiteX561" fmla="*/ 1407404 w 2918007"/>
                  <a:gd name="connsiteY561" fmla="*/ 1144545 h 2013279"/>
                  <a:gd name="connsiteX562" fmla="*/ 1338984 w 2918007"/>
                  <a:gd name="connsiteY562" fmla="*/ 1183949 h 2013279"/>
                  <a:gd name="connsiteX563" fmla="*/ 1207073 w 2918007"/>
                  <a:gd name="connsiteY563" fmla="*/ 1239361 h 2013279"/>
                  <a:gd name="connsiteX564" fmla="*/ 1195446 w 2918007"/>
                  <a:gd name="connsiteY564" fmla="*/ 1274442 h 2013279"/>
                  <a:gd name="connsiteX565" fmla="*/ 1191615 w 2918007"/>
                  <a:gd name="connsiteY565" fmla="*/ 1281340 h 2013279"/>
                  <a:gd name="connsiteX566" fmla="*/ 1182182 w 2918007"/>
                  <a:gd name="connsiteY566" fmla="*/ 1292713 h 2013279"/>
                  <a:gd name="connsiteX567" fmla="*/ 1163196 w 2918007"/>
                  <a:gd name="connsiteY567" fmla="*/ 1308771 h 2013279"/>
                  <a:gd name="connsiteX568" fmla="*/ 1155748 w 2918007"/>
                  <a:gd name="connsiteY568" fmla="*/ 1313127 h 2013279"/>
                  <a:gd name="connsiteX569" fmla="*/ 1133394 w 2918007"/>
                  <a:gd name="connsiteY569" fmla="*/ 1320313 h 2013279"/>
                  <a:gd name="connsiteX570" fmla="*/ 1133394 w 2918007"/>
                  <a:gd name="connsiteY570" fmla="*/ 1320314 h 2013279"/>
                  <a:gd name="connsiteX571" fmla="*/ 1133393 w 2918007"/>
                  <a:gd name="connsiteY571" fmla="*/ 1320314 h 2013279"/>
                  <a:gd name="connsiteX572" fmla="*/ 1123783 w 2918007"/>
                  <a:gd name="connsiteY572" fmla="*/ 1321101 h 2013279"/>
                  <a:gd name="connsiteX573" fmla="*/ 1122009 w 2918007"/>
                  <a:gd name="connsiteY573" fmla="*/ 1321247 h 2013279"/>
                  <a:gd name="connsiteX574" fmla="*/ 1122010 w 2918007"/>
                  <a:gd name="connsiteY574" fmla="*/ 1321247 h 2013279"/>
                  <a:gd name="connsiteX575" fmla="*/ 1123783 w 2918007"/>
                  <a:gd name="connsiteY575" fmla="*/ 1321101 h 2013279"/>
                  <a:gd name="connsiteX576" fmla="*/ 1133394 w 2918007"/>
                  <a:gd name="connsiteY576" fmla="*/ 1320314 h 2013279"/>
                  <a:gd name="connsiteX577" fmla="*/ 1133394 w 2918007"/>
                  <a:gd name="connsiteY577" fmla="*/ 1320314 h 2013279"/>
                  <a:gd name="connsiteX578" fmla="*/ 1133394 w 2918007"/>
                  <a:gd name="connsiteY578" fmla="*/ 1320313 h 2013279"/>
                  <a:gd name="connsiteX579" fmla="*/ 1152228 w 2918007"/>
                  <a:gd name="connsiteY579" fmla="*/ 1315185 h 2013279"/>
                  <a:gd name="connsiteX580" fmla="*/ 1155748 w 2918007"/>
                  <a:gd name="connsiteY580" fmla="*/ 1313127 h 2013279"/>
                  <a:gd name="connsiteX581" fmla="*/ 1159456 w 2918007"/>
                  <a:gd name="connsiteY581" fmla="*/ 1311935 h 2013279"/>
                  <a:gd name="connsiteX582" fmla="*/ 1163196 w 2918007"/>
                  <a:gd name="connsiteY582" fmla="*/ 1308771 h 2013279"/>
                  <a:gd name="connsiteX583" fmla="*/ 1174199 w 2918007"/>
                  <a:gd name="connsiteY583" fmla="*/ 1302337 h 2013279"/>
                  <a:gd name="connsiteX584" fmla="*/ 1182182 w 2918007"/>
                  <a:gd name="connsiteY584" fmla="*/ 1292713 h 2013279"/>
                  <a:gd name="connsiteX585" fmla="*/ 1188061 w 2918007"/>
                  <a:gd name="connsiteY585" fmla="*/ 1287740 h 2013279"/>
                  <a:gd name="connsiteX586" fmla="*/ 1191615 w 2918007"/>
                  <a:gd name="connsiteY586" fmla="*/ 1281340 h 2013279"/>
                  <a:gd name="connsiteX587" fmla="*/ 1194187 w 2918007"/>
                  <a:gd name="connsiteY587" fmla="*/ 1278240 h 2013279"/>
                  <a:gd name="connsiteX588" fmla="*/ 1195446 w 2918007"/>
                  <a:gd name="connsiteY588" fmla="*/ 1274442 h 2013279"/>
                  <a:gd name="connsiteX589" fmla="*/ 1199525 w 2918007"/>
                  <a:gd name="connsiteY589" fmla="*/ 1267097 h 2013279"/>
                  <a:gd name="connsiteX590" fmla="*/ 1207074 w 2918007"/>
                  <a:gd name="connsiteY590" fmla="*/ 1239361 h 2013279"/>
                  <a:gd name="connsiteX591" fmla="*/ 1338985 w 2918007"/>
                  <a:gd name="connsiteY591" fmla="*/ 1183949 h 2013279"/>
                  <a:gd name="connsiteX592" fmla="*/ 1407405 w 2918007"/>
                  <a:gd name="connsiteY592" fmla="*/ 1144545 h 2013279"/>
                  <a:gd name="connsiteX593" fmla="*/ 1416179 w 2918007"/>
                  <a:gd name="connsiteY593" fmla="*/ 1143968 h 2013279"/>
                  <a:gd name="connsiteX594" fmla="*/ 2652772 w 2918007"/>
                  <a:gd name="connsiteY594" fmla="*/ 1133539 h 2013279"/>
                  <a:gd name="connsiteX595" fmla="*/ 2652771 w 2918007"/>
                  <a:gd name="connsiteY595" fmla="*/ 1133539 h 2013279"/>
                  <a:gd name="connsiteX596" fmla="*/ 2658347 w 2918007"/>
                  <a:gd name="connsiteY596" fmla="*/ 1136743 h 2013279"/>
                  <a:gd name="connsiteX597" fmla="*/ 2656238 w 2918007"/>
                  <a:gd name="connsiteY597" fmla="*/ 1149470 h 2013279"/>
                  <a:gd name="connsiteX598" fmla="*/ 2608775 w 2918007"/>
                  <a:gd name="connsiteY598" fmla="*/ 1210423 h 2013279"/>
                  <a:gd name="connsiteX599" fmla="*/ 2595830 w 2918007"/>
                  <a:gd name="connsiteY599" fmla="*/ 1440075 h 2013279"/>
                  <a:gd name="connsiteX600" fmla="*/ 2595862 w 2918007"/>
                  <a:gd name="connsiteY600" fmla="*/ 1440173 h 2013279"/>
                  <a:gd name="connsiteX601" fmla="*/ 2604190 w 2918007"/>
                  <a:gd name="connsiteY601" fmla="*/ 1466825 h 2013279"/>
                  <a:gd name="connsiteX602" fmla="*/ 2605752 w 2918007"/>
                  <a:gd name="connsiteY602" fmla="*/ 1470831 h 2013279"/>
                  <a:gd name="connsiteX603" fmla="*/ 2606763 w 2918007"/>
                  <a:gd name="connsiteY603" fmla="*/ 1473965 h 2013279"/>
                  <a:gd name="connsiteX604" fmla="*/ 2608449 w 2918007"/>
                  <a:gd name="connsiteY604" fmla="*/ 1477747 h 2013279"/>
                  <a:gd name="connsiteX605" fmla="*/ 2611601 w 2918007"/>
                  <a:gd name="connsiteY605" fmla="*/ 1485829 h 2013279"/>
                  <a:gd name="connsiteX606" fmla="*/ 2613154 w 2918007"/>
                  <a:gd name="connsiteY606" fmla="*/ 1488300 h 2013279"/>
                  <a:gd name="connsiteX607" fmla="*/ 2616027 w 2918007"/>
                  <a:gd name="connsiteY607" fmla="*/ 1494746 h 2013279"/>
                  <a:gd name="connsiteX608" fmla="*/ 2629809 w 2918007"/>
                  <a:gd name="connsiteY608" fmla="*/ 1507569 h 2013279"/>
                  <a:gd name="connsiteX609" fmla="*/ 2629810 w 2918007"/>
                  <a:gd name="connsiteY609" fmla="*/ 1507569 h 2013279"/>
                  <a:gd name="connsiteX610" fmla="*/ 2623689 w 2918007"/>
                  <a:gd name="connsiteY610" fmla="*/ 1505064 h 2013279"/>
                  <a:gd name="connsiteX611" fmla="*/ 2613154 w 2918007"/>
                  <a:gd name="connsiteY611" fmla="*/ 1488300 h 2013279"/>
                  <a:gd name="connsiteX612" fmla="*/ 2608449 w 2918007"/>
                  <a:gd name="connsiteY612" fmla="*/ 1477747 h 2013279"/>
                  <a:gd name="connsiteX613" fmla="*/ 2605752 w 2918007"/>
                  <a:gd name="connsiteY613" fmla="*/ 1470831 h 2013279"/>
                  <a:gd name="connsiteX614" fmla="*/ 2595862 w 2918007"/>
                  <a:gd name="connsiteY614" fmla="*/ 1440173 h 2013279"/>
                  <a:gd name="connsiteX615" fmla="*/ 2595831 w 2918007"/>
                  <a:gd name="connsiteY615" fmla="*/ 1440075 h 2013279"/>
                  <a:gd name="connsiteX616" fmla="*/ 2608776 w 2918007"/>
                  <a:gd name="connsiteY616" fmla="*/ 1210423 h 2013279"/>
                  <a:gd name="connsiteX617" fmla="*/ 2656239 w 2918007"/>
                  <a:gd name="connsiteY617" fmla="*/ 1149470 h 2013279"/>
                  <a:gd name="connsiteX618" fmla="*/ 2652772 w 2918007"/>
                  <a:gd name="connsiteY618" fmla="*/ 1133539 h 2013279"/>
                  <a:gd name="connsiteX619" fmla="*/ 1601157 w 2918007"/>
                  <a:gd name="connsiteY619" fmla="*/ 1073712 h 2013279"/>
                  <a:gd name="connsiteX620" fmla="*/ 1576473 w 2918007"/>
                  <a:gd name="connsiteY620" fmla="*/ 1076979 h 2013279"/>
                  <a:gd name="connsiteX621" fmla="*/ 1572430 w 2918007"/>
                  <a:gd name="connsiteY621" fmla="*/ 1079639 h 2013279"/>
                  <a:gd name="connsiteX622" fmla="*/ 1570058 w 2918007"/>
                  <a:gd name="connsiteY622" fmla="*/ 1080129 h 2013279"/>
                  <a:gd name="connsiteX623" fmla="*/ 1566004 w 2918007"/>
                  <a:gd name="connsiteY623" fmla="*/ 1083868 h 2013279"/>
                  <a:gd name="connsiteX624" fmla="*/ 1559777 w 2918007"/>
                  <a:gd name="connsiteY624" fmla="*/ 1087965 h 2013279"/>
                  <a:gd name="connsiteX625" fmla="*/ 1554567 w 2918007"/>
                  <a:gd name="connsiteY625" fmla="*/ 1094416 h 2013279"/>
                  <a:gd name="connsiteX626" fmla="*/ 1552712 w 2918007"/>
                  <a:gd name="connsiteY626" fmla="*/ 1096127 h 2013279"/>
                  <a:gd name="connsiteX627" fmla="*/ 1551369 w 2918007"/>
                  <a:gd name="connsiteY627" fmla="*/ 1098376 h 2013279"/>
                  <a:gd name="connsiteX628" fmla="*/ 1550314 w 2918007"/>
                  <a:gd name="connsiteY628" fmla="*/ 1099682 h 2013279"/>
                  <a:gd name="connsiteX629" fmla="*/ 1547327 w 2918007"/>
                  <a:gd name="connsiteY629" fmla="*/ 1105141 h 2013279"/>
                  <a:gd name="connsiteX630" fmla="*/ 1547315 w 2918007"/>
                  <a:gd name="connsiteY630" fmla="*/ 1105159 h 2013279"/>
                  <a:gd name="connsiteX631" fmla="*/ 1539004 w 2918007"/>
                  <a:gd name="connsiteY631" fmla="*/ 1117269 h 2013279"/>
                  <a:gd name="connsiteX632" fmla="*/ 1536825 w 2918007"/>
                  <a:gd name="connsiteY632" fmla="*/ 1121746 h 2013279"/>
                  <a:gd name="connsiteX633" fmla="*/ 1536405 w 2918007"/>
                  <a:gd name="connsiteY633" fmla="*/ 1122409 h 2013279"/>
                  <a:gd name="connsiteX634" fmla="*/ 1528780 w 2918007"/>
                  <a:gd name="connsiteY634" fmla="*/ 1137648 h 2013279"/>
                  <a:gd name="connsiteX635" fmla="*/ 1524662 w 2918007"/>
                  <a:gd name="connsiteY635" fmla="*/ 1145040 h 2013279"/>
                  <a:gd name="connsiteX636" fmla="*/ 1511788 w 2918007"/>
                  <a:gd name="connsiteY636" fmla="*/ 1159254 h 2013279"/>
                  <a:gd name="connsiteX637" fmla="*/ 1511789 w 2918007"/>
                  <a:gd name="connsiteY637" fmla="*/ 1159254 h 2013279"/>
                  <a:gd name="connsiteX638" fmla="*/ 1522551 w 2918007"/>
                  <a:gd name="connsiteY638" fmla="*/ 1148830 h 2013279"/>
                  <a:gd name="connsiteX639" fmla="*/ 1524662 w 2918007"/>
                  <a:gd name="connsiteY639" fmla="*/ 1145040 h 2013279"/>
                  <a:gd name="connsiteX640" fmla="*/ 1525599 w 2918007"/>
                  <a:gd name="connsiteY640" fmla="*/ 1144006 h 2013279"/>
                  <a:gd name="connsiteX641" fmla="*/ 1528780 w 2918007"/>
                  <a:gd name="connsiteY641" fmla="*/ 1137648 h 2013279"/>
                  <a:gd name="connsiteX642" fmla="*/ 1531184 w 2918007"/>
                  <a:gd name="connsiteY642" fmla="*/ 1133334 h 2013279"/>
                  <a:gd name="connsiteX643" fmla="*/ 1536825 w 2918007"/>
                  <a:gd name="connsiteY643" fmla="*/ 1121746 h 2013279"/>
                  <a:gd name="connsiteX644" fmla="*/ 1547315 w 2918007"/>
                  <a:gd name="connsiteY644" fmla="*/ 1105159 h 2013279"/>
                  <a:gd name="connsiteX645" fmla="*/ 1547328 w 2918007"/>
                  <a:gd name="connsiteY645" fmla="*/ 1105141 h 2013279"/>
                  <a:gd name="connsiteX646" fmla="*/ 1551369 w 2918007"/>
                  <a:gd name="connsiteY646" fmla="*/ 1098376 h 2013279"/>
                  <a:gd name="connsiteX647" fmla="*/ 1554567 w 2918007"/>
                  <a:gd name="connsiteY647" fmla="*/ 1094416 h 2013279"/>
                  <a:gd name="connsiteX648" fmla="*/ 1566004 w 2918007"/>
                  <a:gd name="connsiteY648" fmla="*/ 1083868 h 2013279"/>
                  <a:gd name="connsiteX649" fmla="*/ 1572430 w 2918007"/>
                  <a:gd name="connsiteY649" fmla="*/ 1079639 h 2013279"/>
                  <a:gd name="connsiteX650" fmla="*/ 1601157 w 2918007"/>
                  <a:gd name="connsiteY650" fmla="*/ 1073712 h 2013279"/>
                  <a:gd name="connsiteX651" fmla="*/ 2527409 w 2918007"/>
                  <a:gd name="connsiteY651" fmla="*/ 1046420 h 2013279"/>
                  <a:gd name="connsiteX652" fmla="*/ 2492891 w 2918007"/>
                  <a:gd name="connsiteY652" fmla="*/ 1065121 h 2013279"/>
                  <a:gd name="connsiteX653" fmla="*/ 2405361 w 2918007"/>
                  <a:gd name="connsiteY653" fmla="*/ 1142082 h 2013279"/>
                  <a:gd name="connsiteX654" fmla="*/ 2405353 w 2918007"/>
                  <a:gd name="connsiteY654" fmla="*/ 1142088 h 2013279"/>
                  <a:gd name="connsiteX655" fmla="*/ 2381400 w 2918007"/>
                  <a:gd name="connsiteY655" fmla="*/ 1157480 h 2013279"/>
                  <a:gd name="connsiteX656" fmla="*/ 2379152 w 2918007"/>
                  <a:gd name="connsiteY656" fmla="*/ 1161081 h 2013279"/>
                  <a:gd name="connsiteX657" fmla="*/ 2376775 w 2918007"/>
                  <a:gd name="connsiteY657" fmla="*/ 1162804 h 2013279"/>
                  <a:gd name="connsiteX658" fmla="*/ 2375460 w 2918007"/>
                  <a:gd name="connsiteY658" fmla="*/ 1166993 h 2013279"/>
                  <a:gd name="connsiteX659" fmla="*/ 2371513 w 2918007"/>
                  <a:gd name="connsiteY659" fmla="*/ 1173316 h 2013279"/>
                  <a:gd name="connsiteX660" fmla="*/ 2372092 w 2918007"/>
                  <a:gd name="connsiteY660" fmla="*/ 1177724 h 2013279"/>
                  <a:gd name="connsiteX661" fmla="*/ 2370380 w 2918007"/>
                  <a:gd name="connsiteY661" fmla="*/ 1183179 h 2013279"/>
                  <a:gd name="connsiteX662" fmla="*/ 2378856 w 2918007"/>
                  <a:gd name="connsiteY662" fmla="*/ 1204882 h 2013279"/>
                  <a:gd name="connsiteX663" fmla="*/ 2378857 w 2918007"/>
                  <a:gd name="connsiteY663" fmla="*/ 1204882 h 2013279"/>
                  <a:gd name="connsiteX664" fmla="*/ 2374850 w 2918007"/>
                  <a:gd name="connsiteY664" fmla="*/ 1198706 h 2013279"/>
                  <a:gd name="connsiteX665" fmla="*/ 2372092 w 2918007"/>
                  <a:gd name="connsiteY665" fmla="*/ 1177724 h 2013279"/>
                  <a:gd name="connsiteX666" fmla="*/ 2375460 w 2918007"/>
                  <a:gd name="connsiteY666" fmla="*/ 1166993 h 2013279"/>
                  <a:gd name="connsiteX667" fmla="*/ 2379152 w 2918007"/>
                  <a:gd name="connsiteY667" fmla="*/ 1161081 h 2013279"/>
                  <a:gd name="connsiteX668" fmla="*/ 2405353 w 2918007"/>
                  <a:gd name="connsiteY668" fmla="*/ 1142088 h 2013279"/>
                  <a:gd name="connsiteX669" fmla="*/ 2405362 w 2918007"/>
                  <a:gd name="connsiteY669" fmla="*/ 1142082 h 2013279"/>
                  <a:gd name="connsiteX670" fmla="*/ 2492892 w 2918007"/>
                  <a:gd name="connsiteY670" fmla="*/ 1065121 h 2013279"/>
                  <a:gd name="connsiteX671" fmla="*/ 2505499 w 2918007"/>
                  <a:gd name="connsiteY671" fmla="*/ 1052134 h 2013279"/>
                  <a:gd name="connsiteX672" fmla="*/ 2527410 w 2918007"/>
                  <a:gd name="connsiteY672" fmla="*/ 1046420 h 2013279"/>
                  <a:gd name="connsiteX673" fmla="*/ 263974 w 2918007"/>
                  <a:gd name="connsiteY673" fmla="*/ 1036184 h 2013279"/>
                  <a:gd name="connsiteX674" fmla="*/ 218206 w 2918007"/>
                  <a:gd name="connsiteY674" fmla="*/ 1076127 h 2013279"/>
                  <a:gd name="connsiteX675" fmla="*/ 216422 w 2918007"/>
                  <a:gd name="connsiteY675" fmla="*/ 1086211 h 2013279"/>
                  <a:gd name="connsiteX676" fmla="*/ 215216 w 2918007"/>
                  <a:gd name="connsiteY676" fmla="*/ 1088800 h 2013279"/>
                  <a:gd name="connsiteX677" fmla="*/ 214493 w 2918007"/>
                  <a:gd name="connsiteY677" fmla="*/ 1097117 h 2013279"/>
                  <a:gd name="connsiteX678" fmla="*/ 214045 w 2918007"/>
                  <a:gd name="connsiteY678" fmla="*/ 1099648 h 2013279"/>
                  <a:gd name="connsiteX679" fmla="*/ 214045 w 2918007"/>
                  <a:gd name="connsiteY679" fmla="*/ 1102264 h 2013279"/>
                  <a:gd name="connsiteX680" fmla="*/ 213900 w 2918007"/>
                  <a:gd name="connsiteY680" fmla="*/ 1103934 h 2013279"/>
                  <a:gd name="connsiteX681" fmla="*/ 214045 w 2918007"/>
                  <a:gd name="connsiteY681" fmla="*/ 1110025 h 2013279"/>
                  <a:gd name="connsiteX682" fmla="*/ 214045 w 2918007"/>
                  <a:gd name="connsiteY682" fmla="*/ 1110067 h 2013279"/>
                  <a:gd name="connsiteX683" fmla="*/ 235003 w 2918007"/>
                  <a:gd name="connsiteY683" fmla="*/ 1186412 h 2013279"/>
                  <a:gd name="connsiteX684" fmla="*/ 161035 w 2918007"/>
                  <a:gd name="connsiteY684" fmla="*/ 1260294 h 2013279"/>
                  <a:gd name="connsiteX685" fmla="*/ 113572 w 2918007"/>
                  <a:gd name="connsiteY685" fmla="*/ 1302777 h 2013279"/>
                  <a:gd name="connsiteX686" fmla="*/ 145625 w 2918007"/>
                  <a:gd name="connsiteY686" fmla="*/ 1363114 h 2013279"/>
                  <a:gd name="connsiteX687" fmla="*/ 208498 w 2918007"/>
                  <a:gd name="connsiteY687" fmla="*/ 1513341 h 2013279"/>
                  <a:gd name="connsiteX688" fmla="*/ 344290 w 2918007"/>
                  <a:gd name="connsiteY688" fmla="*/ 1554044 h 2013279"/>
                  <a:gd name="connsiteX689" fmla="*/ 344290 w 2918007"/>
                  <a:gd name="connsiteY689" fmla="*/ 1554044 h 2013279"/>
                  <a:gd name="connsiteX690" fmla="*/ 282090 w 2918007"/>
                  <a:gd name="connsiteY690" fmla="*/ 1542758 h 2013279"/>
                  <a:gd name="connsiteX691" fmla="*/ 208499 w 2918007"/>
                  <a:gd name="connsiteY691" fmla="*/ 1513341 h 2013279"/>
                  <a:gd name="connsiteX692" fmla="*/ 145626 w 2918007"/>
                  <a:gd name="connsiteY692" fmla="*/ 1363114 h 2013279"/>
                  <a:gd name="connsiteX693" fmla="*/ 113573 w 2918007"/>
                  <a:gd name="connsiteY693" fmla="*/ 1302777 h 2013279"/>
                  <a:gd name="connsiteX694" fmla="*/ 161036 w 2918007"/>
                  <a:gd name="connsiteY694" fmla="*/ 1260294 h 2013279"/>
                  <a:gd name="connsiteX695" fmla="*/ 235004 w 2918007"/>
                  <a:gd name="connsiteY695" fmla="*/ 1186412 h 2013279"/>
                  <a:gd name="connsiteX696" fmla="*/ 214046 w 2918007"/>
                  <a:gd name="connsiteY696" fmla="*/ 1110067 h 2013279"/>
                  <a:gd name="connsiteX697" fmla="*/ 214045 w 2918007"/>
                  <a:gd name="connsiteY697" fmla="*/ 1110025 h 2013279"/>
                  <a:gd name="connsiteX698" fmla="*/ 214045 w 2918007"/>
                  <a:gd name="connsiteY698" fmla="*/ 1102264 h 2013279"/>
                  <a:gd name="connsiteX699" fmla="*/ 214493 w 2918007"/>
                  <a:gd name="connsiteY699" fmla="*/ 1097117 h 2013279"/>
                  <a:gd name="connsiteX700" fmla="*/ 216422 w 2918007"/>
                  <a:gd name="connsiteY700" fmla="*/ 1086211 h 2013279"/>
                  <a:gd name="connsiteX701" fmla="*/ 232770 w 2918007"/>
                  <a:gd name="connsiteY701" fmla="*/ 1051105 h 2013279"/>
                  <a:gd name="connsiteX702" fmla="*/ 263975 w 2918007"/>
                  <a:gd name="connsiteY702" fmla="*/ 1036184 h 2013279"/>
                  <a:gd name="connsiteX703" fmla="*/ 879145 w 2918007"/>
                  <a:gd name="connsiteY703" fmla="*/ 1012788 h 2013279"/>
                  <a:gd name="connsiteX704" fmla="*/ 879073 w 2918007"/>
                  <a:gd name="connsiteY704" fmla="*/ 1063241 h 2013279"/>
                  <a:gd name="connsiteX705" fmla="*/ 878176 w 2918007"/>
                  <a:gd name="connsiteY705" fmla="*/ 1081458 h 2013279"/>
                  <a:gd name="connsiteX706" fmla="*/ 876240 w 2918007"/>
                  <a:gd name="connsiteY706" fmla="*/ 1093224 h 2013279"/>
                  <a:gd name="connsiteX707" fmla="*/ 870489 w 2918007"/>
                  <a:gd name="connsiteY707" fmla="*/ 1111294 h 2013279"/>
                  <a:gd name="connsiteX708" fmla="*/ 865480 w 2918007"/>
                  <a:gd name="connsiteY708" fmla="*/ 1119963 h 2013279"/>
                  <a:gd name="connsiteX709" fmla="*/ 845860 w 2918007"/>
                  <a:gd name="connsiteY709" fmla="*/ 1132789 h 2013279"/>
                  <a:gd name="connsiteX710" fmla="*/ 845860 w 2918007"/>
                  <a:gd name="connsiteY710" fmla="*/ 1132789 h 2013279"/>
                  <a:gd name="connsiteX711" fmla="*/ 845860 w 2918007"/>
                  <a:gd name="connsiteY711" fmla="*/ 1132789 h 2013279"/>
                  <a:gd name="connsiteX712" fmla="*/ 845860 w 2918007"/>
                  <a:gd name="connsiteY712" fmla="*/ 1132789 h 2013279"/>
                  <a:gd name="connsiteX713" fmla="*/ 862531 w 2918007"/>
                  <a:gd name="connsiteY713" fmla="*/ 1125066 h 2013279"/>
                  <a:gd name="connsiteX714" fmla="*/ 865480 w 2918007"/>
                  <a:gd name="connsiteY714" fmla="*/ 1119963 h 2013279"/>
                  <a:gd name="connsiteX715" fmla="*/ 868321 w 2918007"/>
                  <a:gd name="connsiteY715" fmla="*/ 1118105 h 2013279"/>
                  <a:gd name="connsiteX716" fmla="*/ 870489 w 2918007"/>
                  <a:gd name="connsiteY716" fmla="*/ 1111294 h 2013279"/>
                  <a:gd name="connsiteX717" fmla="*/ 874371 w 2918007"/>
                  <a:gd name="connsiteY717" fmla="*/ 1104575 h 2013279"/>
                  <a:gd name="connsiteX718" fmla="*/ 876240 w 2918007"/>
                  <a:gd name="connsiteY718" fmla="*/ 1093224 h 2013279"/>
                  <a:gd name="connsiteX719" fmla="*/ 877845 w 2918007"/>
                  <a:gd name="connsiteY719" fmla="*/ 1088178 h 2013279"/>
                  <a:gd name="connsiteX720" fmla="*/ 878176 w 2918007"/>
                  <a:gd name="connsiteY720" fmla="*/ 1081458 h 2013279"/>
                  <a:gd name="connsiteX721" fmla="*/ 879055 w 2918007"/>
                  <a:gd name="connsiteY721" fmla="*/ 1076120 h 2013279"/>
                  <a:gd name="connsiteX722" fmla="*/ 879073 w 2918007"/>
                  <a:gd name="connsiteY722" fmla="*/ 1063241 h 2013279"/>
                  <a:gd name="connsiteX723" fmla="*/ 879698 w 2918007"/>
                  <a:gd name="connsiteY723" fmla="*/ 1050556 h 2013279"/>
                  <a:gd name="connsiteX724" fmla="*/ 879145 w 2918007"/>
                  <a:gd name="connsiteY724" fmla="*/ 1012788 h 2013279"/>
                  <a:gd name="connsiteX725" fmla="*/ 2564606 w 2918007"/>
                  <a:gd name="connsiteY725" fmla="*/ 997242 h 2013279"/>
                  <a:gd name="connsiteX726" fmla="*/ 2603698 w 2918007"/>
                  <a:gd name="connsiteY726" fmla="*/ 1004351 h 2013279"/>
                  <a:gd name="connsiteX727" fmla="*/ 2614978 w 2918007"/>
                  <a:gd name="connsiteY727" fmla="*/ 1008193 h 2013279"/>
                  <a:gd name="connsiteX728" fmla="*/ 2637702 w 2918007"/>
                  <a:gd name="connsiteY728" fmla="*/ 1017378 h 2013279"/>
                  <a:gd name="connsiteX729" fmla="*/ 2644937 w 2918007"/>
                  <a:gd name="connsiteY729" fmla="*/ 1020730 h 2013279"/>
                  <a:gd name="connsiteX730" fmla="*/ 2655621 w 2918007"/>
                  <a:gd name="connsiteY730" fmla="*/ 1026333 h 2013279"/>
                  <a:gd name="connsiteX731" fmla="*/ 2666553 w 2918007"/>
                  <a:gd name="connsiteY731" fmla="*/ 1032810 h 2013279"/>
                  <a:gd name="connsiteX732" fmla="*/ 2666554 w 2918007"/>
                  <a:gd name="connsiteY732" fmla="*/ 1032810 h 2013279"/>
                  <a:gd name="connsiteX733" fmla="*/ 2655622 w 2918007"/>
                  <a:gd name="connsiteY733" fmla="*/ 1026333 h 2013279"/>
                  <a:gd name="connsiteX734" fmla="*/ 2647325 w 2918007"/>
                  <a:gd name="connsiteY734" fmla="*/ 1021836 h 2013279"/>
                  <a:gd name="connsiteX735" fmla="*/ 2644937 w 2918007"/>
                  <a:gd name="connsiteY735" fmla="*/ 1020730 h 2013279"/>
                  <a:gd name="connsiteX736" fmla="*/ 2641386 w 2918007"/>
                  <a:gd name="connsiteY736" fmla="*/ 1018868 h 2013279"/>
                  <a:gd name="connsiteX737" fmla="*/ 2637702 w 2918007"/>
                  <a:gd name="connsiteY737" fmla="*/ 1017378 h 2013279"/>
                  <a:gd name="connsiteX738" fmla="*/ 2625912 w 2918007"/>
                  <a:gd name="connsiteY738" fmla="*/ 1011917 h 2013279"/>
                  <a:gd name="connsiteX739" fmla="*/ 2614978 w 2918007"/>
                  <a:gd name="connsiteY739" fmla="*/ 1008193 h 2013279"/>
                  <a:gd name="connsiteX740" fmla="*/ 2606925 w 2918007"/>
                  <a:gd name="connsiteY740" fmla="*/ 1004938 h 2013279"/>
                  <a:gd name="connsiteX741" fmla="*/ 2603698 w 2918007"/>
                  <a:gd name="connsiteY741" fmla="*/ 1004351 h 2013279"/>
                  <a:gd name="connsiteX742" fmla="*/ 2596600 w 2918007"/>
                  <a:gd name="connsiteY742" fmla="*/ 1001933 h 2013279"/>
                  <a:gd name="connsiteX743" fmla="*/ 2564606 w 2918007"/>
                  <a:gd name="connsiteY743" fmla="*/ 997242 h 2013279"/>
                  <a:gd name="connsiteX744" fmla="*/ 1813999 w 2918007"/>
                  <a:gd name="connsiteY744" fmla="*/ 984389 h 2013279"/>
                  <a:gd name="connsiteX745" fmla="*/ 1784643 w 2918007"/>
                  <a:gd name="connsiteY745" fmla="*/ 990623 h 2013279"/>
                  <a:gd name="connsiteX746" fmla="*/ 1716838 w 2918007"/>
                  <a:gd name="connsiteY746" fmla="*/ 1093443 h 2013279"/>
                  <a:gd name="connsiteX747" fmla="*/ 1782177 w 2918007"/>
                  <a:gd name="connsiteY747" fmla="*/ 1233820 h 2013279"/>
                  <a:gd name="connsiteX748" fmla="*/ 1782185 w 2918007"/>
                  <a:gd name="connsiteY748" fmla="*/ 1233834 h 2013279"/>
                  <a:gd name="connsiteX749" fmla="*/ 1794023 w 2918007"/>
                  <a:gd name="connsiteY749" fmla="*/ 1260629 h 2013279"/>
                  <a:gd name="connsiteX750" fmla="*/ 1796091 w 2918007"/>
                  <a:gd name="connsiteY750" fmla="*/ 1269981 h 2013279"/>
                  <a:gd name="connsiteX751" fmla="*/ 1796318 w 2918007"/>
                  <a:gd name="connsiteY751" fmla="*/ 1274388 h 2013279"/>
                  <a:gd name="connsiteX752" fmla="*/ 1790412 w 2918007"/>
                  <a:gd name="connsiteY752" fmla="*/ 1282391 h 2013279"/>
                  <a:gd name="connsiteX753" fmla="*/ 1790413 w 2918007"/>
                  <a:gd name="connsiteY753" fmla="*/ 1282391 h 2013279"/>
                  <a:gd name="connsiteX754" fmla="*/ 1796460 w 2918007"/>
                  <a:gd name="connsiteY754" fmla="*/ 1277152 h 2013279"/>
                  <a:gd name="connsiteX755" fmla="*/ 1796318 w 2918007"/>
                  <a:gd name="connsiteY755" fmla="*/ 1274388 h 2013279"/>
                  <a:gd name="connsiteX756" fmla="*/ 1796894 w 2918007"/>
                  <a:gd name="connsiteY756" fmla="*/ 1273608 h 2013279"/>
                  <a:gd name="connsiteX757" fmla="*/ 1796091 w 2918007"/>
                  <a:gd name="connsiteY757" fmla="*/ 1269981 h 2013279"/>
                  <a:gd name="connsiteX758" fmla="*/ 1795820 w 2918007"/>
                  <a:gd name="connsiteY758" fmla="*/ 1264696 h 2013279"/>
                  <a:gd name="connsiteX759" fmla="*/ 1794023 w 2918007"/>
                  <a:gd name="connsiteY759" fmla="*/ 1260629 h 2013279"/>
                  <a:gd name="connsiteX760" fmla="*/ 1792627 w 2918007"/>
                  <a:gd name="connsiteY760" fmla="*/ 1254320 h 2013279"/>
                  <a:gd name="connsiteX761" fmla="*/ 1782185 w 2918007"/>
                  <a:gd name="connsiteY761" fmla="*/ 1233834 h 2013279"/>
                  <a:gd name="connsiteX762" fmla="*/ 1782178 w 2918007"/>
                  <a:gd name="connsiteY762" fmla="*/ 1233820 h 2013279"/>
                  <a:gd name="connsiteX763" fmla="*/ 1716839 w 2918007"/>
                  <a:gd name="connsiteY763" fmla="*/ 1093443 h 2013279"/>
                  <a:gd name="connsiteX764" fmla="*/ 1784644 w 2918007"/>
                  <a:gd name="connsiteY764" fmla="*/ 990623 h 2013279"/>
                  <a:gd name="connsiteX765" fmla="*/ 1792012 w 2918007"/>
                  <a:gd name="connsiteY765" fmla="*/ 987477 h 2013279"/>
                  <a:gd name="connsiteX766" fmla="*/ 1813999 w 2918007"/>
                  <a:gd name="connsiteY766" fmla="*/ 984389 h 2013279"/>
                  <a:gd name="connsiteX767" fmla="*/ 570790 w 2918007"/>
                  <a:gd name="connsiteY767" fmla="*/ 977636 h 2013279"/>
                  <a:gd name="connsiteX768" fmla="*/ 565396 w 2918007"/>
                  <a:gd name="connsiteY768" fmla="*/ 978309 h 2013279"/>
                  <a:gd name="connsiteX769" fmla="*/ 549369 w 2918007"/>
                  <a:gd name="connsiteY769" fmla="*/ 1078666 h 2013279"/>
                  <a:gd name="connsiteX770" fmla="*/ 533677 w 2918007"/>
                  <a:gd name="connsiteY770" fmla="*/ 1099408 h 2013279"/>
                  <a:gd name="connsiteX771" fmla="*/ 530098 w 2918007"/>
                  <a:gd name="connsiteY771" fmla="*/ 1103523 h 2013279"/>
                  <a:gd name="connsiteX772" fmla="*/ 524473 w 2918007"/>
                  <a:gd name="connsiteY772" fmla="*/ 1109219 h 2013279"/>
                  <a:gd name="connsiteX773" fmla="*/ 515046 w 2918007"/>
                  <a:gd name="connsiteY773" fmla="*/ 1114856 h 2013279"/>
                  <a:gd name="connsiteX774" fmla="*/ 515044 w 2918007"/>
                  <a:gd name="connsiteY774" fmla="*/ 1114857 h 2013279"/>
                  <a:gd name="connsiteX775" fmla="*/ 515044 w 2918007"/>
                  <a:gd name="connsiteY775" fmla="*/ 1114857 h 2013279"/>
                  <a:gd name="connsiteX776" fmla="*/ 515046 w 2918007"/>
                  <a:gd name="connsiteY776" fmla="*/ 1114856 h 2013279"/>
                  <a:gd name="connsiteX777" fmla="*/ 521053 w 2918007"/>
                  <a:gd name="connsiteY777" fmla="*/ 1112683 h 2013279"/>
                  <a:gd name="connsiteX778" fmla="*/ 524473 w 2918007"/>
                  <a:gd name="connsiteY778" fmla="*/ 1109219 h 2013279"/>
                  <a:gd name="connsiteX779" fmla="*/ 525869 w 2918007"/>
                  <a:gd name="connsiteY779" fmla="*/ 1108385 h 2013279"/>
                  <a:gd name="connsiteX780" fmla="*/ 530098 w 2918007"/>
                  <a:gd name="connsiteY780" fmla="*/ 1103523 h 2013279"/>
                  <a:gd name="connsiteX781" fmla="*/ 532091 w 2918007"/>
                  <a:gd name="connsiteY781" fmla="*/ 1101504 h 2013279"/>
                  <a:gd name="connsiteX782" fmla="*/ 533677 w 2918007"/>
                  <a:gd name="connsiteY782" fmla="*/ 1099408 h 2013279"/>
                  <a:gd name="connsiteX783" fmla="*/ 535779 w 2918007"/>
                  <a:gd name="connsiteY783" fmla="*/ 1096991 h 2013279"/>
                  <a:gd name="connsiteX784" fmla="*/ 549370 w 2918007"/>
                  <a:gd name="connsiteY784" fmla="*/ 1078666 h 2013279"/>
                  <a:gd name="connsiteX785" fmla="*/ 565397 w 2918007"/>
                  <a:gd name="connsiteY785" fmla="*/ 978309 h 2013279"/>
                  <a:gd name="connsiteX786" fmla="*/ 570790 w 2918007"/>
                  <a:gd name="connsiteY786" fmla="*/ 977636 h 2013279"/>
                  <a:gd name="connsiteX787" fmla="*/ 689293 w 2918007"/>
                  <a:gd name="connsiteY787" fmla="*/ 967843 h 2013279"/>
                  <a:gd name="connsiteX788" fmla="*/ 722335 w 2918007"/>
                  <a:gd name="connsiteY788" fmla="*/ 971042 h 2013279"/>
                  <a:gd name="connsiteX789" fmla="*/ 729412 w 2918007"/>
                  <a:gd name="connsiteY789" fmla="*/ 975023 h 2013279"/>
                  <a:gd name="connsiteX790" fmla="*/ 735016 w 2918007"/>
                  <a:gd name="connsiteY790" fmla="*/ 979910 h 2013279"/>
                  <a:gd name="connsiteX791" fmla="*/ 738156 w 2918007"/>
                  <a:gd name="connsiteY791" fmla="*/ 984902 h 2013279"/>
                  <a:gd name="connsiteX792" fmla="*/ 741977 w 2918007"/>
                  <a:gd name="connsiteY792" fmla="*/ 992236 h 2013279"/>
                  <a:gd name="connsiteX793" fmla="*/ 744546 w 2918007"/>
                  <a:gd name="connsiteY793" fmla="*/ 995058 h 2013279"/>
                  <a:gd name="connsiteX794" fmla="*/ 747197 w 2918007"/>
                  <a:gd name="connsiteY794" fmla="*/ 999272 h 2013279"/>
                  <a:gd name="connsiteX795" fmla="*/ 748894 w 2918007"/>
                  <a:gd name="connsiteY795" fmla="*/ 999834 h 2013279"/>
                  <a:gd name="connsiteX796" fmla="*/ 751067 w 2918007"/>
                  <a:gd name="connsiteY796" fmla="*/ 1002221 h 2013279"/>
                  <a:gd name="connsiteX797" fmla="*/ 771275 w 2918007"/>
                  <a:gd name="connsiteY797" fmla="*/ 1007247 h 2013279"/>
                  <a:gd name="connsiteX798" fmla="*/ 771275 w 2918007"/>
                  <a:gd name="connsiteY798" fmla="*/ 1007247 h 2013279"/>
                  <a:gd name="connsiteX799" fmla="*/ 748894 w 2918007"/>
                  <a:gd name="connsiteY799" fmla="*/ 999834 h 2013279"/>
                  <a:gd name="connsiteX800" fmla="*/ 744546 w 2918007"/>
                  <a:gd name="connsiteY800" fmla="*/ 995058 h 2013279"/>
                  <a:gd name="connsiteX801" fmla="*/ 738156 w 2918007"/>
                  <a:gd name="connsiteY801" fmla="*/ 984902 h 2013279"/>
                  <a:gd name="connsiteX802" fmla="*/ 736006 w 2918007"/>
                  <a:gd name="connsiteY802" fmla="*/ 980773 h 2013279"/>
                  <a:gd name="connsiteX803" fmla="*/ 735016 w 2918007"/>
                  <a:gd name="connsiteY803" fmla="*/ 979910 h 2013279"/>
                  <a:gd name="connsiteX804" fmla="*/ 733328 w 2918007"/>
                  <a:gd name="connsiteY804" fmla="*/ 977226 h 2013279"/>
                  <a:gd name="connsiteX805" fmla="*/ 729412 w 2918007"/>
                  <a:gd name="connsiteY805" fmla="*/ 975023 h 2013279"/>
                  <a:gd name="connsiteX806" fmla="*/ 725160 w 2918007"/>
                  <a:gd name="connsiteY806" fmla="*/ 971316 h 2013279"/>
                  <a:gd name="connsiteX807" fmla="*/ 722335 w 2918007"/>
                  <a:gd name="connsiteY807" fmla="*/ 971042 h 2013279"/>
                  <a:gd name="connsiteX808" fmla="*/ 719079 w 2918007"/>
                  <a:gd name="connsiteY808" fmla="*/ 969211 h 2013279"/>
                  <a:gd name="connsiteX809" fmla="*/ 689293 w 2918007"/>
                  <a:gd name="connsiteY809" fmla="*/ 967843 h 2013279"/>
                  <a:gd name="connsiteX810" fmla="*/ 398862 w 2918007"/>
                  <a:gd name="connsiteY810" fmla="*/ 959300 h 2013279"/>
                  <a:gd name="connsiteX811" fmla="*/ 398861 w 2918007"/>
                  <a:gd name="connsiteY811" fmla="*/ 959300 h 2013279"/>
                  <a:gd name="connsiteX812" fmla="*/ 411984 w 2918007"/>
                  <a:gd name="connsiteY812" fmla="*/ 965201 h 2013279"/>
                  <a:gd name="connsiteX813" fmla="*/ 414414 w 2918007"/>
                  <a:gd name="connsiteY813" fmla="*/ 968797 h 2013279"/>
                  <a:gd name="connsiteX814" fmla="*/ 418220 w 2918007"/>
                  <a:gd name="connsiteY814" fmla="*/ 977582 h 2013279"/>
                  <a:gd name="connsiteX815" fmla="*/ 419107 w 2918007"/>
                  <a:gd name="connsiteY815" fmla="*/ 980821 h 2013279"/>
                  <a:gd name="connsiteX816" fmla="*/ 419924 w 2918007"/>
                  <a:gd name="connsiteY816" fmla="*/ 986313 h 2013279"/>
                  <a:gd name="connsiteX817" fmla="*/ 395049 w 2918007"/>
                  <a:gd name="connsiteY817" fmla="*/ 1014479 h 2013279"/>
                  <a:gd name="connsiteX818" fmla="*/ 387641 w 2918007"/>
                  <a:gd name="connsiteY818" fmla="*/ 1033184 h 2013279"/>
                  <a:gd name="connsiteX819" fmla="*/ 384614 w 2918007"/>
                  <a:gd name="connsiteY819" fmla="*/ 1037577 h 2013279"/>
                  <a:gd name="connsiteX820" fmla="*/ 384465 w 2918007"/>
                  <a:gd name="connsiteY820" fmla="*/ 1041202 h 2013279"/>
                  <a:gd name="connsiteX821" fmla="*/ 382056 w 2918007"/>
                  <a:gd name="connsiteY821" fmla="*/ 1047284 h 2013279"/>
                  <a:gd name="connsiteX822" fmla="*/ 379955 w 2918007"/>
                  <a:gd name="connsiteY822" fmla="*/ 1082340 h 2013279"/>
                  <a:gd name="connsiteX823" fmla="*/ 382328 w 2918007"/>
                  <a:gd name="connsiteY823" fmla="*/ 1092971 h 2013279"/>
                  <a:gd name="connsiteX824" fmla="*/ 382143 w 2918007"/>
                  <a:gd name="connsiteY824" fmla="*/ 1097462 h 2013279"/>
                  <a:gd name="connsiteX825" fmla="*/ 384505 w 2918007"/>
                  <a:gd name="connsiteY825" fmla="*/ 1102721 h 2013279"/>
                  <a:gd name="connsiteX826" fmla="*/ 387752 w 2918007"/>
                  <a:gd name="connsiteY826" fmla="*/ 1117260 h 2013279"/>
                  <a:gd name="connsiteX827" fmla="*/ 397161 w 2918007"/>
                  <a:gd name="connsiteY827" fmla="*/ 1130894 h 2013279"/>
                  <a:gd name="connsiteX828" fmla="*/ 407513 w 2918007"/>
                  <a:gd name="connsiteY828" fmla="*/ 1153937 h 2013279"/>
                  <a:gd name="connsiteX829" fmla="*/ 420968 w 2918007"/>
                  <a:gd name="connsiteY829" fmla="*/ 1165389 h 2013279"/>
                  <a:gd name="connsiteX830" fmla="*/ 429075 w 2918007"/>
                  <a:gd name="connsiteY830" fmla="*/ 1177137 h 2013279"/>
                  <a:gd name="connsiteX831" fmla="*/ 452015 w 2918007"/>
                  <a:gd name="connsiteY831" fmla="*/ 1191815 h 2013279"/>
                  <a:gd name="connsiteX832" fmla="*/ 455726 w 2918007"/>
                  <a:gd name="connsiteY832" fmla="*/ 1194973 h 2013279"/>
                  <a:gd name="connsiteX833" fmla="*/ 458053 w 2918007"/>
                  <a:gd name="connsiteY833" fmla="*/ 1195679 h 2013279"/>
                  <a:gd name="connsiteX834" fmla="*/ 460617 w 2918007"/>
                  <a:gd name="connsiteY834" fmla="*/ 1197319 h 2013279"/>
                  <a:gd name="connsiteX835" fmla="*/ 498089 w 2918007"/>
                  <a:gd name="connsiteY835" fmla="*/ 1207814 h 2013279"/>
                  <a:gd name="connsiteX836" fmla="*/ 498090 w 2918007"/>
                  <a:gd name="connsiteY836" fmla="*/ 1207814 h 2013279"/>
                  <a:gd name="connsiteX837" fmla="*/ 458053 w 2918007"/>
                  <a:gd name="connsiteY837" fmla="*/ 1195679 h 2013279"/>
                  <a:gd name="connsiteX838" fmla="*/ 452015 w 2918007"/>
                  <a:gd name="connsiteY838" fmla="*/ 1191815 h 2013279"/>
                  <a:gd name="connsiteX839" fmla="*/ 420968 w 2918007"/>
                  <a:gd name="connsiteY839" fmla="*/ 1165389 h 2013279"/>
                  <a:gd name="connsiteX840" fmla="*/ 397161 w 2918007"/>
                  <a:gd name="connsiteY840" fmla="*/ 1130894 h 2013279"/>
                  <a:gd name="connsiteX841" fmla="*/ 384505 w 2918007"/>
                  <a:gd name="connsiteY841" fmla="*/ 1102721 h 2013279"/>
                  <a:gd name="connsiteX842" fmla="*/ 382328 w 2918007"/>
                  <a:gd name="connsiteY842" fmla="*/ 1092971 h 2013279"/>
                  <a:gd name="connsiteX843" fmla="*/ 384465 w 2918007"/>
                  <a:gd name="connsiteY843" fmla="*/ 1041202 h 2013279"/>
                  <a:gd name="connsiteX844" fmla="*/ 387641 w 2918007"/>
                  <a:gd name="connsiteY844" fmla="*/ 1033184 h 2013279"/>
                  <a:gd name="connsiteX845" fmla="*/ 419925 w 2918007"/>
                  <a:gd name="connsiteY845" fmla="*/ 986313 h 2013279"/>
                  <a:gd name="connsiteX846" fmla="*/ 419401 w 2918007"/>
                  <a:gd name="connsiteY846" fmla="*/ 981897 h 2013279"/>
                  <a:gd name="connsiteX847" fmla="*/ 419107 w 2918007"/>
                  <a:gd name="connsiteY847" fmla="*/ 980821 h 2013279"/>
                  <a:gd name="connsiteX848" fmla="*/ 418836 w 2918007"/>
                  <a:gd name="connsiteY848" fmla="*/ 979002 h 2013279"/>
                  <a:gd name="connsiteX849" fmla="*/ 418220 w 2918007"/>
                  <a:gd name="connsiteY849" fmla="*/ 977582 h 2013279"/>
                  <a:gd name="connsiteX850" fmla="*/ 416772 w 2918007"/>
                  <a:gd name="connsiteY850" fmla="*/ 972287 h 2013279"/>
                  <a:gd name="connsiteX851" fmla="*/ 414414 w 2918007"/>
                  <a:gd name="connsiteY851" fmla="*/ 968797 h 2013279"/>
                  <a:gd name="connsiteX852" fmla="*/ 413067 w 2918007"/>
                  <a:gd name="connsiteY852" fmla="*/ 965688 h 2013279"/>
                  <a:gd name="connsiteX853" fmla="*/ 411984 w 2918007"/>
                  <a:gd name="connsiteY853" fmla="*/ 965201 h 2013279"/>
                  <a:gd name="connsiteX854" fmla="*/ 410454 w 2918007"/>
                  <a:gd name="connsiteY854" fmla="*/ 962936 h 2013279"/>
                  <a:gd name="connsiteX855" fmla="*/ 398862 w 2918007"/>
                  <a:gd name="connsiteY855" fmla="*/ 959300 h 2013279"/>
                  <a:gd name="connsiteX856" fmla="*/ 1765535 w 2918007"/>
                  <a:gd name="connsiteY856" fmla="*/ 943908 h 2013279"/>
                  <a:gd name="connsiteX857" fmla="*/ 1765535 w 2918007"/>
                  <a:gd name="connsiteY857" fmla="*/ 943908 h 2013279"/>
                  <a:gd name="connsiteX858" fmla="*/ 1796971 w 2918007"/>
                  <a:gd name="connsiteY858" fmla="*/ 947765 h 2013279"/>
                  <a:gd name="connsiteX859" fmla="*/ 1796972 w 2918007"/>
                  <a:gd name="connsiteY859" fmla="*/ 947765 h 2013279"/>
                  <a:gd name="connsiteX860" fmla="*/ 256047 w 2918007"/>
                  <a:gd name="connsiteY860" fmla="*/ 934558 h 2013279"/>
                  <a:gd name="connsiteX861" fmla="*/ 224524 w 2918007"/>
                  <a:gd name="connsiteY861" fmla="*/ 938906 h 2013279"/>
                  <a:gd name="connsiteX862" fmla="*/ 92614 w 2918007"/>
                  <a:gd name="connsiteY862" fmla="*/ 1212886 h 2013279"/>
                  <a:gd name="connsiteX863" fmla="*/ 129906 w 2918007"/>
                  <a:gd name="connsiteY863" fmla="*/ 1225738 h 2013279"/>
                  <a:gd name="connsiteX864" fmla="*/ 129907 w 2918007"/>
                  <a:gd name="connsiteY864" fmla="*/ 1225738 h 2013279"/>
                  <a:gd name="connsiteX865" fmla="*/ 104211 w 2918007"/>
                  <a:gd name="connsiteY865" fmla="*/ 1219687 h 2013279"/>
                  <a:gd name="connsiteX866" fmla="*/ 92615 w 2918007"/>
                  <a:gd name="connsiteY866" fmla="*/ 1212886 h 2013279"/>
                  <a:gd name="connsiteX867" fmla="*/ 224525 w 2918007"/>
                  <a:gd name="connsiteY867" fmla="*/ 938906 h 2013279"/>
                  <a:gd name="connsiteX868" fmla="*/ 256047 w 2918007"/>
                  <a:gd name="connsiteY868" fmla="*/ 934558 h 2013279"/>
                  <a:gd name="connsiteX869" fmla="*/ 1986208 w 2918007"/>
                  <a:gd name="connsiteY869" fmla="*/ 925360 h 2013279"/>
                  <a:gd name="connsiteX870" fmla="*/ 2026981 w 2918007"/>
                  <a:gd name="connsiteY870" fmla="*/ 926346 h 2013279"/>
                  <a:gd name="connsiteX871" fmla="*/ 2026981 w 2918007"/>
                  <a:gd name="connsiteY871" fmla="*/ 926346 h 2013279"/>
                  <a:gd name="connsiteX872" fmla="*/ 2070517 w 2918007"/>
                  <a:gd name="connsiteY872" fmla="*/ 942003 h 2013279"/>
                  <a:gd name="connsiteX873" fmla="*/ 2100228 w 2918007"/>
                  <a:gd name="connsiteY873" fmla="*/ 962163 h 2013279"/>
                  <a:gd name="connsiteX874" fmla="*/ 2115366 w 2918007"/>
                  <a:gd name="connsiteY874" fmla="*/ 975408 h 2013279"/>
                  <a:gd name="connsiteX875" fmla="*/ 2137563 w 2918007"/>
                  <a:gd name="connsiteY875" fmla="*/ 1003792 h 2013279"/>
                  <a:gd name="connsiteX876" fmla="*/ 2145723 w 2918007"/>
                  <a:gd name="connsiteY876" fmla="*/ 1015055 h 2013279"/>
                  <a:gd name="connsiteX877" fmla="*/ 2164347 w 2918007"/>
                  <a:gd name="connsiteY877" fmla="*/ 1042341 h 2013279"/>
                  <a:gd name="connsiteX878" fmla="*/ 2174315 w 2918007"/>
                  <a:gd name="connsiteY878" fmla="*/ 1062173 h 2013279"/>
                  <a:gd name="connsiteX879" fmla="*/ 2177239 w 2918007"/>
                  <a:gd name="connsiteY879" fmla="*/ 1073089 h 2013279"/>
                  <a:gd name="connsiteX880" fmla="*/ 2180730 w 2918007"/>
                  <a:gd name="connsiteY880" fmla="*/ 1087374 h 2013279"/>
                  <a:gd name="connsiteX881" fmla="*/ 2181479 w 2918007"/>
                  <a:gd name="connsiteY881" fmla="*/ 1089577 h 2013279"/>
                  <a:gd name="connsiteX882" fmla="*/ 2183689 w 2918007"/>
                  <a:gd name="connsiteY882" fmla="*/ 1098396 h 2013279"/>
                  <a:gd name="connsiteX883" fmla="*/ 2185828 w 2918007"/>
                  <a:gd name="connsiteY883" fmla="*/ 1102362 h 2013279"/>
                  <a:gd name="connsiteX884" fmla="*/ 2187556 w 2918007"/>
                  <a:gd name="connsiteY884" fmla="*/ 1107443 h 2013279"/>
                  <a:gd name="connsiteX885" fmla="*/ 2189098 w 2918007"/>
                  <a:gd name="connsiteY885" fmla="*/ 1108425 h 2013279"/>
                  <a:gd name="connsiteX886" fmla="*/ 2190979 w 2918007"/>
                  <a:gd name="connsiteY886" fmla="*/ 1111913 h 2013279"/>
                  <a:gd name="connsiteX887" fmla="*/ 2200752 w 2918007"/>
                  <a:gd name="connsiteY887" fmla="*/ 1115847 h 2013279"/>
                  <a:gd name="connsiteX888" fmla="*/ 2200754 w 2918007"/>
                  <a:gd name="connsiteY888" fmla="*/ 1115848 h 2013279"/>
                  <a:gd name="connsiteX889" fmla="*/ 2200754 w 2918007"/>
                  <a:gd name="connsiteY889" fmla="*/ 1115848 h 2013279"/>
                  <a:gd name="connsiteX890" fmla="*/ 2200752 w 2918007"/>
                  <a:gd name="connsiteY890" fmla="*/ 1115847 h 2013279"/>
                  <a:gd name="connsiteX891" fmla="*/ 2189098 w 2918007"/>
                  <a:gd name="connsiteY891" fmla="*/ 1108425 h 2013279"/>
                  <a:gd name="connsiteX892" fmla="*/ 2185828 w 2918007"/>
                  <a:gd name="connsiteY892" fmla="*/ 1102362 h 2013279"/>
                  <a:gd name="connsiteX893" fmla="*/ 2181479 w 2918007"/>
                  <a:gd name="connsiteY893" fmla="*/ 1089577 h 2013279"/>
                  <a:gd name="connsiteX894" fmla="*/ 2178927 w 2918007"/>
                  <a:gd name="connsiteY894" fmla="*/ 1079393 h 2013279"/>
                  <a:gd name="connsiteX895" fmla="*/ 2177239 w 2918007"/>
                  <a:gd name="connsiteY895" fmla="*/ 1073089 h 2013279"/>
                  <a:gd name="connsiteX896" fmla="*/ 2174814 w 2918007"/>
                  <a:gd name="connsiteY896" fmla="*/ 1063165 h 2013279"/>
                  <a:gd name="connsiteX897" fmla="*/ 2174315 w 2918007"/>
                  <a:gd name="connsiteY897" fmla="*/ 1062173 h 2013279"/>
                  <a:gd name="connsiteX898" fmla="*/ 2173534 w 2918007"/>
                  <a:gd name="connsiteY898" fmla="*/ 1059256 h 2013279"/>
                  <a:gd name="connsiteX899" fmla="*/ 2164348 w 2918007"/>
                  <a:gd name="connsiteY899" fmla="*/ 1042341 h 2013279"/>
                  <a:gd name="connsiteX900" fmla="*/ 2142582 w 2918007"/>
                  <a:gd name="connsiteY900" fmla="*/ 1010210 h 2013279"/>
                  <a:gd name="connsiteX901" fmla="*/ 2137563 w 2918007"/>
                  <a:gd name="connsiteY901" fmla="*/ 1003792 h 2013279"/>
                  <a:gd name="connsiteX902" fmla="*/ 2119821 w 2918007"/>
                  <a:gd name="connsiteY902" fmla="*/ 979306 h 2013279"/>
                  <a:gd name="connsiteX903" fmla="*/ 2115366 w 2918007"/>
                  <a:gd name="connsiteY903" fmla="*/ 975408 h 2013279"/>
                  <a:gd name="connsiteX904" fmla="*/ 2110413 w 2918007"/>
                  <a:gd name="connsiteY904" fmla="*/ 969074 h 2013279"/>
                  <a:gd name="connsiteX905" fmla="*/ 2100228 w 2918007"/>
                  <a:gd name="connsiteY905" fmla="*/ 962163 h 2013279"/>
                  <a:gd name="connsiteX906" fmla="*/ 2081841 w 2918007"/>
                  <a:gd name="connsiteY906" fmla="*/ 946075 h 2013279"/>
                  <a:gd name="connsiteX907" fmla="*/ 2070517 w 2918007"/>
                  <a:gd name="connsiteY907" fmla="*/ 942003 h 2013279"/>
                  <a:gd name="connsiteX908" fmla="*/ 2060677 w 2918007"/>
                  <a:gd name="connsiteY908" fmla="*/ 935326 h 2013279"/>
                  <a:gd name="connsiteX909" fmla="*/ 2026982 w 2918007"/>
                  <a:gd name="connsiteY909" fmla="*/ 926346 h 2013279"/>
                  <a:gd name="connsiteX910" fmla="*/ 2026981 w 2918007"/>
                  <a:gd name="connsiteY910" fmla="*/ 926346 h 2013279"/>
                  <a:gd name="connsiteX911" fmla="*/ 427938 w 2918007"/>
                  <a:gd name="connsiteY911" fmla="*/ 867486 h 2013279"/>
                  <a:gd name="connsiteX912" fmla="*/ 382016 w 2918007"/>
                  <a:gd name="connsiteY912" fmla="*/ 885668 h 2013279"/>
                  <a:gd name="connsiteX913" fmla="*/ 372904 w 2918007"/>
                  <a:gd name="connsiteY913" fmla="*/ 893852 h 2013279"/>
                  <a:gd name="connsiteX914" fmla="*/ 364645 w 2918007"/>
                  <a:gd name="connsiteY914" fmla="*/ 899283 h 2013279"/>
                  <a:gd name="connsiteX915" fmla="*/ 346426 w 2918007"/>
                  <a:gd name="connsiteY915" fmla="*/ 917634 h 2013279"/>
                  <a:gd name="connsiteX916" fmla="*/ 337481 w 2918007"/>
                  <a:gd name="connsiteY916" fmla="*/ 925668 h 2013279"/>
                  <a:gd name="connsiteX917" fmla="*/ 332082 w 2918007"/>
                  <a:gd name="connsiteY917" fmla="*/ 932082 h 2013279"/>
                  <a:gd name="connsiteX918" fmla="*/ 327675 w 2918007"/>
                  <a:gd name="connsiteY918" fmla="*/ 936521 h 2013279"/>
                  <a:gd name="connsiteX919" fmla="*/ 309550 w 2918007"/>
                  <a:gd name="connsiteY919" fmla="*/ 958850 h 2013279"/>
                  <a:gd name="connsiteX920" fmla="*/ 303810 w 2918007"/>
                  <a:gd name="connsiteY920" fmla="*/ 965669 h 2013279"/>
                  <a:gd name="connsiteX921" fmla="*/ 301582 w 2918007"/>
                  <a:gd name="connsiteY921" fmla="*/ 968665 h 2013279"/>
                  <a:gd name="connsiteX922" fmla="*/ 300838 w 2918007"/>
                  <a:gd name="connsiteY922" fmla="*/ 969582 h 2013279"/>
                  <a:gd name="connsiteX923" fmla="*/ 295756 w 2918007"/>
                  <a:gd name="connsiteY923" fmla="*/ 976502 h 2013279"/>
                  <a:gd name="connsiteX924" fmla="*/ 294010 w 2918007"/>
                  <a:gd name="connsiteY924" fmla="*/ 978851 h 2013279"/>
                  <a:gd name="connsiteX925" fmla="*/ 293482 w 2918007"/>
                  <a:gd name="connsiteY925" fmla="*/ 979599 h 2013279"/>
                  <a:gd name="connsiteX926" fmla="*/ 293203 w 2918007"/>
                  <a:gd name="connsiteY926" fmla="*/ 979979 h 2013279"/>
                  <a:gd name="connsiteX927" fmla="*/ 290712 w 2918007"/>
                  <a:gd name="connsiteY927" fmla="*/ 983523 h 2013279"/>
                  <a:gd name="connsiteX928" fmla="*/ 290480 w 2918007"/>
                  <a:gd name="connsiteY928" fmla="*/ 983851 h 2013279"/>
                  <a:gd name="connsiteX929" fmla="*/ 307710 w 2918007"/>
                  <a:gd name="connsiteY929" fmla="*/ 1022119 h 2013279"/>
                  <a:gd name="connsiteX930" fmla="*/ 307711 w 2918007"/>
                  <a:gd name="connsiteY930" fmla="*/ 1022119 h 2013279"/>
                  <a:gd name="connsiteX931" fmla="*/ 297012 w 2918007"/>
                  <a:gd name="connsiteY931" fmla="*/ 1010597 h 2013279"/>
                  <a:gd name="connsiteX932" fmla="*/ 290481 w 2918007"/>
                  <a:gd name="connsiteY932" fmla="*/ 983851 h 2013279"/>
                  <a:gd name="connsiteX933" fmla="*/ 290712 w 2918007"/>
                  <a:gd name="connsiteY933" fmla="*/ 983523 h 2013279"/>
                  <a:gd name="connsiteX934" fmla="*/ 293482 w 2918007"/>
                  <a:gd name="connsiteY934" fmla="*/ 979599 h 2013279"/>
                  <a:gd name="connsiteX935" fmla="*/ 295756 w 2918007"/>
                  <a:gd name="connsiteY935" fmla="*/ 976502 h 2013279"/>
                  <a:gd name="connsiteX936" fmla="*/ 301582 w 2918007"/>
                  <a:gd name="connsiteY936" fmla="*/ 968665 h 2013279"/>
                  <a:gd name="connsiteX937" fmla="*/ 309550 w 2918007"/>
                  <a:gd name="connsiteY937" fmla="*/ 958850 h 2013279"/>
                  <a:gd name="connsiteX938" fmla="*/ 332082 w 2918007"/>
                  <a:gd name="connsiteY938" fmla="*/ 932082 h 2013279"/>
                  <a:gd name="connsiteX939" fmla="*/ 346426 w 2918007"/>
                  <a:gd name="connsiteY939" fmla="*/ 917634 h 2013279"/>
                  <a:gd name="connsiteX940" fmla="*/ 372904 w 2918007"/>
                  <a:gd name="connsiteY940" fmla="*/ 893852 h 2013279"/>
                  <a:gd name="connsiteX941" fmla="*/ 405397 w 2918007"/>
                  <a:gd name="connsiteY941" fmla="*/ 872486 h 2013279"/>
                  <a:gd name="connsiteX942" fmla="*/ 427939 w 2918007"/>
                  <a:gd name="connsiteY942" fmla="*/ 867486 h 2013279"/>
                  <a:gd name="connsiteX943" fmla="*/ 1029718 w 2918007"/>
                  <a:gd name="connsiteY943" fmla="*/ 808954 h 2013279"/>
                  <a:gd name="connsiteX944" fmla="*/ 1035096 w 2918007"/>
                  <a:gd name="connsiteY944" fmla="*/ 843471 h 2013279"/>
                  <a:gd name="connsiteX945" fmla="*/ 1032706 w 2918007"/>
                  <a:gd name="connsiteY945" fmla="*/ 812505 h 2013279"/>
                  <a:gd name="connsiteX946" fmla="*/ 440882 w 2918007"/>
                  <a:gd name="connsiteY946" fmla="*/ 804070 h 2013279"/>
                  <a:gd name="connsiteX947" fmla="*/ 432492 w 2918007"/>
                  <a:gd name="connsiteY947" fmla="*/ 805015 h 2013279"/>
                  <a:gd name="connsiteX948" fmla="*/ 430154 w 2918007"/>
                  <a:gd name="connsiteY948" fmla="*/ 805492 h 2013279"/>
                  <a:gd name="connsiteX949" fmla="*/ 426580 w 2918007"/>
                  <a:gd name="connsiteY949" fmla="*/ 805965 h 2013279"/>
                  <a:gd name="connsiteX950" fmla="*/ 423037 w 2918007"/>
                  <a:gd name="connsiteY950" fmla="*/ 806941 h 2013279"/>
                  <a:gd name="connsiteX951" fmla="*/ 411465 w 2918007"/>
                  <a:gd name="connsiteY951" fmla="*/ 809297 h 2013279"/>
                  <a:gd name="connsiteX952" fmla="*/ 401232 w 2918007"/>
                  <a:gd name="connsiteY952" fmla="*/ 812945 h 2013279"/>
                  <a:gd name="connsiteX953" fmla="*/ 393496 w 2918007"/>
                  <a:gd name="connsiteY953" fmla="*/ 815075 h 2013279"/>
                  <a:gd name="connsiteX954" fmla="*/ 390663 w 2918007"/>
                  <a:gd name="connsiteY954" fmla="*/ 816713 h 2013279"/>
                  <a:gd name="connsiteX955" fmla="*/ 384018 w 2918007"/>
                  <a:gd name="connsiteY955" fmla="*/ 819082 h 2013279"/>
                  <a:gd name="connsiteX956" fmla="*/ 356367 w 2918007"/>
                  <a:gd name="connsiteY956" fmla="*/ 836538 h 2013279"/>
                  <a:gd name="connsiteX957" fmla="*/ 390663 w 2918007"/>
                  <a:gd name="connsiteY957" fmla="*/ 816713 h 2013279"/>
                  <a:gd name="connsiteX958" fmla="*/ 401232 w 2918007"/>
                  <a:gd name="connsiteY958" fmla="*/ 812945 h 2013279"/>
                  <a:gd name="connsiteX959" fmla="*/ 423037 w 2918007"/>
                  <a:gd name="connsiteY959" fmla="*/ 806941 h 2013279"/>
                  <a:gd name="connsiteX960" fmla="*/ 430154 w 2918007"/>
                  <a:gd name="connsiteY960" fmla="*/ 805492 h 2013279"/>
                  <a:gd name="connsiteX961" fmla="*/ 1018311 w 2918007"/>
                  <a:gd name="connsiteY961" fmla="*/ 795397 h 2013279"/>
                  <a:gd name="connsiteX962" fmla="*/ 1003631 w 2918007"/>
                  <a:gd name="connsiteY962" fmla="*/ 795508 h 2013279"/>
                  <a:gd name="connsiteX963" fmla="*/ 979620 w 2918007"/>
                  <a:gd name="connsiteY963" fmla="*/ 814537 h 2013279"/>
                  <a:gd name="connsiteX964" fmla="*/ 942635 w 2918007"/>
                  <a:gd name="connsiteY964" fmla="*/ 1236898 h 2013279"/>
                  <a:gd name="connsiteX965" fmla="*/ 951002 w 2918007"/>
                  <a:gd name="connsiteY965" fmla="*/ 1242332 h 2013279"/>
                  <a:gd name="connsiteX966" fmla="*/ 953670 w 2918007"/>
                  <a:gd name="connsiteY966" fmla="*/ 1243588 h 2013279"/>
                  <a:gd name="connsiteX967" fmla="*/ 957343 w 2918007"/>
                  <a:gd name="connsiteY967" fmla="*/ 1245816 h 2013279"/>
                  <a:gd name="connsiteX968" fmla="*/ 961782 w 2918007"/>
                  <a:gd name="connsiteY968" fmla="*/ 1247407 h 2013279"/>
                  <a:gd name="connsiteX969" fmla="*/ 974979 w 2918007"/>
                  <a:gd name="connsiteY969" fmla="*/ 1253619 h 2013279"/>
                  <a:gd name="connsiteX970" fmla="*/ 989111 w 2918007"/>
                  <a:gd name="connsiteY970" fmla="*/ 1257203 h 2013279"/>
                  <a:gd name="connsiteX971" fmla="*/ 998806 w 2918007"/>
                  <a:gd name="connsiteY971" fmla="*/ 1260679 h 2013279"/>
                  <a:gd name="connsiteX972" fmla="*/ 1003707 w 2918007"/>
                  <a:gd name="connsiteY972" fmla="*/ 1260906 h 2013279"/>
                  <a:gd name="connsiteX973" fmla="*/ 1012885 w 2918007"/>
                  <a:gd name="connsiteY973" fmla="*/ 1263233 h 2013279"/>
                  <a:gd name="connsiteX974" fmla="*/ 1063037 w 2918007"/>
                  <a:gd name="connsiteY974" fmla="*/ 1263651 h 2013279"/>
                  <a:gd name="connsiteX975" fmla="*/ 1063037 w 2918007"/>
                  <a:gd name="connsiteY975" fmla="*/ 1263651 h 2013279"/>
                  <a:gd name="connsiteX976" fmla="*/ 1003707 w 2918007"/>
                  <a:gd name="connsiteY976" fmla="*/ 1260906 h 2013279"/>
                  <a:gd name="connsiteX977" fmla="*/ 989111 w 2918007"/>
                  <a:gd name="connsiteY977" fmla="*/ 1257203 h 2013279"/>
                  <a:gd name="connsiteX978" fmla="*/ 961782 w 2918007"/>
                  <a:gd name="connsiteY978" fmla="*/ 1247407 h 2013279"/>
                  <a:gd name="connsiteX979" fmla="*/ 953670 w 2918007"/>
                  <a:gd name="connsiteY979" fmla="*/ 1243588 h 2013279"/>
                  <a:gd name="connsiteX980" fmla="*/ 942636 w 2918007"/>
                  <a:gd name="connsiteY980" fmla="*/ 1236898 h 2013279"/>
                  <a:gd name="connsiteX981" fmla="*/ 979620 w 2918007"/>
                  <a:gd name="connsiteY981" fmla="*/ 814537 h 2013279"/>
                  <a:gd name="connsiteX982" fmla="*/ 1003631 w 2918007"/>
                  <a:gd name="connsiteY982" fmla="*/ 795508 h 2013279"/>
                  <a:gd name="connsiteX983" fmla="*/ 681281 w 2918007"/>
                  <a:gd name="connsiteY983" fmla="*/ 791168 h 2013279"/>
                  <a:gd name="connsiteX984" fmla="*/ 681716 w 2918007"/>
                  <a:gd name="connsiteY984" fmla="*/ 836578 h 2013279"/>
                  <a:gd name="connsiteX985" fmla="*/ 680484 w 2918007"/>
                  <a:gd name="connsiteY985" fmla="*/ 851072 h 2013279"/>
                  <a:gd name="connsiteX986" fmla="*/ 676095 w 2918007"/>
                  <a:gd name="connsiteY986" fmla="*/ 884761 h 2013279"/>
                  <a:gd name="connsiteX987" fmla="*/ 670861 w 2918007"/>
                  <a:gd name="connsiteY987" fmla="*/ 900354 h 2013279"/>
                  <a:gd name="connsiteX988" fmla="*/ 658268 w 2918007"/>
                  <a:gd name="connsiteY988" fmla="*/ 923351 h 2013279"/>
                  <a:gd name="connsiteX989" fmla="*/ 640598 w 2918007"/>
                  <a:gd name="connsiteY989" fmla="*/ 938873 h 2013279"/>
                  <a:gd name="connsiteX990" fmla="*/ 636967 w 2918007"/>
                  <a:gd name="connsiteY990" fmla="*/ 940909 h 2013279"/>
                  <a:gd name="connsiteX991" fmla="*/ 610709 w 2918007"/>
                  <a:gd name="connsiteY991" fmla="*/ 943667 h 2013279"/>
                  <a:gd name="connsiteX992" fmla="*/ 635466 w 2918007"/>
                  <a:gd name="connsiteY992" fmla="*/ 941751 h 2013279"/>
                  <a:gd name="connsiteX993" fmla="*/ 636967 w 2918007"/>
                  <a:gd name="connsiteY993" fmla="*/ 940909 h 2013279"/>
                  <a:gd name="connsiteX994" fmla="*/ 638459 w 2918007"/>
                  <a:gd name="connsiteY994" fmla="*/ 940752 h 2013279"/>
                  <a:gd name="connsiteX995" fmla="*/ 640598 w 2918007"/>
                  <a:gd name="connsiteY995" fmla="*/ 938873 h 2013279"/>
                  <a:gd name="connsiteX996" fmla="*/ 653830 w 2918007"/>
                  <a:gd name="connsiteY996" fmla="*/ 931454 h 2013279"/>
                  <a:gd name="connsiteX997" fmla="*/ 658268 w 2918007"/>
                  <a:gd name="connsiteY997" fmla="*/ 923351 h 2013279"/>
                  <a:gd name="connsiteX998" fmla="*/ 665181 w 2918007"/>
                  <a:gd name="connsiteY998" fmla="*/ 917278 h 2013279"/>
                  <a:gd name="connsiteX999" fmla="*/ 670861 w 2918007"/>
                  <a:gd name="connsiteY999" fmla="*/ 900354 h 2013279"/>
                  <a:gd name="connsiteX1000" fmla="*/ 675063 w 2918007"/>
                  <a:gd name="connsiteY1000" fmla="*/ 892682 h 2013279"/>
                  <a:gd name="connsiteX1001" fmla="*/ 676095 w 2918007"/>
                  <a:gd name="connsiteY1001" fmla="*/ 884761 h 2013279"/>
                  <a:gd name="connsiteX1002" fmla="*/ 678137 w 2918007"/>
                  <a:gd name="connsiteY1002" fmla="*/ 878674 h 2013279"/>
                  <a:gd name="connsiteX1003" fmla="*/ 680484 w 2918007"/>
                  <a:gd name="connsiteY1003" fmla="*/ 851072 h 2013279"/>
                  <a:gd name="connsiteX1004" fmla="*/ 681761 w 2918007"/>
                  <a:gd name="connsiteY1004" fmla="*/ 841271 h 2013279"/>
                  <a:gd name="connsiteX1005" fmla="*/ 681716 w 2918007"/>
                  <a:gd name="connsiteY1005" fmla="*/ 836578 h 2013279"/>
                  <a:gd name="connsiteX1006" fmla="*/ 681960 w 2918007"/>
                  <a:gd name="connsiteY1006" fmla="*/ 833706 h 2013279"/>
                  <a:gd name="connsiteX1007" fmla="*/ 2336942 w 2918007"/>
                  <a:gd name="connsiteY1007" fmla="*/ 789294 h 2013279"/>
                  <a:gd name="connsiteX1008" fmla="*/ 2336941 w 2918007"/>
                  <a:gd name="connsiteY1008" fmla="*/ 789294 h 2013279"/>
                  <a:gd name="connsiteX1009" fmla="*/ 2350662 w 2918007"/>
                  <a:gd name="connsiteY1009" fmla="*/ 794915 h 2013279"/>
                  <a:gd name="connsiteX1010" fmla="*/ 2350672 w 2918007"/>
                  <a:gd name="connsiteY1010" fmla="*/ 794945 h 2013279"/>
                  <a:gd name="connsiteX1011" fmla="*/ 2357003 w 2918007"/>
                  <a:gd name="connsiteY1011" fmla="*/ 814001 h 2013279"/>
                  <a:gd name="connsiteX1012" fmla="*/ 2357557 w 2918007"/>
                  <a:gd name="connsiteY1012" fmla="*/ 823380 h 2013279"/>
                  <a:gd name="connsiteX1013" fmla="*/ 2357968 w 2918007"/>
                  <a:gd name="connsiteY1013" fmla="*/ 841519 h 2013279"/>
                  <a:gd name="connsiteX1014" fmla="*/ 2351357 w 2918007"/>
                  <a:gd name="connsiteY1014" fmla="*/ 897183 h 2013279"/>
                  <a:gd name="connsiteX1015" fmla="*/ 2339080 w 2918007"/>
                  <a:gd name="connsiteY1015" fmla="*/ 953624 h 2013279"/>
                  <a:gd name="connsiteX1016" fmla="*/ 2332187 w 2918007"/>
                  <a:gd name="connsiteY1016" fmla="*/ 982395 h 2013279"/>
                  <a:gd name="connsiteX1017" fmla="*/ 2329248 w 2918007"/>
                  <a:gd name="connsiteY1017" fmla="*/ 992083 h 2013279"/>
                  <a:gd name="connsiteX1018" fmla="*/ 2307353 w 2918007"/>
                  <a:gd name="connsiteY1018" fmla="*/ 1055886 h 2013279"/>
                  <a:gd name="connsiteX1019" fmla="*/ 2295345 w 2918007"/>
                  <a:gd name="connsiteY1019" fmla="*/ 1085544 h 2013279"/>
                  <a:gd name="connsiteX1020" fmla="*/ 2292980 w 2918007"/>
                  <a:gd name="connsiteY1020" fmla="*/ 1091993 h 2013279"/>
                  <a:gd name="connsiteX1021" fmla="*/ 2290893 w 2918007"/>
                  <a:gd name="connsiteY1021" fmla="*/ 1097235 h 2013279"/>
                  <a:gd name="connsiteX1022" fmla="*/ 2290178 w 2918007"/>
                  <a:gd name="connsiteY1022" fmla="*/ 1099632 h 2013279"/>
                  <a:gd name="connsiteX1023" fmla="*/ 2287455 w 2918007"/>
                  <a:gd name="connsiteY1023" fmla="*/ 1107055 h 2013279"/>
                  <a:gd name="connsiteX1024" fmla="*/ 2286862 w 2918007"/>
                  <a:gd name="connsiteY1024" fmla="*/ 1110746 h 2013279"/>
                  <a:gd name="connsiteX1025" fmla="*/ 2283582 w 2918007"/>
                  <a:gd name="connsiteY1025" fmla="*/ 1121742 h 2013279"/>
                  <a:gd name="connsiteX1026" fmla="*/ 2284240 w 2918007"/>
                  <a:gd name="connsiteY1026" fmla="*/ 1127071 h 2013279"/>
                  <a:gd name="connsiteX1027" fmla="*/ 2283622 w 2918007"/>
                  <a:gd name="connsiteY1027" fmla="*/ 1130923 h 2013279"/>
                  <a:gd name="connsiteX1028" fmla="*/ 2284808 w 2918007"/>
                  <a:gd name="connsiteY1028" fmla="*/ 1131663 h 2013279"/>
                  <a:gd name="connsiteX1029" fmla="*/ 2285080 w 2918007"/>
                  <a:gd name="connsiteY1029" fmla="*/ 1133862 h 2013279"/>
                  <a:gd name="connsiteX1030" fmla="*/ 2295043 w 2918007"/>
                  <a:gd name="connsiteY1030" fmla="*/ 1138051 h 2013279"/>
                  <a:gd name="connsiteX1031" fmla="*/ 2295044 w 2918007"/>
                  <a:gd name="connsiteY1031" fmla="*/ 1138052 h 2013279"/>
                  <a:gd name="connsiteX1032" fmla="*/ 2295045 w 2918007"/>
                  <a:gd name="connsiteY1032" fmla="*/ 1138052 h 2013279"/>
                  <a:gd name="connsiteX1033" fmla="*/ 2319955 w 2918007"/>
                  <a:gd name="connsiteY1033" fmla="*/ 1138969 h 2013279"/>
                  <a:gd name="connsiteX1034" fmla="*/ 2320914 w 2918007"/>
                  <a:gd name="connsiteY1034" fmla="*/ 1139004 h 2013279"/>
                  <a:gd name="connsiteX1035" fmla="*/ 2320914 w 2918007"/>
                  <a:gd name="connsiteY1035" fmla="*/ 1139004 h 2013279"/>
                  <a:gd name="connsiteX1036" fmla="*/ 2319955 w 2918007"/>
                  <a:gd name="connsiteY1036" fmla="*/ 1138969 h 2013279"/>
                  <a:gd name="connsiteX1037" fmla="*/ 2295045 w 2918007"/>
                  <a:gd name="connsiteY1037" fmla="*/ 1138052 h 2013279"/>
                  <a:gd name="connsiteX1038" fmla="*/ 2295045 w 2918007"/>
                  <a:gd name="connsiteY1038" fmla="*/ 1138052 h 2013279"/>
                  <a:gd name="connsiteX1039" fmla="*/ 2295043 w 2918007"/>
                  <a:gd name="connsiteY1039" fmla="*/ 1138051 h 2013279"/>
                  <a:gd name="connsiteX1040" fmla="*/ 2284808 w 2918007"/>
                  <a:gd name="connsiteY1040" fmla="*/ 1131663 h 2013279"/>
                  <a:gd name="connsiteX1041" fmla="*/ 2284240 w 2918007"/>
                  <a:gd name="connsiteY1041" fmla="*/ 1127071 h 2013279"/>
                  <a:gd name="connsiteX1042" fmla="*/ 2286862 w 2918007"/>
                  <a:gd name="connsiteY1042" fmla="*/ 1110746 h 2013279"/>
                  <a:gd name="connsiteX1043" fmla="*/ 2290178 w 2918007"/>
                  <a:gd name="connsiteY1043" fmla="*/ 1099632 h 2013279"/>
                  <a:gd name="connsiteX1044" fmla="*/ 2292980 w 2918007"/>
                  <a:gd name="connsiteY1044" fmla="*/ 1091993 h 2013279"/>
                  <a:gd name="connsiteX1045" fmla="*/ 2307354 w 2918007"/>
                  <a:gd name="connsiteY1045" fmla="*/ 1055886 h 2013279"/>
                  <a:gd name="connsiteX1046" fmla="*/ 2321342 w 2918007"/>
                  <a:gd name="connsiteY1046" fmla="*/ 1018143 h 2013279"/>
                  <a:gd name="connsiteX1047" fmla="*/ 2329248 w 2918007"/>
                  <a:gd name="connsiteY1047" fmla="*/ 992083 h 2013279"/>
                  <a:gd name="connsiteX1048" fmla="*/ 2331296 w 2918007"/>
                  <a:gd name="connsiteY1048" fmla="*/ 986116 h 2013279"/>
                  <a:gd name="connsiteX1049" fmla="*/ 2332187 w 2918007"/>
                  <a:gd name="connsiteY1049" fmla="*/ 982395 h 2013279"/>
                  <a:gd name="connsiteX1050" fmla="*/ 2334428 w 2918007"/>
                  <a:gd name="connsiteY1050" fmla="*/ 975010 h 2013279"/>
                  <a:gd name="connsiteX1051" fmla="*/ 2339080 w 2918007"/>
                  <a:gd name="connsiteY1051" fmla="*/ 953624 h 2013279"/>
                  <a:gd name="connsiteX1052" fmla="*/ 2350134 w 2918007"/>
                  <a:gd name="connsiteY1052" fmla="*/ 907481 h 2013279"/>
                  <a:gd name="connsiteX1053" fmla="*/ 2351357 w 2918007"/>
                  <a:gd name="connsiteY1053" fmla="*/ 897183 h 2013279"/>
                  <a:gd name="connsiteX1054" fmla="*/ 2353816 w 2918007"/>
                  <a:gd name="connsiteY1054" fmla="*/ 885879 h 2013279"/>
                  <a:gd name="connsiteX1055" fmla="*/ 2358081 w 2918007"/>
                  <a:gd name="connsiteY1055" fmla="*/ 846534 h 2013279"/>
                  <a:gd name="connsiteX1056" fmla="*/ 2357968 w 2918007"/>
                  <a:gd name="connsiteY1056" fmla="*/ 841519 h 2013279"/>
                  <a:gd name="connsiteX1057" fmla="*/ 2358409 w 2918007"/>
                  <a:gd name="connsiteY1057" fmla="*/ 837805 h 2013279"/>
                  <a:gd name="connsiteX1058" fmla="*/ 2357557 w 2918007"/>
                  <a:gd name="connsiteY1058" fmla="*/ 823380 h 2013279"/>
                  <a:gd name="connsiteX1059" fmla="*/ 2357370 w 2918007"/>
                  <a:gd name="connsiteY1059" fmla="*/ 815104 h 2013279"/>
                  <a:gd name="connsiteX1060" fmla="*/ 2357003 w 2918007"/>
                  <a:gd name="connsiteY1060" fmla="*/ 814001 h 2013279"/>
                  <a:gd name="connsiteX1061" fmla="*/ 2356879 w 2918007"/>
                  <a:gd name="connsiteY1061" fmla="*/ 811898 h 2013279"/>
                  <a:gd name="connsiteX1062" fmla="*/ 2350672 w 2918007"/>
                  <a:gd name="connsiteY1062" fmla="*/ 794945 h 2013279"/>
                  <a:gd name="connsiteX1063" fmla="*/ 2350663 w 2918007"/>
                  <a:gd name="connsiteY1063" fmla="*/ 794915 h 2013279"/>
                  <a:gd name="connsiteX1064" fmla="*/ 2336942 w 2918007"/>
                  <a:gd name="connsiteY1064" fmla="*/ 789294 h 2013279"/>
                  <a:gd name="connsiteX1065" fmla="*/ 509987 w 2918007"/>
                  <a:gd name="connsiteY1065" fmla="*/ 779317 h 2013279"/>
                  <a:gd name="connsiteX1066" fmla="*/ 496358 w 2918007"/>
                  <a:gd name="connsiteY1066" fmla="*/ 791141 h 2013279"/>
                  <a:gd name="connsiteX1067" fmla="*/ 494856 w 2918007"/>
                  <a:gd name="connsiteY1067" fmla="*/ 798090 h 2013279"/>
                  <a:gd name="connsiteX1068" fmla="*/ 492870 w 2918007"/>
                  <a:gd name="connsiteY1068" fmla="*/ 801617 h 2013279"/>
                  <a:gd name="connsiteX1069" fmla="*/ 474255 w 2918007"/>
                  <a:gd name="connsiteY1069" fmla="*/ 811140 h 2013279"/>
                  <a:gd name="connsiteX1070" fmla="*/ 474255 w 2918007"/>
                  <a:gd name="connsiteY1070" fmla="*/ 811141 h 2013279"/>
                  <a:gd name="connsiteX1071" fmla="*/ 474255 w 2918007"/>
                  <a:gd name="connsiteY1071" fmla="*/ 811141 h 2013279"/>
                  <a:gd name="connsiteX1072" fmla="*/ 474255 w 2918007"/>
                  <a:gd name="connsiteY1072" fmla="*/ 811140 h 2013279"/>
                  <a:gd name="connsiteX1073" fmla="*/ 490580 w 2918007"/>
                  <a:gd name="connsiteY1073" fmla="*/ 805686 h 2013279"/>
                  <a:gd name="connsiteX1074" fmla="*/ 492870 w 2918007"/>
                  <a:gd name="connsiteY1074" fmla="*/ 801617 h 2013279"/>
                  <a:gd name="connsiteX1075" fmla="*/ 494246 w 2918007"/>
                  <a:gd name="connsiteY1075" fmla="*/ 800914 h 2013279"/>
                  <a:gd name="connsiteX1076" fmla="*/ 494856 w 2918007"/>
                  <a:gd name="connsiteY1076" fmla="*/ 798090 h 2013279"/>
                  <a:gd name="connsiteX1077" fmla="*/ 495925 w 2918007"/>
                  <a:gd name="connsiteY1077" fmla="*/ 796191 h 2013279"/>
                  <a:gd name="connsiteX1078" fmla="*/ 496358 w 2918007"/>
                  <a:gd name="connsiteY1078" fmla="*/ 791141 h 2013279"/>
                  <a:gd name="connsiteX1079" fmla="*/ 509987 w 2918007"/>
                  <a:gd name="connsiteY1079" fmla="*/ 779317 h 2013279"/>
                  <a:gd name="connsiteX1080" fmla="*/ 2601292 w 2918007"/>
                  <a:gd name="connsiteY1080" fmla="*/ 757855 h 2013279"/>
                  <a:gd name="connsiteX1081" fmla="*/ 2601291 w 2918007"/>
                  <a:gd name="connsiteY1081" fmla="*/ 757855 h 2013279"/>
                  <a:gd name="connsiteX1082" fmla="*/ 2606626 w 2918007"/>
                  <a:gd name="connsiteY1082" fmla="*/ 763218 h 2013279"/>
                  <a:gd name="connsiteX1083" fmla="*/ 2614322 w 2918007"/>
                  <a:gd name="connsiteY1083" fmla="*/ 775133 h 2013279"/>
                  <a:gd name="connsiteX1084" fmla="*/ 2624988 w 2918007"/>
                  <a:gd name="connsiteY1084" fmla="*/ 811007 h 2013279"/>
                  <a:gd name="connsiteX1085" fmla="*/ 2626106 w 2918007"/>
                  <a:gd name="connsiteY1085" fmla="*/ 816758 h 2013279"/>
                  <a:gd name="connsiteX1086" fmla="*/ 2627538 w 2918007"/>
                  <a:gd name="connsiteY1086" fmla="*/ 836324 h 2013279"/>
                  <a:gd name="connsiteX1087" fmla="*/ 2628988 w 2918007"/>
                  <a:gd name="connsiteY1087" fmla="*/ 873415 h 2013279"/>
                  <a:gd name="connsiteX1088" fmla="*/ 2627243 w 2918007"/>
                  <a:gd name="connsiteY1088" fmla="*/ 892919 h 2013279"/>
                  <a:gd name="connsiteX1089" fmla="*/ 2621067 w 2918007"/>
                  <a:gd name="connsiteY1089" fmla="*/ 930287 h 2013279"/>
                  <a:gd name="connsiteX1090" fmla="*/ 2620269 w 2918007"/>
                  <a:gd name="connsiteY1090" fmla="*/ 933160 h 2013279"/>
                  <a:gd name="connsiteX1091" fmla="*/ 2612234 w 2918007"/>
                  <a:gd name="connsiteY1091" fmla="*/ 948308 h 2013279"/>
                  <a:gd name="connsiteX1092" fmla="*/ 2612215 w 2918007"/>
                  <a:gd name="connsiteY1092" fmla="*/ 948342 h 2013279"/>
                  <a:gd name="connsiteX1093" fmla="*/ 2600762 w 2918007"/>
                  <a:gd name="connsiteY1093" fmla="*/ 954298 h 2013279"/>
                  <a:gd name="connsiteX1094" fmla="*/ 2600762 w 2918007"/>
                  <a:gd name="connsiteY1094" fmla="*/ 954298 h 2013279"/>
                  <a:gd name="connsiteX1095" fmla="*/ 2612216 w 2918007"/>
                  <a:gd name="connsiteY1095" fmla="*/ 948342 h 2013279"/>
                  <a:gd name="connsiteX1096" fmla="*/ 2612234 w 2918007"/>
                  <a:gd name="connsiteY1096" fmla="*/ 948308 h 2013279"/>
                  <a:gd name="connsiteX1097" fmla="*/ 2619829 w 2918007"/>
                  <a:gd name="connsiteY1097" fmla="*/ 934746 h 2013279"/>
                  <a:gd name="connsiteX1098" fmla="*/ 2620269 w 2918007"/>
                  <a:gd name="connsiteY1098" fmla="*/ 933160 h 2013279"/>
                  <a:gd name="connsiteX1099" fmla="*/ 2620738 w 2918007"/>
                  <a:gd name="connsiteY1099" fmla="*/ 932277 h 2013279"/>
                  <a:gd name="connsiteX1100" fmla="*/ 2621067 w 2918007"/>
                  <a:gd name="connsiteY1100" fmla="*/ 930287 h 2013279"/>
                  <a:gd name="connsiteX1101" fmla="*/ 2625247 w 2918007"/>
                  <a:gd name="connsiteY1101" fmla="*/ 915223 h 2013279"/>
                  <a:gd name="connsiteX1102" fmla="*/ 2627243 w 2918007"/>
                  <a:gd name="connsiteY1102" fmla="*/ 892919 h 2013279"/>
                  <a:gd name="connsiteX1103" fmla="*/ 2629271 w 2918007"/>
                  <a:gd name="connsiteY1103" fmla="*/ 880646 h 2013279"/>
                  <a:gd name="connsiteX1104" fmla="*/ 2628988 w 2918007"/>
                  <a:gd name="connsiteY1104" fmla="*/ 873415 h 2013279"/>
                  <a:gd name="connsiteX1105" fmla="*/ 2629683 w 2918007"/>
                  <a:gd name="connsiteY1105" fmla="*/ 865648 h 2013279"/>
                  <a:gd name="connsiteX1106" fmla="*/ 2627538 w 2918007"/>
                  <a:gd name="connsiteY1106" fmla="*/ 836324 h 2013279"/>
                  <a:gd name="connsiteX1107" fmla="*/ 2626940 w 2918007"/>
                  <a:gd name="connsiteY1107" fmla="*/ 821050 h 2013279"/>
                  <a:gd name="connsiteX1108" fmla="*/ 2626106 w 2918007"/>
                  <a:gd name="connsiteY1108" fmla="*/ 816758 h 2013279"/>
                  <a:gd name="connsiteX1109" fmla="*/ 2625913 w 2918007"/>
                  <a:gd name="connsiteY1109" fmla="*/ 814118 h 2013279"/>
                  <a:gd name="connsiteX1110" fmla="*/ 2624988 w 2918007"/>
                  <a:gd name="connsiteY1110" fmla="*/ 811007 h 2013279"/>
                  <a:gd name="connsiteX1111" fmla="*/ 2621881 w 2918007"/>
                  <a:gd name="connsiteY1111" fmla="*/ 795028 h 2013279"/>
                  <a:gd name="connsiteX1112" fmla="*/ 2614323 w 2918007"/>
                  <a:gd name="connsiteY1112" fmla="*/ 775133 h 2013279"/>
                  <a:gd name="connsiteX1113" fmla="*/ 2601292 w 2918007"/>
                  <a:gd name="connsiteY1113" fmla="*/ 757855 h 2013279"/>
                  <a:gd name="connsiteX1114" fmla="*/ 694841 w 2918007"/>
                  <a:gd name="connsiteY1114" fmla="*/ 739577 h 2013279"/>
                  <a:gd name="connsiteX1115" fmla="*/ 681280 w 2918007"/>
                  <a:gd name="connsiteY1115" fmla="*/ 791141 h 2013279"/>
                  <a:gd name="connsiteX1116" fmla="*/ 684767 w 2918007"/>
                  <a:gd name="connsiteY1116" fmla="*/ 753642 h 2013279"/>
                  <a:gd name="connsiteX1117" fmla="*/ 694841 w 2918007"/>
                  <a:gd name="connsiteY1117" fmla="*/ 739577 h 2013279"/>
                  <a:gd name="connsiteX1118" fmla="*/ 1893175 w 2918007"/>
                  <a:gd name="connsiteY1118" fmla="*/ 725473 h 2013279"/>
                  <a:gd name="connsiteX1119" fmla="*/ 1879630 w 2918007"/>
                  <a:gd name="connsiteY1119" fmla="*/ 731521 h 2013279"/>
                  <a:gd name="connsiteX1120" fmla="*/ 1875135 w 2918007"/>
                  <a:gd name="connsiteY1120" fmla="*/ 734806 h 2013279"/>
                  <a:gd name="connsiteX1121" fmla="*/ 1893182 w 2918007"/>
                  <a:gd name="connsiteY1121" fmla="*/ 725470 h 2013279"/>
                  <a:gd name="connsiteX1122" fmla="*/ 1893182 w 2918007"/>
                  <a:gd name="connsiteY1122" fmla="*/ 725470 h 2013279"/>
                  <a:gd name="connsiteX1123" fmla="*/ 1900931 w 2918007"/>
                  <a:gd name="connsiteY1123" fmla="*/ 726618 h 2013279"/>
                  <a:gd name="connsiteX1124" fmla="*/ 1901143 w 2918007"/>
                  <a:gd name="connsiteY1124" fmla="*/ 740654 h 2013279"/>
                  <a:gd name="connsiteX1125" fmla="*/ 1861693 w 2918007"/>
                  <a:gd name="connsiteY1125" fmla="*/ 814537 h 2013279"/>
                  <a:gd name="connsiteX1126" fmla="*/ 1866697 w 2918007"/>
                  <a:gd name="connsiteY1126" fmla="*/ 839451 h 2013279"/>
                  <a:gd name="connsiteX1127" fmla="*/ 1865245 w 2918007"/>
                  <a:gd name="connsiteY1127" fmla="*/ 844744 h 2013279"/>
                  <a:gd name="connsiteX1128" fmla="*/ 1860015 w 2918007"/>
                  <a:gd name="connsiteY1128" fmla="*/ 852338 h 2013279"/>
                  <a:gd name="connsiteX1129" fmla="*/ 1836817 w 2918007"/>
                  <a:gd name="connsiteY1129" fmla="*/ 861117 h 2013279"/>
                  <a:gd name="connsiteX1130" fmla="*/ 1836816 w 2918007"/>
                  <a:gd name="connsiteY1130" fmla="*/ 861117 h 2013279"/>
                  <a:gd name="connsiteX1131" fmla="*/ 1836816 w 2918007"/>
                  <a:gd name="connsiteY1131" fmla="*/ 861117 h 2013279"/>
                  <a:gd name="connsiteX1132" fmla="*/ 1836817 w 2918007"/>
                  <a:gd name="connsiteY1132" fmla="*/ 861117 h 2013279"/>
                  <a:gd name="connsiteX1133" fmla="*/ 1856685 w 2918007"/>
                  <a:gd name="connsiteY1133" fmla="*/ 857173 h 2013279"/>
                  <a:gd name="connsiteX1134" fmla="*/ 1860015 w 2918007"/>
                  <a:gd name="connsiteY1134" fmla="*/ 852338 h 2013279"/>
                  <a:gd name="connsiteX1135" fmla="*/ 1863525 w 2918007"/>
                  <a:gd name="connsiteY1135" fmla="*/ 851009 h 2013279"/>
                  <a:gd name="connsiteX1136" fmla="*/ 1865245 w 2918007"/>
                  <a:gd name="connsiteY1136" fmla="*/ 844744 h 2013279"/>
                  <a:gd name="connsiteX1137" fmla="*/ 1867193 w 2918007"/>
                  <a:gd name="connsiteY1137" fmla="*/ 841916 h 2013279"/>
                  <a:gd name="connsiteX1138" fmla="*/ 1866697 w 2918007"/>
                  <a:gd name="connsiteY1138" fmla="*/ 839451 h 2013279"/>
                  <a:gd name="connsiteX1139" fmla="*/ 1867579 w 2918007"/>
                  <a:gd name="connsiteY1139" fmla="*/ 836239 h 2013279"/>
                  <a:gd name="connsiteX1140" fmla="*/ 1861694 w 2918007"/>
                  <a:gd name="connsiteY1140" fmla="*/ 814537 h 2013279"/>
                  <a:gd name="connsiteX1141" fmla="*/ 1901144 w 2918007"/>
                  <a:gd name="connsiteY1141" fmla="*/ 740654 h 2013279"/>
                  <a:gd name="connsiteX1142" fmla="*/ 1900932 w 2918007"/>
                  <a:gd name="connsiteY1142" fmla="*/ 726618 h 2013279"/>
                  <a:gd name="connsiteX1143" fmla="*/ 1893182 w 2918007"/>
                  <a:gd name="connsiteY1143" fmla="*/ 725470 h 2013279"/>
                  <a:gd name="connsiteX1144" fmla="*/ 2497207 w 2918007"/>
                  <a:gd name="connsiteY1144" fmla="*/ 706176 h 2013279"/>
                  <a:gd name="connsiteX1145" fmla="*/ 2497206 w 2918007"/>
                  <a:gd name="connsiteY1145" fmla="*/ 706176 h 2013279"/>
                  <a:gd name="connsiteX1146" fmla="*/ 2516440 w 2918007"/>
                  <a:gd name="connsiteY1146" fmla="*/ 715281 h 2013279"/>
                  <a:gd name="connsiteX1147" fmla="*/ 2516457 w 2918007"/>
                  <a:gd name="connsiteY1147" fmla="*/ 715317 h 2013279"/>
                  <a:gd name="connsiteX1148" fmla="*/ 2528152 w 2918007"/>
                  <a:gd name="connsiteY1148" fmla="*/ 741662 h 2013279"/>
                  <a:gd name="connsiteX1149" fmla="*/ 2530663 w 2918007"/>
                  <a:gd name="connsiteY1149" fmla="*/ 754192 h 2013279"/>
                  <a:gd name="connsiteX1150" fmla="*/ 2534590 w 2918007"/>
                  <a:gd name="connsiteY1150" fmla="*/ 777499 h 2013279"/>
                  <a:gd name="connsiteX1151" fmla="*/ 2538078 w 2918007"/>
                  <a:gd name="connsiteY1151" fmla="*/ 849229 h 2013279"/>
                  <a:gd name="connsiteX1152" fmla="*/ 2537954 w 2918007"/>
                  <a:gd name="connsiteY1152" fmla="*/ 868880 h 2013279"/>
                  <a:gd name="connsiteX1153" fmla="*/ 2537516 w 2918007"/>
                  <a:gd name="connsiteY1153" fmla="*/ 886031 h 2013279"/>
                  <a:gd name="connsiteX1154" fmla="*/ 2536418 w 2918007"/>
                  <a:gd name="connsiteY1154" fmla="*/ 910429 h 2013279"/>
                  <a:gd name="connsiteX1155" fmla="*/ 2535701 w 2918007"/>
                  <a:gd name="connsiteY1155" fmla="*/ 923568 h 2013279"/>
                  <a:gd name="connsiteX1156" fmla="*/ 2534321 w 2918007"/>
                  <a:gd name="connsiteY1156" fmla="*/ 942896 h 2013279"/>
                  <a:gd name="connsiteX1157" fmla="*/ 2533802 w 2918007"/>
                  <a:gd name="connsiteY1157" fmla="*/ 949758 h 2013279"/>
                  <a:gd name="connsiteX1158" fmla="*/ 2533020 w 2918007"/>
                  <a:gd name="connsiteY1158" fmla="*/ 958530 h 2013279"/>
                  <a:gd name="connsiteX1159" fmla="*/ 2532957 w 2918007"/>
                  <a:gd name="connsiteY1159" fmla="*/ 959223 h 2013279"/>
                  <a:gd name="connsiteX1160" fmla="*/ 2526793 w 2918007"/>
                  <a:gd name="connsiteY1160" fmla="*/ 1008478 h 2013279"/>
                  <a:gd name="connsiteX1161" fmla="*/ 2526794 w 2918007"/>
                  <a:gd name="connsiteY1161" fmla="*/ 1008477 h 2013279"/>
                  <a:gd name="connsiteX1162" fmla="*/ 2519474 w 2918007"/>
                  <a:gd name="connsiteY1162" fmla="*/ 996318 h 2013279"/>
                  <a:gd name="connsiteX1163" fmla="*/ 2532958 w 2918007"/>
                  <a:gd name="connsiteY1163" fmla="*/ 959223 h 2013279"/>
                  <a:gd name="connsiteX1164" fmla="*/ 2533020 w 2918007"/>
                  <a:gd name="connsiteY1164" fmla="*/ 958530 h 2013279"/>
                  <a:gd name="connsiteX1165" fmla="*/ 2533738 w 2918007"/>
                  <a:gd name="connsiteY1165" fmla="*/ 950607 h 2013279"/>
                  <a:gd name="connsiteX1166" fmla="*/ 2533802 w 2918007"/>
                  <a:gd name="connsiteY1166" fmla="*/ 949758 h 2013279"/>
                  <a:gd name="connsiteX1167" fmla="*/ 2533950 w 2918007"/>
                  <a:gd name="connsiteY1167" fmla="*/ 948097 h 2013279"/>
                  <a:gd name="connsiteX1168" fmla="*/ 2534321 w 2918007"/>
                  <a:gd name="connsiteY1168" fmla="*/ 942896 h 2013279"/>
                  <a:gd name="connsiteX1169" fmla="*/ 2535486 w 2918007"/>
                  <a:gd name="connsiteY1169" fmla="*/ 927504 h 2013279"/>
                  <a:gd name="connsiteX1170" fmla="*/ 2535701 w 2918007"/>
                  <a:gd name="connsiteY1170" fmla="*/ 923568 h 2013279"/>
                  <a:gd name="connsiteX1171" fmla="*/ 2536040 w 2918007"/>
                  <a:gd name="connsiteY1171" fmla="*/ 918818 h 2013279"/>
                  <a:gd name="connsiteX1172" fmla="*/ 2536418 w 2918007"/>
                  <a:gd name="connsiteY1172" fmla="*/ 910429 h 2013279"/>
                  <a:gd name="connsiteX1173" fmla="*/ 2537312 w 2918007"/>
                  <a:gd name="connsiteY1173" fmla="*/ 894032 h 2013279"/>
                  <a:gd name="connsiteX1174" fmla="*/ 2537516 w 2918007"/>
                  <a:gd name="connsiteY1174" fmla="*/ 886031 h 2013279"/>
                  <a:gd name="connsiteX1175" fmla="*/ 2537899 w 2918007"/>
                  <a:gd name="connsiteY1175" fmla="*/ 877534 h 2013279"/>
                  <a:gd name="connsiteX1176" fmla="*/ 2537954 w 2918007"/>
                  <a:gd name="connsiteY1176" fmla="*/ 868880 h 2013279"/>
                  <a:gd name="connsiteX1177" fmla="*/ 2538325 w 2918007"/>
                  <a:gd name="connsiteY1177" fmla="*/ 854310 h 2013279"/>
                  <a:gd name="connsiteX1178" fmla="*/ 2538078 w 2918007"/>
                  <a:gd name="connsiteY1178" fmla="*/ 849229 h 2013279"/>
                  <a:gd name="connsiteX1179" fmla="*/ 2538198 w 2918007"/>
                  <a:gd name="connsiteY1179" fmla="*/ 830391 h 2013279"/>
                  <a:gd name="connsiteX1180" fmla="*/ 2535607 w 2918007"/>
                  <a:gd name="connsiteY1180" fmla="*/ 783536 h 2013279"/>
                  <a:gd name="connsiteX1181" fmla="*/ 2534590 w 2918007"/>
                  <a:gd name="connsiteY1181" fmla="*/ 777499 h 2013279"/>
                  <a:gd name="connsiteX1182" fmla="*/ 2534351 w 2918007"/>
                  <a:gd name="connsiteY1182" fmla="*/ 772588 h 2013279"/>
                  <a:gd name="connsiteX1183" fmla="*/ 2530663 w 2918007"/>
                  <a:gd name="connsiteY1183" fmla="*/ 754192 h 2013279"/>
                  <a:gd name="connsiteX1184" fmla="*/ 2528798 w 2918007"/>
                  <a:gd name="connsiteY1184" fmla="*/ 743117 h 2013279"/>
                  <a:gd name="connsiteX1185" fmla="*/ 2528152 w 2918007"/>
                  <a:gd name="connsiteY1185" fmla="*/ 741662 h 2013279"/>
                  <a:gd name="connsiteX1186" fmla="*/ 2527583 w 2918007"/>
                  <a:gd name="connsiteY1186" fmla="*/ 738823 h 2013279"/>
                  <a:gd name="connsiteX1187" fmla="*/ 2516457 w 2918007"/>
                  <a:gd name="connsiteY1187" fmla="*/ 715317 h 2013279"/>
                  <a:gd name="connsiteX1188" fmla="*/ 2516441 w 2918007"/>
                  <a:gd name="connsiteY1188" fmla="*/ 715281 h 2013279"/>
                  <a:gd name="connsiteX1189" fmla="*/ 2497207 w 2918007"/>
                  <a:gd name="connsiteY1189" fmla="*/ 706176 h 2013279"/>
                  <a:gd name="connsiteX1190" fmla="*/ 1827791 w 2918007"/>
                  <a:gd name="connsiteY1190" fmla="*/ 682164 h 2013279"/>
                  <a:gd name="connsiteX1191" fmla="*/ 1764388 w 2918007"/>
                  <a:gd name="connsiteY1191" fmla="*/ 707022 h 2013279"/>
                  <a:gd name="connsiteX1192" fmla="*/ 1764375 w 2918007"/>
                  <a:gd name="connsiteY1192" fmla="*/ 707035 h 2013279"/>
                  <a:gd name="connsiteX1193" fmla="*/ 1730853 w 2918007"/>
                  <a:gd name="connsiteY1193" fmla="*/ 736298 h 2013279"/>
                  <a:gd name="connsiteX1194" fmla="*/ 1725215 w 2918007"/>
                  <a:gd name="connsiteY1194" fmla="*/ 743944 h 2013279"/>
                  <a:gd name="connsiteX1195" fmla="*/ 1721847 w 2918007"/>
                  <a:gd name="connsiteY1195" fmla="*/ 747119 h 2013279"/>
                  <a:gd name="connsiteX1196" fmla="*/ 1715744 w 2918007"/>
                  <a:gd name="connsiteY1196" fmla="*/ 756791 h 2013279"/>
                  <a:gd name="connsiteX1197" fmla="*/ 1706540 w 2918007"/>
                  <a:gd name="connsiteY1197" fmla="*/ 769274 h 2013279"/>
                  <a:gd name="connsiteX1198" fmla="*/ 1697088 w 2918007"/>
                  <a:gd name="connsiteY1198" fmla="*/ 786356 h 2013279"/>
                  <a:gd name="connsiteX1199" fmla="*/ 1694214 w 2918007"/>
                  <a:gd name="connsiteY1199" fmla="*/ 790910 h 2013279"/>
                  <a:gd name="connsiteX1200" fmla="*/ 1675539 w 2918007"/>
                  <a:gd name="connsiteY1200" fmla="*/ 826851 h 2013279"/>
                  <a:gd name="connsiteX1201" fmla="*/ 1621912 w 2918007"/>
                  <a:gd name="connsiteY1201" fmla="*/ 1018329 h 2013279"/>
                  <a:gd name="connsiteX1202" fmla="*/ 1649525 w 2918007"/>
                  <a:gd name="connsiteY1202" fmla="*/ 1035732 h 2013279"/>
                  <a:gd name="connsiteX1203" fmla="*/ 1649526 w 2918007"/>
                  <a:gd name="connsiteY1203" fmla="*/ 1035732 h 2013279"/>
                  <a:gd name="connsiteX1204" fmla="*/ 1635940 w 2918007"/>
                  <a:gd name="connsiteY1204" fmla="*/ 1032279 h 2013279"/>
                  <a:gd name="connsiteX1205" fmla="*/ 1621913 w 2918007"/>
                  <a:gd name="connsiteY1205" fmla="*/ 1018329 h 2013279"/>
                  <a:gd name="connsiteX1206" fmla="*/ 1675540 w 2918007"/>
                  <a:gd name="connsiteY1206" fmla="*/ 826851 h 2013279"/>
                  <a:gd name="connsiteX1207" fmla="*/ 1688939 w 2918007"/>
                  <a:gd name="connsiteY1207" fmla="*/ 801082 h 2013279"/>
                  <a:gd name="connsiteX1208" fmla="*/ 1697088 w 2918007"/>
                  <a:gd name="connsiteY1208" fmla="*/ 786356 h 2013279"/>
                  <a:gd name="connsiteX1209" fmla="*/ 1715744 w 2918007"/>
                  <a:gd name="connsiteY1209" fmla="*/ 756791 h 2013279"/>
                  <a:gd name="connsiteX1210" fmla="*/ 1725215 w 2918007"/>
                  <a:gd name="connsiteY1210" fmla="*/ 743944 h 2013279"/>
                  <a:gd name="connsiteX1211" fmla="*/ 1764375 w 2918007"/>
                  <a:gd name="connsiteY1211" fmla="*/ 707035 h 2013279"/>
                  <a:gd name="connsiteX1212" fmla="*/ 1764389 w 2918007"/>
                  <a:gd name="connsiteY1212" fmla="*/ 707022 h 2013279"/>
                  <a:gd name="connsiteX1213" fmla="*/ 1827792 w 2918007"/>
                  <a:gd name="connsiteY1213" fmla="*/ 682164 h 2013279"/>
                  <a:gd name="connsiteX1214" fmla="*/ 904630 w 2918007"/>
                  <a:gd name="connsiteY1214" fmla="*/ 655795 h 2013279"/>
                  <a:gd name="connsiteX1215" fmla="*/ 904630 w 2918007"/>
                  <a:gd name="connsiteY1215" fmla="*/ 655795 h 2013279"/>
                  <a:gd name="connsiteX1216" fmla="*/ 926583 w 2918007"/>
                  <a:gd name="connsiteY1216" fmla="*/ 658258 h 2013279"/>
                  <a:gd name="connsiteX1217" fmla="*/ 929404 w 2918007"/>
                  <a:gd name="connsiteY1217" fmla="*/ 658574 h 2013279"/>
                  <a:gd name="connsiteX1218" fmla="*/ 929404 w 2918007"/>
                  <a:gd name="connsiteY1218" fmla="*/ 658574 h 2013279"/>
                  <a:gd name="connsiteX1219" fmla="*/ 929405 w 2918007"/>
                  <a:gd name="connsiteY1219" fmla="*/ 658574 h 2013279"/>
                  <a:gd name="connsiteX1220" fmla="*/ 934312 w 2918007"/>
                  <a:gd name="connsiteY1220" fmla="*/ 660700 h 2013279"/>
                  <a:gd name="connsiteX1221" fmla="*/ 961127 w 2918007"/>
                  <a:gd name="connsiteY1221" fmla="*/ 672313 h 2013279"/>
                  <a:gd name="connsiteX1222" fmla="*/ 950648 w 2918007"/>
                  <a:gd name="connsiteY1222" fmla="*/ 772670 h 2013279"/>
                  <a:gd name="connsiteX1223" fmla="*/ 883643 w 2918007"/>
                  <a:gd name="connsiteY1223" fmla="*/ 955183 h 2013279"/>
                  <a:gd name="connsiteX1224" fmla="*/ 950649 w 2918007"/>
                  <a:gd name="connsiteY1224" fmla="*/ 772670 h 2013279"/>
                  <a:gd name="connsiteX1225" fmla="*/ 961128 w 2918007"/>
                  <a:gd name="connsiteY1225" fmla="*/ 672313 h 2013279"/>
                  <a:gd name="connsiteX1226" fmla="*/ 934312 w 2918007"/>
                  <a:gd name="connsiteY1226" fmla="*/ 660700 h 2013279"/>
                  <a:gd name="connsiteX1227" fmla="*/ 929404 w 2918007"/>
                  <a:gd name="connsiteY1227" fmla="*/ 658574 h 2013279"/>
                  <a:gd name="connsiteX1228" fmla="*/ 926583 w 2918007"/>
                  <a:gd name="connsiteY1228" fmla="*/ 658258 h 2013279"/>
                  <a:gd name="connsiteX1229" fmla="*/ 747235 w 2918007"/>
                  <a:gd name="connsiteY1229" fmla="*/ 648917 h 2013279"/>
                  <a:gd name="connsiteX1230" fmla="*/ 794428 w 2918007"/>
                  <a:gd name="connsiteY1230" fmla="*/ 650062 h 2013279"/>
                  <a:gd name="connsiteX1231" fmla="*/ 794431 w 2918007"/>
                  <a:gd name="connsiteY1231" fmla="*/ 650063 h 2013279"/>
                  <a:gd name="connsiteX1232" fmla="*/ 816358 w 2918007"/>
                  <a:gd name="connsiteY1232" fmla="*/ 661873 h 2013279"/>
                  <a:gd name="connsiteX1233" fmla="*/ 819492 w 2918007"/>
                  <a:gd name="connsiteY1233" fmla="*/ 667756 h 2013279"/>
                  <a:gd name="connsiteX1234" fmla="*/ 822468 w 2918007"/>
                  <a:gd name="connsiteY1234" fmla="*/ 685939 h 2013279"/>
                  <a:gd name="connsiteX1235" fmla="*/ 821846 w 2918007"/>
                  <a:gd name="connsiteY1235" fmla="*/ 694791 h 2013279"/>
                  <a:gd name="connsiteX1236" fmla="*/ 810726 w 2918007"/>
                  <a:gd name="connsiteY1236" fmla="*/ 733262 h 2013279"/>
                  <a:gd name="connsiteX1237" fmla="*/ 810724 w 2918007"/>
                  <a:gd name="connsiteY1237" fmla="*/ 733266 h 2013279"/>
                  <a:gd name="connsiteX1238" fmla="*/ 803790 w 2918007"/>
                  <a:gd name="connsiteY1238" fmla="*/ 795065 h 2013279"/>
                  <a:gd name="connsiteX1239" fmla="*/ 799918 w 2918007"/>
                  <a:gd name="connsiteY1239" fmla="*/ 774757 h 2013279"/>
                  <a:gd name="connsiteX1240" fmla="*/ 810724 w 2918007"/>
                  <a:gd name="connsiteY1240" fmla="*/ 733266 h 2013279"/>
                  <a:gd name="connsiteX1241" fmla="*/ 810726 w 2918007"/>
                  <a:gd name="connsiteY1241" fmla="*/ 733262 h 2013279"/>
                  <a:gd name="connsiteX1242" fmla="*/ 821522 w 2918007"/>
                  <a:gd name="connsiteY1242" fmla="*/ 699401 h 2013279"/>
                  <a:gd name="connsiteX1243" fmla="*/ 821846 w 2918007"/>
                  <a:gd name="connsiteY1243" fmla="*/ 694791 h 2013279"/>
                  <a:gd name="connsiteX1244" fmla="*/ 823168 w 2918007"/>
                  <a:gd name="connsiteY1244" fmla="*/ 690216 h 2013279"/>
                  <a:gd name="connsiteX1245" fmla="*/ 822468 w 2918007"/>
                  <a:gd name="connsiteY1245" fmla="*/ 685939 h 2013279"/>
                  <a:gd name="connsiteX1246" fmla="*/ 823250 w 2918007"/>
                  <a:gd name="connsiteY1246" fmla="*/ 674813 h 2013279"/>
                  <a:gd name="connsiteX1247" fmla="*/ 819492 w 2918007"/>
                  <a:gd name="connsiteY1247" fmla="*/ 667756 h 2013279"/>
                  <a:gd name="connsiteX1248" fmla="*/ 818738 w 2918007"/>
                  <a:gd name="connsiteY1248" fmla="*/ 663155 h 2013279"/>
                  <a:gd name="connsiteX1249" fmla="*/ 816358 w 2918007"/>
                  <a:gd name="connsiteY1249" fmla="*/ 661873 h 2013279"/>
                  <a:gd name="connsiteX1250" fmla="*/ 814642 w 2918007"/>
                  <a:gd name="connsiteY1250" fmla="*/ 658651 h 2013279"/>
                  <a:gd name="connsiteX1251" fmla="*/ 794431 w 2918007"/>
                  <a:gd name="connsiteY1251" fmla="*/ 650063 h 2013279"/>
                  <a:gd name="connsiteX1252" fmla="*/ 794429 w 2918007"/>
                  <a:gd name="connsiteY1252" fmla="*/ 650062 h 2013279"/>
                  <a:gd name="connsiteX1253" fmla="*/ 747235 w 2918007"/>
                  <a:gd name="connsiteY1253" fmla="*/ 648917 h 2013279"/>
                  <a:gd name="connsiteX1254" fmla="*/ 605308 w 2918007"/>
                  <a:gd name="connsiteY1254" fmla="*/ 621442 h 2013279"/>
                  <a:gd name="connsiteX1255" fmla="*/ 623338 w 2918007"/>
                  <a:gd name="connsiteY1255" fmla="*/ 735729 h 2013279"/>
                  <a:gd name="connsiteX1256" fmla="*/ 612367 w 2918007"/>
                  <a:gd name="connsiteY1256" fmla="*/ 781432 h 2013279"/>
                  <a:gd name="connsiteX1257" fmla="*/ 611205 w 2918007"/>
                  <a:gd name="connsiteY1257" fmla="*/ 788025 h 2013279"/>
                  <a:gd name="connsiteX1258" fmla="*/ 609855 w 2918007"/>
                  <a:gd name="connsiteY1258" fmla="*/ 793844 h 2013279"/>
                  <a:gd name="connsiteX1259" fmla="*/ 609150 w 2918007"/>
                  <a:gd name="connsiteY1259" fmla="*/ 799675 h 2013279"/>
                  <a:gd name="connsiteX1260" fmla="*/ 606565 w 2918007"/>
                  <a:gd name="connsiteY1260" fmla="*/ 814334 h 2013279"/>
                  <a:gd name="connsiteX1261" fmla="*/ 606327 w 2918007"/>
                  <a:gd name="connsiteY1261" fmla="*/ 823046 h 2013279"/>
                  <a:gd name="connsiteX1262" fmla="*/ 605616 w 2918007"/>
                  <a:gd name="connsiteY1262" fmla="*/ 828929 h 2013279"/>
                  <a:gd name="connsiteX1263" fmla="*/ 606137 w 2918007"/>
                  <a:gd name="connsiteY1263" fmla="*/ 830017 h 2013279"/>
                  <a:gd name="connsiteX1264" fmla="*/ 606029 w 2918007"/>
                  <a:gd name="connsiteY1264" fmla="*/ 833973 h 2013279"/>
                  <a:gd name="connsiteX1265" fmla="*/ 610856 w 2918007"/>
                  <a:gd name="connsiteY1265" fmla="*/ 839886 h 2013279"/>
                  <a:gd name="connsiteX1266" fmla="*/ 610856 w 2918007"/>
                  <a:gd name="connsiteY1266" fmla="*/ 839886 h 2013279"/>
                  <a:gd name="connsiteX1267" fmla="*/ 606137 w 2918007"/>
                  <a:gd name="connsiteY1267" fmla="*/ 830017 h 2013279"/>
                  <a:gd name="connsiteX1268" fmla="*/ 606327 w 2918007"/>
                  <a:gd name="connsiteY1268" fmla="*/ 823046 h 2013279"/>
                  <a:gd name="connsiteX1269" fmla="*/ 609150 w 2918007"/>
                  <a:gd name="connsiteY1269" fmla="*/ 799675 h 2013279"/>
                  <a:gd name="connsiteX1270" fmla="*/ 611205 w 2918007"/>
                  <a:gd name="connsiteY1270" fmla="*/ 788025 h 2013279"/>
                  <a:gd name="connsiteX1271" fmla="*/ 623338 w 2918007"/>
                  <a:gd name="connsiteY1271" fmla="*/ 735729 h 2013279"/>
                  <a:gd name="connsiteX1272" fmla="*/ 605308 w 2918007"/>
                  <a:gd name="connsiteY1272" fmla="*/ 621442 h 2013279"/>
                  <a:gd name="connsiteX1273" fmla="*/ 2307354 w 2918007"/>
                  <a:gd name="connsiteY1273" fmla="*/ 604048 h 2013279"/>
                  <a:gd name="connsiteX1274" fmla="*/ 2323977 w 2918007"/>
                  <a:gd name="connsiteY1274" fmla="*/ 605924 h 2013279"/>
                  <a:gd name="connsiteX1275" fmla="*/ 2330777 w 2918007"/>
                  <a:gd name="connsiteY1275" fmla="*/ 607050 h 2013279"/>
                  <a:gd name="connsiteX1276" fmla="*/ 2257424 w 2918007"/>
                  <a:gd name="connsiteY1276" fmla="*/ 652611 h 2013279"/>
                  <a:gd name="connsiteX1277" fmla="*/ 2229686 w 2918007"/>
                  <a:gd name="connsiteY1277" fmla="*/ 868102 h 2013279"/>
                  <a:gd name="connsiteX1278" fmla="*/ 2233507 w 2918007"/>
                  <a:gd name="connsiteY1278" fmla="*/ 895610 h 2013279"/>
                  <a:gd name="connsiteX1279" fmla="*/ 2234832 w 2918007"/>
                  <a:gd name="connsiteY1279" fmla="*/ 901179 h 2013279"/>
                  <a:gd name="connsiteX1280" fmla="*/ 2235148 w 2918007"/>
                  <a:gd name="connsiteY1280" fmla="*/ 903215 h 2013279"/>
                  <a:gd name="connsiteX1281" fmla="*/ 2238020 w 2918007"/>
                  <a:gd name="connsiteY1281" fmla="*/ 914586 h 2013279"/>
                  <a:gd name="connsiteX1282" fmla="*/ 2238408 w 2918007"/>
                  <a:gd name="connsiteY1282" fmla="*/ 916219 h 2013279"/>
                  <a:gd name="connsiteX1283" fmla="*/ 2241215 w 2918007"/>
                  <a:gd name="connsiteY1283" fmla="*/ 939271 h 2013279"/>
                  <a:gd name="connsiteX1284" fmla="*/ 2229687 w 2918007"/>
                  <a:gd name="connsiteY1284" fmla="*/ 943215 h 2013279"/>
                  <a:gd name="connsiteX1285" fmla="*/ 2229687 w 2918007"/>
                  <a:gd name="connsiteY1285" fmla="*/ 943215 h 2013279"/>
                  <a:gd name="connsiteX1286" fmla="*/ 2241014 w 2918007"/>
                  <a:gd name="connsiteY1286" fmla="*/ 926438 h 2013279"/>
                  <a:gd name="connsiteX1287" fmla="*/ 2238020 w 2918007"/>
                  <a:gd name="connsiteY1287" fmla="*/ 914586 h 2013279"/>
                  <a:gd name="connsiteX1288" fmla="*/ 2234832 w 2918007"/>
                  <a:gd name="connsiteY1288" fmla="*/ 901179 h 2013279"/>
                  <a:gd name="connsiteX1289" fmla="*/ 2229687 w 2918007"/>
                  <a:gd name="connsiteY1289" fmla="*/ 868102 h 2013279"/>
                  <a:gd name="connsiteX1290" fmla="*/ 2257425 w 2918007"/>
                  <a:gd name="connsiteY1290" fmla="*/ 652611 h 2013279"/>
                  <a:gd name="connsiteX1291" fmla="*/ 2330778 w 2918007"/>
                  <a:gd name="connsiteY1291" fmla="*/ 607050 h 2013279"/>
                  <a:gd name="connsiteX1292" fmla="*/ 2307354 w 2918007"/>
                  <a:gd name="connsiteY1292" fmla="*/ 604048 h 2013279"/>
                  <a:gd name="connsiteX1293" fmla="*/ 726277 w 2918007"/>
                  <a:gd name="connsiteY1293" fmla="*/ 595968 h 2013279"/>
                  <a:gd name="connsiteX1294" fmla="*/ 722665 w 2918007"/>
                  <a:gd name="connsiteY1294" fmla="*/ 600691 h 2013279"/>
                  <a:gd name="connsiteX1295" fmla="*/ 722662 w 2918007"/>
                  <a:gd name="connsiteY1295" fmla="*/ 600695 h 2013279"/>
                  <a:gd name="connsiteX1296" fmla="*/ 711337 w 2918007"/>
                  <a:gd name="connsiteY1296" fmla="*/ 613602 h 2013279"/>
                  <a:gd name="connsiteX1297" fmla="*/ 683745 w 2918007"/>
                  <a:gd name="connsiteY1297" fmla="*/ 637835 h 2013279"/>
                  <a:gd name="connsiteX1298" fmla="*/ 706683 w 2918007"/>
                  <a:gd name="connsiteY1298" fmla="*/ 618906 h 2013279"/>
                  <a:gd name="connsiteX1299" fmla="*/ 711337 w 2918007"/>
                  <a:gd name="connsiteY1299" fmla="*/ 613602 h 2013279"/>
                  <a:gd name="connsiteX1300" fmla="*/ 713102 w 2918007"/>
                  <a:gd name="connsiteY1300" fmla="*/ 612053 h 2013279"/>
                  <a:gd name="connsiteX1301" fmla="*/ 722662 w 2918007"/>
                  <a:gd name="connsiteY1301" fmla="*/ 600695 h 2013279"/>
                  <a:gd name="connsiteX1302" fmla="*/ 722666 w 2918007"/>
                  <a:gd name="connsiteY1302" fmla="*/ 600691 h 2013279"/>
                  <a:gd name="connsiteX1303" fmla="*/ 1932811 w 2918007"/>
                  <a:gd name="connsiteY1303" fmla="*/ 591889 h 2013279"/>
                  <a:gd name="connsiteX1304" fmla="*/ 1873405 w 2918007"/>
                  <a:gd name="connsiteY1304" fmla="*/ 632909 h 2013279"/>
                  <a:gd name="connsiteX1305" fmla="*/ 1859953 w 2918007"/>
                  <a:gd name="connsiteY1305" fmla="*/ 663548 h 2013279"/>
                  <a:gd name="connsiteX1306" fmla="*/ 1855690 w 2918007"/>
                  <a:gd name="connsiteY1306" fmla="*/ 669208 h 2013279"/>
                  <a:gd name="connsiteX1307" fmla="*/ 1845833 w 2918007"/>
                  <a:gd name="connsiteY1307" fmla="*/ 678556 h 2013279"/>
                  <a:gd name="connsiteX1308" fmla="*/ 1842261 w 2918007"/>
                  <a:gd name="connsiteY1308" fmla="*/ 680770 h 2013279"/>
                  <a:gd name="connsiteX1309" fmla="*/ 1832405 w 2918007"/>
                  <a:gd name="connsiteY1309" fmla="*/ 683039 h 2013279"/>
                  <a:gd name="connsiteX1310" fmla="*/ 1832405 w 2918007"/>
                  <a:gd name="connsiteY1310" fmla="*/ 683039 h 2013279"/>
                  <a:gd name="connsiteX1311" fmla="*/ 1840571 w 2918007"/>
                  <a:gd name="connsiteY1311" fmla="*/ 681818 h 2013279"/>
                  <a:gd name="connsiteX1312" fmla="*/ 1842261 w 2918007"/>
                  <a:gd name="connsiteY1312" fmla="*/ 680770 h 2013279"/>
                  <a:gd name="connsiteX1313" fmla="*/ 1843895 w 2918007"/>
                  <a:gd name="connsiteY1313" fmla="*/ 680394 h 2013279"/>
                  <a:gd name="connsiteX1314" fmla="*/ 1845833 w 2918007"/>
                  <a:gd name="connsiteY1314" fmla="*/ 678556 h 2013279"/>
                  <a:gd name="connsiteX1315" fmla="*/ 1851118 w 2918007"/>
                  <a:gd name="connsiteY1315" fmla="*/ 675279 h 2013279"/>
                  <a:gd name="connsiteX1316" fmla="*/ 1855690 w 2918007"/>
                  <a:gd name="connsiteY1316" fmla="*/ 669208 h 2013279"/>
                  <a:gd name="connsiteX1317" fmla="*/ 1858736 w 2918007"/>
                  <a:gd name="connsiteY1317" fmla="*/ 666320 h 2013279"/>
                  <a:gd name="connsiteX1318" fmla="*/ 1859953 w 2918007"/>
                  <a:gd name="connsiteY1318" fmla="*/ 663548 h 2013279"/>
                  <a:gd name="connsiteX1319" fmla="*/ 1862559 w 2918007"/>
                  <a:gd name="connsiteY1319" fmla="*/ 660089 h 2013279"/>
                  <a:gd name="connsiteX1320" fmla="*/ 1873406 w 2918007"/>
                  <a:gd name="connsiteY1320" fmla="*/ 632909 h 2013279"/>
                  <a:gd name="connsiteX1321" fmla="*/ 1897185 w 2918007"/>
                  <a:gd name="connsiteY1321" fmla="*/ 600768 h 2013279"/>
                  <a:gd name="connsiteX1322" fmla="*/ 1932811 w 2918007"/>
                  <a:gd name="connsiteY1322" fmla="*/ 591889 h 2013279"/>
                  <a:gd name="connsiteX1323" fmla="*/ 451361 w 2918007"/>
                  <a:gd name="connsiteY1323" fmla="*/ 579960 h 2013279"/>
                  <a:gd name="connsiteX1324" fmla="*/ 431422 w 2918007"/>
                  <a:gd name="connsiteY1324" fmla="*/ 581574 h 2013279"/>
                  <a:gd name="connsiteX1325" fmla="*/ 431423 w 2918007"/>
                  <a:gd name="connsiteY1325" fmla="*/ 581574 h 2013279"/>
                  <a:gd name="connsiteX1326" fmla="*/ 537889 w 2918007"/>
                  <a:gd name="connsiteY1326" fmla="*/ 574419 h 2013279"/>
                  <a:gd name="connsiteX1327" fmla="*/ 557065 w 2918007"/>
                  <a:gd name="connsiteY1327" fmla="*/ 577228 h 2013279"/>
                  <a:gd name="connsiteX1328" fmla="*/ 580806 w 2918007"/>
                  <a:gd name="connsiteY1328" fmla="*/ 595968 h 2013279"/>
                  <a:gd name="connsiteX1329" fmla="*/ 537889 w 2918007"/>
                  <a:gd name="connsiteY1329" fmla="*/ 574419 h 2013279"/>
                  <a:gd name="connsiteX1330" fmla="*/ 773740 w 2918007"/>
                  <a:gd name="connsiteY1330" fmla="*/ 569493 h 2013279"/>
                  <a:gd name="connsiteX1331" fmla="*/ 774875 w 2918007"/>
                  <a:gd name="connsiteY1331" fmla="*/ 574803 h 2013279"/>
                  <a:gd name="connsiteX1332" fmla="*/ 775099 w 2918007"/>
                  <a:gd name="connsiteY1332" fmla="*/ 578074 h 2013279"/>
                  <a:gd name="connsiteX1333" fmla="*/ 774153 w 2918007"/>
                  <a:gd name="connsiteY1333" fmla="*/ 587305 h 2013279"/>
                  <a:gd name="connsiteX1334" fmla="*/ 772800 w 2918007"/>
                  <a:gd name="connsiteY1334" fmla="*/ 591350 h 2013279"/>
                  <a:gd name="connsiteX1335" fmla="*/ 760478 w 2918007"/>
                  <a:gd name="connsiteY1335" fmla="*/ 600662 h 2013279"/>
                  <a:gd name="connsiteX1336" fmla="*/ 771949 w 2918007"/>
                  <a:gd name="connsiteY1336" fmla="*/ 593893 h 2013279"/>
                  <a:gd name="connsiteX1337" fmla="*/ 772800 w 2918007"/>
                  <a:gd name="connsiteY1337" fmla="*/ 591350 h 2013279"/>
                  <a:gd name="connsiteX1338" fmla="*/ 773817 w 2918007"/>
                  <a:gd name="connsiteY1338" fmla="*/ 590580 h 2013279"/>
                  <a:gd name="connsiteX1339" fmla="*/ 774153 w 2918007"/>
                  <a:gd name="connsiteY1339" fmla="*/ 587305 h 2013279"/>
                  <a:gd name="connsiteX1340" fmla="*/ 775463 w 2918007"/>
                  <a:gd name="connsiteY1340" fmla="*/ 583389 h 2013279"/>
                  <a:gd name="connsiteX1341" fmla="*/ 775099 w 2918007"/>
                  <a:gd name="connsiteY1341" fmla="*/ 578074 h 2013279"/>
                  <a:gd name="connsiteX1342" fmla="*/ 775252 w 2918007"/>
                  <a:gd name="connsiteY1342" fmla="*/ 576573 h 2013279"/>
                  <a:gd name="connsiteX1343" fmla="*/ 774875 w 2918007"/>
                  <a:gd name="connsiteY1343" fmla="*/ 574803 h 2013279"/>
                  <a:gd name="connsiteX1344" fmla="*/ 774801 w 2918007"/>
                  <a:gd name="connsiteY1344" fmla="*/ 573730 h 2013279"/>
                  <a:gd name="connsiteX1345" fmla="*/ 773740 w 2918007"/>
                  <a:gd name="connsiteY1345" fmla="*/ 569493 h 2013279"/>
                  <a:gd name="connsiteX1346" fmla="*/ 390953 w 2918007"/>
                  <a:gd name="connsiteY1346" fmla="*/ 527011 h 2013279"/>
                  <a:gd name="connsiteX1347" fmla="*/ 335246 w 2918007"/>
                  <a:gd name="connsiteY1347" fmla="*/ 586809 h 2013279"/>
                  <a:gd name="connsiteX1348" fmla="*/ 327799 w 2918007"/>
                  <a:gd name="connsiteY1348" fmla="*/ 599892 h 2013279"/>
                  <a:gd name="connsiteX1349" fmla="*/ 325383 w 2918007"/>
                  <a:gd name="connsiteY1349" fmla="*/ 603400 h 2013279"/>
                  <a:gd name="connsiteX1350" fmla="*/ 319755 w 2918007"/>
                  <a:gd name="connsiteY1350" fmla="*/ 614021 h 2013279"/>
                  <a:gd name="connsiteX1351" fmla="*/ 317880 w 2918007"/>
                  <a:gd name="connsiteY1351" fmla="*/ 617315 h 2013279"/>
                  <a:gd name="connsiteX1352" fmla="*/ 315820 w 2918007"/>
                  <a:gd name="connsiteY1352" fmla="*/ 621448 h 2013279"/>
                  <a:gd name="connsiteX1353" fmla="*/ 315131 w 2918007"/>
                  <a:gd name="connsiteY1353" fmla="*/ 622747 h 2013279"/>
                  <a:gd name="connsiteX1354" fmla="*/ 314090 w 2918007"/>
                  <a:gd name="connsiteY1354" fmla="*/ 624918 h 2013279"/>
                  <a:gd name="connsiteX1355" fmla="*/ 313109 w 2918007"/>
                  <a:gd name="connsiteY1355" fmla="*/ 626885 h 2013279"/>
                  <a:gd name="connsiteX1356" fmla="*/ 311437 w 2918007"/>
                  <a:gd name="connsiteY1356" fmla="*/ 630446 h 2013279"/>
                  <a:gd name="connsiteX1357" fmla="*/ 259043 w 2918007"/>
                  <a:gd name="connsiteY1357" fmla="*/ 756662 h 2013279"/>
                  <a:gd name="connsiteX1358" fmla="*/ 259012 w 2918007"/>
                  <a:gd name="connsiteY1358" fmla="*/ 756691 h 2013279"/>
                  <a:gd name="connsiteX1359" fmla="*/ 206741 w 2918007"/>
                  <a:gd name="connsiteY1359" fmla="*/ 803126 h 2013279"/>
                  <a:gd name="connsiteX1360" fmla="*/ 203351 w 2918007"/>
                  <a:gd name="connsiteY1360" fmla="*/ 807716 h 2013279"/>
                  <a:gd name="connsiteX1361" fmla="*/ 200581 w 2918007"/>
                  <a:gd name="connsiteY1361" fmla="*/ 810256 h 2013279"/>
                  <a:gd name="connsiteX1362" fmla="*/ 188925 w 2918007"/>
                  <a:gd name="connsiteY1362" fmla="*/ 827247 h 2013279"/>
                  <a:gd name="connsiteX1363" fmla="*/ 170002 w 2918007"/>
                  <a:gd name="connsiteY1363" fmla="*/ 852866 h 2013279"/>
                  <a:gd name="connsiteX1364" fmla="*/ 165453 w 2918007"/>
                  <a:gd name="connsiteY1364" fmla="*/ 861463 h 2013279"/>
                  <a:gd name="connsiteX1365" fmla="*/ 162113 w 2918007"/>
                  <a:gd name="connsiteY1365" fmla="*/ 866331 h 2013279"/>
                  <a:gd name="connsiteX1366" fmla="*/ 154938 w 2918007"/>
                  <a:gd name="connsiteY1366" fmla="*/ 881335 h 2013279"/>
                  <a:gd name="connsiteX1367" fmla="*/ 147044 w 2918007"/>
                  <a:gd name="connsiteY1367" fmla="*/ 896253 h 2013279"/>
                  <a:gd name="connsiteX1368" fmla="*/ 143176 w 2918007"/>
                  <a:gd name="connsiteY1368" fmla="*/ 905929 h 2013279"/>
                  <a:gd name="connsiteX1369" fmla="*/ 140982 w 2918007"/>
                  <a:gd name="connsiteY1369" fmla="*/ 910517 h 2013279"/>
                  <a:gd name="connsiteX1370" fmla="*/ 134529 w 2918007"/>
                  <a:gd name="connsiteY1370" fmla="*/ 928439 h 2013279"/>
                  <a:gd name="connsiteX1371" fmla="*/ 134530 w 2918007"/>
                  <a:gd name="connsiteY1371" fmla="*/ 928438 h 2013279"/>
                  <a:gd name="connsiteX1372" fmla="*/ 136088 w 2918007"/>
                  <a:gd name="connsiteY1372" fmla="*/ 923659 h 2013279"/>
                  <a:gd name="connsiteX1373" fmla="*/ 143176 w 2918007"/>
                  <a:gd name="connsiteY1373" fmla="*/ 905929 h 2013279"/>
                  <a:gd name="connsiteX1374" fmla="*/ 154938 w 2918007"/>
                  <a:gd name="connsiteY1374" fmla="*/ 881335 h 2013279"/>
                  <a:gd name="connsiteX1375" fmla="*/ 165453 w 2918007"/>
                  <a:gd name="connsiteY1375" fmla="*/ 861463 h 2013279"/>
                  <a:gd name="connsiteX1376" fmla="*/ 188925 w 2918007"/>
                  <a:gd name="connsiteY1376" fmla="*/ 827247 h 2013279"/>
                  <a:gd name="connsiteX1377" fmla="*/ 203351 w 2918007"/>
                  <a:gd name="connsiteY1377" fmla="*/ 807716 h 2013279"/>
                  <a:gd name="connsiteX1378" fmla="*/ 259012 w 2918007"/>
                  <a:gd name="connsiteY1378" fmla="*/ 756691 h 2013279"/>
                  <a:gd name="connsiteX1379" fmla="*/ 259044 w 2918007"/>
                  <a:gd name="connsiteY1379" fmla="*/ 756662 h 2013279"/>
                  <a:gd name="connsiteX1380" fmla="*/ 311438 w 2918007"/>
                  <a:gd name="connsiteY1380" fmla="*/ 630446 h 2013279"/>
                  <a:gd name="connsiteX1381" fmla="*/ 314090 w 2918007"/>
                  <a:gd name="connsiteY1381" fmla="*/ 624918 h 2013279"/>
                  <a:gd name="connsiteX1382" fmla="*/ 315820 w 2918007"/>
                  <a:gd name="connsiteY1382" fmla="*/ 621448 h 2013279"/>
                  <a:gd name="connsiteX1383" fmla="*/ 319755 w 2918007"/>
                  <a:gd name="connsiteY1383" fmla="*/ 614021 h 2013279"/>
                  <a:gd name="connsiteX1384" fmla="*/ 327799 w 2918007"/>
                  <a:gd name="connsiteY1384" fmla="*/ 599892 h 2013279"/>
                  <a:gd name="connsiteX1385" fmla="*/ 360587 w 2918007"/>
                  <a:gd name="connsiteY1385" fmla="*/ 552264 h 2013279"/>
                  <a:gd name="connsiteX1386" fmla="*/ 390953 w 2918007"/>
                  <a:gd name="connsiteY1386" fmla="*/ 527012 h 2013279"/>
                  <a:gd name="connsiteX1387" fmla="*/ 2482913 w 2918007"/>
                  <a:gd name="connsiteY1387" fmla="*/ 510050 h 2013279"/>
                  <a:gd name="connsiteX1388" fmla="*/ 2459605 w 2918007"/>
                  <a:gd name="connsiteY1388" fmla="*/ 512234 h 2013279"/>
                  <a:gd name="connsiteX1389" fmla="*/ 2415840 w 2918007"/>
                  <a:gd name="connsiteY1389" fmla="*/ 650764 h 2013279"/>
                  <a:gd name="connsiteX1390" fmla="*/ 2463303 w 2918007"/>
                  <a:gd name="connsiteY1390" fmla="*/ 846552 h 2013279"/>
                  <a:gd name="connsiteX1391" fmla="*/ 2463292 w 2918007"/>
                  <a:gd name="connsiteY1391" fmla="*/ 846603 h 2013279"/>
                  <a:gd name="connsiteX1392" fmla="*/ 2453259 w 2918007"/>
                  <a:gd name="connsiteY1392" fmla="*/ 887244 h 2013279"/>
                  <a:gd name="connsiteX1393" fmla="*/ 2450799 w 2918007"/>
                  <a:gd name="connsiteY1393" fmla="*/ 894743 h 2013279"/>
                  <a:gd name="connsiteX1394" fmla="*/ 2441577 w 2918007"/>
                  <a:gd name="connsiteY1394" fmla="*/ 915485 h 2013279"/>
                  <a:gd name="connsiteX1395" fmla="*/ 2441568 w 2918007"/>
                  <a:gd name="connsiteY1395" fmla="*/ 915503 h 2013279"/>
                  <a:gd name="connsiteX1396" fmla="*/ 2441561 w 2918007"/>
                  <a:gd name="connsiteY1396" fmla="*/ 915510 h 2013279"/>
                  <a:gd name="connsiteX1397" fmla="*/ 2433896 w 2918007"/>
                  <a:gd name="connsiteY1397" fmla="*/ 922911 h 2013279"/>
                  <a:gd name="connsiteX1398" fmla="*/ 2425684 w 2918007"/>
                  <a:gd name="connsiteY1398" fmla="*/ 924388 h 2013279"/>
                  <a:gd name="connsiteX1399" fmla="*/ 2425684 w 2918007"/>
                  <a:gd name="connsiteY1399" fmla="*/ 924388 h 2013279"/>
                  <a:gd name="connsiteX1400" fmla="*/ 2432432 w 2918007"/>
                  <a:gd name="connsiteY1400" fmla="*/ 924325 h 2013279"/>
                  <a:gd name="connsiteX1401" fmla="*/ 2433896 w 2918007"/>
                  <a:gd name="connsiteY1401" fmla="*/ 922911 h 2013279"/>
                  <a:gd name="connsiteX1402" fmla="*/ 2435257 w 2918007"/>
                  <a:gd name="connsiteY1402" fmla="*/ 922666 h 2013279"/>
                  <a:gd name="connsiteX1403" fmla="*/ 2441561 w 2918007"/>
                  <a:gd name="connsiteY1403" fmla="*/ 915510 h 2013279"/>
                  <a:gd name="connsiteX1404" fmla="*/ 2441569 w 2918007"/>
                  <a:gd name="connsiteY1404" fmla="*/ 915503 h 2013279"/>
                  <a:gd name="connsiteX1405" fmla="*/ 2441577 w 2918007"/>
                  <a:gd name="connsiteY1405" fmla="*/ 915485 h 2013279"/>
                  <a:gd name="connsiteX1406" fmla="*/ 2448529 w 2918007"/>
                  <a:gd name="connsiteY1406" fmla="*/ 901666 h 2013279"/>
                  <a:gd name="connsiteX1407" fmla="*/ 2450799 w 2918007"/>
                  <a:gd name="connsiteY1407" fmla="*/ 894743 h 2013279"/>
                  <a:gd name="connsiteX1408" fmla="*/ 2452168 w 2918007"/>
                  <a:gd name="connsiteY1408" fmla="*/ 891665 h 2013279"/>
                  <a:gd name="connsiteX1409" fmla="*/ 2453259 w 2918007"/>
                  <a:gd name="connsiteY1409" fmla="*/ 887244 h 2013279"/>
                  <a:gd name="connsiteX1410" fmla="*/ 2455865 w 2918007"/>
                  <a:gd name="connsiteY1410" fmla="*/ 879300 h 2013279"/>
                  <a:gd name="connsiteX1411" fmla="*/ 2463292 w 2918007"/>
                  <a:gd name="connsiteY1411" fmla="*/ 846603 h 2013279"/>
                  <a:gd name="connsiteX1412" fmla="*/ 2463304 w 2918007"/>
                  <a:gd name="connsiteY1412" fmla="*/ 846552 h 2013279"/>
                  <a:gd name="connsiteX1413" fmla="*/ 2415841 w 2918007"/>
                  <a:gd name="connsiteY1413" fmla="*/ 650764 h 2013279"/>
                  <a:gd name="connsiteX1414" fmla="*/ 2459606 w 2918007"/>
                  <a:gd name="connsiteY1414" fmla="*/ 512234 h 2013279"/>
                  <a:gd name="connsiteX1415" fmla="*/ 2482913 w 2918007"/>
                  <a:gd name="connsiteY1415" fmla="*/ 510050 h 2013279"/>
                  <a:gd name="connsiteX1416" fmla="*/ 924143 w 2918007"/>
                  <a:gd name="connsiteY1416" fmla="*/ 503617 h 2013279"/>
                  <a:gd name="connsiteX1417" fmla="*/ 924671 w 2918007"/>
                  <a:gd name="connsiteY1417" fmla="*/ 535113 h 2013279"/>
                  <a:gd name="connsiteX1418" fmla="*/ 922723 w 2918007"/>
                  <a:gd name="connsiteY1418" fmla="*/ 546340 h 2013279"/>
                  <a:gd name="connsiteX1419" fmla="*/ 916921 w 2918007"/>
                  <a:gd name="connsiteY1419" fmla="*/ 571367 h 2013279"/>
                  <a:gd name="connsiteX1420" fmla="*/ 912178 w 2918007"/>
                  <a:gd name="connsiteY1420" fmla="*/ 583579 h 2013279"/>
                  <a:gd name="connsiteX1421" fmla="*/ 901596 w 2918007"/>
                  <a:gd name="connsiteY1421" fmla="*/ 602588 h 2013279"/>
                  <a:gd name="connsiteX1422" fmla="*/ 891880 w 2918007"/>
                  <a:gd name="connsiteY1422" fmla="*/ 614081 h 2013279"/>
                  <a:gd name="connsiteX1423" fmla="*/ 888291 w 2918007"/>
                  <a:gd name="connsiteY1423" fmla="*/ 616775 h 2013279"/>
                  <a:gd name="connsiteX1424" fmla="*/ 872308 w 2918007"/>
                  <a:gd name="connsiteY1424" fmla="*/ 620413 h 2013279"/>
                  <a:gd name="connsiteX1425" fmla="*/ 885791 w 2918007"/>
                  <a:gd name="connsiteY1425" fmla="*/ 618650 h 2013279"/>
                  <a:gd name="connsiteX1426" fmla="*/ 888291 w 2918007"/>
                  <a:gd name="connsiteY1426" fmla="*/ 616775 h 2013279"/>
                  <a:gd name="connsiteX1427" fmla="*/ 889916 w 2918007"/>
                  <a:gd name="connsiteY1427" fmla="*/ 616405 h 2013279"/>
                  <a:gd name="connsiteX1428" fmla="*/ 891880 w 2918007"/>
                  <a:gd name="connsiteY1428" fmla="*/ 614081 h 2013279"/>
                  <a:gd name="connsiteX1429" fmla="*/ 897578 w 2918007"/>
                  <a:gd name="connsiteY1429" fmla="*/ 609805 h 2013279"/>
                  <a:gd name="connsiteX1430" fmla="*/ 901596 w 2918007"/>
                  <a:gd name="connsiteY1430" fmla="*/ 602588 h 2013279"/>
                  <a:gd name="connsiteX1431" fmla="*/ 907516 w 2918007"/>
                  <a:gd name="connsiteY1431" fmla="*/ 595584 h 2013279"/>
                  <a:gd name="connsiteX1432" fmla="*/ 912178 w 2918007"/>
                  <a:gd name="connsiteY1432" fmla="*/ 583579 h 2013279"/>
                  <a:gd name="connsiteX1433" fmla="*/ 915454 w 2918007"/>
                  <a:gd name="connsiteY1433" fmla="*/ 577696 h 2013279"/>
                  <a:gd name="connsiteX1434" fmla="*/ 916921 w 2918007"/>
                  <a:gd name="connsiteY1434" fmla="*/ 571367 h 2013279"/>
                  <a:gd name="connsiteX1435" fmla="*/ 919558 w 2918007"/>
                  <a:gd name="connsiteY1435" fmla="*/ 564576 h 2013279"/>
                  <a:gd name="connsiteX1436" fmla="*/ 922723 w 2918007"/>
                  <a:gd name="connsiteY1436" fmla="*/ 546340 h 2013279"/>
                  <a:gd name="connsiteX1437" fmla="*/ 924715 w 2918007"/>
                  <a:gd name="connsiteY1437" fmla="*/ 537745 h 2013279"/>
                  <a:gd name="connsiteX1438" fmla="*/ 924671 w 2918007"/>
                  <a:gd name="connsiteY1438" fmla="*/ 535113 h 2013279"/>
                  <a:gd name="connsiteX1439" fmla="*/ 925335 w 2918007"/>
                  <a:gd name="connsiteY1439" fmla="*/ 531284 h 2013279"/>
                  <a:gd name="connsiteX1440" fmla="*/ 1014140 w 2918007"/>
                  <a:gd name="connsiteY1440" fmla="*/ 479603 h 2013279"/>
                  <a:gd name="connsiteX1441" fmla="*/ 1014140 w 2918007"/>
                  <a:gd name="connsiteY1441" fmla="*/ 479603 h 2013279"/>
                  <a:gd name="connsiteX1442" fmla="*/ 1040596 w 2918007"/>
                  <a:gd name="connsiteY1442" fmla="*/ 497891 h 2013279"/>
                  <a:gd name="connsiteX1443" fmla="*/ 1040600 w 2918007"/>
                  <a:gd name="connsiteY1443" fmla="*/ 497903 h 2013279"/>
                  <a:gd name="connsiteX1444" fmla="*/ 1049394 w 2918007"/>
                  <a:gd name="connsiteY1444" fmla="*/ 527843 h 2013279"/>
                  <a:gd name="connsiteX1445" fmla="*/ 1050160 w 2918007"/>
                  <a:gd name="connsiteY1445" fmla="*/ 537563 h 2013279"/>
                  <a:gd name="connsiteX1446" fmla="*/ 1050268 w 2918007"/>
                  <a:gd name="connsiteY1446" fmla="*/ 557925 h 2013279"/>
                  <a:gd name="connsiteX1447" fmla="*/ 1049828 w 2918007"/>
                  <a:gd name="connsiteY1447" fmla="*/ 565554 h 2013279"/>
                  <a:gd name="connsiteX1448" fmla="*/ 1049438 w 2918007"/>
                  <a:gd name="connsiteY1448" fmla="*/ 569236 h 2013279"/>
                  <a:gd name="connsiteX1449" fmla="*/ 1048657 w 2918007"/>
                  <a:gd name="connsiteY1449" fmla="*/ 575035 h 2013279"/>
                  <a:gd name="connsiteX1450" fmla="*/ 1027083 w 2918007"/>
                  <a:gd name="connsiteY1450" fmla="*/ 680317 h 2013279"/>
                  <a:gd name="connsiteX1451" fmla="*/ 1090573 w 2918007"/>
                  <a:gd name="connsiteY1451" fmla="*/ 901964 h 2013279"/>
                  <a:gd name="connsiteX1452" fmla="*/ 1090577 w 2918007"/>
                  <a:gd name="connsiteY1452" fmla="*/ 902036 h 2013279"/>
                  <a:gd name="connsiteX1453" fmla="*/ 1093248 w 2918007"/>
                  <a:gd name="connsiteY1453" fmla="*/ 961372 h 2013279"/>
                  <a:gd name="connsiteX1454" fmla="*/ 1094078 w 2918007"/>
                  <a:gd name="connsiteY1454" fmla="*/ 966130 h 2013279"/>
                  <a:gd name="connsiteX1455" fmla="*/ 1094307 w 2918007"/>
                  <a:gd name="connsiteY1455" fmla="*/ 970326 h 2013279"/>
                  <a:gd name="connsiteX1456" fmla="*/ 1097240 w 2918007"/>
                  <a:gd name="connsiteY1456" fmla="*/ 984245 h 2013279"/>
                  <a:gd name="connsiteX1457" fmla="*/ 1101953 w 2918007"/>
                  <a:gd name="connsiteY1457" fmla="*/ 1011247 h 2013279"/>
                  <a:gd name="connsiteX1458" fmla="*/ 1104609 w 2918007"/>
                  <a:gd name="connsiteY1458" fmla="*/ 1019219 h 2013279"/>
                  <a:gd name="connsiteX1459" fmla="*/ 1106013 w 2918007"/>
                  <a:gd name="connsiteY1459" fmla="*/ 1025879 h 2013279"/>
                  <a:gd name="connsiteX1460" fmla="*/ 1110362 w 2918007"/>
                  <a:gd name="connsiteY1460" fmla="*/ 1036484 h 2013279"/>
                  <a:gd name="connsiteX1461" fmla="*/ 1115637 w 2918007"/>
                  <a:gd name="connsiteY1461" fmla="*/ 1052317 h 2013279"/>
                  <a:gd name="connsiteX1462" fmla="*/ 1120896 w 2918007"/>
                  <a:gd name="connsiteY1462" fmla="*/ 1062173 h 2013279"/>
                  <a:gd name="connsiteX1463" fmla="*/ 1124014 w 2918007"/>
                  <a:gd name="connsiteY1463" fmla="*/ 1069778 h 2013279"/>
                  <a:gd name="connsiteX1464" fmla="*/ 1128443 w 2918007"/>
                  <a:gd name="connsiteY1464" fmla="*/ 1076316 h 2013279"/>
                  <a:gd name="connsiteX1465" fmla="*/ 1133243 w 2918007"/>
                  <a:gd name="connsiteY1465" fmla="*/ 1085310 h 2013279"/>
                  <a:gd name="connsiteX1466" fmla="*/ 1137662 w 2918007"/>
                  <a:gd name="connsiteY1466" fmla="*/ 1089926 h 2013279"/>
                  <a:gd name="connsiteX1467" fmla="*/ 1146638 w 2918007"/>
                  <a:gd name="connsiteY1467" fmla="*/ 1103177 h 2013279"/>
                  <a:gd name="connsiteX1468" fmla="*/ 1172210 w 2918007"/>
                  <a:gd name="connsiteY1468" fmla="*/ 1127233 h 2013279"/>
                  <a:gd name="connsiteX1469" fmla="*/ 1174910 w 2918007"/>
                  <a:gd name="connsiteY1469" fmla="*/ 1128829 h 2013279"/>
                  <a:gd name="connsiteX1470" fmla="*/ 1176007 w 2918007"/>
                  <a:gd name="connsiteY1470" fmla="*/ 1129974 h 2013279"/>
                  <a:gd name="connsiteX1471" fmla="*/ 1179808 w 2918007"/>
                  <a:gd name="connsiteY1471" fmla="*/ 1131724 h 2013279"/>
                  <a:gd name="connsiteX1472" fmla="*/ 1199055 w 2918007"/>
                  <a:gd name="connsiteY1472" fmla="*/ 1143099 h 2013279"/>
                  <a:gd name="connsiteX1473" fmla="*/ 1210075 w 2918007"/>
                  <a:gd name="connsiteY1473" fmla="*/ 1145656 h 2013279"/>
                  <a:gd name="connsiteX1474" fmla="*/ 1221810 w 2918007"/>
                  <a:gd name="connsiteY1474" fmla="*/ 1151058 h 2013279"/>
                  <a:gd name="connsiteX1475" fmla="*/ 1249867 w 2918007"/>
                  <a:gd name="connsiteY1475" fmla="*/ 1154887 h 2013279"/>
                  <a:gd name="connsiteX1476" fmla="*/ 1249867 w 2918007"/>
                  <a:gd name="connsiteY1476" fmla="*/ 1154888 h 2013279"/>
                  <a:gd name="connsiteX1477" fmla="*/ 1249868 w 2918007"/>
                  <a:gd name="connsiteY1477" fmla="*/ 1154888 h 2013279"/>
                  <a:gd name="connsiteX1478" fmla="*/ 1249867 w 2918007"/>
                  <a:gd name="connsiteY1478" fmla="*/ 1154887 h 2013279"/>
                  <a:gd name="connsiteX1479" fmla="*/ 1210075 w 2918007"/>
                  <a:gd name="connsiteY1479" fmla="*/ 1145656 h 2013279"/>
                  <a:gd name="connsiteX1480" fmla="*/ 1179808 w 2918007"/>
                  <a:gd name="connsiteY1480" fmla="*/ 1131724 h 2013279"/>
                  <a:gd name="connsiteX1481" fmla="*/ 1174910 w 2918007"/>
                  <a:gd name="connsiteY1481" fmla="*/ 1128829 h 2013279"/>
                  <a:gd name="connsiteX1482" fmla="*/ 1137662 w 2918007"/>
                  <a:gd name="connsiteY1482" fmla="*/ 1089926 h 2013279"/>
                  <a:gd name="connsiteX1483" fmla="*/ 1128443 w 2918007"/>
                  <a:gd name="connsiteY1483" fmla="*/ 1076316 h 2013279"/>
                  <a:gd name="connsiteX1484" fmla="*/ 1120896 w 2918007"/>
                  <a:gd name="connsiteY1484" fmla="*/ 1062173 h 2013279"/>
                  <a:gd name="connsiteX1485" fmla="*/ 1110362 w 2918007"/>
                  <a:gd name="connsiteY1485" fmla="*/ 1036484 h 2013279"/>
                  <a:gd name="connsiteX1486" fmla="*/ 1104609 w 2918007"/>
                  <a:gd name="connsiteY1486" fmla="*/ 1019219 h 2013279"/>
                  <a:gd name="connsiteX1487" fmla="*/ 1097240 w 2918007"/>
                  <a:gd name="connsiteY1487" fmla="*/ 984245 h 2013279"/>
                  <a:gd name="connsiteX1488" fmla="*/ 1094078 w 2918007"/>
                  <a:gd name="connsiteY1488" fmla="*/ 966130 h 2013279"/>
                  <a:gd name="connsiteX1489" fmla="*/ 1090577 w 2918007"/>
                  <a:gd name="connsiteY1489" fmla="*/ 902036 h 2013279"/>
                  <a:gd name="connsiteX1490" fmla="*/ 1090574 w 2918007"/>
                  <a:gd name="connsiteY1490" fmla="*/ 901964 h 2013279"/>
                  <a:gd name="connsiteX1491" fmla="*/ 1027084 w 2918007"/>
                  <a:gd name="connsiteY1491" fmla="*/ 680317 h 2013279"/>
                  <a:gd name="connsiteX1492" fmla="*/ 1048658 w 2918007"/>
                  <a:gd name="connsiteY1492" fmla="*/ 575035 h 2013279"/>
                  <a:gd name="connsiteX1493" fmla="*/ 1049222 w 2918007"/>
                  <a:gd name="connsiteY1493" fmla="*/ 571263 h 2013279"/>
                  <a:gd name="connsiteX1494" fmla="*/ 1049438 w 2918007"/>
                  <a:gd name="connsiteY1494" fmla="*/ 569236 h 2013279"/>
                  <a:gd name="connsiteX1495" fmla="*/ 1049750 w 2918007"/>
                  <a:gd name="connsiteY1495" fmla="*/ 566914 h 2013279"/>
                  <a:gd name="connsiteX1496" fmla="*/ 1049828 w 2918007"/>
                  <a:gd name="connsiteY1496" fmla="*/ 565554 h 2013279"/>
                  <a:gd name="connsiteX1497" fmla="*/ 1050285 w 2918007"/>
                  <a:gd name="connsiteY1497" fmla="*/ 561249 h 2013279"/>
                  <a:gd name="connsiteX1498" fmla="*/ 1050268 w 2918007"/>
                  <a:gd name="connsiteY1498" fmla="*/ 557925 h 2013279"/>
                  <a:gd name="connsiteX1499" fmla="*/ 1050900 w 2918007"/>
                  <a:gd name="connsiteY1499" fmla="*/ 546950 h 2013279"/>
                  <a:gd name="connsiteX1500" fmla="*/ 1050160 w 2918007"/>
                  <a:gd name="connsiteY1500" fmla="*/ 537563 h 2013279"/>
                  <a:gd name="connsiteX1501" fmla="*/ 1050122 w 2918007"/>
                  <a:gd name="connsiteY1501" fmla="*/ 530320 h 2013279"/>
                  <a:gd name="connsiteX1502" fmla="*/ 1049394 w 2918007"/>
                  <a:gd name="connsiteY1502" fmla="*/ 527843 h 2013279"/>
                  <a:gd name="connsiteX1503" fmla="*/ 1048913 w 2918007"/>
                  <a:gd name="connsiteY1503" fmla="*/ 521743 h 2013279"/>
                  <a:gd name="connsiteX1504" fmla="*/ 1040600 w 2918007"/>
                  <a:gd name="connsiteY1504" fmla="*/ 497903 h 2013279"/>
                  <a:gd name="connsiteX1505" fmla="*/ 1040597 w 2918007"/>
                  <a:gd name="connsiteY1505" fmla="*/ 497891 h 2013279"/>
                  <a:gd name="connsiteX1506" fmla="*/ 1014140 w 2918007"/>
                  <a:gd name="connsiteY1506" fmla="*/ 479603 h 2013279"/>
                  <a:gd name="connsiteX1507" fmla="*/ 2005933 w 2918007"/>
                  <a:gd name="connsiteY1507" fmla="*/ 437121 h 2013279"/>
                  <a:gd name="connsiteX1508" fmla="*/ 2005933 w 2918007"/>
                  <a:gd name="connsiteY1508" fmla="*/ 437121 h 2013279"/>
                  <a:gd name="connsiteX1509" fmla="*/ 2024244 w 2918007"/>
                  <a:gd name="connsiteY1509" fmla="*/ 442561 h 2013279"/>
                  <a:gd name="connsiteX1510" fmla="*/ 2049537 w 2918007"/>
                  <a:gd name="connsiteY1510" fmla="*/ 466329 h 2013279"/>
                  <a:gd name="connsiteX1511" fmla="*/ 2069847 w 2918007"/>
                  <a:gd name="connsiteY1511" fmla="*/ 494202 h 2013279"/>
                  <a:gd name="connsiteX1512" fmla="*/ 2081254 w 2918007"/>
                  <a:gd name="connsiteY1512" fmla="*/ 512574 h 2013279"/>
                  <a:gd name="connsiteX1513" fmla="*/ 2097459 w 2918007"/>
                  <a:gd name="connsiteY1513" fmla="*/ 548567 h 2013279"/>
                  <a:gd name="connsiteX1514" fmla="*/ 2104426 w 2918007"/>
                  <a:gd name="connsiteY1514" fmla="*/ 565629 h 2013279"/>
                  <a:gd name="connsiteX1515" fmla="*/ 2113178 w 2918007"/>
                  <a:gd name="connsiteY1515" fmla="*/ 610697 h 2013279"/>
                  <a:gd name="connsiteX1516" fmla="*/ 2113186 w 2918007"/>
                  <a:gd name="connsiteY1516" fmla="*/ 610744 h 2013279"/>
                  <a:gd name="connsiteX1517" fmla="*/ 2131062 w 2918007"/>
                  <a:gd name="connsiteY1517" fmla="*/ 714180 h 2013279"/>
                  <a:gd name="connsiteX1518" fmla="*/ 2150787 w 2918007"/>
                  <a:gd name="connsiteY1518" fmla="*/ 731419 h 2013279"/>
                  <a:gd name="connsiteX1519" fmla="*/ 2101474 w 2918007"/>
                  <a:gd name="connsiteY1519" fmla="*/ 747427 h 2013279"/>
                  <a:gd name="connsiteX1520" fmla="*/ 1952921 w 2918007"/>
                  <a:gd name="connsiteY1520" fmla="*/ 907505 h 2013279"/>
                  <a:gd name="connsiteX1521" fmla="*/ 1928881 w 2918007"/>
                  <a:gd name="connsiteY1521" fmla="*/ 978925 h 2013279"/>
                  <a:gd name="connsiteX1522" fmla="*/ 2073736 w 2918007"/>
                  <a:gd name="connsiteY1522" fmla="*/ 1060196 h 2013279"/>
                  <a:gd name="connsiteX1523" fmla="*/ 2073743 w 2918007"/>
                  <a:gd name="connsiteY1523" fmla="*/ 1060198 h 2013279"/>
                  <a:gd name="connsiteX1524" fmla="*/ 2097783 w 2918007"/>
                  <a:gd name="connsiteY1524" fmla="*/ 1066644 h 2013279"/>
                  <a:gd name="connsiteX1525" fmla="*/ 2100829 w 2918007"/>
                  <a:gd name="connsiteY1525" fmla="*/ 1068805 h 2013279"/>
                  <a:gd name="connsiteX1526" fmla="*/ 2103045 w 2918007"/>
                  <a:gd name="connsiteY1526" fmla="*/ 1072843 h 2013279"/>
                  <a:gd name="connsiteX1527" fmla="*/ 2098094 w 2918007"/>
                  <a:gd name="connsiteY1527" fmla="*/ 1081062 h 2013279"/>
                  <a:gd name="connsiteX1528" fmla="*/ 2093461 w 2918007"/>
                  <a:gd name="connsiteY1528" fmla="*/ 1083592 h 2013279"/>
                  <a:gd name="connsiteX1529" fmla="*/ 2093462 w 2918007"/>
                  <a:gd name="connsiteY1529" fmla="*/ 1083592 h 2013279"/>
                  <a:gd name="connsiteX1530" fmla="*/ 2104172 w 2918007"/>
                  <a:gd name="connsiteY1530" fmla="*/ 1074895 h 2013279"/>
                  <a:gd name="connsiteX1531" fmla="*/ 2103045 w 2918007"/>
                  <a:gd name="connsiteY1531" fmla="*/ 1072843 h 2013279"/>
                  <a:gd name="connsiteX1532" fmla="*/ 2104086 w 2918007"/>
                  <a:gd name="connsiteY1532" fmla="*/ 1071116 h 2013279"/>
                  <a:gd name="connsiteX1533" fmla="*/ 2100829 w 2918007"/>
                  <a:gd name="connsiteY1533" fmla="*/ 1068805 h 2013279"/>
                  <a:gd name="connsiteX1534" fmla="*/ 2099963 w 2918007"/>
                  <a:gd name="connsiteY1534" fmla="*/ 1067228 h 2013279"/>
                  <a:gd name="connsiteX1535" fmla="*/ 2097783 w 2918007"/>
                  <a:gd name="connsiteY1535" fmla="*/ 1066644 h 2013279"/>
                  <a:gd name="connsiteX1536" fmla="*/ 2095928 w 2918007"/>
                  <a:gd name="connsiteY1536" fmla="*/ 1065327 h 2013279"/>
                  <a:gd name="connsiteX1537" fmla="*/ 2073743 w 2918007"/>
                  <a:gd name="connsiteY1537" fmla="*/ 1060198 h 2013279"/>
                  <a:gd name="connsiteX1538" fmla="*/ 2073737 w 2918007"/>
                  <a:gd name="connsiteY1538" fmla="*/ 1060196 h 2013279"/>
                  <a:gd name="connsiteX1539" fmla="*/ 1928882 w 2918007"/>
                  <a:gd name="connsiteY1539" fmla="*/ 978925 h 2013279"/>
                  <a:gd name="connsiteX1540" fmla="*/ 1952922 w 2918007"/>
                  <a:gd name="connsiteY1540" fmla="*/ 907505 h 2013279"/>
                  <a:gd name="connsiteX1541" fmla="*/ 2101475 w 2918007"/>
                  <a:gd name="connsiteY1541" fmla="*/ 747427 h 2013279"/>
                  <a:gd name="connsiteX1542" fmla="*/ 2150788 w 2918007"/>
                  <a:gd name="connsiteY1542" fmla="*/ 731419 h 2013279"/>
                  <a:gd name="connsiteX1543" fmla="*/ 2131063 w 2918007"/>
                  <a:gd name="connsiteY1543" fmla="*/ 714180 h 2013279"/>
                  <a:gd name="connsiteX1544" fmla="*/ 2113187 w 2918007"/>
                  <a:gd name="connsiteY1544" fmla="*/ 610744 h 2013279"/>
                  <a:gd name="connsiteX1545" fmla="*/ 2113178 w 2918007"/>
                  <a:gd name="connsiteY1545" fmla="*/ 610697 h 2013279"/>
                  <a:gd name="connsiteX1546" fmla="*/ 2106098 w 2918007"/>
                  <a:gd name="connsiteY1546" fmla="*/ 569726 h 2013279"/>
                  <a:gd name="connsiteX1547" fmla="*/ 2104426 w 2918007"/>
                  <a:gd name="connsiteY1547" fmla="*/ 565629 h 2013279"/>
                  <a:gd name="connsiteX1548" fmla="*/ 2103883 w 2918007"/>
                  <a:gd name="connsiteY1548" fmla="*/ 562836 h 2013279"/>
                  <a:gd name="connsiteX1549" fmla="*/ 2097459 w 2918007"/>
                  <a:gd name="connsiteY1549" fmla="*/ 548567 h 2013279"/>
                  <a:gd name="connsiteX1550" fmla="*/ 2085660 w 2918007"/>
                  <a:gd name="connsiteY1550" fmla="*/ 519670 h 2013279"/>
                  <a:gd name="connsiteX1551" fmla="*/ 2081254 w 2918007"/>
                  <a:gd name="connsiteY1551" fmla="*/ 512574 h 2013279"/>
                  <a:gd name="connsiteX1552" fmla="*/ 2078052 w 2918007"/>
                  <a:gd name="connsiteY1552" fmla="*/ 505462 h 2013279"/>
                  <a:gd name="connsiteX1553" fmla="*/ 2069847 w 2918007"/>
                  <a:gd name="connsiteY1553" fmla="*/ 494202 h 2013279"/>
                  <a:gd name="connsiteX1554" fmla="*/ 2056749 w 2918007"/>
                  <a:gd name="connsiteY1554" fmla="*/ 473106 h 2013279"/>
                  <a:gd name="connsiteX1555" fmla="*/ 2049537 w 2918007"/>
                  <a:gd name="connsiteY1555" fmla="*/ 466329 h 2013279"/>
                  <a:gd name="connsiteX1556" fmla="*/ 2042975 w 2918007"/>
                  <a:gd name="connsiteY1556" fmla="*/ 457323 h 2013279"/>
                  <a:gd name="connsiteX1557" fmla="*/ 2005933 w 2918007"/>
                  <a:gd name="connsiteY1557" fmla="*/ 437121 h 2013279"/>
                  <a:gd name="connsiteX1558" fmla="*/ 702237 w 2918007"/>
                  <a:gd name="connsiteY1558" fmla="*/ 416803 h 2013279"/>
                  <a:gd name="connsiteX1559" fmla="*/ 705907 w 2918007"/>
                  <a:gd name="connsiteY1559" fmla="*/ 417178 h 2013279"/>
                  <a:gd name="connsiteX1560" fmla="*/ 705909 w 2918007"/>
                  <a:gd name="connsiteY1560" fmla="*/ 417180 h 2013279"/>
                  <a:gd name="connsiteX1561" fmla="*/ 712474 w 2918007"/>
                  <a:gd name="connsiteY1561" fmla="*/ 422995 h 2013279"/>
                  <a:gd name="connsiteX1562" fmla="*/ 714429 w 2918007"/>
                  <a:gd name="connsiteY1562" fmla="*/ 426794 h 2013279"/>
                  <a:gd name="connsiteX1563" fmla="*/ 718821 w 2918007"/>
                  <a:gd name="connsiteY1563" fmla="*/ 441180 h 2013279"/>
                  <a:gd name="connsiteX1564" fmla="*/ 720598 w 2918007"/>
                  <a:gd name="connsiteY1564" fmla="*/ 451547 h 2013279"/>
                  <a:gd name="connsiteX1565" fmla="*/ 721049 w 2918007"/>
                  <a:gd name="connsiteY1565" fmla="*/ 457921 h 2013279"/>
                  <a:gd name="connsiteX1566" fmla="*/ 720729 w 2918007"/>
                  <a:gd name="connsiteY1566" fmla="*/ 490685 h 2013279"/>
                  <a:gd name="connsiteX1567" fmla="*/ 721528 w 2918007"/>
                  <a:gd name="connsiteY1567" fmla="*/ 464707 h 2013279"/>
                  <a:gd name="connsiteX1568" fmla="*/ 721049 w 2918007"/>
                  <a:gd name="connsiteY1568" fmla="*/ 457921 h 2013279"/>
                  <a:gd name="connsiteX1569" fmla="*/ 721083 w 2918007"/>
                  <a:gd name="connsiteY1569" fmla="*/ 454374 h 2013279"/>
                  <a:gd name="connsiteX1570" fmla="*/ 720598 w 2918007"/>
                  <a:gd name="connsiteY1570" fmla="*/ 451547 h 2013279"/>
                  <a:gd name="connsiteX1571" fmla="*/ 720181 w 2918007"/>
                  <a:gd name="connsiteY1571" fmla="*/ 445634 h 2013279"/>
                  <a:gd name="connsiteX1572" fmla="*/ 718821 w 2918007"/>
                  <a:gd name="connsiteY1572" fmla="*/ 441180 h 2013279"/>
                  <a:gd name="connsiteX1573" fmla="*/ 717317 w 2918007"/>
                  <a:gd name="connsiteY1573" fmla="*/ 432406 h 2013279"/>
                  <a:gd name="connsiteX1574" fmla="*/ 714429 w 2918007"/>
                  <a:gd name="connsiteY1574" fmla="*/ 426794 h 2013279"/>
                  <a:gd name="connsiteX1575" fmla="*/ 713564 w 2918007"/>
                  <a:gd name="connsiteY1575" fmla="*/ 423960 h 2013279"/>
                  <a:gd name="connsiteX1576" fmla="*/ 712474 w 2918007"/>
                  <a:gd name="connsiteY1576" fmla="*/ 422995 h 2013279"/>
                  <a:gd name="connsiteX1577" fmla="*/ 711551 w 2918007"/>
                  <a:gd name="connsiteY1577" fmla="*/ 421200 h 2013279"/>
                  <a:gd name="connsiteX1578" fmla="*/ 705909 w 2918007"/>
                  <a:gd name="connsiteY1578" fmla="*/ 417180 h 2013279"/>
                  <a:gd name="connsiteX1579" fmla="*/ 705907 w 2918007"/>
                  <a:gd name="connsiteY1579" fmla="*/ 417178 h 2013279"/>
                  <a:gd name="connsiteX1580" fmla="*/ 702237 w 2918007"/>
                  <a:gd name="connsiteY1580" fmla="*/ 416803 h 2013279"/>
                  <a:gd name="connsiteX1581" fmla="*/ 2390433 w 2918007"/>
                  <a:gd name="connsiteY1581" fmla="*/ 412599 h 2013279"/>
                  <a:gd name="connsiteX1582" fmla="*/ 2350501 w 2918007"/>
                  <a:gd name="connsiteY1582" fmla="*/ 422960 h 2013279"/>
                  <a:gd name="connsiteX1583" fmla="*/ 2295025 w 2918007"/>
                  <a:gd name="connsiteY1583" fmla="*/ 553486 h 2013279"/>
                  <a:gd name="connsiteX1584" fmla="*/ 2295000 w 2918007"/>
                  <a:gd name="connsiteY1584" fmla="*/ 553516 h 2013279"/>
                  <a:gd name="connsiteX1585" fmla="*/ 2275528 w 2918007"/>
                  <a:gd name="connsiteY1585" fmla="*/ 576033 h 2013279"/>
                  <a:gd name="connsiteX1586" fmla="*/ 2273410 w 2918007"/>
                  <a:gd name="connsiteY1586" fmla="*/ 579494 h 2013279"/>
                  <a:gd name="connsiteX1587" fmla="*/ 2271448 w 2918007"/>
                  <a:gd name="connsiteY1587" fmla="*/ 581855 h 2013279"/>
                  <a:gd name="connsiteX1588" fmla="*/ 2269925 w 2918007"/>
                  <a:gd name="connsiteY1588" fmla="*/ 585188 h 2013279"/>
                  <a:gd name="connsiteX1589" fmla="*/ 2266204 w 2918007"/>
                  <a:gd name="connsiteY1589" fmla="*/ 591267 h 2013279"/>
                  <a:gd name="connsiteX1590" fmla="*/ 2266031 w 2918007"/>
                  <a:gd name="connsiteY1590" fmla="*/ 593710 h 2013279"/>
                  <a:gd name="connsiteX1591" fmla="*/ 2264051 w 2918007"/>
                  <a:gd name="connsiteY1591" fmla="*/ 598046 h 2013279"/>
                  <a:gd name="connsiteX1592" fmla="*/ 2267287 w 2918007"/>
                  <a:gd name="connsiteY1592" fmla="*/ 607050 h 2013279"/>
                  <a:gd name="connsiteX1593" fmla="*/ 2267288 w 2918007"/>
                  <a:gd name="connsiteY1593" fmla="*/ 607050 h 2013279"/>
                  <a:gd name="connsiteX1594" fmla="*/ 2265208 w 2918007"/>
                  <a:gd name="connsiteY1594" fmla="*/ 605347 h 2013279"/>
                  <a:gd name="connsiteX1595" fmla="*/ 2266031 w 2918007"/>
                  <a:gd name="connsiteY1595" fmla="*/ 593710 h 2013279"/>
                  <a:gd name="connsiteX1596" fmla="*/ 2269925 w 2918007"/>
                  <a:gd name="connsiteY1596" fmla="*/ 585188 h 2013279"/>
                  <a:gd name="connsiteX1597" fmla="*/ 2273410 w 2918007"/>
                  <a:gd name="connsiteY1597" fmla="*/ 579494 h 2013279"/>
                  <a:gd name="connsiteX1598" fmla="*/ 2295000 w 2918007"/>
                  <a:gd name="connsiteY1598" fmla="*/ 553516 h 2013279"/>
                  <a:gd name="connsiteX1599" fmla="*/ 2295026 w 2918007"/>
                  <a:gd name="connsiteY1599" fmla="*/ 553486 h 2013279"/>
                  <a:gd name="connsiteX1600" fmla="*/ 2350502 w 2918007"/>
                  <a:gd name="connsiteY1600" fmla="*/ 422960 h 2013279"/>
                  <a:gd name="connsiteX1601" fmla="*/ 2390433 w 2918007"/>
                  <a:gd name="connsiteY1601" fmla="*/ 412599 h 2013279"/>
                  <a:gd name="connsiteX1602" fmla="*/ 1963939 w 2918007"/>
                  <a:gd name="connsiteY1602" fmla="*/ 378169 h 2013279"/>
                  <a:gd name="connsiteX1603" fmla="*/ 1912855 w 2918007"/>
                  <a:gd name="connsiteY1603" fmla="*/ 417419 h 2013279"/>
                  <a:gd name="connsiteX1604" fmla="*/ 1966482 w 2918007"/>
                  <a:gd name="connsiteY1604" fmla="*/ 553486 h 2013279"/>
                  <a:gd name="connsiteX1605" fmla="*/ 2021958 w 2918007"/>
                  <a:gd name="connsiteY1605" fmla="*/ 632909 h 2013279"/>
                  <a:gd name="connsiteX1606" fmla="*/ 2019057 w 2918007"/>
                  <a:gd name="connsiteY1606" fmla="*/ 647243 h 2013279"/>
                  <a:gd name="connsiteX1607" fmla="*/ 2015158 w 2918007"/>
                  <a:gd name="connsiteY1607" fmla="*/ 654188 h 2013279"/>
                  <a:gd name="connsiteX1608" fmla="*/ 2015159 w 2918007"/>
                  <a:gd name="connsiteY1608" fmla="*/ 654189 h 2013279"/>
                  <a:gd name="connsiteX1609" fmla="*/ 2021959 w 2918007"/>
                  <a:gd name="connsiteY1609" fmla="*/ 632909 h 2013279"/>
                  <a:gd name="connsiteX1610" fmla="*/ 1966483 w 2918007"/>
                  <a:gd name="connsiteY1610" fmla="*/ 553486 h 2013279"/>
                  <a:gd name="connsiteX1611" fmla="*/ 1912856 w 2918007"/>
                  <a:gd name="connsiteY1611" fmla="*/ 417419 h 2013279"/>
                  <a:gd name="connsiteX1612" fmla="*/ 1931377 w 2918007"/>
                  <a:gd name="connsiteY1612" fmla="*/ 390579 h 2013279"/>
                  <a:gd name="connsiteX1613" fmla="*/ 1963940 w 2918007"/>
                  <a:gd name="connsiteY1613" fmla="*/ 378169 h 2013279"/>
                  <a:gd name="connsiteX1614" fmla="*/ 1376701 w 2918007"/>
                  <a:gd name="connsiteY1614" fmla="*/ 374570 h 2013279"/>
                  <a:gd name="connsiteX1615" fmla="*/ 1376700 w 2918007"/>
                  <a:gd name="connsiteY1615" fmla="*/ 374571 h 2013279"/>
                  <a:gd name="connsiteX1616" fmla="*/ 1388912 w 2918007"/>
                  <a:gd name="connsiteY1616" fmla="*/ 376783 h 2013279"/>
                  <a:gd name="connsiteX1617" fmla="*/ 1407404 w 2918007"/>
                  <a:gd name="connsiteY1617" fmla="*/ 427270 h 2013279"/>
                  <a:gd name="connsiteX1618" fmla="*/ 1446315 w 2918007"/>
                  <a:gd name="connsiteY1618" fmla="*/ 466751 h 2013279"/>
                  <a:gd name="connsiteX1619" fmla="*/ 1446315 w 2918007"/>
                  <a:gd name="connsiteY1619" fmla="*/ 466750 h 2013279"/>
                  <a:gd name="connsiteX1620" fmla="*/ 1427640 w 2918007"/>
                  <a:gd name="connsiteY1620" fmla="*/ 458929 h 2013279"/>
                  <a:gd name="connsiteX1621" fmla="*/ 1407405 w 2918007"/>
                  <a:gd name="connsiteY1621" fmla="*/ 427270 h 2013279"/>
                  <a:gd name="connsiteX1622" fmla="*/ 1388913 w 2918007"/>
                  <a:gd name="connsiteY1622" fmla="*/ 376783 h 2013279"/>
                  <a:gd name="connsiteX1623" fmla="*/ 1376701 w 2918007"/>
                  <a:gd name="connsiteY1623" fmla="*/ 374570 h 2013279"/>
                  <a:gd name="connsiteX1624" fmla="*/ 2162702 w 2918007"/>
                  <a:gd name="connsiteY1624" fmla="*/ 330126 h 2013279"/>
                  <a:gd name="connsiteX1625" fmla="*/ 2162702 w 2918007"/>
                  <a:gd name="connsiteY1625" fmla="*/ 330126 h 2013279"/>
                  <a:gd name="connsiteX1626" fmla="*/ 2198250 w 2918007"/>
                  <a:gd name="connsiteY1626" fmla="*/ 339842 h 2013279"/>
                  <a:gd name="connsiteX1627" fmla="*/ 2235564 w 2918007"/>
                  <a:gd name="connsiteY1627" fmla="*/ 358774 h 2013279"/>
                  <a:gd name="connsiteX1628" fmla="*/ 2242980 w 2918007"/>
                  <a:gd name="connsiteY1628" fmla="*/ 363926 h 2013279"/>
                  <a:gd name="connsiteX1629" fmla="*/ 2254374 w 2918007"/>
                  <a:gd name="connsiteY1629" fmla="*/ 373450 h 2013279"/>
                  <a:gd name="connsiteX1630" fmla="*/ 2266805 w 2918007"/>
                  <a:gd name="connsiteY1630" fmla="*/ 386930 h 2013279"/>
                  <a:gd name="connsiteX1631" fmla="*/ 2266815 w 2918007"/>
                  <a:gd name="connsiteY1631" fmla="*/ 386942 h 2013279"/>
                  <a:gd name="connsiteX1632" fmla="*/ 2277149 w 2918007"/>
                  <a:gd name="connsiteY1632" fmla="*/ 391560 h 2013279"/>
                  <a:gd name="connsiteX1633" fmla="*/ 2277150 w 2918007"/>
                  <a:gd name="connsiteY1633" fmla="*/ 391560 h 2013279"/>
                  <a:gd name="connsiteX1634" fmla="*/ 2266816 w 2918007"/>
                  <a:gd name="connsiteY1634" fmla="*/ 386942 h 2013279"/>
                  <a:gd name="connsiteX1635" fmla="*/ 2266805 w 2918007"/>
                  <a:gd name="connsiteY1635" fmla="*/ 386930 h 2013279"/>
                  <a:gd name="connsiteX1636" fmla="*/ 2257810 w 2918007"/>
                  <a:gd name="connsiteY1636" fmla="*/ 376322 h 2013279"/>
                  <a:gd name="connsiteX1637" fmla="*/ 2254374 w 2918007"/>
                  <a:gd name="connsiteY1637" fmla="*/ 373450 h 2013279"/>
                  <a:gd name="connsiteX1638" fmla="*/ 2250249 w 2918007"/>
                  <a:gd name="connsiteY1638" fmla="*/ 368977 h 2013279"/>
                  <a:gd name="connsiteX1639" fmla="*/ 2242980 w 2918007"/>
                  <a:gd name="connsiteY1639" fmla="*/ 363926 h 2013279"/>
                  <a:gd name="connsiteX1640" fmla="*/ 2238750 w 2918007"/>
                  <a:gd name="connsiteY1640" fmla="*/ 360391 h 2013279"/>
                  <a:gd name="connsiteX1641" fmla="*/ 2235564 w 2918007"/>
                  <a:gd name="connsiteY1641" fmla="*/ 358774 h 2013279"/>
                  <a:gd name="connsiteX1642" fmla="*/ 2231080 w 2918007"/>
                  <a:gd name="connsiteY1642" fmla="*/ 355659 h 2013279"/>
                  <a:gd name="connsiteX1643" fmla="*/ 2198251 w 2918007"/>
                  <a:gd name="connsiteY1643" fmla="*/ 339842 h 2013279"/>
                  <a:gd name="connsiteX1644" fmla="*/ 2162702 w 2918007"/>
                  <a:gd name="connsiteY1644" fmla="*/ 330126 h 2013279"/>
                  <a:gd name="connsiteX1645" fmla="*/ 1722646 w 2918007"/>
                  <a:gd name="connsiteY1645" fmla="*/ 308865 h 2013279"/>
                  <a:gd name="connsiteX1646" fmla="*/ 1634240 w 2918007"/>
                  <a:gd name="connsiteY1646" fmla="*/ 321372 h 2013279"/>
                  <a:gd name="connsiteX1647" fmla="*/ 1722646 w 2918007"/>
                  <a:gd name="connsiteY1647" fmla="*/ 308865 h 2013279"/>
                  <a:gd name="connsiteX1648" fmla="*/ 2276677 w 2918007"/>
                  <a:gd name="connsiteY1648" fmla="*/ 307057 h 2013279"/>
                  <a:gd name="connsiteX1649" fmla="*/ 2261739 w 2918007"/>
                  <a:gd name="connsiteY1649" fmla="*/ 308442 h 2013279"/>
                  <a:gd name="connsiteX1650" fmla="*/ 2201515 w 2918007"/>
                  <a:gd name="connsiteY1650" fmla="*/ 313492 h 2013279"/>
                  <a:gd name="connsiteX1651" fmla="*/ 2201515 w 2918007"/>
                  <a:gd name="connsiteY1651" fmla="*/ 313492 h 2013279"/>
                  <a:gd name="connsiteX1652" fmla="*/ 2261740 w 2918007"/>
                  <a:gd name="connsiteY1652" fmla="*/ 308442 h 2013279"/>
                  <a:gd name="connsiteX1653" fmla="*/ 2276678 w 2918007"/>
                  <a:gd name="connsiteY1653" fmla="*/ 307057 h 2013279"/>
                  <a:gd name="connsiteX1654" fmla="*/ 1491852 w 2918007"/>
                  <a:gd name="connsiteY1654" fmla="*/ 284430 h 2013279"/>
                  <a:gd name="connsiteX1655" fmla="*/ 1491852 w 2918007"/>
                  <a:gd name="connsiteY1655" fmla="*/ 284430 h 2013279"/>
                  <a:gd name="connsiteX1656" fmla="*/ 1528527 w 2918007"/>
                  <a:gd name="connsiteY1656" fmla="*/ 291683 h 2013279"/>
                  <a:gd name="connsiteX1657" fmla="*/ 1528528 w 2918007"/>
                  <a:gd name="connsiteY1657" fmla="*/ 291683 h 2013279"/>
                  <a:gd name="connsiteX1658" fmla="*/ 2045959 w 2918007"/>
                  <a:gd name="connsiteY1658" fmla="*/ 268836 h 2013279"/>
                  <a:gd name="connsiteX1659" fmla="*/ 2000798 w 2918007"/>
                  <a:gd name="connsiteY1659" fmla="*/ 296574 h 2013279"/>
                  <a:gd name="connsiteX1660" fmla="*/ 1999405 w 2918007"/>
                  <a:gd name="connsiteY1660" fmla="*/ 303145 h 2013279"/>
                  <a:gd name="connsiteX1661" fmla="*/ 1996823 w 2918007"/>
                  <a:gd name="connsiteY1661" fmla="*/ 306490 h 2013279"/>
                  <a:gd name="connsiteX1662" fmla="*/ 1997476 w 2918007"/>
                  <a:gd name="connsiteY1662" fmla="*/ 312248 h 2013279"/>
                  <a:gd name="connsiteX1663" fmla="*/ 1996746 w 2918007"/>
                  <a:gd name="connsiteY1663" fmla="*/ 315691 h 2013279"/>
                  <a:gd name="connsiteX1664" fmla="*/ 1997997 w 2918007"/>
                  <a:gd name="connsiteY1664" fmla="*/ 316846 h 2013279"/>
                  <a:gd name="connsiteX1665" fmla="*/ 1998324 w 2918007"/>
                  <a:gd name="connsiteY1665" fmla="*/ 319727 h 2013279"/>
                  <a:gd name="connsiteX1666" fmla="*/ 2010243 w 2918007"/>
                  <a:gd name="connsiteY1666" fmla="*/ 328141 h 2013279"/>
                  <a:gd name="connsiteX1667" fmla="*/ 2010246 w 2918007"/>
                  <a:gd name="connsiteY1667" fmla="*/ 328144 h 2013279"/>
                  <a:gd name="connsiteX1668" fmla="*/ 2152636 w 2918007"/>
                  <a:gd name="connsiteY1668" fmla="*/ 405105 h 2013279"/>
                  <a:gd name="connsiteX1669" fmla="*/ 2152644 w 2918007"/>
                  <a:gd name="connsiteY1669" fmla="*/ 405111 h 2013279"/>
                  <a:gd name="connsiteX1670" fmla="*/ 2174052 w 2918007"/>
                  <a:gd name="connsiteY1670" fmla="*/ 422941 h 2013279"/>
                  <a:gd name="connsiteX1671" fmla="*/ 2178554 w 2918007"/>
                  <a:gd name="connsiteY1671" fmla="*/ 436361 h 2013279"/>
                  <a:gd name="connsiteX1672" fmla="*/ 2162499 w 2918007"/>
                  <a:gd name="connsiteY1672" fmla="*/ 440815 h 2013279"/>
                  <a:gd name="connsiteX1673" fmla="*/ 2162499 w 2918007"/>
                  <a:gd name="connsiteY1673" fmla="*/ 440815 h 2013279"/>
                  <a:gd name="connsiteX1674" fmla="*/ 2177679 w 2918007"/>
                  <a:gd name="connsiteY1674" fmla="*/ 425961 h 2013279"/>
                  <a:gd name="connsiteX1675" fmla="*/ 2174052 w 2918007"/>
                  <a:gd name="connsiteY1675" fmla="*/ 422941 h 2013279"/>
                  <a:gd name="connsiteX1676" fmla="*/ 2173039 w 2918007"/>
                  <a:gd name="connsiteY1676" fmla="*/ 419921 h 2013279"/>
                  <a:gd name="connsiteX1677" fmla="*/ 2152644 w 2918007"/>
                  <a:gd name="connsiteY1677" fmla="*/ 405111 h 2013279"/>
                  <a:gd name="connsiteX1678" fmla="*/ 2152637 w 2918007"/>
                  <a:gd name="connsiteY1678" fmla="*/ 405105 h 2013279"/>
                  <a:gd name="connsiteX1679" fmla="*/ 2010247 w 2918007"/>
                  <a:gd name="connsiteY1679" fmla="*/ 328144 h 2013279"/>
                  <a:gd name="connsiteX1680" fmla="*/ 2010243 w 2918007"/>
                  <a:gd name="connsiteY1680" fmla="*/ 328141 h 2013279"/>
                  <a:gd name="connsiteX1681" fmla="*/ 1997997 w 2918007"/>
                  <a:gd name="connsiteY1681" fmla="*/ 316846 h 2013279"/>
                  <a:gd name="connsiteX1682" fmla="*/ 1997476 w 2918007"/>
                  <a:gd name="connsiteY1682" fmla="*/ 312248 h 2013279"/>
                  <a:gd name="connsiteX1683" fmla="*/ 1999405 w 2918007"/>
                  <a:gd name="connsiteY1683" fmla="*/ 303145 h 2013279"/>
                  <a:gd name="connsiteX1684" fmla="*/ 2018504 w 2918007"/>
                  <a:gd name="connsiteY1684" fmla="*/ 278415 h 2013279"/>
                  <a:gd name="connsiteX1685" fmla="*/ 2045960 w 2918007"/>
                  <a:gd name="connsiteY1685" fmla="*/ 268836 h 2013279"/>
                  <a:gd name="connsiteX1686" fmla="*/ 1742188 w 2918007"/>
                  <a:gd name="connsiteY1686" fmla="*/ 244411 h 2013279"/>
                  <a:gd name="connsiteX1687" fmla="*/ 1782072 w 2918007"/>
                  <a:gd name="connsiteY1687" fmla="*/ 251164 h 2013279"/>
                  <a:gd name="connsiteX1688" fmla="*/ 1798204 w 2918007"/>
                  <a:gd name="connsiteY1688" fmla="*/ 255493 h 2013279"/>
                  <a:gd name="connsiteX1689" fmla="*/ 1846861 w 2918007"/>
                  <a:gd name="connsiteY1689" fmla="*/ 264921 h 2013279"/>
                  <a:gd name="connsiteX1690" fmla="*/ 1846861 w 2918007"/>
                  <a:gd name="connsiteY1690" fmla="*/ 264920 h 2013279"/>
                  <a:gd name="connsiteX1691" fmla="*/ 1826983 w 2918007"/>
                  <a:gd name="connsiteY1691" fmla="*/ 264406 h 2013279"/>
                  <a:gd name="connsiteX1692" fmla="*/ 1798205 w 2918007"/>
                  <a:gd name="connsiteY1692" fmla="*/ 255493 h 2013279"/>
                  <a:gd name="connsiteX1693" fmla="*/ 1742189 w 2918007"/>
                  <a:gd name="connsiteY1693" fmla="*/ 244411 h 2013279"/>
                  <a:gd name="connsiteX1694" fmla="*/ 1258331 w 2918007"/>
                  <a:gd name="connsiteY1694" fmla="*/ 208229 h 2013279"/>
                  <a:gd name="connsiteX1695" fmla="*/ 1235624 w 2918007"/>
                  <a:gd name="connsiteY1695" fmla="*/ 208510 h 2013279"/>
                  <a:gd name="connsiteX1696" fmla="*/ 1228251 w 2918007"/>
                  <a:gd name="connsiteY1696" fmla="*/ 210998 h 2013279"/>
                  <a:gd name="connsiteX1697" fmla="*/ 1224160 w 2918007"/>
                  <a:gd name="connsiteY1697" fmla="*/ 211375 h 2013279"/>
                  <a:gd name="connsiteX1698" fmla="*/ 1216328 w 2918007"/>
                  <a:gd name="connsiteY1698" fmla="*/ 215022 h 2013279"/>
                  <a:gd name="connsiteX1699" fmla="*/ 1207474 w 2918007"/>
                  <a:gd name="connsiteY1699" fmla="*/ 218011 h 2013279"/>
                  <a:gd name="connsiteX1700" fmla="*/ 1197153 w 2918007"/>
                  <a:gd name="connsiteY1700" fmla="*/ 223954 h 2013279"/>
                  <a:gd name="connsiteX1701" fmla="*/ 1192085 w 2918007"/>
                  <a:gd name="connsiteY1701" fmla="*/ 226314 h 2013279"/>
                  <a:gd name="connsiteX1702" fmla="*/ 1187324 w 2918007"/>
                  <a:gd name="connsiteY1702" fmla="*/ 229613 h 2013279"/>
                  <a:gd name="connsiteX1703" fmla="*/ 1182930 w 2918007"/>
                  <a:gd name="connsiteY1703" fmla="*/ 232143 h 2013279"/>
                  <a:gd name="connsiteX1704" fmla="*/ 1171833 w 2918007"/>
                  <a:gd name="connsiteY1704" fmla="*/ 240347 h 2013279"/>
                  <a:gd name="connsiteX1705" fmla="*/ 1168299 w 2918007"/>
                  <a:gd name="connsiteY1705" fmla="*/ 242796 h 2013279"/>
                  <a:gd name="connsiteX1706" fmla="*/ 1166591 w 2918007"/>
                  <a:gd name="connsiteY1706" fmla="*/ 244223 h 2013279"/>
                  <a:gd name="connsiteX1707" fmla="*/ 1165576 w 2918007"/>
                  <a:gd name="connsiteY1707" fmla="*/ 244973 h 2013279"/>
                  <a:gd name="connsiteX1708" fmla="*/ 1159034 w 2918007"/>
                  <a:gd name="connsiteY1708" fmla="*/ 250535 h 2013279"/>
                  <a:gd name="connsiteX1709" fmla="*/ 1158994 w 2918007"/>
                  <a:gd name="connsiteY1709" fmla="*/ 250568 h 2013279"/>
                  <a:gd name="connsiteX1710" fmla="*/ 1000578 w 2918007"/>
                  <a:gd name="connsiteY1710" fmla="*/ 419266 h 2013279"/>
                  <a:gd name="connsiteX1711" fmla="*/ 966676 w 2918007"/>
                  <a:gd name="connsiteY1711" fmla="*/ 540556 h 2013279"/>
                  <a:gd name="connsiteX1712" fmla="*/ 959020 w 2918007"/>
                  <a:gd name="connsiteY1712" fmla="*/ 574964 h 2013279"/>
                  <a:gd name="connsiteX1713" fmla="*/ 958252 w 2918007"/>
                  <a:gd name="connsiteY1713" fmla="*/ 583939 h 2013279"/>
                  <a:gd name="connsiteX1714" fmla="*/ 957341 w 2918007"/>
                  <a:gd name="connsiteY1714" fmla="*/ 588629 h 2013279"/>
                  <a:gd name="connsiteX1715" fmla="*/ 957531 w 2918007"/>
                  <a:gd name="connsiteY1715" fmla="*/ 592353 h 2013279"/>
                  <a:gd name="connsiteX1716" fmla="*/ 956862 w 2918007"/>
                  <a:gd name="connsiteY1716" fmla="*/ 600172 h 2013279"/>
                  <a:gd name="connsiteX1717" fmla="*/ 963517 w 2918007"/>
                  <a:gd name="connsiteY1717" fmla="*/ 628677 h 2013279"/>
                  <a:gd name="connsiteX1718" fmla="*/ 965238 w 2918007"/>
                  <a:gd name="connsiteY1718" fmla="*/ 629924 h 2013279"/>
                  <a:gd name="connsiteX1719" fmla="*/ 966461 w 2918007"/>
                  <a:gd name="connsiteY1719" fmla="*/ 632274 h 2013279"/>
                  <a:gd name="connsiteX1720" fmla="*/ 975601 w 2918007"/>
                  <a:gd name="connsiteY1720" fmla="*/ 637438 h 2013279"/>
                  <a:gd name="connsiteX1721" fmla="*/ 975604 w 2918007"/>
                  <a:gd name="connsiteY1721" fmla="*/ 637440 h 2013279"/>
                  <a:gd name="connsiteX1722" fmla="*/ 982086 w 2918007"/>
                  <a:gd name="connsiteY1722" fmla="*/ 637835 h 2013279"/>
                  <a:gd name="connsiteX1723" fmla="*/ 982086 w 2918007"/>
                  <a:gd name="connsiteY1723" fmla="*/ 637835 h 2013279"/>
                  <a:gd name="connsiteX1724" fmla="*/ 975605 w 2918007"/>
                  <a:gd name="connsiteY1724" fmla="*/ 637440 h 2013279"/>
                  <a:gd name="connsiteX1725" fmla="*/ 975601 w 2918007"/>
                  <a:gd name="connsiteY1725" fmla="*/ 637438 h 2013279"/>
                  <a:gd name="connsiteX1726" fmla="*/ 965238 w 2918007"/>
                  <a:gd name="connsiteY1726" fmla="*/ 629924 h 2013279"/>
                  <a:gd name="connsiteX1727" fmla="*/ 958821 w 2918007"/>
                  <a:gd name="connsiteY1727" fmla="*/ 617603 h 2013279"/>
                  <a:gd name="connsiteX1728" fmla="*/ 957531 w 2918007"/>
                  <a:gd name="connsiteY1728" fmla="*/ 592353 h 2013279"/>
                  <a:gd name="connsiteX1729" fmla="*/ 958252 w 2918007"/>
                  <a:gd name="connsiteY1729" fmla="*/ 583939 h 2013279"/>
                  <a:gd name="connsiteX1730" fmla="*/ 966677 w 2918007"/>
                  <a:gd name="connsiteY1730" fmla="*/ 540556 h 2013279"/>
                  <a:gd name="connsiteX1731" fmla="*/ 1000579 w 2918007"/>
                  <a:gd name="connsiteY1731" fmla="*/ 419266 h 2013279"/>
                  <a:gd name="connsiteX1732" fmla="*/ 1158995 w 2918007"/>
                  <a:gd name="connsiteY1732" fmla="*/ 250568 h 2013279"/>
                  <a:gd name="connsiteX1733" fmla="*/ 1159034 w 2918007"/>
                  <a:gd name="connsiteY1733" fmla="*/ 250535 h 2013279"/>
                  <a:gd name="connsiteX1734" fmla="*/ 1166591 w 2918007"/>
                  <a:gd name="connsiteY1734" fmla="*/ 244223 h 2013279"/>
                  <a:gd name="connsiteX1735" fmla="*/ 1171833 w 2918007"/>
                  <a:gd name="connsiteY1735" fmla="*/ 240347 h 2013279"/>
                  <a:gd name="connsiteX1736" fmla="*/ 1187324 w 2918007"/>
                  <a:gd name="connsiteY1736" fmla="*/ 229613 h 2013279"/>
                  <a:gd name="connsiteX1737" fmla="*/ 1197153 w 2918007"/>
                  <a:gd name="connsiteY1737" fmla="*/ 223954 h 2013279"/>
                  <a:gd name="connsiteX1738" fmla="*/ 1216328 w 2918007"/>
                  <a:gd name="connsiteY1738" fmla="*/ 215022 h 2013279"/>
                  <a:gd name="connsiteX1739" fmla="*/ 1228251 w 2918007"/>
                  <a:gd name="connsiteY1739" fmla="*/ 210998 h 2013279"/>
                  <a:gd name="connsiteX1740" fmla="*/ 1240946 w 2918007"/>
                  <a:gd name="connsiteY1740" fmla="*/ 169855 h 2013279"/>
                  <a:gd name="connsiteX1741" fmla="*/ 1195047 w 2918007"/>
                  <a:gd name="connsiteY1741" fmla="*/ 173960 h 2013279"/>
                  <a:gd name="connsiteX1742" fmla="*/ 1187197 w 2918007"/>
                  <a:gd name="connsiteY1742" fmla="*/ 176966 h 2013279"/>
                  <a:gd name="connsiteX1743" fmla="*/ 1182340 w 2918007"/>
                  <a:gd name="connsiteY1743" fmla="*/ 177609 h 2013279"/>
                  <a:gd name="connsiteX1744" fmla="*/ 1174148 w 2918007"/>
                  <a:gd name="connsiteY1744" fmla="*/ 181965 h 2013279"/>
                  <a:gd name="connsiteX1745" fmla="*/ 1160387 w 2918007"/>
                  <a:gd name="connsiteY1745" fmla="*/ 187236 h 2013279"/>
                  <a:gd name="connsiteX1746" fmla="*/ 1152591 w 2918007"/>
                  <a:gd name="connsiteY1746" fmla="*/ 193427 h 2013279"/>
                  <a:gd name="connsiteX1747" fmla="*/ 1142573 w 2918007"/>
                  <a:gd name="connsiteY1747" fmla="*/ 198754 h 2013279"/>
                  <a:gd name="connsiteX1748" fmla="*/ 1117081 w 2918007"/>
                  <a:gd name="connsiteY1748" fmla="*/ 221627 h 2013279"/>
                  <a:gd name="connsiteX1749" fmla="*/ 1117078 w 2918007"/>
                  <a:gd name="connsiteY1749" fmla="*/ 221630 h 2013279"/>
                  <a:gd name="connsiteX1750" fmla="*/ 1006125 w 2918007"/>
                  <a:gd name="connsiteY1750" fmla="*/ 350925 h 2013279"/>
                  <a:gd name="connsiteX1751" fmla="*/ 919887 w 2918007"/>
                  <a:gd name="connsiteY1751" fmla="*/ 432760 h 2013279"/>
                  <a:gd name="connsiteX1752" fmla="*/ 1006125 w 2918007"/>
                  <a:gd name="connsiteY1752" fmla="*/ 350925 h 2013279"/>
                  <a:gd name="connsiteX1753" fmla="*/ 1117078 w 2918007"/>
                  <a:gd name="connsiteY1753" fmla="*/ 221630 h 2013279"/>
                  <a:gd name="connsiteX1754" fmla="*/ 1117081 w 2918007"/>
                  <a:gd name="connsiteY1754" fmla="*/ 221627 h 2013279"/>
                  <a:gd name="connsiteX1755" fmla="*/ 1152591 w 2918007"/>
                  <a:gd name="connsiteY1755" fmla="*/ 193427 h 2013279"/>
                  <a:gd name="connsiteX1756" fmla="*/ 1174148 w 2918007"/>
                  <a:gd name="connsiteY1756" fmla="*/ 181965 h 2013279"/>
                  <a:gd name="connsiteX1757" fmla="*/ 1187197 w 2918007"/>
                  <a:gd name="connsiteY1757" fmla="*/ 176966 h 2013279"/>
                  <a:gd name="connsiteX1758" fmla="*/ 1240946 w 2918007"/>
                  <a:gd name="connsiteY1758" fmla="*/ 169855 h 2013279"/>
                  <a:gd name="connsiteX1759" fmla="*/ 1250154 w 2918007"/>
                  <a:gd name="connsiteY1759" fmla="*/ 106699 h 2013279"/>
                  <a:gd name="connsiteX1760" fmla="*/ 1301999 w 2918007"/>
                  <a:gd name="connsiteY1760" fmla="*/ 118811 h 2013279"/>
                  <a:gd name="connsiteX1761" fmla="*/ 1302001 w 2918007"/>
                  <a:gd name="connsiteY1761" fmla="*/ 118813 h 2013279"/>
                  <a:gd name="connsiteX1762" fmla="*/ 1327415 w 2918007"/>
                  <a:gd name="connsiteY1762" fmla="*/ 138605 h 2013279"/>
                  <a:gd name="connsiteX1763" fmla="*/ 1330640 w 2918007"/>
                  <a:gd name="connsiteY1763" fmla="*/ 144977 h 2013279"/>
                  <a:gd name="connsiteX1764" fmla="*/ 1333005 w 2918007"/>
                  <a:gd name="connsiteY1764" fmla="*/ 156715 h 2013279"/>
                  <a:gd name="connsiteX1765" fmla="*/ 1327830 w 2918007"/>
                  <a:gd name="connsiteY1765" fmla="*/ 180110 h 2013279"/>
                  <a:gd name="connsiteX1766" fmla="*/ 1322957 w 2918007"/>
                  <a:gd name="connsiteY1766" fmla="*/ 187152 h 2013279"/>
                  <a:gd name="connsiteX1767" fmla="*/ 1322957 w 2918007"/>
                  <a:gd name="connsiteY1767" fmla="*/ 187152 h 2013279"/>
                  <a:gd name="connsiteX1768" fmla="*/ 1334206 w 2918007"/>
                  <a:gd name="connsiteY1768" fmla="*/ 162678 h 2013279"/>
                  <a:gd name="connsiteX1769" fmla="*/ 1333005 w 2918007"/>
                  <a:gd name="connsiteY1769" fmla="*/ 156715 h 2013279"/>
                  <a:gd name="connsiteX1770" fmla="*/ 1334093 w 2918007"/>
                  <a:gd name="connsiteY1770" fmla="*/ 151798 h 2013279"/>
                  <a:gd name="connsiteX1771" fmla="*/ 1330640 w 2918007"/>
                  <a:gd name="connsiteY1771" fmla="*/ 144977 h 2013279"/>
                  <a:gd name="connsiteX1772" fmla="*/ 1329718 w 2918007"/>
                  <a:gd name="connsiteY1772" fmla="*/ 140398 h 2013279"/>
                  <a:gd name="connsiteX1773" fmla="*/ 1327415 w 2918007"/>
                  <a:gd name="connsiteY1773" fmla="*/ 138605 h 2013279"/>
                  <a:gd name="connsiteX1774" fmla="*/ 1325449 w 2918007"/>
                  <a:gd name="connsiteY1774" fmla="*/ 134720 h 2013279"/>
                  <a:gd name="connsiteX1775" fmla="*/ 1302001 w 2918007"/>
                  <a:gd name="connsiteY1775" fmla="*/ 118813 h 2013279"/>
                  <a:gd name="connsiteX1776" fmla="*/ 1301999 w 2918007"/>
                  <a:gd name="connsiteY1776" fmla="*/ 118811 h 2013279"/>
                  <a:gd name="connsiteX1777" fmla="*/ 1250154 w 2918007"/>
                  <a:gd name="connsiteY1777" fmla="*/ 106699 h 2013279"/>
                  <a:gd name="connsiteX1778" fmla="*/ 1563370 w 2918007"/>
                  <a:gd name="connsiteY1778" fmla="*/ 77426 h 2013279"/>
                  <a:gd name="connsiteX1779" fmla="*/ 1522116 w 2918007"/>
                  <a:gd name="connsiteY1779" fmla="*/ 79997 h 2013279"/>
                  <a:gd name="connsiteX1780" fmla="*/ 1519315 w 2918007"/>
                  <a:gd name="connsiteY1780" fmla="*/ 80733 h 2013279"/>
                  <a:gd name="connsiteX1781" fmla="*/ 1516864 w 2918007"/>
                  <a:gd name="connsiteY1781" fmla="*/ 80917 h 2013279"/>
                  <a:gd name="connsiteX1782" fmla="*/ 1512508 w 2918007"/>
                  <a:gd name="connsiteY1782" fmla="*/ 82522 h 2013279"/>
                  <a:gd name="connsiteX1783" fmla="*/ 1488353 w 2918007"/>
                  <a:gd name="connsiteY1783" fmla="*/ 88869 h 2013279"/>
                  <a:gd name="connsiteX1784" fmla="*/ 1477324 w 2918007"/>
                  <a:gd name="connsiteY1784" fmla="*/ 95483 h 2013279"/>
                  <a:gd name="connsiteX1785" fmla="*/ 1464426 w 2918007"/>
                  <a:gd name="connsiteY1785" fmla="*/ 100234 h 2013279"/>
                  <a:gd name="connsiteX1786" fmla="*/ 1447183 w 2918007"/>
                  <a:gd name="connsiteY1786" fmla="*/ 113555 h 2013279"/>
                  <a:gd name="connsiteX1787" fmla="*/ 1438286 w 2918007"/>
                  <a:gd name="connsiteY1787" fmla="*/ 118890 h 2013279"/>
                  <a:gd name="connsiteX1788" fmla="*/ 1431677 w 2918007"/>
                  <a:gd name="connsiteY1788" fmla="*/ 125534 h 2013279"/>
                  <a:gd name="connsiteX1789" fmla="*/ 1427160 w 2918007"/>
                  <a:gd name="connsiteY1789" fmla="*/ 129023 h 2013279"/>
                  <a:gd name="connsiteX1790" fmla="*/ 1405024 w 2918007"/>
                  <a:gd name="connsiteY1790" fmla="*/ 152329 h 2013279"/>
                  <a:gd name="connsiteX1791" fmla="*/ 1403139 w 2918007"/>
                  <a:gd name="connsiteY1791" fmla="*/ 154225 h 2013279"/>
                  <a:gd name="connsiteX1792" fmla="*/ 1372886 w 2918007"/>
                  <a:gd name="connsiteY1792" fmla="*/ 181611 h 2013279"/>
                  <a:gd name="connsiteX1793" fmla="*/ 1343915 w 2918007"/>
                  <a:gd name="connsiteY1793" fmla="*/ 345383 h 2013279"/>
                  <a:gd name="connsiteX1794" fmla="*/ 1296452 w 2918007"/>
                  <a:gd name="connsiteY1794" fmla="*/ 427270 h 2013279"/>
                  <a:gd name="connsiteX1795" fmla="*/ 1251454 w 2918007"/>
                  <a:gd name="connsiteY1795" fmla="*/ 530089 h 2013279"/>
                  <a:gd name="connsiteX1796" fmla="*/ 1232962 w 2918007"/>
                  <a:gd name="connsiteY1796" fmla="*/ 711717 h 2013279"/>
                  <a:gd name="connsiteX1797" fmla="*/ 1283507 w 2918007"/>
                  <a:gd name="connsiteY1797" fmla="*/ 938906 h 2013279"/>
                  <a:gd name="connsiteX1798" fmla="*/ 1283525 w 2918007"/>
                  <a:gd name="connsiteY1798" fmla="*/ 938921 h 2013279"/>
                  <a:gd name="connsiteX1799" fmla="*/ 1312878 w 2918007"/>
                  <a:gd name="connsiteY1799" fmla="*/ 964229 h 2013279"/>
                  <a:gd name="connsiteX1800" fmla="*/ 1317923 w 2918007"/>
                  <a:gd name="connsiteY1800" fmla="*/ 970009 h 2013279"/>
                  <a:gd name="connsiteX1801" fmla="*/ 1324020 w 2918007"/>
                  <a:gd name="connsiteY1801" fmla="*/ 978931 h 2013279"/>
                  <a:gd name="connsiteX1802" fmla="*/ 1327369 w 2918007"/>
                  <a:gd name="connsiteY1802" fmla="*/ 991979 h 2013279"/>
                  <a:gd name="connsiteX1803" fmla="*/ 1325423 w 2918007"/>
                  <a:gd name="connsiteY1803" fmla="*/ 994317 h 2013279"/>
                  <a:gd name="connsiteX1804" fmla="*/ 1325424 w 2918007"/>
                  <a:gd name="connsiteY1804" fmla="*/ 994317 h 2013279"/>
                  <a:gd name="connsiteX1805" fmla="*/ 1327119 w 2918007"/>
                  <a:gd name="connsiteY1805" fmla="*/ 983466 h 2013279"/>
                  <a:gd name="connsiteX1806" fmla="*/ 1324020 w 2918007"/>
                  <a:gd name="connsiteY1806" fmla="*/ 978931 h 2013279"/>
                  <a:gd name="connsiteX1807" fmla="*/ 1323316 w 2918007"/>
                  <a:gd name="connsiteY1807" fmla="*/ 976190 h 2013279"/>
                  <a:gd name="connsiteX1808" fmla="*/ 1317923 w 2918007"/>
                  <a:gd name="connsiteY1808" fmla="*/ 970009 h 2013279"/>
                  <a:gd name="connsiteX1809" fmla="*/ 1315542 w 2918007"/>
                  <a:gd name="connsiteY1809" fmla="*/ 966525 h 2013279"/>
                  <a:gd name="connsiteX1810" fmla="*/ 1312878 w 2918007"/>
                  <a:gd name="connsiteY1810" fmla="*/ 964229 h 2013279"/>
                  <a:gd name="connsiteX1811" fmla="*/ 1309807 w 2918007"/>
                  <a:gd name="connsiteY1811" fmla="*/ 960709 h 2013279"/>
                  <a:gd name="connsiteX1812" fmla="*/ 1283525 w 2918007"/>
                  <a:gd name="connsiteY1812" fmla="*/ 938921 h 2013279"/>
                  <a:gd name="connsiteX1813" fmla="*/ 1283508 w 2918007"/>
                  <a:gd name="connsiteY1813" fmla="*/ 938906 h 2013279"/>
                  <a:gd name="connsiteX1814" fmla="*/ 1232963 w 2918007"/>
                  <a:gd name="connsiteY1814" fmla="*/ 711717 h 2013279"/>
                  <a:gd name="connsiteX1815" fmla="*/ 1251455 w 2918007"/>
                  <a:gd name="connsiteY1815" fmla="*/ 530089 h 2013279"/>
                  <a:gd name="connsiteX1816" fmla="*/ 1296453 w 2918007"/>
                  <a:gd name="connsiteY1816" fmla="*/ 427270 h 2013279"/>
                  <a:gd name="connsiteX1817" fmla="*/ 1343916 w 2918007"/>
                  <a:gd name="connsiteY1817" fmla="*/ 345383 h 2013279"/>
                  <a:gd name="connsiteX1818" fmla="*/ 1372887 w 2918007"/>
                  <a:gd name="connsiteY1818" fmla="*/ 181611 h 2013279"/>
                  <a:gd name="connsiteX1819" fmla="*/ 1398752 w 2918007"/>
                  <a:gd name="connsiteY1819" fmla="*/ 158933 h 2013279"/>
                  <a:gd name="connsiteX1820" fmla="*/ 1405024 w 2918007"/>
                  <a:gd name="connsiteY1820" fmla="*/ 152329 h 2013279"/>
                  <a:gd name="connsiteX1821" fmla="*/ 1431677 w 2918007"/>
                  <a:gd name="connsiteY1821" fmla="*/ 125534 h 2013279"/>
                  <a:gd name="connsiteX1822" fmla="*/ 1447183 w 2918007"/>
                  <a:gd name="connsiteY1822" fmla="*/ 113555 h 2013279"/>
                  <a:gd name="connsiteX1823" fmla="*/ 1477324 w 2918007"/>
                  <a:gd name="connsiteY1823" fmla="*/ 95483 h 2013279"/>
                  <a:gd name="connsiteX1824" fmla="*/ 1512508 w 2918007"/>
                  <a:gd name="connsiteY1824" fmla="*/ 82522 h 2013279"/>
                  <a:gd name="connsiteX1825" fmla="*/ 1519315 w 2918007"/>
                  <a:gd name="connsiteY1825" fmla="*/ 80733 h 2013279"/>
                  <a:gd name="connsiteX1826" fmla="*/ 1563370 w 2918007"/>
                  <a:gd name="connsiteY1826" fmla="*/ 77426 h 2013279"/>
                  <a:gd name="connsiteX1827" fmla="*/ 1758754 w 2918007"/>
                  <a:gd name="connsiteY1827" fmla="*/ 70787 h 2013279"/>
                  <a:gd name="connsiteX1828" fmla="*/ 1728001 w 2918007"/>
                  <a:gd name="connsiteY1828" fmla="*/ 75520 h 2013279"/>
                  <a:gd name="connsiteX1829" fmla="*/ 1727998 w 2918007"/>
                  <a:gd name="connsiteY1829" fmla="*/ 75525 h 2013279"/>
                  <a:gd name="connsiteX1830" fmla="*/ 1720376 w 2918007"/>
                  <a:gd name="connsiteY1830" fmla="*/ 84789 h 2013279"/>
                  <a:gd name="connsiteX1831" fmla="*/ 1720467 w 2918007"/>
                  <a:gd name="connsiteY1831" fmla="*/ 87354 h 2013279"/>
                  <a:gd name="connsiteX1832" fmla="*/ 1719843 w 2918007"/>
                  <a:gd name="connsiteY1832" fmla="*/ 88334 h 2013279"/>
                  <a:gd name="connsiteX1833" fmla="*/ 1720613 w 2918007"/>
                  <a:gd name="connsiteY1833" fmla="*/ 91443 h 2013279"/>
                  <a:gd name="connsiteX1834" fmla="*/ 1720753 w 2918007"/>
                  <a:gd name="connsiteY1834" fmla="*/ 95390 h 2013279"/>
                  <a:gd name="connsiteX1835" fmla="*/ 1722774 w 2918007"/>
                  <a:gd name="connsiteY1835" fmla="*/ 100181 h 2013279"/>
                  <a:gd name="connsiteX1836" fmla="*/ 1723128 w 2918007"/>
                  <a:gd name="connsiteY1836" fmla="*/ 101610 h 2013279"/>
                  <a:gd name="connsiteX1837" fmla="*/ 1724025 w 2918007"/>
                  <a:gd name="connsiteY1837" fmla="*/ 103145 h 2013279"/>
                  <a:gd name="connsiteX1838" fmla="*/ 1724431 w 2918007"/>
                  <a:gd name="connsiteY1838" fmla="*/ 104108 h 2013279"/>
                  <a:gd name="connsiteX1839" fmla="*/ 1726687 w 2918007"/>
                  <a:gd name="connsiteY1839" fmla="*/ 107704 h 2013279"/>
                  <a:gd name="connsiteX1840" fmla="*/ 1726701 w 2918007"/>
                  <a:gd name="connsiteY1840" fmla="*/ 107728 h 2013279"/>
                  <a:gd name="connsiteX1841" fmla="*/ 1726708 w 2918007"/>
                  <a:gd name="connsiteY1841" fmla="*/ 107741 h 2013279"/>
                  <a:gd name="connsiteX1842" fmla="*/ 1741857 w 2918007"/>
                  <a:gd name="connsiteY1842" fmla="*/ 142460 h 2013279"/>
                  <a:gd name="connsiteX1843" fmla="*/ 1742335 w 2918007"/>
                  <a:gd name="connsiteY1843" fmla="*/ 152329 h 2013279"/>
                  <a:gd name="connsiteX1844" fmla="*/ 1738549 w 2918007"/>
                  <a:gd name="connsiteY1844" fmla="*/ 175334 h 2013279"/>
                  <a:gd name="connsiteX1845" fmla="*/ 1735331 w 2918007"/>
                  <a:gd name="connsiteY1845" fmla="*/ 183550 h 2013279"/>
                  <a:gd name="connsiteX1846" fmla="*/ 1715961 w 2918007"/>
                  <a:gd name="connsiteY1846" fmla="*/ 206248 h 2013279"/>
                  <a:gd name="connsiteX1847" fmla="*/ 1715952 w 2918007"/>
                  <a:gd name="connsiteY1847" fmla="*/ 206257 h 2013279"/>
                  <a:gd name="connsiteX1848" fmla="*/ 1684786 w 2918007"/>
                  <a:gd name="connsiteY1848" fmla="*/ 216089 h 2013279"/>
                  <a:gd name="connsiteX1849" fmla="*/ 1684786 w 2918007"/>
                  <a:gd name="connsiteY1849" fmla="*/ 216089 h 2013279"/>
                  <a:gd name="connsiteX1850" fmla="*/ 1715953 w 2918007"/>
                  <a:gd name="connsiteY1850" fmla="*/ 206257 h 2013279"/>
                  <a:gd name="connsiteX1851" fmla="*/ 1715961 w 2918007"/>
                  <a:gd name="connsiteY1851" fmla="*/ 206248 h 2013279"/>
                  <a:gd name="connsiteX1852" fmla="*/ 1733462 w 2918007"/>
                  <a:gd name="connsiteY1852" fmla="*/ 188322 h 2013279"/>
                  <a:gd name="connsiteX1853" fmla="*/ 1735331 w 2918007"/>
                  <a:gd name="connsiteY1853" fmla="*/ 183550 h 2013279"/>
                  <a:gd name="connsiteX1854" fmla="*/ 1737643 w 2918007"/>
                  <a:gd name="connsiteY1854" fmla="*/ 180841 h 2013279"/>
                  <a:gd name="connsiteX1855" fmla="*/ 1738549 w 2918007"/>
                  <a:gd name="connsiteY1855" fmla="*/ 175334 h 2013279"/>
                  <a:gd name="connsiteX1856" fmla="*/ 1742910 w 2918007"/>
                  <a:gd name="connsiteY1856" fmla="*/ 164201 h 2013279"/>
                  <a:gd name="connsiteX1857" fmla="*/ 1742335 w 2918007"/>
                  <a:gd name="connsiteY1857" fmla="*/ 152329 h 2013279"/>
                  <a:gd name="connsiteX1858" fmla="*/ 1743383 w 2918007"/>
                  <a:gd name="connsiteY1858" fmla="*/ 145959 h 2013279"/>
                  <a:gd name="connsiteX1859" fmla="*/ 1741857 w 2918007"/>
                  <a:gd name="connsiteY1859" fmla="*/ 142460 h 2013279"/>
                  <a:gd name="connsiteX1860" fmla="*/ 1741567 w 2918007"/>
                  <a:gd name="connsiteY1860" fmla="*/ 136476 h 2013279"/>
                  <a:gd name="connsiteX1861" fmla="*/ 1726708 w 2918007"/>
                  <a:gd name="connsiteY1861" fmla="*/ 107741 h 2013279"/>
                  <a:gd name="connsiteX1862" fmla="*/ 1726702 w 2918007"/>
                  <a:gd name="connsiteY1862" fmla="*/ 107728 h 2013279"/>
                  <a:gd name="connsiteX1863" fmla="*/ 1726687 w 2918007"/>
                  <a:gd name="connsiteY1863" fmla="*/ 107704 h 2013279"/>
                  <a:gd name="connsiteX1864" fmla="*/ 1724025 w 2918007"/>
                  <a:gd name="connsiteY1864" fmla="*/ 103145 h 2013279"/>
                  <a:gd name="connsiteX1865" fmla="*/ 1722774 w 2918007"/>
                  <a:gd name="connsiteY1865" fmla="*/ 100181 h 2013279"/>
                  <a:gd name="connsiteX1866" fmla="*/ 1720613 w 2918007"/>
                  <a:gd name="connsiteY1866" fmla="*/ 91443 h 2013279"/>
                  <a:gd name="connsiteX1867" fmla="*/ 1720467 w 2918007"/>
                  <a:gd name="connsiteY1867" fmla="*/ 87354 h 2013279"/>
                  <a:gd name="connsiteX1868" fmla="*/ 1727998 w 2918007"/>
                  <a:gd name="connsiteY1868" fmla="*/ 75525 h 2013279"/>
                  <a:gd name="connsiteX1869" fmla="*/ 1728002 w 2918007"/>
                  <a:gd name="connsiteY1869" fmla="*/ 75520 h 2013279"/>
                  <a:gd name="connsiteX1870" fmla="*/ 1758754 w 2918007"/>
                  <a:gd name="connsiteY1870" fmla="*/ 70787 h 2013279"/>
                  <a:gd name="connsiteX1871" fmla="*/ 1761849 w 2918007"/>
                  <a:gd name="connsiteY1871" fmla="*/ 144 h 2013279"/>
                  <a:gd name="connsiteX1872" fmla="*/ 1877103 w 2918007"/>
                  <a:gd name="connsiteY1872" fmla="*/ 39387 h 2013279"/>
                  <a:gd name="connsiteX1873" fmla="*/ 2079284 w 2918007"/>
                  <a:gd name="connsiteY1873" fmla="*/ 86795 h 2013279"/>
                  <a:gd name="connsiteX1874" fmla="*/ 2253726 w 2918007"/>
                  <a:gd name="connsiteY1874" fmla="*/ 185920 h 2013279"/>
                  <a:gd name="connsiteX1875" fmla="*/ 2463303 w 2918007"/>
                  <a:gd name="connsiteY1875" fmla="*/ 355850 h 2013279"/>
                  <a:gd name="connsiteX1876" fmla="*/ 2704934 w 2918007"/>
                  <a:gd name="connsiteY1876" fmla="*/ 660615 h 2013279"/>
                  <a:gd name="connsiteX1877" fmla="*/ 2867664 w 2918007"/>
                  <a:gd name="connsiteY1877" fmla="*/ 937674 h 2013279"/>
                  <a:gd name="connsiteX1878" fmla="*/ 2796161 w 2918007"/>
                  <a:gd name="connsiteY1878" fmla="*/ 1585992 h 2013279"/>
                  <a:gd name="connsiteX1879" fmla="*/ 2665484 w 2918007"/>
                  <a:gd name="connsiteY1879" fmla="*/ 1582298 h 2013279"/>
                  <a:gd name="connsiteX1880" fmla="*/ 2447893 w 2918007"/>
                  <a:gd name="connsiteY1880" fmla="*/ 1633400 h 2013279"/>
                  <a:gd name="connsiteX1881" fmla="*/ 2304888 w 2918007"/>
                  <a:gd name="connsiteY1881" fmla="*/ 1724522 h 2013279"/>
                  <a:gd name="connsiteX1882" fmla="*/ 2095310 w 2918007"/>
                  <a:gd name="connsiteY1882" fmla="*/ 1799636 h 2013279"/>
                  <a:gd name="connsiteX1883" fmla="*/ 1877103 w 2918007"/>
                  <a:gd name="connsiteY1883" fmla="*/ 1847044 h 2013279"/>
                  <a:gd name="connsiteX1884" fmla="*/ 1445621 w 2918007"/>
                  <a:gd name="connsiteY1884" fmla="*/ 1965871 h 2013279"/>
                  <a:gd name="connsiteX1885" fmla="*/ 1243441 w 2918007"/>
                  <a:gd name="connsiteY1885" fmla="*/ 2013279 h 2013279"/>
                  <a:gd name="connsiteX1886" fmla="*/ 811957 w 2918007"/>
                  <a:gd name="connsiteY1886" fmla="*/ 1902456 h 2013279"/>
                  <a:gd name="connsiteX1887" fmla="*/ 705319 w 2918007"/>
                  <a:gd name="connsiteY1887" fmla="*/ 1763926 h 2013279"/>
                  <a:gd name="connsiteX1888" fmla="*/ 558615 w 2918007"/>
                  <a:gd name="connsiteY1888" fmla="*/ 1744224 h 2013279"/>
                  <a:gd name="connsiteX1889" fmla="*/ 67341 w 2918007"/>
                  <a:gd name="connsiteY1889" fmla="*/ 1424067 h 2013279"/>
                  <a:gd name="connsiteX1890" fmla="*/ 11865 w 2918007"/>
                  <a:gd name="connsiteY1890" fmla="*/ 1238129 h 2013279"/>
                  <a:gd name="connsiteX1891" fmla="*/ 59328 w 2918007"/>
                  <a:gd name="connsiteY1891" fmla="*/ 1024486 h 2013279"/>
                  <a:gd name="connsiteX1892" fmla="*/ 178294 w 2918007"/>
                  <a:gd name="connsiteY1892" fmla="*/ 724031 h 2013279"/>
                  <a:gd name="connsiteX1893" fmla="*/ 238085 w 2918007"/>
                  <a:gd name="connsiteY1893" fmla="*/ 640913 h 2013279"/>
                  <a:gd name="connsiteX1894" fmla="*/ 344723 w 2918007"/>
                  <a:gd name="connsiteY1894" fmla="*/ 478372 h 2013279"/>
                  <a:gd name="connsiteX1895" fmla="*/ 511152 w 2918007"/>
                  <a:gd name="connsiteY1895" fmla="*/ 347846 h 2013279"/>
                  <a:gd name="connsiteX1896" fmla="*/ 776206 w 2918007"/>
                  <a:gd name="connsiteY1896" fmla="*/ 225324 h 2013279"/>
                  <a:gd name="connsiteX1897" fmla="*/ 994414 w 2918007"/>
                  <a:gd name="connsiteY1897" fmla="*/ 134203 h 2013279"/>
                  <a:gd name="connsiteX1898" fmla="*/ 1188581 w 2918007"/>
                  <a:gd name="connsiteY1898" fmla="*/ 39387 h 2013279"/>
                  <a:gd name="connsiteX1899" fmla="*/ 1378433 w 2918007"/>
                  <a:gd name="connsiteY1899" fmla="*/ 70787 h 2013279"/>
                  <a:gd name="connsiteX1900" fmla="*/ 1655814 w 2918007"/>
                  <a:gd name="connsiteY1900" fmla="*/ 19685 h 2013279"/>
                  <a:gd name="connsiteX1901" fmla="*/ 1761849 w 2918007"/>
                  <a:gd name="connsiteY1901" fmla="*/ 144 h 2013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</a:cxnLst>
                <a:rect l="l" t="t" r="r" b="b"/>
                <a:pathLst>
                  <a:path w="2918007" h="2013279">
                    <a:moveTo>
                      <a:pt x="919617" y="1842840"/>
                    </a:moveTo>
                    <a:lnTo>
                      <a:pt x="946395" y="1843537"/>
                    </a:lnTo>
                    <a:cubicBezTo>
                      <a:pt x="955561" y="1845197"/>
                      <a:pt x="964981" y="1848661"/>
                      <a:pt x="974689" y="1855048"/>
                    </a:cubicBezTo>
                    <a:cubicBezTo>
                      <a:pt x="1013214" y="1880907"/>
                      <a:pt x="1048811" y="1890758"/>
                      <a:pt x="1080710" y="1890450"/>
                    </a:cubicBezTo>
                    <a:lnTo>
                      <a:pt x="1080710" y="1890450"/>
                    </a:lnTo>
                    <a:lnTo>
                      <a:pt x="1030185" y="1882561"/>
                    </a:lnTo>
                    <a:cubicBezTo>
                      <a:pt x="1012483" y="1876905"/>
                      <a:pt x="993952" y="1867978"/>
                      <a:pt x="974690" y="1855048"/>
                    </a:cubicBezTo>
                    <a:cubicBezTo>
                      <a:pt x="955273" y="1842273"/>
                      <a:pt x="937011" y="1841195"/>
                      <a:pt x="919617" y="1842840"/>
                    </a:cubicBezTo>
                    <a:close/>
                    <a:moveTo>
                      <a:pt x="1312420" y="1839964"/>
                    </a:moveTo>
                    <a:lnTo>
                      <a:pt x="1352544" y="1841503"/>
                    </a:lnTo>
                    <a:lnTo>
                      <a:pt x="1352544" y="1841503"/>
                    </a:lnTo>
                    <a:lnTo>
                      <a:pt x="1312421" y="1839964"/>
                    </a:lnTo>
                    <a:close/>
                    <a:moveTo>
                      <a:pt x="1403032" y="1782012"/>
                    </a:moveTo>
                    <a:lnTo>
                      <a:pt x="1403034" y="1782014"/>
                    </a:lnTo>
                    <a:lnTo>
                      <a:pt x="1411936" y="1798116"/>
                    </a:lnTo>
                    <a:lnTo>
                      <a:pt x="1413421" y="1803975"/>
                    </a:lnTo>
                    <a:lnTo>
                      <a:pt x="1416034" y="1835335"/>
                    </a:lnTo>
                    <a:lnTo>
                      <a:pt x="1416034" y="1835346"/>
                    </a:lnTo>
                    <a:cubicBezTo>
                      <a:pt x="1414185" y="1871056"/>
                      <a:pt x="1313095" y="1887063"/>
                      <a:pt x="1259467" y="1890757"/>
                    </a:cubicBezTo>
                    <a:cubicBezTo>
                      <a:pt x="1205840" y="1894452"/>
                      <a:pt x="1198443" y="1926467"/>
                      <a:pt x="1210155" y="1942475"/>
                    </a:cubicBezTo>
                    <a:cubicBezTo>
                      <a:pt x="1213083" y="1946323"/>
                      <a:pt x="1217514" y="1950595"/>
                      <a:pt x="1224246" y="1953933"/>
                    </a:cubicBezTo>
                    <a:lnTo>
                      <a:pt x="1224246" y="1953933"/>
                    </a:lnTo>
                    <a:lnTo>
                      <a:pt x="1228713" y="1954871"/>
                    </a:lnTo>
                    <a:lnTo>
                      <a:pt x="1252148" y="1959791"/>
                    </a:lnTo>
                    <a:lnTo>
                      <a:pt x="1252148" y="1959791"/>
                    </a:lnTo>
                    <a:lnTo>
                      <a:pt x="1228713" y="1954871"/>
                    </a:lnTo>
                    <a:lnTo>
                      <a:pt x="1224246" y="1953933"/>
                    </a:lnTo>
                    <a:lnTo>
                      <a:pt x="1224246" y="1953933"/>
                    </a:lnTo>
                    <a:lnTo>
                      <a:pt x="1210156" y="1942475"/>
                    </a:lnTo>
                    <a:cubicBezTo>
                      <a:pt x="1198444" y="1926467"/>
                      <a:pt x="1205841" y="1894452"/>
                      <a:pt x="1259468" y="1890757"/>
                    </a:cubicBezTo>
                    <a:cubicBezTo>
                      <a:pt x="1313096" y="1887063"/>
                      <a:pt x="1414186" y="1871056"/>
                      <a:pt x="1416035" y="1835346"/>
                    </a:cubicBezTo>
                    <a:lnTo>
                      <a:pt x="1416034" y="1835335"/>
                    </a:lnTo>
                    <a:lnTo>
                      <a:pt x="1415090" y="1810565"/>
                    </a:lnTo>
                    <a:lnTo>
                      <a:pt x="1413421" y="1803975"/>
                    </a:lnTo>
                    <a:lnTo>
                      <a:pt x="1413109" y="1800238"/>
                    </a:lnTo>
                    <a:lnTo>
                      <a:pt x="1411936" y="1798116"/>
                    </a:lnTo>
                    <a:lnTo>
                      <a:pt x="1410332" y="1791786"/>
                    </a:lnTo>
                    <a:lnTo>
                      <a:pt x="1403034" y="1782014"/>
                    </a:lnTo>
                    <a:lnTo>
                      <a:pt x="1403033" y="1782012"/>
                    </a:lnTo>
                    <a:close/>
                    <a:moveTo>
                      <a:pt x="1499248" y="1696816"/>
                    </a:moveTo>
                    <a:cubicBezTo>
                      <a:pt x="1460723" y="1695893"/>
                      <a:pt x="1438379" y="1701434"/>
                      <a:pt x="1417806" y="1712132"/>
                    </a:cubicBezTo>
                    <a:lnTo>
                      <a:pt x="1405848" y="1719670"/>
                    </a:lnTo>
                    <a:lnTo>
                      <a:pt x="1402485" y="1721101"/>
                    </a:lnTo>
                    <a:lnTo>
                      <a:pt x="1347578" y="1757996"/>
                    </a:lnTo>
                    <a:lnTo>
                      <a:pt x="1346997" y="1758385"/>
                    </a:lnTo>
                    <a:lnTo>
                      <a:pt x="1312122" y="1775875"/>
                    </a:lnTo>
                    <a:lnTo>
                      <a:pt x="1312122" y="1775875"/>
                    </a:lnTo>
                    <a:lnTo>
                      <a:pt x="1297300" y="1775932"/>
                    </a:lnTo>
                    <a:lnTo>
                      <a:pt x="1312122" y="1775875"/>
                    </a:lnTo>
                    <a:lnTo>
                      <a:pt x="1312122" y="1775875"/>
                    </a:lnTo>
                    <a:cubicBezTo>
                      <a:pt x="1319953" y="1773508"/>
                      <a:pt x="1331125" y="1768236"/>
                      <a:pt x="1346998" y="1758385"/>
                    </a:cubicBezTo>
                    <a:lnTo>
                      <a:pt x="1347578" y="1757996"/>
                    </a:lnTo>
                    <a:lnTo>
                      <a:pt x="1386476" y="1731882"/>
                    </a:lnTo>
                    <a:lnTo>
                      <a:pt x="1405848" y="1719670"/>
                    </a:lnTo>
                    <a:lnTo>
                      <a:pt x="1451796" y="1700116"/>
                    </a:lnTo>
                    <a:lnTo>
                      <a:pt x="1499248" y="1696816"/>
                    </a:lnTo>
                    <a:close/>
                    <a:moveTo>
                      <a:pt x="2079592" y="1655104"/>
                    </a:moveTo>
                    <a:lnTo>
                      <a:pt x="2089127" y="1660087"/>
                    </a:lnTo>
                    <a:cubicBezTo>
                      <a:pt x="2091727" y="1661953"/>
                      <a:pt x="2093461" y="1663569"/>
                      <a:pt x="2093461" y="1663569"/>
                    </a:cubicBezTo>
                    <a:lnTo>
                      <a:pt x="2093466" y="1663573"/>
                    </a:lnTo>
                    <a:lnTo>
                      <a:pt x="2115252" y="1687244"/>
                    </a:lnTo>
                    <a:lnTo>
                      <a:pt x="2116852" y="1690459"/>
                    </a:lnTo>
                    <a:lnTo>
                      <a:pt x="2116752" y="1701539"/>
                    </a:lnTo>
                    <a:lnTo>
                      <a:pt x="2114804" y="1717519"/>
                    </a:lnTo>
                    <a:lnTo>
                      <a:pt x="2114752" y="1717783"/>
                    </a:lnTo>
                    <a:lnTo>
                      <a:pt x="2111000" y="1729487"/>
                    </a:lnTo>
                    <a:lnTo>
                      <a:pt x="2112139" y="1731085"/>
                    </a:lnTo>
                    <a:lnTo>
                      <a:pt x="2111404" y="1734825"/>
                    </a:lnTo>
                    <a:cubicBezTo>
                      <a:pt x="2113224" y="1738876"/>
                      <a:pt x="2119504" y="1740992"/>
                      <a:pt x="2134760" y="1740530"/>
                    </a:cubicBezTo>
                    <a:lnTo>
                      <a:pt x="2134760" y="1740530"/>
                    </a:lnTo>
                    <a:lnTo>
                      <a:pt x="2118045" y="1739370"/>
                    </a:lnTo>
                    <a:lnTo>
                      <a:pt x="2112139" y="1731085"/>
                    </a:lnTo>
                    <a:lnTo>
                      <a:pt x="2114752" y="1717783"/>
                    </a:lnTo>
                    <a:lnTo>
                      <a:pt x="2116659" y="1711833"/>
                    </a:lnTo>
                    <a:lnTo>
                      <a:pt x="2116752" y="1701539"/>
                    </a:lnTo>
                    <a:lnTo>
                      <a:pt x="2117857" y="1692478"/>
                    </a:lnTo>
                    <a:lnTo>
                      <a:pt x="2116852" y="1690459"/>
                    </a:lnTo>
                    <a:lnTo>
                      <a:pt x="2116865" y="1688996"/>
                    </a:lnTo>
                    <a:lnTo>
                      <a:pt x="2115252" y="1687244"/>
                    </a:lnTo>
                    <a:lnTo>
                      <a:pt x="2110784" y="1678265"/>
                    </a:lnTo>
                    <a:lnTo>
                      <a:pt x="2093466" y="1663573"/>
                    </a:lnTo>
                    <a:lnTo>
                      <a:pt x="2093462" y="1663569"/>
                    </a:lnTo>
                    <a:cubicBezTo>
                      <a:pt x="2093462" y="1663569"/>
                      <a:pt x="2086528" y="1657105"/>
                      <a:pt x="2079593" y="1655104"/>
                    </a:cubicBezTo>
                    <a:close/>
                    <a:moveTo>
                      <a:pt x="289776" y="1591004"/>
                    </a:moveTo>
                    <a:cubicBezTo>
                      <a:pt x="309482" y="1597873"/>
                      <a:pt x="346716" y="1607243"/>
                      <a:pt x="392773" y="1601644"/>
                    </a:cubicBezTo>
                    <a:lnTo>
                      <a:pt x="392773" y="1601644"/>
                    </a:lnTo>
                    <a:lnTo>
                      <a:pt x="331393" y="1600999"/>
                    </a:lnTo>
                    <a:cubicBezTo>
                      <a:pt x="313864" y="1598498"/>
                      <a:pt x="299629" y="1594439"/>
                      <a:pt x="289776" y="1591004"/>
                    </a:cubicBezTo>
                    <a:close/>
                    <a:moveTo>
                      <a:pt x="2232084" y="1584289"/>
                    </a:moveTo>
                    <a:lnTo>
                      <a:pt x="2232081" y="1584290"/>
                    </a:lnTo>
                    <a:lnTo>
                      <a:pt x="2172593" y="1592226"/>
                    </a:lnTo>
                    <a:lnTo>
                      <a:pt x="2147248" y="1597613"/>
                    </a:lnTo>
                    <a:lnTo>
                      <a:pt x="2142293" y="1598391"/>
                    </a:lnTo>
                    <a:cubicBezTo>
                      <a:pt x="2112319" y="1604866"/>
                      <a:pt x="2083830" y="1611851"/>
                      <a:pt x="2061408" y="1615545"/>
                    </a:cubicBezTo>
                    <a:cubicBezTo>
                      <a:pt x="2002233" y="1626012"/>
                      <a:pt x="1980659" y="1643251"/>
                      <a:pt x="1980659" y="1706667"/>
                    </a:cubicBezTo>
                    <a:lnTo>
                      <a:pt x="1978131" y="1739592"/>
                    </a:lnTo>
                    <a:lnTo>
                      <a:pt x="1976523" y="1746054"/>
                    </a:lnTo>
                    <a:lnTo>
                      <a:pt x="1971531" y="1757635"/>
                    </a:lnTo>
                    <a:lnTo>
                      <a:pt x="1969185" y="1760677"/>
                    </a:lnTo>
                    <a:lnTo>
                      <a:pt x="1959596" y="1764157"/>
                    </a:lnTo>
                    <a:lnTo>
                      <a:pt x="1959597" y="1764157"/>
                    </a:lnTo>
                    <a:cubicBezTo>
                      <a:pt x="1962609" y="1764388"/>
                      <a:pt x="1965431" y="1763883"/>
                      <a:pt x="1967971" y="1762252"/>
                    </a:cubicBezTo>
                    <a:lnTo>
                      <a:pt x="1969185" y="1760677"/>
                    </a:lnTo>
                    <a:lnTo>
                      <a:pt x="1970411" y="1760232"/>
                    </a:lnTo>
                    <a:lnTo>
                      <a:pt x="1971531" y="1757635"/>
                    </a:lnTo>
                    <a:lnTo>
                      <a:pt x="1974647" y="1753594"/>
                    </a:lnTo>
                    <a:lnTo>
                      <a:pt x="1976523" y="1746054"/>
                    </a:lnTo>
                    <a:lnTo>
                      <a:pt x="1977876" y="1742916"/>
                    </a:lnTo>
                    <a:lnTo>
                      <a:pt x="1978131" y="1739592"/>
                    </a:lnTo>
                    <a:lnTo>
                      <a:pt x="1979063" y="1735845"/>
                    </a:lnTo>
                    <a:cubicBezTo>
                      <a:pt x="1980097" y="1728154"/>
                      <a:pt x="1980660" y="1718558"/>
                      <a:pt x="1980660" y="1706667"/>
                    </a:cubicBezTo>
                    <a:cubicBezTo>
                      <a:pt x="1980660" y="1643251"/>
                      <a:pt x="2002234" y="1626012"/>
                      <a:pt x="2061409" y="1615545"/>
                    </a:cubicBezTo>
                    <a:cubicBezTo>
                      <a:pt x="2076357" y="1613082"/>
                      <a:pt x="2094001" y="1609157"/>
                      <a:pt x="2112985" y="1604895"/>
                    </a:cubicBezTo>
                    <a:lnTo>
                      <a:pt x="2147248" y="1597613"/>
                    </a:lnTo>
                    <a:lnTo>
                      <a:pt x="2232081" y="1584290"/>
                    </a:lnTo>
                    <a:lnTo>
                      <a:pt x="2232085" y="1584289"/>
                    </a:lnTo>
                    <a:close/>
                    <a:moveTo>
                      <a:pt x="1522672" y="1576141"/>
                    </a:moveTo>
                    <a:lnTo>
                      <a:pt x="1522671" y="1576141"/>
                    </a:lnTo>
                    <a:lnTo>
                      <a:pt x="1541086" y="1594140"/>
                    </a:lnTo>
                    <a:lnTo>
                      <a:pt x="1566281" y="1629863"/>
                    </a:lnTo>
                    <a:lnTo>
                      <a:pt x="1573075" y="1640544"/>
                    </a:lnTo>
                    <a:lnTo>
                      <a:pt x="1576192" y="1645623"/>
                    </a:lnTo>
                    <a:lnTo>
                      <a:pt x="1580518" y="1652941"/>
                    </a:lnTo>
                    <a:lnTo>
                      <a:pt x="1580613" y="1653102"/>
                    </a:lnTo>
                    <a:lnTo>
                      <a:pt x="1580665" y="1653155"/>
                    </a:lnTo>
                    <a:lnTo>
                      <a:pt x="1617078" y="1690618"/>
                    </a:lnTo>
                    <a:lnTo>
                      <a:pt x="1624194" y="1697080"/>
                    </a:lnTo>
                    <a:lnTo>
                      <a:pt x="1628623" y="1701549"/>
                    </a:lnTo>
                    <a:lnTo>
                      <a:pt x="1636422" y="1708185"/>
                    </a:lnTo>
                    <a:lnTo>
                      <a:pt x="1650764" y="1721209"/>
                    </a:lnTo>
                    <a:lnTo>
                      <a:pt x="1658267" y="1726770"/>
                    </a:lnTo>
                    <a:lnTo>
                      <a:pt x="1671590" y="1738106"/>
                    </a:lnTo>
                    <a:cubicBezTo>
                      <a:pt x="1698462" y="1758885"/>
                      <a:pt x="1721693" y="1772854"/>
                      <a:pt x="1740724" y="1782243"/>
                    </a:cubicBezTo>
                    <a:lnTo>
                      <a:pt x="1746978" y="1784615"/>
                    </a:lnTo>
                    <a:lnTo>
                      <a:pt x="1754203" y="1788461"/>
                    </a:lnTo>
                    <a:lnTo>
                      <a:pt x="1784658" y="1798903"/>
                    </a:lnTo>
                    <a:lnTo>
                      <a:pt x="1784662" y="1798905"/>
                    </a:lnTo>
                    <a:lnTo>
                      <a:pt x="1784663" y="1798905"/>
                    </a:lnTo>
                    <a:lnTo>
                      <a:pt x="1785936" y="1799118"/>
                    </a:lnTo>
                    <a:lnTo>
                      <a:pt x="1800053" y="1801483"/>
                    </a:lnTo>
                    <a:lnTo>
                      <a:pt x="1800054" y="1801483"/>
                    </a:lnTo>
                    <a:lnTo>
                      <a:pt x="1785936" y="1799118"/>
                    </a:lnTo>
                    <a:lnTo>
                      <a:pt x="1784663" y="1798905"/>
                    </a:lnTo>
                    <a:lnTo>
                      <a:pt x="1784663" y="1798905"/>
                    </a:lnTo>
                    <a:lnTo>
                      <a:pt x="1784658" y="1798903"/>
                    </a:lnTo>
                    <a:lnTo>
                      <a:pt x="1746978" y="1784615"/>
                    </a:lnTo>
                    <a:lnTo>
                      <a:pt x="1709098" y="1764446"/>
                    </a:lnTo>
                    <a:lnTo>
                      <a:pt x="1658267" y="1726770"/>
                    </a:lnTo>
                    <a:lnTo>
                      <a:pt x="1636422" y="1708185"/>
                    </a:lnTo>
                    <a:lnTo>
                      <a:pt x="1624194" y="1697080"/>
                    </a:lnTo>
                    <a:lnTo>
                      <a:pt x="1580665" y="1653155"/>
                    </a:lnTo>
                    <a:lnTo>
                      <a:pt x="1580614" y="1653102"/>
                    </a:lnTo>
                    <a:lnTo>
                      <a:pt x="1580518" y="1652941"/>
                    </a:lnTo>
                    <a:lnTo>
                      <a:pt x="1577167" y="1647213"/>
                    </a:lnTo>
                    <a:lnTo>
                      <a:pt x="1576192" y="1645623"/>
                    </a:lnTo>
                    <a:lnTo>
                      <a:pt x="1574681" y="1643068"/>
                    </a:lnTo>
                    <a:lnTo>
                      <a:pt x="1573075" y="1640544"/>
                    </a:lnTo>
                    <a:lnTo>
                      <a:pt x="1568131" y="1632485"/>
                    </a:lnTo>
                    <a:lnTo>
                      <a:pt x="1566281" y="1629863"/>
                    </a:lnTo>
                    <a:lnTo>
                      <a:pt x="1559965" y="1619932"/>
                    </a:lnTo>
                    <a:cubicBezTo>
                      <a:pt x="1548253" y="1602461"/>
                      <a:pt x="1533768" y="1583221"/>
                      <a:pt x="1522672" y="1576141"/>
                    </a:cubicBezTo>
                    <a:close/>
                    <a:moveTo>
                      <a:pt x="506760" y="1570139"/>
                    </a:moveTo>
                    <a:lnTo>
                      <a:pt x="506760" y="1570139"/>
                    </a:lnTo>
                    <a:lnTo>
                      <a:pt x="520992" y="1573342"/>
                    </a:lnTo>
                    <a:cubicBezTo>
                      <a:pt x="534518" y="1579402"/>
                      <a:pt x="544978" y="1595074"/>
                      <a:pt x="543822" y="1629706"/>
                    </a:cubicBezTo>
                    <a:cubicBezTo>
                      <a:pt x="543206" y="1652794"/>
                      <a:pt x="530222" y="1665993"/>
                      <a:pt x="510054" y="1671688"/>
                    </a:cubicBezTo>
                    <a:lnTo>
                      <a:pt x="475062" y="1674902"/>
                    </a:lnTo>
                    <a:lnTo>
                      <a:pt x="475062" y="1674902"/>
                    </a:lnTo>
                    <a:cubicBezTo>
                      <a:pt x="514148" y="1676720"/>
                      <a:pt x="542898" y="1664339"/>
                      <a:pt x="543822" y="1629706"/>
                    </a:cubicBezTo>
                    <a:cubicBezTo>
                      <a:pt x="545363" y="1583530"/>
                      <a:pt x="526254" y="1571062"/>
                      <a:pt x="506760" y="1570139"/>
                    </a:cubicBezTo>
                    <a:close/>
                    <a:moveTo>
                      <a:pt x="2203394" y="1547435"/>
                    </a:moveTo>
                    <a:lnTo>
                      <a:pt x="2253726" y="1548436"/>
                    </a:lnTo>
                    <a:lnTo>
                      <a:pt x="2253734" y="1548438"/>
                    </a:lnTo>
                    <a:lnTo>
                      <a:pt x="2283955" y="1559558"/>
                    </a:lnTo>
                    <a:lnTo>
                      <a:pt x="2288138" y="1563215"/>
                    </a:lnTo>
                    <a:lnTo>
                      <a:pt x="2291836" y="1569999"/>
                    </a:lnTo>
                    <a:lnTo>
                      <a:pt x="2288138" y="1583674"/>
                    </a:lnTo>
                    <a:lnTo>
                      <a:pt x="2283313" y="1587840"/>
                    </a:lnTo>
                    <a:lnTo>
                      <a:pt x="2283314" y="1587840"/>
                    </a:lnTo>
                    <a:cubicBezTo>
                      <a:pt x="2283314" y="1587840"/>
                      <a:pt x="2292714" y="1581529"/>
                      <a:pt x="2293716" y="1573448"/>
                    </a:cubicBezTo>
                    <a:lnTo>
                      <a:pt x="2291836" y="1569999"/>
                    </a:lnTo>
                    <a:lnTo>
                      <a:pt x="2292614" y="1567126"/>
                    </a:lnTo>
                    <a:lnTo>
                      <a:pt x="2288138" y="1563215"/>
                    </a:lnTo>
                    <a:lnTo>
                      <a:pt x="2286695" y="1560566"/>
                    </a:lnTo>
                    <a:lnTo>
                      <a:pt x="2283955" y="1559558"/>
                    </a:lnTo>
                    <a:lnTo>
                      <a:pt x="2281406" y="1557330"/>
                    </a:lnTo>
                    <a:lnTo>
                      <a:pt x="2253734" y="1548438"/>
                    </a:lnTo>
                    <a:lnTo>
                      <a:pt x="2253727" y="1548436"/>
                    </a:lnTo>
                    <a:cubicBezTo>
                      <a:pt x="2236930" y="1545049"/>
                      <a:pt x="2220095" y="1545203"/>
                      <a:pt x="2203394" y="1547435"/>
                    </a:cubicBezTo>
                    <a:close/>
                    <a:moveTo>
                      <a:pt x="989426" y="1534746"/>
                    </a:moveTo>
                    <a:lnTo>
                      <a:pt x="994414" y="1534890"/>
                    </a:lnTo>
                    <a:lnTo>
                      <a:pt x="1021357" y="1548766"/>
                    </a:lnTo>
                    <a:lnTo>
                      <a:pt x="1027313" y="1560173"/>
                    </a:lnTo>
                    <a:lnTo>
                      <a:pt x="1034865" y="1577065"/>
                    </a:lnTo>
                    <a:lnTo>
                      <a:pt x="1036500" y="1580109"/>
                    </a:lnTo>
                    <a:lnTo>
                      <a:pt x="1042287" y="1594415"/>
                    </a:lnTo>
                    <a:lnTo>
                      <a:pt x="1045707" y="1597251"/>
                    </a:lnTo>
                    <a:lnTo>
                      <a:pt x="1048763" y="1602943"/>
                    </a:lnTo>
                    <a:cubicBezTo>
                      <a:pt x="1052158" y="1606262"/>
                      <a:pt x="1056331" y="1608874"/>
                      <a:pt x="1061639" y="1610464"/>
                    </a:cubicBezTo>
                    <a:lnTo>
                      <a:pt x="1061640" y="1610464"/>
                    </a:lnTo>
                    <a:lnTo>
                      <a:pt x="1079977" y="1611756"/>
                    </a:lnTo>
                    <a:lnTo>
                      <a:pt x="1081327" y="1611851"/>
                    </a:lnTo>
                    <a:lnTo>
                      <a:pt x="1081327" y="1611851"/>
                    </a:lnTo>
                    <a:lnTo>
                      <a:pt x="1079977" y="1611756"/>
                    </a:lnTo>
                    <a:lnTo>
                      <a:pt x="1061640" y="1610464"/>
                    </a:lnTo>
                    <a:lnTo>
                      <a:pt x="1061640" y="1610464"/>
                    </a:lnTo>
                    <a:lnTo>
                      <a:pt x="1045707" y="1597251"/>
                    </a:lnTo>
                    <a:lnTo>
                      <a:pt x="1036500" y="1580109"/>
                    </a:lnTo>
                    <a:lnTo>
                      <a:pt x="1032297" y="1569716"/>
                    </a:lnTo>
                    <a:lnTo>
                      <a:pt x="1027313" y="1560173"/>
                    </a:lnTo>
                    <a:lnTo>
                      <a:pt x="1022470" y="1549340"/>
                    </a:lnTo>
                    <a:lnTo>
                      <a:pt x="1021357" y="1548766"/>
                    </a:lnTo>
                    <a:lnTo>
                      <a:pt x="1020172" y="1546497"/>
                    </a:lnTo>
                    <a:cubicBezTo>
                      <a:pt x="1014497" y="1540130"/>
                      <a:pt x="1006550" y="1535698"/>
                      <a:pt x="994415" y="1534890"/>
                    </a:cubicBezTo>
                    <a:cubicBezTo>
                      <a:pt x="994415" y="1534890"/>
                      <a:pt x="992296" y="1534620"/>
                      <a:pt x="989426" y="1534746"/>
                    </a:cubicBezTo>
                    <a:close/>
                    <a:moveTo>
                      <a:pt x="1798204" y="1483173"/>
                    </a:moveTo>
                    <a:lnTo>
                      <a:pt x="1750510" y="1483740"/>
                    </a:lnTo>
                    <a:lnTo>
                      <a:pt x="1750511" y="1483740"/>
                    </a:lnTo>
                    <a:close/>
                    <a:moveTo>
                      <a:pt x="1566975" y="1449156"/>
                    </a:moveTo>
                    <a:lnTo>
                      <a:pt x="1529034" y="1450063"/>
                    </a:lnTo>
                    <a:lnTo>
                      <a:pt x="1521929" y="1450233"/>
                    </a:lnTo>
                    <a:lnTo>
                      <a:pt x="1516975" y="1450767"/>
                    </a:lnTo>
                    <a:lnTo>
                      <a:pt x="1473359" y="1455467"/>
                    </a:lnTo>
                    <a:cubicBezTo>
                      <a:pt x="1404322" y="1463471"/>
                      <a:pt x="1390145" y="1510879"/>
                      <a:pt x="1301383" y="1534890"/>
                    </a:cubicBezTo>
                    <a:cubicBezTo>
                      <a:pt x="1212004" y="1558287"/>
                      <a:pt x="1148515" y="1598306"/>
                      <a:pt x="1148515" y="1598306"/>
                    </a:cubicBezTo>
                    <a:cubicBezTo>
                      <a:pt x="1077628" y="1673420"/>
                      <a:pt x="1033864" y="1704820"/>
                      <a:pt x="952498" y="1716518"/>
                    </a:cubicBezTo>
                    <a:lnTo>
                      <a:pt x="909764" y="1718058"/>
                    </a:lnTo>
                    <a:cubicBezTo>
                      <a:pt x="918750" y="1719674"/>
                      <a:pt x="932311" y="1719597"/>
                      <a:pt x="952499" y="1716518"/>
                    </a:cubicBezTo>
                    <a:cubicBezTo>
                      <a:pt x="1033865" y="1704820"/>
                      <a:pt x="1077629" y="1673420"/>
                      <a:pt x="1148516" y="1598306"/>
                    </a:cubicBezTo>
                    <a:cubicBezTo>
                      <a:pt x="1148516" y="1598306"/>
                      <a:pt x="1212005" y="1558287"/>
                      <a:pt x="1301384" y="1534890"/>
                    </a:cubicBezTo>
                    <a:cubicBezTo>
                      <a:pt x="1390146" y="1510879"/>
                      <a:pt x="1404323" y="1463471"/>
                      <a:pt x="1473360" y="1455467"/>
                    </a:cubicBezTo>
                    <a:lnTo>
                      <a:pt x="1516975" y="1450767"/>
                    </a:lnTo>
                    <a:lnTo>
                      <a:pt x="1521930" y="1450233"/>
                    </a:lnTo>
                    <a:lnTo>
                      <a:pt x="1529034" y="1450063"/>
                    </a:lnTo>
                    <a:lnTo>
                      <a:pt x="1566975" y="1449156"/>
                    </a:lnTo>
                    <a:close/>
                    <a:moveTo>
                      <a:pt x="786454" y="1421835"/>
                    </a:moveTo>
                    <a:cubicBezTo>
                      <a:pt x="779172" y="1420334"/>
                      <a:pt x="769117" y="1421296"/>
                      <a:pt x="755248" y="1426530"/>
                    </a:cubicBezTo>
                    <a:lnTo>
                      <a:pt x="736786" y="1426943"/>
                    </a:lnTo>
                    <a:lnTo>
                      <a:pt x="736786" y="1426943"/>
                    </a:lnTo>
                    <a:cubicBezTo>
                      <a:pt x="748161" y="1426876"/>
                      <a:pt x="755249" y="1426530"/>
                      <a:pt x="755249" y="1426530"/>
                    </a:cubicBezTo>
                    <a:lnTo>
                      <a:pt x="786454" y="1421835"/>
                    </a:lnTo>
                    <a:close/>
                    <a:moveTo>
                      <a:pt x="2099009" y="1376659"/>
                    </a:moveTo>
                    <a:lnTo>
                      <a:pt x="2120265" y="1381382"/>
                    </a:lnTo>
                    <a:lnTo>
                      <a:pt x="2122596" y="1393508"/>
                    </a:lnTo>
                    <a:lnTo>
                      <a:pt x="2121071" y="1396565"/>
                    </a:lnTo>
                    <a:lnTo>
                      <a:pt x="2116884" y="1401902"/>
                    </a:lnTo>
                    <a:cubicBezTo>
                      <a:pt x="2053395" y="1443769"/>
                      <a:pt x="1857378" y="1378506"/>
                      <a:pt x="1875254" y="1507185"/>
                    </a:cubicBezTo>
                    <a:lnTo>
                      <a:pt x="1875262" y="1507214"/>
                    </a:lnTo>
                    <a:lnTo>
                      <a:pt x="1882616" y="1538957"/>
                    </a:lnTo>
                    <a:lnTo>
                      <a:pt x="1885021" y="1543882"/>
                    </a:lnTo>
                    <a:lnTo>
                      <a:pt x="1886034" y="1547689"/>
                    </a:lnTo>
                    <a:lnTo>
                      <a:pt x="1889193" y="1552426"/>
                    </a:lnTo>
                    <a:lnTo>
                      <a:pt x="1894160" y="1562598"/>
                    </a:lnTo>
                    <a:lnTo>
                      <a:pt x="1898216" y="1565956"/>
                    </a:lnTo>
                    <a:lnTo>
                      <a:pt x="1903821" y="1574361"/>
                    </a:lnTo>
                    <a:cubicBezTo>
                      <a:pt x="1917632" y="1588089"/>
                      <a:pt x="1934968" y="1594265"/>
                      <a:pt x="1953537" y="1596228"/>
                    </a:cubicBezTo>
                    <a:lnTo>
                      <a:pt x="1953538" y="1596228"/>
                    </a:lnTo>
                    <a:lnTo>
                      <a:pt x="1926896" y="1589707"/>
                    </a:lnTo>
                    <a:lnTo>
                      <a:pt x="1898216" y="1565956"/>
                    </a:lnTo>
                    <a:lnTo>
                      <a:pt x="1889193" y="1552426"/>
                    </a:lnTo>
                    <a:lnTo>
                      <a:pt x="1885021" y="1543882"/>
                    </a:lnTo>
                    <a:lnTo>
                      <a:pt x="1875262" y="1507214"/>
                    </a:lnTo>
                    <a:lnTo>
                      <a:pt x="1875255" y="1507185"/>
                    </a:lnTo>
                    <a:cubicBezTo>
                      <a:pt x="1857379" y="1378506"/>
                      <a:pt x="2053396" y="1443769"/>
                      <a:pt x="2116885" y="1401902"/>
                    </a:cubicBezTo>
                    <a:cubicBezTo>
                      <a:pt x="2116885" y="1401902"/>
                      <a:pt x="2118503" y="1400439"/>
                      <a:pt x="2120246" y="1398217"/>
                    </a:cubicBezTo>
                    <a:lnTo>
                      <a:pt x="2121071" y="1396565"/>
                    </a:lnTo>
                    <a:lnTo>
                      <a:pt x="2122768" y="1394402"/>
                    </a:lnTo>
                    <a:lnTo>
                      <a:pt x="2122596" y="1393508"/>
                    </a:lnTo>
                    <a:lnTo>
                      <a:pt x="2124359" y="1389973"/>
                    </a:lnTo>
                    <a:cubicBezTo>
                      <a:pt x="2125361" y="1383893"/>
                      <a:pt x="2120892" y="1377582"/>
                      <a:pt x="2099010" y="1376659"/>
                    </a:cubicBezTo>
                    <a:close/>
                    <a:moveTo>
                      <a:pt x="602255" y="1376380"/>
                    </a:moveTo>
                    <a:lnTo>
                      <a:pt x="631351" y="1381584"/>
                    </a:lnTo>
                    <a:cubicBezTo>
                      <a:pt x="651076" y="1386817"/>
                      <a:pt x="689910" y="1392205"/>
                      <a:pt x="734060" y="1390973"/>
                    </a:cubicBezTo>
                    <a:lnTo>
                      <a:pt x="734060" y="1390973"/>
                    </a:lnTo>
                    <a:lnTo>
                      <a:pt x="673547" y="1388703"/>
                    </a:lnTo>
                    <a:cubicBezTo>
                      <a:pt x="655854" y="1386856"/>
                      <a:pt x="641215" y="1384201"/>
                      <a:pt x="631352" y="1381584"/>
                    </a:cubicBezTo>
                    <a:cubicBezTo>
                      <a:pt x="621490" y="1378967"/>
                      <a:pt x="611280" y="1377159"/>
                      <a:pt x="602256" y="1376380"/>
                    </a:cubicBezTo>
                    <a:close/>
                    <a:moveTo>
                      <a:pt x="1133105" y="1339718"/>
                    </a:moveTo>
                    <a:lnTo>
                      <a:pt x="1149459" y="1347135"/>
                    </a:lnTo>
                    <a:lnTo>
                      <a:pt x="1149464" y="1347150"/>
                    </a:lnTo>
                    <a:lnTo>
                      <a:pt x="1155365" y="1367673"/>
                    </a:lnTo>
                    <a:lnTo>
                      <a:pt x="1156844" y="1380140"/>
                    </a:lnTo>
                    <a:lnTo>
                      <a:pt x="1158590" y="1397987"/>
                    </a:lnTo>
                    <a:lnTo>
                      <a:pt x="1164537" y="1426510"/>
                    </a:lnTo>
                    <a:lnTo>
                      <a:pt x="1164541" y="1426530"/>
                    </a:lnTo>
                    <a:lnTo>
                      <a:pt x="1164558" y="1426562"/>
                    </a:lnTo>
                    <a:lnTo>
                      <a:pt x="1178873" y="1455380"/>
                    </a:lnTo>
                    <a:lnTo>
                      <a:pt x="1190453" y="1476316"/>
                    </a:lnTo>
                    <a:lnTo>
                      <a:pt x="1195535" y="1486112"/>
                    </a:lnTo>
                    <a:lnTo>
                      <a:pt x="1201985" y="1505913"/>
                    </a:lnTo>
                    <a:lnTo>
                      <a:pt x="1201988" y="1505924"/>
                    </a:lnTo>
                    <a:lnTo>
                      <a:pt x="1188581" y="1510879"/>
                    </a:lnTo>
                    <a:lnTo>
                      <a:pt x="1188582" y="1510879"/>
                    </a:lnTo>
                    <a:cubicBezTo>
                      <a:pt x="1197674" y="1512880"/>
                      <a:pt x="1201526" y="1510763"/>
                      <a:pt x="1201989" y="1505924"/>
                    </a:cubicBezTo>
                    <a:lnTo>
                      <a:pt x="1201985" y="1505913"/>
                    </a:lnTo>
                    <a:lnTo>
                      <a:pt x="1198087" y="1491031"/>
                    </a:lnTo>
                    <a:lnTo>
                      <a:pt x="1195535" y="1486112"/>
                    </a:lnTo>
                    <a:lnTo>
                      <a:pt x="1195054" y="1484635"/>
                    </a:lnTo>
                    <a:lnTo>
                      <a:pt x="1190453" y="1476316"/>
                    </a:lnTo>
                    <a:lnTo>
                      <a:pt x="1187425" y="1470480"/>
                    </a:lnTo>
                    <a:lnTo>
                      <a:pt x="1164558" y="1426562"/>
                    </a:lnTo>
                    <a:lnTo>
                      <a:pt x="1164542" y="1426530"/>
                    </a:lnTo>
                    <a:lnTo>
                      <a:pt x="1164537" y="1426510"/>
                    </a:lnTo>
                    <a:lnTo>
                      <a:pt x="1157195" y="1383098"/>
                    </a:lnTo>
                    <a:lnTo>
                      <a:pt x="1156844" y="1380140"/>
                    </a:lnTo>
                    <a:lnTo>
                      <a:pt x="1155758" y="1369040"/>
                    </a:lnTo>
                    <a:lnTo>
                      <a:pt x="1155365" y="1367673"/>
                    </a:lnTo>
                    <a:lnTo>
                      <a:pt x="1154765" y="1362612"/>
                    </a:lnTo>
                    <a:lnTo>
                      <a:pt x="1149464" y="1347150"/>
                    </a:lnTo>
                    <a:lnTo>
                      <a:pt x="1149459" y="1347135"/>
                    </a:lnTo>
                    <a:cubicBezTo>
                      <a:pt x="1146050" y="1341834"/>
                      <a:pt x="1140965" y="1338948"/>
                      <a:pt x="1133106" y="1339718"/>
                    </a:cubicBezTo>
                    <a:close/>
                    <a:moveTo>
                      <a:pt x="185076" y="1331714"/>
                    </a:moveTo>
                    <a:lnTo>
                      <a:pt x="229280" y="1341324"/>
                    </a:lnTo>
                    <a:cubicBezTo>
                      <a:pt x="242367" y="1343479"/>
                      <a:pt x="253910" y="1344643"/>
                      <a:pt x="264225" y="1344989"/>
                    </a:cubicBezTo>
                    <a:lnTo>
                      <a:pt x="264225" y="1344989"/>
                    </a:lnTo>
                    <a:lnTo>
                      <a:pt x="229281" y="1341324"/>
                    </a:lnTo>
                    <a:cubicBezTo>
                      <a:pt x="216195" y="1339169"/>
                      <a:pt x="201565" y="1336023"/>
                      <a:pt x="185076" y="1331714"/>
                    </a:cubicBezTo>
                    <a:close/>
                    <a:moveTo>
                      <a:pt x="1069254" y="1312314"/>
                    </a:moveTo>
                    <a:cubicBezTo>
                      <a:pt x="1055420" y="1311283"/>
                      <a:pt x="1042903" y="1311515"/>
                      <a:pt x="1031589" y="1312711"/>
                    </a:cubicBezTo>
                    <a:lnTo>
                      <a:pt x="1029025" y="1313231"/>
                    </a:lnTo>
                    <a:lnTo>
                      <a:pt x="1026814" y="1313281"/>
                    </a:lnTo>
                    <a:lnTo>
                      <a:pt x="1022870" y="1314480"/>
                    </a:lnTo>
                    <a:lnTo>
                      <a:pt x="1001144" y="1318888"/>
                    </a:lnTo>
                    <a:lnTo>
                      <a:pt x="991719" y="1323946"/>
                    </a:lnTo>
                    <a:lnTo>
                      <a:pt x="980282" y="1327421"/>
                    </a:lnTo>
                    <a:lnTo>
                      <a:pt x="966848" y="1337292"/>
                    </a:lnTo>
                    <a:lnTo>
                      <a:pt x="959205" y="1341393"/>
                    </a:lnTo>
                    <a:lnTo>
                      <a:pt x="955423" y="1345686"/>
                    </a:lnTo>
                    <a:lnTo>
                      <a:pt x="951271" y="1348736"/>
                    </a:lnTo>
                    <a:lnTo>
                      <a:pt x="941420" y="1361580"/>
                    </a:lnTo>
                    <a:lnTo>
                      <a:pt x="938015" y="1365445"/>
                    </a:lnTo>
                    <a:lnTo>
                      <a:pt x="937074" y="1367247"/>
                    </a:lnTo>
                    <a:lnTo>
                      <a:pt x="936367" y="1368168"/>
                    </a:lnTo>
                    <a:lnTo>
                      <a:pt x="932176" y="1376621"/>
                    </a:lnTo>
                    <a:lnTo>
                      <a:pt x="932156" y="1376659"/>
                    </a:lnTo>
                    <a:cubicBezTo>
                      <a:pt x="839695" y="1410522"/>
                      <a:pt x="821203" y="1500412"/>
                      <a:pt x="821203" y="1500412"/>
                    </a:cubicBezTo>
                    <a:cubicBezTo>
                      <a:pt x="834764" y="1519498"/>
                      <a:pt x="826135" y="1562596"/>
                      <a:pt x="826135" y="1562596"/>
                    </a:cubicBezTo>
                    <a:cubicBezTo>
                      <a:pt x="778671" y="1598306"/>
                      <a:pt x="778671" y="1688812"/>
                      <a:pt x="778671" y="1688812"/>
                    </a:cubicBezTo>
                    <a:cubicBezTo>
                      <a:pt x="782370" y="1704512"/>
                      <a:pt x="786068" y="1718700"/>
                      <a:pt x="789771" y="1731514"/>
                    </a:cubicBezTo>
                    <a:lnTo>
                      <a:pt x="793560" y="1743252"/>
                    </a:lnTo>
                    <a:lnTo>
                      <a:pt x="795330" y="1749724"/>
                    </a:lnTo>
                    <a:lnTo>
                      <a:pt x="797268" y="1754737"/>
                    </a:lnTo>
                    <a:lnTo>
                      <a:pt x="800898" y="1765981"/>
                    </a:lnTo>
                    <a:lnTo>
                      <a:pt x="804874" y="1774412"/>
                    </a:lnTo>
                    <a:lnTo>
                      <a:pt x="812080" y="1793054"/>
                    </a:lnTo>
                    <a:lnTo>
                      <a:pt x="819852" y="1806177"/>
                    </a:lnTo>
                    <a:lnTo>
                      <a:pt x="823342" y="1813575"/>
                    </a:lnTo>
                    <a:lnTo>
                      <a:pt x="825829" y="1816267"/>
                    </a:lnTo>
                    <a:lnTo>
                      <a:pt x="829013" y="1821642"/>
                    </a:lnTo>
                    <a:lnTo>
                      <a:pt x="846210" y="1838318"/>
                    </a:lnTo>
                    <a:lnTo>
                      <a:pt x="846218" y="1838327"/>
                    </a:lnTo>
                    <a:cubicBezTo>
                      <a:pt x="853940" y="1843518"/>
                      <a:pt x="861770" y="1846024"/>
                      <a:pt x="869745" y="1846967"/>
                    </a:cubicBezTo>
                    <a:lnTo>
                      <a:pt x="869746" y="1846967"/>
                    </a:lnTo>
                    <a:lnTo>
                      <a:pt x="846219" y="1838327"/>
                    </a:lnTo>
                    <a:lnTo>
                      <a:pt x="846210" y="1838318"/>
                    </a:lnTo>
                    <a:lnTo>
                      <a:pt x="825829" y="1816267"/>
                    </a:lnTo>
                    <a:lnTo>
                      <a:pt x="819852" y="1806177"/>
                    </a:lnTo>
                    <a:lnTo>
                      <a:pt x="804874" y="1774412"/>
                    </a:lnTo>
                    <a:lnTo>
                      <a:pt x="797268" y="1754737"/>
                    </a:lnTo>
                    <a:lnTo>
                      <a:pt x="793560" y="1743252"/>
                    </a:lnTo>
                    <a:lnTo>
                      <a:pt x="778672" y="1688812"/>
                    </a:lnTo>
                    <a:cubicBezTo>
                      <a:pt x="778672" y="1688812"/>
                      <a:pt x="778672" y="1598306"/>
                      <a:pt x="826136" y="1562596"/>
                    </a:cubicBezTo>
                    <a:cubicBezTo>
                      <a:pt x="826136" y="1562596"/>
                      <a:pt x="834765" y="1519498"/>
                      <a:pt x="821204" y="1500412"/>
                    </a:cubicBezTo>
                    <a:cubicBezTo>
                      <a:pt x="821204" y="1500412"/>
                      <a:pt x="839696" y="1410522"/>
                      <a:pt x="932157" y="1376659"/>
                    </a:cubicBezTo>
                    <a:lnTo>
                      <a:pt x="932176" y="1376621"/>
                    </a:lnTo>
                    <a:lnTo>
                      <a:pt x="937074" y="1367247"/>
                    </a:lnTo>
                    <a:lnTo>
                      <a:pt x="941420" y="1361580"/>
                    </a:lnTo>
                    <a:lnTo>
                      <a:pt x="955423" y="1345686"/>
                    </a:lnTo>
                    <a:lnTo>
                      <a:pt x="966848" y="1337292"/>
                    </a:lnTo>
                    <a:lnTo>
                      <a:pt x="991719" y="1323946"/>
                    </a:lnTo>
                    <a:lnTo>
                      <a:pt x="1022870" y="1314480"/>
                    </a:lnTo>
                    <a:lnTo>
                      <a:pt x="1029025" y="1313231"/>
                    </a:lnTo>
                    <a:lnTo>
                      <a:pt x="1069254" y="1312314"/>
                    </a:lnTo>
                    <a:close/>
                    <a:moveTo>
                      <a:pt x="454443" y="1310780"/>
                    </a:moveTo>
                    <a:cubicBezTo>
                      <a:pt x="449050" y="1318014"/>
                      <a:pt x="441730" y="1324595"/>
                      <a:pt x="433784" y="1330395"/>
                    </a:cubicBezTo>
                    <a:lnTo>
                      <a:pt x="433777" y="1330400"/>
                    </a:lnTo>
                    <a:lnTo>
                      <a:pt x="400643" y="1349411"/>
                    </a:lnTo>
                    <a:lnTo>
                      <a:pt x="391172" y="1353835"/>
                    </a:lnTo>
                    <a:lnTo>
                      <a:pt x="386877" y="1355680"/>
                    </a:lnTo>
                    <a:lnTo>
                      <a:pt x="380475" y="1358188"/>
                    </a:lnTo>
                    <a:lnTo>
                      <a:pt x="311377" y="1375258"/>
                    </a:lnTo>
                    <a:lnTo>
                      <a:pt x="311376" y="1375258"/>
                    </a:lnTo>
                    <a:lnTo>
                      <a:pt x="279114" y="1378792"/>
                    </a:lnTo>
                    <a:lnTo>
                      <a:pt x="260748" y="1380805"/>
                    </a:lnTo>
                    <a:lnTo>
                      <a:pt x="260749" y="1380805"/>
                    </a:lnTo>
                    <a:lnTo>
                      <a:pt x="279114" y="1378792"/>
                    </a:lnTo>
                    <a:lnTo>
                      <a:pt x="311377" y="1375258"/>
                    </a:lnTo>
                    <a:lnTo>
                      <a:pt x="311377" y="1375258"/>
                    </a:lnTo>
                    <a:cubicBezTo>
                      <a:pt x="331173" y="1371646"/>
                      <a:pt x="354048" y="1366115"/>
                      <a:pt x="380476" y="1358188"/>
                    </a:cubicBezTo>
                    <a:cubicBezTo>
                      <a:pt x="380476" y="1358188"/>
                      <a:pt x="382318" y="1357538"/>
                      <a:pt x="385453" y="1356292"/>
                    </a:cubicBezTo>
                    <a:lnTo>
                      <a:pt x="386877" y="1355680"/>
                    </a:lnTo>
                    <a:lnTo>
                      <a:pt x="388999" y="1354850"/>
                    </a:lnTo>
                    <a:lnTo>
                      <a:pt x="391172" y="1353835"/>
                    </a:lnTo>
                    <a:lnTo>
                      <a:pt x="398192" y="1350818"/>
                    </a:lnTo>
                    <a:lnTo>
                      <a:pt x="400643" y="1349411"/>
                    </a:lnTo>
                    <a:lnTo>
                      <a:pt x="409369" y="1345336"/>
                    </a:lnTo>
                    <a:lnTo>
                      <a:pt x="433777" y="1330400"/>
                    </a:lnTo>
                    <a:lnTo>
                      <a:pt x="433785" y="1330395"/>
                    </a:lnTo>
                    <a:lnTo>
                      <a:pt x="454443" y="1310781"/>
                    </a:lnTo>
                    <a:close/>
                    <a:moveTo>
                      <a:pt x="586165" y="1241610"/>
                    </a:moveTo>
                    <a:cubicBezTo>
                      <a:pt x="571627" y="1242228"/>
                      <a:pt x="555225" y="1244056"/>
                      <a:pt x="536425" y="1247365"/>
                    </a:cubicBezTo>
                    <a:cubicBezTo>
                      <a:pt x="536425" y="1247365"/>
                      <a:pt x="451361" y="1305239"/>
                      <a:pt x="528411" y="1424067"/>
                    </a:cubicBezTo>
                    <a:cubicBezTo>
                      <a:pt x="528411" y="1424067"/>
                      <a:pt x="504372" y="1508416"/>
                      <a:pt x="538890" y="1547820"/>
                    </a:cubicBezTo>
                    <a:lnTo>
                      <a:pt x="538915" y="1547827"/>
                    </a:lnTo>
                    <a:lnTo>
                      <a:pt x="547132" y="1550259"/>
                    </a:lnTo>
                    <a:lnTo>
                      <a:pt x="548826" y="1550691"/>
                    </a:lnTo>
                    <a:lnTo>
                      <a:pt x="551509" y="1551467"/>
                    </a:lnTo>
                    <a:lnTo>
                      <a:pt x="555815" y="1552476"/>
                    </a:lnTo>
                    <a:lnTo>
                      <a:pt x="569220" y="1555901"/>
                    </a:lnTo>
                    <a:lnTo>
                      <a:pt x="572756" y="1556450"/>
                    </a:lnTo>
                    <a:lnTo>
                      <a:pt x="584222" y="1559138"/>
                    </a:lnTo>
                    <a:cubicBezTo>
                      <a:pt x="597617" y="1561822"/>
                      <a:pt x="613075" y="1564358"/>
                      <a:pt x="629310" y="1565931"/>
                    </a:cubicBezTo>
                    <a:lnTo>
                      <a:pt x="634523" y="1566037"/>
                    </a:lnTo>
                    <a:lnTo>
                      <a:pt x="639134" y="1566752"/>
                    </a:lnTo>
                    <a:lnTo>
                      <a:pt x="679056" y="1566940"/>
                    </a:lnTo>
                    <a:lnTo>
                      <a:pt x="634523" y="1566037"/>
                    </a:lnTo>
                    <a:lnTo>
                      <a:pt x="572756" y="1556450"/>
                    </a:lnTo>
                    <a:lnTo>
                      <a:pt x="555815" y="1552476"/>
                    </a:lnTo>
                    <a:lnTo>
                      <a:pt x="548826" y="1550691"/>
                    </a:lnTo>
                    <a:lnTo>
                      <a:pt x="538915" y="1547827"/>
                    </a:lnTo>
                    <a:lnTo>
                      <a:pt x="538891" y="1547820"/>
                    </a:lnTo>
                    <a:cubicBezTo>
                      <a:pt x="504373" y="1508416"/>
                      <a:pt x="528412" y="1424067"/>
                      <a:pt x="528412" y="1424067"/>
                    </a:cubicBezTo>
                    <a:cubicBezTo>
                      <a:pt x="451362" y="1305239"/>
                      <a:pt x="536426" y="1247365"/>
                      <a:pt x="536426" y="1247365"/>
                    </a:cubicBezTo>
                    <a:lnTo>
                      <a:pt x="586166" y="1241610"/>
                    </a:lnTo>
                    <a:close/>
                    <a:moveTo>
                      <a:pt x="1596385" y="1215105"/>
                    </a:moveTo>
                    <a:lnTo>
                      <a:pt x="1609230" y="1218911"/>
                    </a:lnTo>
                    <a:lnTo>
                      <a:pt x="1613762" y="1223843"/>
                    </a:lnTo>
                    <a:lnTo>
                      <a:pt x="1619447" y="1235897"/>
                    </a:lnTo>
                    <a:lnTo>
                      <a:pt x="1622205" y="1244422"/>
                    </a:lnTo>
                    <a:lnTo>
                      <a:pt x="1624213" y="1255240"/>
                    </a:lnTo>
                    <a:lnTo>
                      <a:pt x="1629925" y="1301545"/>
                    </a:lnTo>
                    <a:cubicBezTo>
                      <a:pt x="1633624" y="1348953"/>
                      <a:pt x="1578147" y="1417910"/>
                      <a:pt x="1695264" y="1432071"/>
                    </a:cubicBezTo>
                    <a:cubicBezTo>
                      <a:pt x="1724389" y="1435457"/>
                      <a:pt x="1754169" y="1435419"/>
                      <a:pt x="1782764" y="1432311"/>
                    </a:cubicBezTo>
                    <a:lnTo>
                      <a:pt x="1782764" y="1432311"/>
                    </a:lnTo>
                    <a:lnTo>
                      <a:pt x="1695265" y="1432071"/>
                    </a:lnTo>
                    <a:cubicBezTo>
                      <a:pt x="1578148" y="1417910"/>
                      <a:pt x="1633625" y="1348953"/>
                      <a:pt x="1629926" y="1301545"/>
                    </a:cubicBezTo>
                    <a:cubicBezTo>
                      <a:pt x="1629117" y="1291174"/>
                      <a:pt x="1628190" y="1280126"/>
                      <a:pt x="1626861" y="1269503"/>
                    </a:cubicBezTo>
                    <a:lnTo>
                      <a:pt x="1624213" y="1255240"/>
                    </a:lnTo>
                    <a:lnTo>
                      <a:pt x="1623294" y="1247789"/>
                    </a:lnTo>
                    <a:lnTo>
                      <a:pt x="1622205" y="1244422"/>
                    </a:lnTo>
                    <a:lnTo>
                      <a:pt x="1621385" y="1240007"/>
                    </a:lnTo>
                    <a:lnTo>
                      <a:pt x="1619447" y="1235897"/>
                    </a:lnTo>
                    <a:lnTo>
                      <a:pt x="1616517" y="1226841"/>
                    </a:lnTo>
                    <a:lnTo>
                      <a:pt x="1613762" y="1223843"/>
                    </a:lnTo>
                    <a:lnTo>
                      <a:pt x="1611794" y="1219671"/>
                    </a:lnTo>
                    <a:lnTo>
                      <a:pt x="1609230" y="1218911"/>
                    </a:lnTo>
                    <a:lnTo>
                      <a:pt x="1606001" y="1215397"/>
                    </a:lnTo>
                    <a:close/>
                    <a:moveTo>
                      <a:pt x="633567" y="1197003"/>
                    </a:moveTo>
                    <a:lnTo>
                      <a:pt x="690534" y="1210912"/>
                    </a:lnTo>
                    <a:lnTo>
                      <a:pt x="706433" y="1218144"/>
                    </a:lnTo>
                    <a:lnTo>
                      <a:pt x="739870" y="1236231"/>
                    </a:lnTo>
                    <a:lnTo>
                      <a:pt x="752530" y="1243801"/>
                    </a:lnTo>
                    <a:lnTo>
                      <a:pt x="784196" y="1260281"/>
                    </a:lnTo>
                    <a:lnTo>
                      <a:pt x="784219" y="1260294"/>
                    </a:lnTo>
                    <a:lnTo>
                      <a:pt x="784239" y="1260301"/>
                    </a:lnTo>
                    <a:lnTo>
                      <a:pt x="827638" y="1277033"/>
                    </a:lnTo>
                    <a:lnTo>
                      <a:pt x="839282" y="1280442"/>
                    </a:lnTo>
                    <a:lnTo>
                      <a:pt x="848104" y="1283671"/>
                    </a:lnTo>
                    <a:lnTo>
                      <a:pt x="859369" y="1286325"/>
                    </a:lnTo>
                    <a:lnTo>
                      <a:pt x="866665" y="1288461"/>
                    </a:lnTo>
                    <a:lnTo>
                      <a:pt x="869181" y="1288637"/>
                    </a:lnTo>
                    <a:lnTo>
                      <a:pt x="874976" y="1290002"/>
                    </a:lnTo>
                    <a:cubicBezTo>
                      <a:pt x="882914" y="1291225"/>
                      <a:pt x="889683" y="1291463"/>
                      <a:pt x="894826" y="1290424"/>
                    </a:cubicBezTo>
                    <a:lnTo>
                      <a:pt x="894826" y="1290424"/>
                    </a:lnTo>
                    <a:lnTo>
                      <a:pt x="869181" y="1288637"/>
                    </a:lnTo>
                    <a:lnTo>
                      <a:pt x="859369" y="1286325"/>
                    </a:lnTo>
                    <a:lnTo>
                      <a:pt x="839282" y="1280442"/>
                    </a:lnTo>
                    <a:lnTo>
                      <a:pt x="784239" y="1260301"/>
                    </a:lnTo>
                    <a:lnTo>
                      <a:pt x="784220" y="1260294"/>
                    </a:lnTo>
                    <a:lnTo>
                      <a:pt x="784196" y="1260281"/>
                    </a:lnTo>
                    <a:lnTo>
                      <a:pt x="741938" y="1237350"/>
                    </a:lnTo>
                    <a:lnTo>
                      <a:pt x="739870" y="1236231"/>
                    </a:lnTo>
                    <a:lnTo>
                      <a:pt x="719751" y="1224200"/>
                    </a:lnTo>
                    <a:lnTo>
                      <a:pt x="706433" y="1218144"/>
                    </a:lnTo>
                    <a:lnTo>
                      <a:pt x="695149" y="1212039"/>
                    </a:lnTo>
                    <a:lnTo>
                      <a:pt x="690534" y="1210912"/>
                    </a:lnTo>
                    <a:lnTo>
                      <a:pt x="681543" y="1206823"/>
                    </a:lnTo>
                    <a:cubicBezTo>
                      <a:pt x="667420" y="1201994"/>
                      <a:pt x="651669" y="1198424"/>
                      <a:pt x="633567" y="1197003"/>
                    </a:cubicBezTo>
                    <a:close/>
                    <a:moveTo>
                      <a:pt x="1407010" y="1171394"/>
                    </a:moveTo>
                    <a:lnTo>
                      <a:pt x="1407010" y="1171395"/>
                    </a:lnTo>
                    <a:lnTo>
                      <a:pt x="1425562" y="1177487"/>
                    </a:lnTo>
                    <a:lnTo>
                      <a:pt x="1431431" y="1182672"/>
                    </a:lnTo>
                    <a:lnTo>
                      <a:pt x="1446527" y="1202532"/>
                    </a:lnTo>
                    <a:lnTo>
                      <a:pt x="1451935" y="1213121"/>
                    </a:lnTo>
                    <a:lnTo>
                      <a:pt x="1459798" y="1261525"/>
                    </a:lnTo>
                    <a:cubicBezTo>
                      <a:pt x="1453635" y="1347106"/>
                      <a:pt x="1406172" y="1334792"/>
                      <a:pt x="1477674" y="1382200"/>
                    </a:cubicBezTo>
                    <a:cubicBezTo>
                      <a:pt x="1495396" y="1394052"/>
                      <a:pt x="1509573" y="1399862"/>
                      <a:pt x="1520899" y="1401228"/>
                    </a:cubicBezTo>
                    <a:lnTo>
                      <a:pt x="1520900" y="1401228"/>
                    </a:lnTo>
                    <a:lnTo>
                      <a:pt x="1501686" y="1395646"/>
                    </a:lnTo>
                    <a:cubicBezTo>
                      <a:pt x="1494510" y="1392541"/>
                      <a:pt x="1486536" y="1388126"/>
                      <a:pt x="1477675" y="1382200"/>
                    </a:cubicBezTo>
                    <a:cubicBezTo>
                      <a:pt x="1406173" y="1334792"/>
                      <a:pt x="1453636" y="1347106"/>
                      <a:pt x="1459799" y="1261525"/>
                    </a:cubicBezTo>
                    <a:cubicBezTo>
                      <a:pt x="1460839" y="1245594"/>
                      <a:pt x="1458976" y="1231676"/>
                      <a:pt x="1455366" y="1219840"/>
                    </a:cubicBezTo>
                    <a:lnTo>
                      <a:pt x="1451935" y="1213121"/>
                    </a:lnTo>
                    <a:lnTo>
                      <a:pt x="1451217" y="1208701"/>
                    </a:lnTo>
                    <a:lnTo>
                      <a:pt x="1446527" y="1202532"/>
                    </a:lnTo>
                    <a:lnTo>
                      <a:pt x="1440458" y="1190648"/>
                    </a:lnTo>
                    <a:lnTo>
                      <a:pt x="1431431" y="1182672"/>
                    </a:lnTo>
                    <a:lnTo>
                      <a:pt x="1428131" y="1178331"/>
                    </a:lnTo>
                    <a:lnTo>
                      <a:pt x="1425562" y="1177487"/>
                    </a:lnTo>
                    <a:lnTo>
                      <a:pt x="1422024" y="1174361"/>
                    </a:lnTo>
                    <a:cubicBezTo>
                      <a:pt x="1416063" y="1171129"/>
                      <a:pt x="1410672" y="1170117"/>
                      <a:pt x="1407010" y="1171394"/>
                    </a:cubicBezTo>
                    <a:close/>
                    <a:moveTo>
                      <a:pt x="2454771" y="1162313"/>
                    </a:moveTo>
                    <a:lnTo>
                      <a:pt x="2497449" y="1166697"/>
                    </a:lnTo>
                    <a:lnTo>
                      <a:pt x="2509074" y="1169436"/>
                    </a:lnTo>
                    <a:lnTo>
                      <a:pt x="2514272" y="1170919"/>
                    </a:lnTo>
                    <a:lnTo>
                      <a:pt x="2521862" y="1173482"/>
                    </a:lnTo>
                    <a:cubicBezTo>
                      <a:pt x="2537580" y="1186719"/>
                      <a:pt x="2549562" y="1193838"/>
                      <a:pt x="2559183" y="1196657"/>
                    </a:cubicBezTo>
                    <a:lnTo>
                      <a:pt x="2559184" y="1196656"/>
                    </a:lnTo>
                    <a:lnTo>
                      <a:pt x="2542810" y="1188976"/>
                    </a:lnTo>
                    <a:cubicBezTo>
                      <a:pt x="2536647" y="1185189"/>
                      <a:pt x="2529722" y="1180100"/>
                      <a:pt x="2521863" y="1173482"/>
                    </a:cubicBezTo>
                    <a:cubicBezTo>
                      <a:pt x="2521863" y="1173482"/>
                      <a:pt x="2519718" y="1172638"/>
                      <a:pt x="2515988" y="1171408"/>
                    </a:cubicBezTo>
                    <a:lnTo>
                      <a:pt x="2514272" y="1170919"/>
                    </a:lnTo>
                    <a:lnTo>
                      <a:pt x="2511749" y="1170067"/>
                    </a:lnTo>
                    <a:lnTo>
                      <a:pt x="2509074" y="1169436"/>
                    </a:lnTo>
                    <a:lnTo>
                      <a:pt x="2500604" y="1167021"/>
                    </a:lnTo>
                    <a:lnTo>
                      <a:pt x="2497449" y="1166697"/>
                    </a:lnTo>
                    <a:lnTo>
                      <a:pt x="2486727" y="1164170"/>
                    </a:lnTo>
                    <a:close/>
                    <a:moveTo>
                      <a:pt x="2216125" y="1161169"/>
                    </a:moveTo>
                    <a:cubicBezTo>
                      <a:pt x="2198250" y="1163016"/>
                      <a:pt x="2175443" y="1172405"/>
                      <a:pt x="2149939" y="1185257"/>
                    </a:cubicBezTo>
                    <a:lnTo>
                      <a:pt x="2136818" y="1192404"/>
                    </a:lnTo>
                    <a:lnTo>
                      <a:pt x="2130342" y="1195482"/>
                    </a:lnTo>
                    <a:lnTo>
                      <a:pt x="2067649" y="1230083"/>
                    </a:lnTo>
                    <a:lnTo>
                      <a:pt x="2067572" y="1230125"/>
                    </a:lnTo>
                    <a:cubicBezTo>
                      <a:pt x="2010246" y="1261525"/>
                      <a:pt x="2047847" y="1279380"/>
                      <a:pt x="2015794" y="1331098"/>
                    </a:cubicBezTo>
                    <a:lnTo>
                      <a:pt x="2015718" y="1331227"/>
                    </a:lnTo>
                    <a:lnTo>
                      <a:pt x="2001220" y="1355699"/>
                    </a:lnTo>
                    <a:lnTo>
                      <a:pt x="1999141" y="1359578"/>
                    </a:lnTo>
                    <a:lnTo>
                      <a:pt x="1997620" y="1362180"/>
                    </a:lnTo>
                    <a:lnTo>
                      <a:pt x="1995686" y="1366025"/>
                    </a:lnTo>
                    <a:lnTo>
                      <a:pt x="1992033" y="1372841"/>
                    </a:lnTo>
                    <a:lnTo>
                      <a:pt x="1990791" y="1375758"/>
                    </a:lnTo>
                    <a:lnTo>
                      <a:pt x="1988287" y="1380738"/>
                    </a:lnTo>
                    <a:cubicBezTo>
                      <a:pt x="1984357" y="1389588"/>
                      <a:pt x="1984357" y="1392051"/>
                      <a:pt x="1984357" y="1392051"/>
                    </a:cubicBezTo>
                    <a:lnTo>
                      <a:pt x="1984358" y="1392050"/>
                    </a:lnTo>
                    <a:lnTo>
                      <a:pt x="1984849" y="1389713"/>
                    </a:lnTo>
                    <a:lnTo>
                      <a:pt x="1990791" y="1375758"/>
                    </a:lnTo>
                    <a:lnTo>
                      <a:pt x="1995686" y="1366025"/>
                    </a:lnTo>
                    <a:lnTo>
                      <a:pt x="1999141" y="1359578"/>
                    </a:lnTo>
                    <a:lnTo>
                      <a:pt x="2015718" y="1331227"/>
                    </a:lnTo>
                    <a:lnTo>
                      <a:pt x="2015795" y="1331098"/>
                    </a:lnTo>
                    <a:cubicBezTo>
                      <a:pt x="2047848" y="1279380"/>
                      <a:pt x="2010247" y="1261525"/>
                      <a:pt x="2067573" y="1230125"/>
                    </a:cubicBezTo>
                    <a:lnTo>
                      <a:pt x="2067649" y="1230083"/>
                    </a:lnTo>
                    <a:lnTo>
                      <a:pt x="2136818" y="1192404"/>
                    </a:lnTo>
                    <a:lnTo>
                      <a:pt x="2185894" y="1169086"/>
                    </a:lnTo>
                    <a:lnTo>
                      <a:pt x="2216126" y="1161169"/>
                    </a:lnTo>
                    <a:close/>
                    <a:moveTo>
                      <a:pt x="1140501" y="1144545"/>
                    </a:moveTo>
                    <a:cubicBezTo>
                      <a:pt x="1140501" y="1144545"/>
                      <a:pt x="1131255" y="1152395"/>
                      <a:pt x="1121084" y="1164247"/>
                    </a:cubicBezTo>
                    <a:lnTo>
                      <a:pt x="1117094" y="1169680"/>
                    </a:lnTo>
                    <a:lnTo>
                      <a:pt x="1113413" y="1173826"/>
                    </a:lnTo>
                    <a:lnTo>
                      <a:pt x="1112001" y="1176613"/>
                    </a:lnTo>
                    <a:lnTo>
                      <a:pt x="1106175" y="1184545"/>
                    </a:lnTo>
                    <a:cubicBezTo>
                      <a:pt x="1101668" y="1191991"/>
                      <a:pt x="1097969" y="1199957"/>
                      <a:pt x="1096120" y="1207961"/>
                    </a:cubicBezTo>
                    <a:cubicBezTo>
                      <a:pt x="1096120" y="1207961"/>
                      <a:pt x="1092807" y="1210731"/>
                      <a:pt x="1088203" y="1213781"/>
                    </a:cubicBezTo>
                    <a:lnTo>
                      <a:pt x="1072543" y="1221275"/>
                    </a:lnTo>
                    <a:lnTo>
                      <a:pt x="1072543" y="1221275"/>
                    </a:lnTo>
                    <a:cubicBezTo>
                      <a:pt x="1082868" y="1219043"/>
                      <a:pt x="1096120" y="1207961"/>
                      <a:pt x="1096120" y="1207961"/>
                    </a:cubicBezTo>
                    <a:lnTo>
                      <a:pt x="1112001" y="1176613"/>
                    </a:lnTo>
                    <a:lnTo>
                      <a:pt x="1117094" y="1169680"/>
                    </a:lnTo>
                    <a:lnTo>
                      <a:pt x="1134607" y="1149951"/>
                    </a:lnTo>
                    <a:lnTo>
                      <a:pt x="1140501" y="1144545"/>
                    </a:lnTo>
                    <a:close/>
                    <a:moveTo>
                      <a:pt x="1416178" y="1143968"/>
                    </a:moveTo>
                    <a:cubicBezTo>
                      <a:pt x="1410717" y="1144199"/>
                      <a:pt x="1407404" y="1144545"/>
                      <a:pt x="1407404" y="1144545"/>
                    </a:cubicBezTo>
                    <a:cubicBezTo>
                      <a:pt x="1375968" y="1178408"/>
                      <a:pt x="1338984" y="1183949"/>
                      <a:pt x="1338984" y="1183949"/>
                    </a:cubicBezTo>
                    <a:cubicBezTo>
                      <a:pt x="1236044" y="1186412"/>
                      <a:pt x="1207073" y="1239361"/>
                      <a:pt x="1207073" y="1239361"/>
                    </a:cubicBezTo>
                    <a:lnTo>
                      <a:pt x="1195446" y="1274442"/>
                    </a:lnTo>
                    <a:lnTo>
                      <a:pt x="1191615" y="1281340"/>
                    </a:lnTo>
                    <a:lnTo>
                      <a:pt x="1182182" y="1292713"/>
                    </a:lnTo>
                    <a:lnTo>
                      <a:pt x="1163196" y="1308771"/>
                    </a:lnTo>
                    <a:lnTo>
                      <a:pt x="1155748" y="1313127"/>
                    </a:lnTo>
                    <a:lnTo>
                      <a:pt x="1133394" y="1320313"/>
                    </a:lnTo>
                    <a:lnTo>
                      <a:pt x="1133394" y="1320314"/>
                    </a:lnTo>
                    <a:lnTo>
                      <a:pt x="1133393" y="1320314"/>
                    </a:lnTo>
                    <a:lnTo>
                      <a:pt x="1123783" y="1321101"/>
                    </a:lnTo>
                    <a:lnTo>
                      <a:pt x="1122009" y="1321247"/>
                    </a:lnTo>
                    <a:lnTo>
                      <a:pt x="1122010" y="1321247"/>
                    </a:lnTo>
                    <a:lnTo>
                      <a:pt x="1123783" y="1321101"/>
                    </a:lnTo>
                    <a:lnTo>
                      <a:pt x="1133394" y="1320314"/>
                    </a:lnTo>
                    <a:lnTo>
                      <a:pt x="1133394" y="1320314"/>
                    </a:lnTo>
                    <a:lnTo>
                      <a:pt x="1133394" y="1320313"/>
                    </a:lnTo>
                    <a:lnTo>
                      <a:pt x="1152228" y="1315185"/>
                    </a:lnTo>
                    <a:lnTo>
                      <a:pt x="1155748" y="1313127"/>
                    </a:lnTo>
                    <a:lnTo>
                      <a:pt x="1159456" y="1311935"/>
                    </a:lnTo>
                    <a:lnTo>
                      <a:pt x="1163196" y="1308771"/>
                    </a:lnTo>
                    <a:lnTo>
                      <a:pt x="1174199" y="1302337"/>
                    </a:lnTo>
                    <a:lnTo>
                      <a:pt x="1182182" y="1292713"/>
                    </a:lnTo>
                    <a:lnTo>
                      <a:pt x="1188061" y="1287740"/>
                    </a:lnTo>
                    <a:lnTo>
                      <a:pt x="1191615" y="1281340"/>
                    </a:lnTo>
                    <a:lnTo>
                      <a:pt x="1194187" y="1278240"/>
                    </a:lnTo>
                    <a:lnTo>
                      <a:pt x="1195446" y="1274442"/>
                    </a:lnTo>
                    <a:lnTo>
                      <a:pt x="1199525" y="1267097"/>
                    </a:lnTo>
                    <a:cubicBezTo>
                      <a:pt x="1202778" y="1259092"/>
                      <a:pt x="1205378" y="1249904"/>
                      <a:pt x="1207074" y="1239361"/>
                    </a:cubicBezTo>
                    <a:cubicBezTo>
                      <a:pt x="1207074" y="1239361"/>
                      <a:pt x="1236045" y="1186412"/>
                      <a:pt x="1338985" y="1183949"/>
                    </a:cubicBezTo>
                    <a:cubicBezTo>
                      <a:pt x="1338985" y="1183949"/>
                      <a:pt x="1375969" y="1178408"/>
                      <a:pt x="1407405" y="1144545"/>
                    </a:cubicBezTo>
                    <a:lnTo>
                      <a:pt x="1416179" y="1143968"/>
                    </a:lnTo>
                    <a:close/>
                    <a:moveTo>
                      <a:pt x="2652772" y="1133539"/>
                    </a:moveTo>
                    <a:lnTo>
                      <a:pt x="2652771" y="1133539"/>
                    </a:lnTo>
                    <a:lnTo>
                      <a:pt x="2658347" y="1136743"/>
                    </a:lnTo>
                    <a:cubicBezTo>
                      <a:pt x="2658935" y="1139388"/>
                      <a:pt x="2658241" y="1143621"/>
                      <a:pt x="2656238" y="1149470"/>
                    </a:cubicBezTo>
                    <a:cubicBezTo>
                      <a:pt x="2648224" y="1173482"/>
                      <a:pt x="2608775" y="1210423"/>
                      <a:pt x="2608775" y="1210423"/>
                    </a:cubicBezTo>
                    <a:cubicBezTo>
                      <a:pt x="2563777" y="1226431"/>
                      <a:pt x="2595830" y="1440075"/>
                      <a:pt x="2595830" y="1440075"/>
                    </a:cubicBezTo>
                    <a:lnTo>
                      <a:pt x="2595862" y="1440173"/>
                    </a:lnTo>
                    <a:lnTo>
                      <a:pt x="2604190" y="1466825"/>
                    </a:lnTo>
                    <a:lnTo>
                      <a:pt x="2605752" y="1470831"/>
                    </a:lnTo>
                    <a:lnTo>
                      <a:pt x="2606763" y="1473965"/>
                    </a:lnTo>
                    <a:lnTo>
                      <a:pt x="2608449" y="1477747"/>
                    </a:lnTo>
                    <a:lnTo>
                      <a:pt x="2611601" y="1485829"/>
                    </a:lnTo>
                    <a:lnTo>
                      <a:pt x="2613154" y="1488300"/>
                    </a:lnTo>
                    <a:lnTo>
                      <a:pt x="2616027" y="1494746"/>
                    </a:lnTo>
                    <a:cubicBezTo>
                      <a:pt x="2621661" y="1504818"/>
                      <a:pt x="2626227" y="1507915"/>
                      <a:pt x="2629809" y="1507569"/>
                    </a:cubicBezTo>
                    <a:lnTo>
                      <a:pt x="2629810" y="1507569"/>
                    </a:lnTo>
                    <a:lnTo>
                      <a:pt x="2623689" y="1505064"/>
                    </a:lnTo>
                    <a:lnTo>
                      <a:pt x="2613154" y="1488300"/>
                    </a:lnTo>
                    <a:lnTo>
                      <a:pt x="2608449" y="1477747"/>
                    </a:lnTo>
                    <a:lnTo>
                      <a:pt x="2605752" y="1470831"/>
                    </a:lnTo>
                    <a:lnTo>
                      <a:pt x="2595862" y="1440173"/>
                    </a:lnTo>
                    <a:lnTo>
                      <a:pt x="2595831" y="1440075"/>
                    </a:lnTo>
                    <a:cubicBezTo>
                      <a:pt x="2595831" y="1440075"/>
                      <a:pt x="2563778" y="1226431"/>
                      <a:pt x="2608776" y="1210423"/>
                    </a:cubicBezTo>
                    <a:cubicBezTo>
                      <a:pt x="2608776" y="1210423"/>
                      <a:pt x="2648225" y="1173482"/>
                      <a:pt x="2656239" y="1149470"/>
                    </a:cubicBezTo>
                    <a:cubicBezTo>
                      <a:pt x="2660246" y="1137772"/>
                      <a:pt x="2659013" y="1132539"/>
                      <a:pt x="2652772" y="1133539"/>
                    </a:cubicBezTo>
                    <a:close/>
                    <a:moveTo>
                      <a:pt x="1601157" y="1073712"/>
                    </a:moveTo>
                    <a:cubicBezTo>
                      <a:pt x="1591513" y="1072738"/>
                      <a:pt x="1583327" y="1074215"/>
                      <a:pt x="1576473" y="1076979"/>
                    </a:cubicBezTo>
                    <a:lnTo>
                      <a:pt x="1572430" y="1079639"/>
                    </a:lnTo>
                    <a:lnTo>
                      <a:pt x="1570058" y="1080129"/>
                    </a:lnTo>
                    <a:lnTo>
                      <a:pt x="1566004" y="1083868"/>
                    </a:lnTo>
                    <a:lnTo>
                      <a:pt x="1559777" y="1087965"/>
                    </a:lnTo>
                    <a:lnTo>
                      <a:pt x="1554567" y="1094416"/>
                    </a:lnTo>
                    <a:lnTo>
                      <a:pt x="1552712" y="1096127"/>
                    </a:lnTo>
                    <a:lnTo>
                      <a:pt x="1551369" y="1098376"/>
                    </a:lnTo>
                    <a:lnTo>
                      <a:pt x="1550314" y="1099682"/>
                    </a:lnTo>
                    <a:cubicBezTo>
                      <a:pt x="1548281" y="1102933"/>
                      <a:pt x="1547327" y="1105141"/>
                      <a:pt x="1547327" y="1105141"/>
                    </a:cubicBezTo>
                    <a:lnTo>
                      <a:pt x="1547315" y="1105159"/>
                    </a:lnTo>
                    <a:lnTo>
                      <a:pt x="1539004" y="1117269"/>
                    </a:lnTo>
                    <a:lnTo>
                      <a:pt x="1536825" y="1121746"/>
                    </a:lnTo>
                    <a:lnTo>
                      <a:pt x="1536405" y="1122409"/>
                    </a:lnTo>
                    <a:lnTo>
                      <a:pt x="1528780" y="1137648"/>
                    </a:lnTo>
                    <a:lnTo>
                      <a:pt x="1524662" y="1145040"/>
                    </a:lnTo>
                    <a:lnTo>
                      <a:pt x="1511788" y="1159254"/>
                    </a:lnTo>
                    <a:lnTo>
                      <a:pt x="1511789" y="1159254"/>
                    </a:lnTo>
                    <a:cubicBezTo>
                      <a:pt x="1515877" y="1157125"/>
                      <a:pt x="1519392" y="1153401"/>
                      <a:pt x="1522551" y="1148830"/>
                    </a:cubicBezTo>
                    <a:lnTo>
                      <a:pt x="1524662" y="1145040"/>
                    </a:lnTo>
                    <a:lnTo>
                      <a:pt x="1525599" y="1144006"/>
                    </a:lnTo>
                    <a:lnTo>
                      <a:pt x="1528780" y="1137648"/>
                    </a:lnTo>
                    <a:lnTo>
                      <a:pt x="1531184" y="1133334"/>
                    </a:lnTo>
                    <a:lnTo>
                      <a:pt x="1536825" y="1121746"/>
                    </a:lnTo>
                    <a:lnTo>
                      <a:pt x="1547315" y="1105159"/>
                    </a:lnTo>
                    <a:lnTo>
                      <a:pt x="1547328" y="1105141"/>
                    </a:lnTo>
                    <a:lnTo>
                      <a:pt x="1551369" y="1098376"/>
                    </a:lnTo>
                    <a:lnTo>
                      <a:pt x="1554567" y="1094416"/>
                    </a:lnTo>
                    <a:lnTo>
                      <a:pt x="1566004" y="1083868"/>
                    </a:lnTo>
                    <a:lnTo>
                      <a:pt x="1572430" y="1079639"/>
                    </a:lnTo>
                    <a:lnTo>
                      <a:pt x="1601157" y="1073712"/>
                    </a:lnTo>
                    <a:close/>
                    <a:moveTo>
                      <a:pt x="2527409" y="1046420"/>
                    </a:moveTo>
                    <a:cubicBezTo>
                      <a:pt x="2510381" y="1047959"/>
                      <a:pt x="2497514" y="1053885"/>
                      <a:pt x="2492891" y="1065121"/>
                    </a:cubicBezTo>
                    <a:cubicBezTo>
                      <a:pt x="2474399" y="1110067"/>
                      <a:pt x="2463303" y="1115608"/>
                      <a:pt x="2405361" y="1142082"/>
                    </a:cubicBezTo>
                    <a:lnTo>
                      <a:pt x="2405353" y="1142088"/>
                    </a:lnTo>
                    <a:lnTo>
                      <a:pt x="2381400" y="1157480"/>
                    </a:lnTo>
                    <a:lnTo>
                      <a:pt x="2379152" y="1161081"/>
                    </a:lnTo>
                    <a:lnTo>
                      <a:pt x="2376775" y="1162804"/>
                    </a:lnTo>
                    <a:lnTo>
                      <a:pt x="2375460" y="1166993"/>
                    </a:lnTo>
                    <a:lnTo>
                      <a:pt x="2371513" y="1173316"/>
                    </a:lnTo>
                    <a:lnTo>
                      <a:pt x="2372092" y="1177724"/>
                    </a:lnTo>
                    <a:lnTo>
                      <a:pt x="2370380" y="1183179"/>
                    </a:lnTo>
                    <a:cubicBezTo>
                      <a:pt x="2370997" y="1195647"/>
                      <a:pt x="2378856" y="1204882"/>
                      <a:pt x="2378856" y="1204882"/>
                    </a:cubicBezTo>
                    <a:lnTo>
                      <a:pt x="2378857" y="1204882"/>
                    </a:lnTo>
                    <a:lnTo>
                      <a:pt x="2374850" y="1198706"/>
                    </a:lnTo>
                    <a:lnTo>
                      <a:pt x="2372092" y="1177724"/>
                    </a:lnTo>
                    <a:lnTo>
                      <a:pt x="2375460" y="1166993"/>
                    </a:lnTo>
                    <a:lnTo>
                      <a:pt x="2379152" y="1161081"/>
                    </a:lnTo>
                    <a:lnTo>
                      <a:pt x="2405353" y="1142088"/>
                    </a:lnTo>
                    <a:lnTo>
                      <a:pt x="2405362" y="1142082"/>
                    </a:lnTo>
                    <a:cubicBezTo>
                      <a:pt x="2463304" y="1115608"/>
                      <a:pt x="2474400" y="1110067"/>
                      <a:pt x="2492892" y="1065121"/>
                    </a:cubicBezTo>
                    <a:cubicBezTo>
                      <a:pt x="2495204" y="1059503"/>
                      <a:pt x="2499576" y="1055212"/>
                      <a:pt x="2505499" y="1052134"/>
                    </a:cubicBezTo>
                    <a:lnTo>
                      <a:pt x="2527410" y="1046420"/>
                    </a:lnTo>
                    <a:close/>
                    <a:moveTo>
                      <a:pt x="263974" y="1036184"/>
                    </a:moveTo>
                    <a:cubicBezTo>
                      <a:pt x="236236" y="1040186"/>
                      <a:pt x="223754" y="1058657"/>
                      <a:pt x="218206" y="1076127"/>
                    </a:cubicBezTo>
                    <a:lnTo>
                      <a:pt x="216422" y="1086211"/>
                    </a:lnTo>
                    <a:lnTo>
                      <a:pt x="215216" y="1088800"/>
                    </a:lnTo>
                    <a:lnTo>
                      <a:pt x="214493" y="1097117"/>
                    </a:lnTo>
                    <a:lnTo>
                      <a:pt x="214045" y="1099648"/>
                    </a:lnTo>
                    <a:lnTo>
                      <a:pt x="214045" y="1102264"/>
                    </a:lnTo>
                    <a:lnTo>
                      <a:pt x="213900" y="1103934"/>
                    </a:lnTo>
                    <a:lnTo>
                      <a:pt x="214045" y="1110025"/>
                    </a:lnTo>
                    <a:lnTo>
                      <a:pt x="214045" y="1110067"/>
                    </a:lnTo>
                    <a:cubicBezTo>
                      <a:pt x="208498" y="1144545"/>
                      <a:pt x="235003" y="1186412"/>
                      <a:pt x="235003" y="1186412"/>
                    </a:cubicBezTo>
                    <a:cubicBezTo>
                      <a:pt x="238085" y="1236898"/>
                      <a:pt x="161035" y="1260294"/>
                      <a:pt x="161035" y="1260294"/>
                    </a:cubicBezTo>
                    <a:cubicBezTo>
                      <a:pt x="92614" y="1260294"/>
                      <a:pt x="113572" y="1302777"/>
                      <a:pt x="113572" y="1302777"/>
                    </a:cubicBezTo>
                    <a:cubicBezTo>
                      <a:pt x="140077" y="1321247"/>
                      <a:pt x="145625" y="1363114"/>
                      <a:pt x="145625" y="1363114"/>
                    </a:cubicBezTo>
                    <a:cubicBezTo>
                      <a:pt x="129598" y="1471475"/>
                      <a:pt x="208498" y="1513341"/>
                      <a:pt x="208498" y="1513341"/>
                    </a:cubicBezTo>
                    <a:cubicBezTo>
                      <a:pt x="261354" y="1539815"/>
                      <a:pt x="306622" y="1551745"/>
                      <a:pt x="344290" y="1554044"/>
                    </a:cubicBezTo>
                    <a:lnTo>
                      <a:pt x="344290" y="1554044"/>
                    </a:lnTo>
                    <a:lnTo>
                      <a:pt x="282090" y="1542758"/>
                    </a:lnTo>
                    <a:cubicBezTo>
                      <a:pt x="259458" y="1536179"/>
                      <a:pt x="234927" y="1526578"/>
                      <a:pt x="208499" y="1513341"/>
                    </a:cubicBezTo>
                    <a:cubicBezTo>
                      <a:pt x="208499" y="1513341"/>
                      <a:pt x="129599" y="1471475"/>
                      <a:pt x="145626" y="1363114"/>
                    </a:cubicBezTo>
                    <a:cubicBezTo>
                      <a:pt x="145626" y="1363114"/>
                      <a:pt x="140078" y="1321247"/>
                      <a:pt x="113573" y="1302777"/>
                    </a:cubicBezTo>
                    <a:cubicBezTo>
                      <a:pt x="113573" y="1302777"/>
                      <a:pt x="92615" y="1260294"/>
                      <a:pt x="161036" y="1260294"/>
                    </a:cubicBezTo>
                    <a:cubicBezTo>
                      <a:pt x="161036" y="1260294"/>
                      <a:pt x="238086" y="1236898"/>
                      <a:pt x="235004" y="1186412"/>
                    </a:cubicBezTo>
                    <a:cubicBezTo>
                      <a:pt x="235004" y="1186412"/>
                      <a:pt x="208499" y="1144545"/>
                      <a:pt x="214046" y="1110067"/>
                    </a:cubicBezTo>
                    <a:lnTo>
                      <a:pt x="214045" y="1110025"/>
                    </a:lnTo>
                    <a:lnTo>
                      <a:pt x="214045" y="1102264"/>
                    </a:lnTo>
                    <a:lnTo>
                      <a:pt x="214493" y="1097117"/>
                    </a:lnTo>
                    <a:lnTo>
                      <a:pt x="216422" y="1086211"/>
                    </a:lnTo>
                    <a:lnTo>
                      <a:pt x="232770" y="1051105"/>
                    </a:lnTo>
                    <a:lnTo>
                      <a:pt x="263975" y="1036184"/>
                    </a:lnTo>
                    <a:close/>
                    <a:moveTo>
                      <a:pt x="879145" y="1012788"/>
                    </a:moveTo>
                    <a:lnTo>
                      <a:pt x="879073" y="1063241"/>
                    </a:lnTo>
                    <a:lnTo>
                      <a:pt x="878176" y="1081458"/>
                    </a:lnTo>
                    <a:lnTo>
                      <a:pt x="876240" y="1093224"/>
                    </a:lnTo>
                    <a:lnTo>
                      <a:pt x="870489" y="1111294"/>
                    </a:lnTo>
                    <a:lnTo>
                      <a:pt x="865480" y="1119963"/>
                    </a:lnTo>
                    <a:lnTo>
                      <a:pt x="845860" y="1132789"/>
                    </a:lnTo>
                    <a:lnTo>
                      <a:pt x="845860" y="1132789"/>
                    </a:lnTo>
                    <a:lnTo>
                      <a:pt x="845860" y="1132789"/>
                    </a:lnTo>
                    <a:lnTo>
                      <a:pt x="845860" y="1132789"/>
                    </a:lnTo>
                    <a:lnTo>
                      <a:pt x="862531" y="1125066"/>
                    </a:lnTo>
                    <a:lnTo>
                      <a:pt x="865480" y="1119963"/>
                    </a:lnTo>
                    <a:lnTo>
                      <a:pt x="868321" y="1118105"/>
                    </a:lnTo>
                    <a:lnTo>
                      <a:pt x="870489" y="1111294"/>
                    </a:lnTo>
                    <a:lnTo>
                      <a:pt x="874371" y="1104575"/>
                    </a:lnTo>
                    <a:lnTo>
                      <a:pt x="876240" y="1093224"/>
                    </a:lnTo>
                    <a:lnTo>
                      <a:pt x="877845" y="1088178"/>
                    </a:lnTo>
                    <a:lnTo>
                      <a:pt x="878176" y="1081458"/>
                    </a:lnTo>
                    <a:lnTo>
                      <a:pt x="879055" y="1076120"/>
                    </a:lnTo>
                    <a:lnTo>
                      <a:pt x="879073" y="1063241"/>
                    </a:lnTo>
                    <a:lnTo>
                      <a:pt x="879698" y="1050556"/>
                    </a:lnTo>
                    <a:cubicBezTo>
                      <a:pt x="879622" y="1037572"/>
                      <a:pt x="879145" y="1024563"/>
                      <a:pt x="879145" y="1012788"/>
                    </a:cubicBezTo>
                    <a:close/>
                    <a:moveTo>
                      <a:pt x="2564606" y="997242"/>
                    </a:moveTo>
                    <a:lnTo>
                      <a:pt x="2603698" y="1004351"/>
                    </a:lnTo>
                    <a:lnTo>
                      <a:pt x="2614978" y="1008193"/>
                    </a:lnTo>
                    <a:lnTo>
                      <a:pt x="2637702" y="1017378"/>
                    </a:lnTo>
                    <a:lnTo>
                      <a:pt x="2644937" y="1020730"/>
                    </a:lnTo>
                    <a:lnTo>
                      <a:pt x="2655621" y="1026333"/>
                    </a:lnTo>
                    <a:cubicBezTo>
                      <a:pt x="2659320" y="1029796"/>
                      <a:pt x="2662989" y="1031864"/>
                      <a:pt x="2666553" y="1032810"/>
                    </a:cubicBezTo>
                    <a:lnTo>
                      <a:pt x="2666554" y="1032810"/>
                    </a:lnTo>
                    <a:lnTo>
                      <a:pt x="2655622" y="1026333"/>
                    </a:lnTo>
                    <a:cubicBezTo>
                      <a:pt x="2655622" y="1026333"/>
                      <a:pt x="2652567" y="1024536"/>
                      <a:pt x="2647325" y="1021836"/>
                    </a:cubicBezTo>
                    <a:lnTo>
                      <a:pt x="2644937" y="1020730"/>
                    </a:lnTo>
                    <a:lnTo>
                      <a:pt x="2641386" y="1018868"/>
                    </a:lnTo>
                    <a:lnTo>
                      <a:pt x="2637702" y="1017378"/>
                    </a:lnTo>
                    <a:lnTo>
                      <a:pt x="2625912" y="1011917"/>
                    </a:lnTo>
                    <a:lnTo>
                      <a:pt x="2614978" y="1008193"/>
                    </a:lnTo>
                    <a:lnTo>
                      <a:pt x="2606925" y="1004938"/>
                    </a:lnTo>
                    <a:lnTo>
                      <a:pt x="2603698" y="1004351"/>
                    </a:lnTo>
                    <a:lnTo>
                      <a:pt x="2596600" y="1001933"/>
                    </a:lnTo>
                    <a:cubicBezTo>
                      <a:pt x="2586093" y="999190"/>
                      <a:pt x="2575138" y="997328"/>
                      <a:pt x="2564606" y="997242"/>
                    </a:cubicBezTo>
                    <a:close/>
                    <a:moveTo>
                      <a:pt x="1813999" y="984389"/>
                    </a:moveTo>
                    <a:cubicBezTo>
                      <a:pt x="1794505" y="984312"/>
                      <a:pt x="1784643" y="990623"/>
                      <a:pt x="1784643" y="990623"/>
                    </a:cubicBezTo>
                    <a:cubicBezTo>
                      <a:pt x="1708825" y="990623"/>
                      <a:pt x="1708825" y="1073741"/>
                      <a:pt x="1716838" y="1093443"/>
                    </a:cubicBezTo>
                    <a:cubicBezTo>
                      <a:pt x="1724851" y="1113145"/>
                      <a:pt x="1766767" y="1210423"/>
                      <a:pt x="1782177" y="1233820"/>
                    </a:cubicBezTo>
                    <a:lnTo>
                      <a:pt x="1782185" y="1233834"/>
                    </a:lnTo>
                    <a:lnTo>
                      <a:pt x="1794023" y="1260629"/>
                    </a:lnTo>
                    <a:lnTo>
                      <a:pt x="1796091" y="1269981"/>
                    </a:lnTo>
                    <a:lnTo>
                      <a:pt x="1796318" y="1274388"/>
                    </a:lnTo>
                    <a:lnTo>
                      <a:pt x="1790412" y="1282391"/>
                    </a:lnTo>
                    <a:lnTo>
                      <a:pt x="1790413" y="1282391"/>
                    </a:lnTo>
                    <a:cubicBezTo>
                      <a:pt x="1793757" y="1282283"/>
                      <a:pt x="1795666" y="1280318"/>
                      <a:pt x="1796460" y="1277152"/>
                    </a:cubicBezTo>
                    <a:lnTo>
                      <a:pt x="1796318" y="1274388"/>
                    </a:lnTo>
                    <a:lnTo>
                      <a:pt x="1796894" y="1273608"/>
                    </a:lnTo>
                    <a:lnTo>
                      <a:pt x="1796091" y="1269981"/>
                    </a:lnTo>
                    <a:lnTo>
                      <a:pt x="1795820" y="1264696"/>
                    </a:lnTo>
                    <a:lnTo>
                      <a:pt x="1794023" y="1260629"/>
                    </a:lnTo>
                    <a:lnTo>
                      <a:pt x="1792627" y="1254320"/>
                    </a:lnTo>
                    <a:lnTo>
                      <a:pt x="1782185" y="1233834"/>
                    </a:lnTo>
                    <a:lnTo>
                      <a:pt x="1782178" y="1233820"/>
                    </a:lnTo>
                    <a:cubicBezTo>
                      <a:pt x="1766768" y="1210423"/>
                      <a:pt x="1724852" y="1113145"/>
                      <a:pt x="1716839" y="1093443"/>
                    </a:cubicBezTo>
                    <a:cubicBezTo>
                      <a:pt x="1708826" y="1073741"/>
                      <a:pt x="1708826" y="990623"/>
                      <a:pt x="1784644" y="990623"/>
                    </a:cubicBezTo>
                    <a:cubicBezTo>
                      <a:pt x="1784644" y="990623"/>
                      <a:pt x="1787110" y="989045"/>
                      <a:pt x="1792012" y="987477"/>
                    </a:cubicBezTo>
                    <a:lnTo>
                      <a:pt x="1813999" y="984389"/>
                    </a:lnTo>
                    <a:close/>
                    <a:moveTo>
                      <a:pt x="570790" y="977636"/>
                    </a:moveTo>
                    <a:cubicBezTo>
                      <a:pt x="567207" y="977462"/>
                      <a:pt x="565396" y="978309"/>
                      <a:pt x="565396" y="978309"/>
                    </a:cubicBezTo>
                    <a:cubicBezTo>
                      <a:pt x="578340" y="1012788"/>
                      <a:pt x="549369" y="1078666"/>
                      <a:pt x="549369" y="1078666"/>
                    </a:cubicBezTo>
                    <a:lnTo>
                      <a:pt x="533677" y="1099408"/>
                    </a:lnTo>
                    <a:lnTo>
                      <a:pt x="530098" y="1103523"/>
                    </a:lnTo>
                    <a:lnTo>
                      <a:pt x="524473" y="1109219"/>
                    </a:lnTo>
                    <a:lnTo>
                      <a:pt x="515046" y="1114856"/>
                    </a:lnTo>
                    <a:lnTo>
                      <a:pt x="515044" y="1114857"/>
                    </a:lnTo>
                    <a:lnTo>
                      <a:pt x="515044" y="1114857"/>
                    </a:lnTo>
                    <a:lnTo>
                      <a:pt x="515046" y="1114856"/>
                    </a:lnTo>
                    <a:lnTo>
                      <a:pt x="521053" y="1112683"/>
                    </a:lnTo>
                    <a:lnTo>
                      <a:pt x="524473" y="1109219"/>
                    </a:lnTo>
                    <a:lnTo>
                      <a:pt x="525869" y="1108385"/>
                    </a:lnTo>
                    <a:lnTo>
                      <a:pt x="530098" y="1103523"/>
                    </a:lnTo>
                    <a:lnTo>
                      <a:pt x="532091" y="1101504"/>
                    </a:lnTo>
                    <a:lnTo>
                      <a:pt x="533677" y="1099408"/>
                    </a:lnTo>
                    <a:lnTo>
                      <a:pt x="535779" y="1096991"/>
                    </a:lnTo>
                    <a:cubicBezTo>
                      <a:pt x="539667" y="1092100"/>
                      <a:pt x="544169" y="1086054"/>
                      <a:pt x="549370" y="1078666"/>
                    </a:cubicBezTo>
                    <a:cubicBezTo>
                      <a:pt x="549370" y="1078666"/>
                      <a:pt x="578341" y="1012788"/>
                      <a:pt x="565397" y="978309"/>
                    </a:cubicBezTo>
                    <a:lnTo>
                      <a:pt x="570790" y="977636"/>
                    </a:lnTo>
                    <a:close/>
                    <a:moveTo>
                      <a:pt x="689293" y="967843"/>
                    </a:moveTo>
                    <a:lnTo>
                      <a:pt x="722335" y="971042"/>
                    </a:lnTo>
                    <a:lnTo>
                      <a:pt x="729412" y="975023"/>
                    </a:lnTo>
                    <a:lnTo>
                      <a:pt x="735016" y="979910"/>
                    </a:lnTo>
                    <a:lnTo>
                      <a:pt x="738156" y="984902"/>
                    </a:lnTo>
                    <a:lnTo>
                      <a:pt x="741977" y="992236"/>
                    </a:lnTo>
                    <a:lnTo>
                      <a:pt x="744546" y="995058"/>
                    </a:lnTo>
                    <a:lnTo>
                      <a:pt x="747197" y="999272"/>
                    </a:lnTo>
                    <a:lnTo>
                      <a:pt x="748894" y="999834"/>
                    </a:lnTo>
                    <a:lnTo>
                      <a:pt x="751067" y="1002221"/>
                    </a:lnTo>
                    <a:cubicBezTo>
                      <a:pt x="755506" y="1004916"/>
                      <a:pt x="761798" y="1006785"/>
                      <a:pt x="771275" y="1007247"/>
                    </a:cubicBezTo>
                    <a:lnTo>
                      <a:pt x="771275" y="1007247"/>
                    </a:lnTo>
                    <a:lnTo>
                      <a:pt x="748894" y="999834"/>
                    </a:lnTo>
                    <a:lnTo>
                      <a:pt x="744546" y="995058"/>
                    </a:lnTo>
                    <a:lnTo>
                      <a:pt x="738156" y="984902"/>
                    </a:lnTo>
                    <a:lnTo>
                      <a:pt x="736006" y="980773"/>
                    </a:lnTo>
                    <a:lnTo>
                      <a:pt x="735016" y="979910"/>
                    </a:lnTo>
                    <a:lnTo>
                      <a:pt x="733328" y="977226"/>
                    </a:lnTo>
                    <a:lnTo>
                      <a:pt x="729412" y="975023"/>
                    </a:lnTo>
                    <a:lnTo>
                      <a:pt x="725160" y="971316"/>
                    </a:lnTo>
                    <a:lnTo>
                      <a:pt x="722335" y="971042"/>
                    </a:lnTo>
                    <a:lnTo>
                      <a:pt x="719079" y="969211"/>
                    </a:lnTo>
                    <a:cubicBezTo>
                      <a:pt x="712184" y="967453"/>
                      <a:pt x="702700" y="966804"/>
                      <a:pt x="689293" y="967843"/>
                    </a:cubicBezTo>
                    <a:close/>
                    <a:moveTo>
                      <a:pt x="398862" y="959300"/>
                    </a:moveTo>
                    <a:lnTo>
                      <a:pt x="398861" y="959300"/>
                    </a:lnTo>
                    <a:lnTo>
                      <a:pt x="411984" y="965201"/>
                    </a:lnTo>
                    <a:lnTo>
                      <a:pt x="414414" y="968797"/>
                    </a:lnTo>
                    <a:lnTo>
                      <a:pt x="418220" y="977582"/>
                    </a:lnTo>
                    <a:lnTo>
                      <a:pt x="419107" y="980821"/>
                    </a:lnTo>
                    <a:lnTo>
                      <a:pt x="419924" y="986313"/>
                    </a:lnTo>
                    <a:cubicBezTo>
                      <a:pt x="409541" y="994663"/>
                      <a:pt x="401305" y="1004185"/>
                      <a:pt x="395049" y="1014479"/>
                    </a:cubicBezTo>
                    <a:lnTo>
                      <a:pt x="387641" y="1033184"/>
                    </a:lnTo>
                    <a:lnTo>
                      <a:pt x="384614" y="1037577"/>
                    </a:lnTo>
                    <a:lnTo>
                      <a:pt x="384465" y="1041202"/>
                    </a:lnTo>
                    <a:lnTo>
                      <a:pt x="382056" y="1047284"/>
                    </a:lnTo>
                    <a:cubicBezTo>
                      <a:pt x="379596" y="1058727"/>
                      <a:pt x="378950" y="1070545"/>
                      <a:pt x="379955" y="1082340"/>
                    </a:cubicBezTo>
                    <a:lnTo>
                      <a:pt x="382328" y="1092971"/>
                    </a:lnTo>
                    <a:lnTo>
                      <a:pt x="382143" y="1097462"/>
                    </a:lnTo>
                    <a:lnTo>
                      <a:pt x="384505" y="1102721"/>
                    </a:lnTo>
                    <a:lnTo>
                      <a:pt x="387752" y="1117260"/>
                    </a:lnTo>
                    <a:lnTo>
                      <a:pt x="397161" y="1130894"/>
                    </a:lnTo>
                    <a:lnTo>
                      <a:pt x="407513" y="1153937"/>
                    </a:lnTo>
                    <a:lnTo>
                      <a:pt x="420968" y="1165389"/>
                    </a:lnTo>
                    <a:lnTo>
                      <a:pt x="429075" y="1177137"/>
                    </a:lnTo>
                    <a:lnTo>
                      <a:pt x="452015" y="1191815"/>
                    </a:lnTo>
                    <a:lnTo>
                      <a:pt x="455726" y="1194973"/>
                    </a:lnTo>
                    <a:lnTo>
                      <a:pt x="458053" y="1195679"/>
                    </a:lnTo>
                    <a:lnTo>
                      <a:pt x="460617" y="1197319"/>
                    </a:lnTo>
                    <a:cubicBezTo>
                      <a:pt x="472175" y="1202565"/>
                      <a:pt x="484720" y="1206195"/>
                      <a:pt x="498089" y="1207814"/>
                    </a:cubicBezTo>
                    <a:lnTo>
                      <a:pt x="498090" y="1207814"/>
                    </a:lnTo>
                    <a:lnTo>
                      <a:pt x="458053" y="1195679"/>
                    </a:lnTo>
                    <a:lnTo>
                      <a:pt x="452015" y="1191815"/>
                    </a:lnTo>
                    <a:lnTo>
                      <a:pt x="420968" y="1165389"/>
                    </a:lnTo>
                    <a:lnTo>
                      <a:pt x="397161" y="1130894"/>
                    </a:lnTo>
                    <a:lnTo>
                      <a:pt x="384505" y="1102721"/>
                    </a:lnTo>
                    <a:lnTo>
                      <a:pt x="382328" y="1092971"/>
                    </a:lnTo>
                    <a:lnTo>
                      <a:pt x="384465" y="1041202"/>
                    </a:lnTo>
                    <a:lnTo>
                      <a:pt x="387641" y="1033184"/>
                    </a:lnTo>
                    <a:lnTo>
                      <a:pt x="419925" y="986313"/>
                    </a:lnTo>
                    <a:cubicBezTo>
                      <a:pt x="419925" y="986313"/>
                      <a:pt x="419838" y="984538"/>
                      <a:pt x="419401" y="981897"/>
                    </a:cubicBezTo>
                    <a:lnTo>
                      <a:pt x="419107" y="980821"/>
                    </a:lnTo>
                    <a:lnTo>
                      <a:pt x="418836" y="979002"/>
                    </a:lnTo>
                    <a:lnTo>
                      <a:pt x="418220" y="977582"/>
                    </a:lnTo>
                    <a:lnTo>
                      <a:pt x="416772" y="972287"/>
                    </a:lnTo>
                    <a:lnTo>
                      <a:pt x="414414" y="968797"/>
                    </a:lnTo>
                    <a:lnTo>
                      <a:pt x="413067" y="965688"/>
                    </a:lnTo>
                    <a:lnTo>
                      <a:pt x="411984" y="965201"/>
                    </a:lnTo>
                    <a:lnTo>
                      <a:pt x="410454" y="962936"/>
                    </a:lnTo>
                    <a:cubicBezTo>
                      <a:pt x="407557" y="960469"/>
                      <a:pt x="403781" y="958954"/>
                      <a:pt x="398862" y="959300"/>
                    </a:cubicBezTo>
                    <a:close/>
                    <a:moveTo>
                      <a:pt x="1765535" y="943908"/>
                    </a:moveTo>
                    <a:lnTo>
                      <a:pt x="1765535" y="943908"/>
                    </a:lnTo>
                    <a:lnTo>
                      <a:pt x="1796971" y="947765"/>
                    </a:lnTo>
                    <a:lnTo>
                      <a:pt x="1796972" y="947765"/>
                    </a:lnTo>
                    <a:close/>
                    <a:moveTo>
                      <a:pt x="256047" y="934558"/>
                    </a:moveTo>
                    <a:cubicBezTo>
                      <a:pt x="249720" y="933865"/>
                      <a:pt x="239780" y="934904"/>
                      <a:pt x="224524" y="938906"/>
                    </a:cubicBezTo>
                    <a:cubicBezTo>
                      <a:pt x="224524" y="938906"/>
                      <a:pt x="50082" y="1012788"/>
                      <a:pt x="92614" y="1212886"/>
                    </a:cubicBezTo>
                    <a:cubicBezTo>
                      <a:pt x="92614" y="1212886"/>
                      <a:pt x="111106" y="1226739"/>
                      <a:pt x="129906" y="1225738"/>
                    </a:cubicBezTo>
                    <a:lnTo>
                      <a:pt x="129907" y="1225738"/>
                    </a:lnTo>
                    <a:lnTo>
                      <a:pt x="104211" y="1219687"/>
                    </a:lnTo>
                    <a:cubicBezTo>
                      <a:pt x="97238" y="1216349"/>
                      <a:pt x="92615" y="1212886"/>
                      <a:pt x="92615" y="1212886"/>
                    </a:cubicBezTo>
                    <a:cubicBezTo>
                      <a:pt x="50083" y="1012788"/>
                      <a:pt x="224525" y="938906"/>
                      <a:pt x="224525" y="938906"/>
                    </a:cubicBezTo>
                    <a:lnTo>
                      <a:pt x="256047" y="934558"/>
                    </a:lnTo>
                    <a:close/>
                    <a:moveTo>
                      <a:pt x="1986208" y="925360"/>
                    </a:moveTo>
                    <a:lnTo>
                      <a:pt x="2026981" y="926346"/>
                    </a:lnTo>
                    <a:lnTo>
                      <a:pt x="2026981" y="926346"/>
                    </a:lnTo>
                    <a:lnTo>
                      <a:pt x="2070517" y="942003"/>
                    </a:lnTo>
                    <a:lnTo>
                      <a:pt x="2100228" y="962163"/>
                    </a:lnTo>
                    <a:lnTo>
                      <a:pt x="2115366" y="975408"/>
                    </a:lnTo>
                    <a:lnTo>
                      <a:pt x="2137563" y="1003792"/>
                    </a:lnTo>
                    <a:lnTo>
                      <a:pt x="2145723" y="1015055"/>
                    </a:lnTo>
                    <a:cubicBezTo>
                      <a:pt x="2152878" y="1026171"/>
                      <a:pt x="2158819" y="1035876"/>
                      <a:pt x="2164347" y="1042341"/>
                    </a:cubicBezTo>
                    <a:lnTo>
                      <a:pt x="2174315" y="1062173"/>
                    </a:lnTo>
                    <a:lnTo>
                      <a:pt x="2177239" y="1073089"/>
                    </a:lnTo>
                    <a:lnTo>
                      <a:pt x="2180730" y="1087374"/>
                    </a:lnTo>
                    <a:lnTo>
                      <a:pt x="2181479" y="1089577"/>
                    </a:lnTo>
                    <a:lnTo>
                      <a:pt x="2183689" y="1098396"/>
                    </a:lnTo>
                    <a:lnTo>
                      <a:pt x="2185828" y="1102362"/>
                    </a:lnTo>
                    <a:lnTo>
                      <a:pt x="2187556" y="1107443"/>
                    </a:lnTo>
                    <a:lnTo>
                      <a:pt x="2189098" y="1108425"/>
                    </a:lnTo>
                    <a:lnTo>
                      <a:pt x="2190979" y="1111913"/>
                    </a:lnTo>
                    <a:lnTo>
                      <a:pt x="2200752" y="1115847"/>
                    </a:lnTo>
                    <a:lnTo>
                      <a:pt x="2200754" y="1115848"/>
                    </a:lnTo>
                    <a:lnTo>
                      <a:pt x="2200754" y="1115848"/>
                    </a:lnTo>
                    <a:lnTo>
                      <a:pt x="2200752" y="1115847"/>
                    </a:lnTo>
                    <a:lnTo>
                      <a:pt x="2189098" y="1108425"/>
                    </a:lnTo>
                    <a:lnTo>
                      <a:pt x="2185828" y="1102362"/>
                    </a:lnTo>
                    <a:lnTo>
                      <a:pt x="2181479" y="1089577"/>
                    </a:lnTo>
                    <a:lnTo>
                      <a:pt x="2178927" y="1079393"/>
                    </a:lnTo>
                    <a:lnTo>
                      <a:pt x="2177239" y="1073089"/>
                    </a:lnTo>
                    <a:lnTo>
                      <a:pt x="2174814" y="1063165"/>
                    </a:lnTo>
                    <a:lnTo>
                      <a:pt x="2174315" y="1062173"/>
                    </a:lnTo>
                    <a:lnTo>
                      <a:pt x="2173534" y="1059256"/>
                    </a:lnTo>
                    <a:cubicBezTo>
                      <a:pt x="2171280" y="1052839"/>
                      <a:pt x="2168393" y="1046958"/>
                      <a:pt x="2164348" y="1042341"/>
                    </a:cubicBezTo>
                    <a:cubicBezTo>
                      <a:pt x="2158030" y="1034953"/>
                      <a:pt x="2151173" y="1023331"/>
                      <a:pt x="2142582" y="1010210"/>
                    </a:cubicBezTo>
                    <a:lnTo>
                      <a:pt x="2137563" y="1003792"/>
                    </a:lnTo>
                    <a:lnTo>
                      <a:pt x="2119821" y="979306"/>
                    </a:lnTo>
                    <a:lnTo>
                      <a:pt x="2115366" y="975408"/>
                    </a:lnTo>
                    <a:lnTo>
                      <a:pt x="2110413" y="969074"/>
                    </a:lnTo>
                    <a:lnTo>
                      <a:pt x="2100228" y="962163"/>
                    </a:lnTo>
                    <a:lnTo>
                      <a:pt x="2081841" y="946075"/>
                    </a:lnTo>
                    <a:lnTo>
                      <a:pt x="2070517" y="942003"/>
                    </a:lnTo>
                    <a:lnTo>
                      <a:pt x="2060677" y="935326"/>
                    </a:lnTo>
                    <a:cubicBezTo>
                      <a:pt x="2050526" y="931228"/>
                      <a:pt x="2039344" y="928121"/>
                      <a:pt x="2026982" y="926346"/>
                    </a:cubicBezTo>
                    <a:lnTo>
                      <a:pt x="2026981" y="926346"/>
                    </a:lnTo>
                    <a:close/>
                    <a:moveTo>
                      <a:pt x="427938" y="867486"/>
                    </a:moveTo>
                    <a:cubicBezTo>
                      <a:pt x="413453" y="867486"/>
                      <a:pt x="397619" y="874759"/>
                      <a:pt x="382016" y="885668"/>
                    </a:cubicBezTo>
                    <a:lnTo>
                      <a:pt x="372904" y="893852"/>
                    </a:lnTo>
                    <a:lnTo>
                      <a:pt x="364645" y="899283"/>
                    </a:lnTo>
                    <a:lnTo>
                      <a:pt x="346426" y="917634"/>
                    </a:lnTo>
                    <a:lnTo>
                      <a:pt x="337481" y="925668"/>
                    </a:lnTo>
                    <a:lnTo>
                      <a:pt x="332082" y="932082"/>
                    </a:lnTo>
                    <a:lnTo>
                      <a:pt x="327675" y="936521"/>
                    </a:lnTo>
                    <a:lnTo>
                      <a:pt x="309550" y="958850"/>
                    </a:lnTo>
                    <a:lnTo>
                      <a:pt x="303810" y="965669"/>
                    </a:lnTo>
                    <a:lnTo>
                      <a:pt x="301582" y="968665"/>
                    </a:lnTo>
                    <a:lnTo>
                      <a:pt x="300838" y="969582"/>
                    </a:lnTo>
                    <a:lnTo>
                      <a:pt x="295756" y="976502"/>
                    </a:lnTo>
                    <a:lnTo>
                      <a:pt x="294010" y="978851"/>
                    </a:lnTo>
                    <a:lnTo>
                      <a:pt x="293482" y="979599"/>
                    </a:lnTo>
                    <a:lnTo>
                      <a:pt x="293203" y="979979"/>
                    </a:lnTo>
                    <a:lnTo>
                      <a:pt x="290712" y="983523"/>
                    </a:lnTo>
                    <a:lnTo>
                      <a:pt x="290480" y="983851"/>
                    </a:lnTo>
                    <a:cubicBezTo>
                      <a:pt x="293100" y="1007555"/>
                      <a:pt x="299533" y="1018714"/>
                      <a:pt x="307710" y="1022119"/>
                    </a:cubicBezTo>
                    <a:lnTo>
                      <a:pt x="307711" y="1022119"/>
                    </a:lnTo>
                    <a:lnTo>
                      <a:pt x="297012" y="1010597"/>
                    </a:lnTo>
                    <a:cubicBezTo>
                      <a:pt x="294054" y="1004418"/>
                      <a:pt x="291791" y="995703"/>
                      <a:pt x="290481" y="983851"/>
                    </a:cubicBezTo>
                    <a:lnTo>
                      <a:pt x="290712" y="983523"/>
                    </a:lnTo>
                    <a:lnTo>
                      <a:pt x="293482" y="979599"/>
                    </a:lnTo>
                    <a:lnTo>
                      <a:pt x="295756" y="976502"/>
                    </a:lnTo>
                    <a:lnTo>
                      <a:pt x="301582" y="968665"/>
                    </a:lnTo>
                    <a:lnTo>
                      <a:pt x="309550" y="958850"/>
                    </a:lnTo>
                    <a:lnTo>
                      <a:pt x="332082" y="932082"/>
                    </a:lnTo>
                    <a:lnTo>
                      <a:pt x="346426" y="917634"/>
                    </a:lnTo>
                    <a:lnTo>
                      <a:pt x="372904" y="893852"/>
                    </a:lnTo>
                    <a:lnTo>
                      <a:pt x="405397" y="872486"/>
                    </a:lnTo>
                    <a:lnTo>
                      <a:pt x="427939" y="867486"/>
                    </a:lnTo>
                    <a:close/>
                    <a:moveTo>
                      <a:pt x="1029718" y="808954"/>
                    </a:moveTo>
                    <a:lnTo>
                      <a:pt x="1035096" y="843471"/>
                    </a:lnTo>
                    <a:lnTo>
                      <a:pt x="1032706" y="812505"/>
                    </a:lnTo>
                    <a:close/>
                    <a:moveTo>
                      <a:pt x="440882" y="804070"/>
                    </a:moveTo>
                    <a:cubicBezTo>
                      <a:pt x="440882" y="804070"/>
                      <a:pt x="437740" y="804265"/>
                      <a:pt x="432492" y="805015"/>
                    </a:cubicBezTo>
                    <a:lnTo>
                      <a:pt x="430154" y="805492"/>
                    </a:lnTo>
                    <a:lnTo>
                      <a:pt x="426580" y="805965"/>
                    </a:lnTo>
                    <a:lnTo>
                      <a:pt x="423037" y="806941"/>
                    </a:lnTo>
                    <a:lnTo>
                      <a:pt x="411465" y="809297"/>
                    </a:lnTo>
                    <a:lnTo>
                      <a:pt x="401232" y="812945"/>
                    </a:lnTo>
                    <a:lnTo>
                      <a:pt x="393496" y="815075"/>
                    </a:lnTo>
                    <a:lnTo>
                      <a:pt x="390663" y="816713"/>
                    </a:lnTo>
                    <a:lnTo>
                      <a:pt x="384018" y="819082"/>
                    </a:lnTo>
                    <a:cubicBezTo>
                      <a:pt x="374489" y="823502"/>
                      <a:pt x="364927" y="829200"/>
                      <a:pt x="356367" y="836538"/>
                    </a:cubicBezTo>
                    <a:lnTo>
                      <a:pt x="390663" y="816713"/>
                    </a:lnTo>
                    <a:lnTo>
                      <a:pt x="401232" y="812945"/>
                    </a:lnTo>
                    <a:lnTo>
                      <a:pt x="423037" y="806941"/>
                    </a:lnTo>
                    <a:lnTo>
                      <a:pt x="430154" y="805492"/>
                    </a:lnTo>
                    <a:close/>
                    <a:moveTo>
                      <a:pt x="1018311" y="795397"/>
                    </a:moveTo>
                    <a:cubicBezTo>
                      <a:pt x="1014017" y="793708"/>
                      <a:pt x="1009070" y="793618"/>
                      <a:pt x="1003631" y="795508"/>
                    </a:cubicBezTo>
                    <a:cubicBezTo>
                      <a:pt x="996379" y="798029"/>
                      <a:pt x="988250" y="804070"/>
                      <a:pt x="979620" y="814537"/>
                    </a:cubicBezTo>
                    <a:cubicBezTo>
                      <a:pt x="979620" y="814537"/>
                      <a:pt x="853256" y="1083592"/>
                      <a:pt x="942635" y="1236898"/>
                    </a:cubicBezTo>
                    <a:cubicBezTo>
                      <a:pt x="942635" y="1236898"/>
                      <a:pt x="945518" y="1239127"/>
                      <a:pt x="951002" y="1242332"/>
                    </a:cubicBezTo>
                    <a:lnTo>
                      <a:pt x="953670" y="1243588"/>
                    </a:lnTo>
                    <a:lnTo>
                      <a:pt x="957343" y="1245816"/>
                    </a:lnTo>
                    <a:lnTo>
                      <a:pt x="961782" y="1247407"/>
                    </a:lnTo>
                    <a:lnTo>
                      <a:pt x="974979" y="1253619"/>
                    </a:lnTo>
                    <a:lnTo>
                      <a:pt x="989111" y="1257203"/>
                    </a:lnTo>
                    <a:lnTo>
                      <a:pt x="998806" y="1260679"/>
                    </a:lnTo>
                    <a:lnTo>
                      <a:pt x="1003707" y="1260906"/>
                    </a:lnTo>
                    <a:lnTo>
                      <a:pt x="1012885" y="1263233"/>
                    </a:lnTo>
                    <a:cubicBezTo>
                      <a:pt x="1027655" y="1265323"/>
                      <a:pt x="1044465" y="1265881"/>
                      <a:pt x="1063037" y="1263651"/>
                    </a:cubicBezTo>
                    <a:lnTo>
                      <a:pt x="1063037" y="1263651"/>
                    </a:lnTo>
                    <a:lnTo>
                      <a:pt x="1003707" y="1260906"/>
                    </a:lnTo>
                    <a:lnTo>
                      <a:pt x="989111" y="1257203"/>
                    </a:lnTo>
                    <a:lnTo>
                      <a:pt x="961782" y="1247407"/>
                    </a:lnTo>
                    <a:lnTo>
                      <a:pt x="953670" y="1243588"/>
                    </a:lnTo>
                    <a:lnTo>
                      <a:pt x="942636" y="1236898"/>
                    </a:lnTo>
                    <a:cubicBezTo>
                      <a:pt x="853257" y="1083592"/>
                      <a:pt x="979620" y="814537"/>
                      <a:pt x="979620" y="814537"/>
                    </a:cubicBezTo>
                    <a:cubicBezTo>
                      <a:pt x="988250" y="804070"/>
                      <a:pt x="996379" y="798029"/>
                      <a:pt x="1003631" y="795508"/>
                    </a:cubicBezTo>
                    <a:close/>
                    <a:moveTo>
                      <a:pt x="681281" y="791168"/>
                    </a:moveTo>
                    <a:lnTo>
                      <a:pt x="681716" y="836578"/>
                    </a:lnTo>
                    <a:lnTo>
                      <a:pt x="680484" y="851072"/>
                    </a:lnTo>
                    <a:lnTo>
                      <a:pt x="676095" y="884761"/>
                    </a:lnTo>
                    <a:lnTo>
                      <a:pt x="670861" y="900354"/>
                    </a:lnTo>
                    <a:lnTo>
                      <a:pt x="658268" y="923351"/>
                    </a:lnTo>
                    <a:lnTo>
                      <a:pt x="640598" y="938873"/>
                    </a:lnTo>
                    <a:lnTo>
                      <a:pt x="636967" y="940909"/>
                    </a:lnTo>
                    <a:lnTo>
                      <a:pt x="610709" y="943667"/>
                    </a:lnTo>
                    <a:cubicBezTo>
                      <a:pt x="620129" y="944618"/>
                      <a:pt x="628330" y="943883"/>
                      <a:pt x="635466" y="941751"/>
                    </a:cubicBezTo>
                    <a:lnTo>
                      <a:pt x="636967" y="940909"/>
                    </a:lnTo>
                    <a:lnTo>
                      <a:pt x="638459" y="940752"/>
                    </a:lnTo>
                    <a:lnTo>
                      <a:pt x="640598" y="938873"/>
                    </a:lnTo>
                    <a:lnTo>
                      <a:pt x="653830" y="931454"/>
                    </a:lnTo>
                    <a:lnTo>
                      <a:pt x="658268" y="923351"/>
                    </a:lnTo>
                    <a:lnTo>
                      <a:pt x="665181" y="917278"/>
                    </a:lnTo>
                    <a:lnTo>
                      <a:pt x="670861" y="900354"/>
                    </a:lnTo>
                    <a:lnTo>
                      <a:pt x="675063" y="892682"/>
                    </a:lnTo>
                    <a:lnTo>
                      <a:pt x="676095" y="884761"/>
                    </a:lnTo>
                    <a:lnTo>
                      <a:pt x="678137" y="878674"/>
                    </a:lnTo>
                    <a:lnTo>
                      <a:pt x="680484" y="851072"/>
                    </a:lnTo>
                    <a:lnTo>
                      <a:pt x="681761" y="841271"/>
                    </a:lnTo>
                    <a:lnTo>
                      <a:pt x="681716" y="836578"/>
                    </a:lnTo>
                    <a:lnTo>
                      <a:pt x="681960" y="833706"/>
                    </a:lnTo>
                    <a:close/>
                    <a:moveTo>
                      <a:pt x="2336942" y="789294"/>
                    </a:moveTo>
                    <a:lnTo>
                      <a:pt x="2336941" y="789294"/>
                    </a:lnTo>
                    <a:lnTo>
                      <a:pt x="2350662" y="794915"/>
                    </a:lnTo>
                    <a:lnTo>
                      <a:pt x="2350672" y="794945"/>
                    </a:lnTo>
                    <a:lnTo>
                      <a:pt x="2357003" y="814001"/>
                    </a:lnTo>
                    <a:lnTo>
                      <a:pt x="2357557" y="823380"/>
                    </a:lnTo>
                    <a:lnTo>
                      <a:pt x="2357968" y="841519"/>
                    </a:lnTo>
                    <a:lnTo>
                      <a:pt x="2351357" y="897183"/>
                    </a:lnTo>
                    <a:lnTo>
                      <a:pt x="2339080" y="953624"/>
                    </a:lnTo>
                    <a:lnTo>
                      <a:pt x="2332187" y="982395"/>
                    </a:lnTo>
                    <a:lnTo>
                      <a:pt x="2329248" y="992083"/>
                    </a:lnTo>
                    <a:lnTo>
                      <a:pt x="2307353" y="1055886"/>
                    </a:lnTo>
                    <a:cubicBezTo>
                      <a:pt x="2302653" y="1067276"/>
                      <a:pt x="2298656" y="1077089"/>
                      <a:pt x="2295345" y="1085544"/>
                    </a:cubicBezTo>
                    <a:lnTo>
                      <a:pt x="2292980" y="1091993"/>
                    </a:lnTo>
                    <a:lnTo>
                      <a:pt x="2290893" y="1097235"/>
                    </a:lnTo>
                    <a:lnTo>
                      <a:pt x="2290178" y="1099632"/>
                    </a:lnTo>
                    <a:lnTo>
                      <a:pt x="2287455" y="1107055"/>
                    </a:lnTo>
                    <a:lnTo>
                      <a:pt x="2286862" y="1110746"/>
                    </a:lnTo>
                    <a:lnTo>
                      <a:pt x="2283582" y="1121742"/>
                    </a:lnTo>
                    <a:lnTo>
                      <a:pt x="2284240" y="1127071"/>
                    </a:lnTo>
                    <a:lnTo>
                      <a:pt x="2283622" y="1130923"/>
                    </a:lnTo>
                    <a:lnTo>
                      <a:pt x="2284808" y="1131663"/>
                    </a:lnTo>
                    <a:lnTo>
                      <a:pt x="2285080" y="1133862"/>
                    </a:lnTo>
                    <a:lnTo>
                      <a:pt x="2295043" y="1138051"/>
                    </a:lnTo>
                    <a:lnTo>
                      <a:pt x="2295044" y="1138052"/>
                    </a:lnTo>
                    <a:lnTo>
                      <a:pt x="2295045" y="1138052"/>
                    </a:lnTo>
                    <a:lnTo>
                      <a:pt x="2319955" y="1138969"/>
                    </a:lnTo>
                    <a:lnTo>
                      <a:pt x="2320914" y="1139004"/>
                    </a:lnTo>
                    <a:lnTo>
                      <a:pt x="2320914" y="1139004"/>
                    </a:lnTo>
                    <a:lnTo>
                      <a:pt x="2319955" y="1138969"/>
                    </a:lnTo>
                    <a:lnTo>
                      <a:pt x="2295045" y="1138052"/>
                    </a:lnTo>
                    <a:lnTo>
                      <a:pt x="2295045" y="1138052"/>
                    </a:lnTo>
                    <a:lnTo>
                      <a:pt x="2295043" y="1138051"/>
                    </a:lnTo>
                    <a:lnTo>
                      <a:pt x="2284808" y="1131663"/>
                    </a:lnTo>
                    <a:lnTo>
                      <a:pt x="2284240" y="1127071"/>
                    </a:lnTo>
                    <a:lnTo>
                      <a:pt x="2286862" y="1110746"/>
                    </a:lnTo>
                    <a:lnTo>
                      <a:pt x="2290178" y="1099632"/>
                    </a:lnTo>
                    <a:lnTo>
                      <a:pt x="2292980" y="1091993"/>
                    </a:lnTo>
                    <a:lnTo>
                      <a:pt x="2307354" y="1055886"/>
                    </a:lnTo>
                    <a:cubicBezTo>
                      <a:pt x="2312054" y="1044573"/>
                      <a:pt x="2316774" y="1031807"/>
                      <a:pt x="2321342" y="1018143"/>
                    </a:cubicBezTo>
                    <a:lnTo>
                      <a:pt x="2329248" y="992083"/>
                    </a:lnTo>
                    <a:lnTo>
                      <a:pt x="2331296" y="986116"/>
                    </a:lnTo>
                    <a:lnTo>
                      <a:pt x="2332187" y="982395"/>
                    </a:lnTo>
                    <a:lnTo>
                      <a:pt x="2334428" y="975010"/>
                    </a:lnTo>
                    <a:lnTo>
                      <a:pt x="2339080" y="953624"/>
                    </a:lnTo>
                    <a:lnTo>
                      <a:pt x="2350134" y="907481"/>
                    </a:lnTo>
                    <a:lnTo>
                      <a:pt x="2351357" y="897183"/>
                    </a:lnTo>
                    <a:lnTo>
                      <a:pt x="2353816" y="885879"/>
                    </a:lnTo>
                    <a:cubicBezTo>
                      <a:pt x="2355954" y="871815"/>
                      <a:pt x="2357432" y="858515"/>
                      <a:pt x="2358081" y="846534"/>
                    </a:cubicBezTo>
                    <a:lnTo>
                      <a:pt x="2357968" y="841519"/>
                    </a:lnTo>
                    <a:lnTo>
                      <a:pt x="2358409" y="837805"/>
                    </a:lnTo>
                    <a:lnTo>
                      <a:pt x="2357557" y="823380"/>
                    </a:lnTo>
                    <a:lnTo>
                      <a:pt x="2357370" y="815104"/>
                    </a:lnTo>
                    <a:lnTo>
                      <a:pt x="2357003" y="814001"/>
                    </a:lnTo>
                    <a:lnTo>
                      <a:pt x="2356879" y="811898"/>
                    </a:lnTo>
                    <a:lnTo>
                      <a:pt x="2350672" y="794945"/>
                    </a:lnTo>
                    <a:lnTo>
                      <a:pt x="2350663" y="794915"/>
                    </a:lnTo>
                    <a:cubicBezTo>
                      <a:pt x="2347315" y="790429"/>
                      <a:pt x="2342798" y="788370"/>
                      <a:pt x="2336942" y="789294"/>
                    </a:cubicBezTo>
                    <a:close/>
                    <a:moveTo>
                      <a:pt x="509987" y="779317"/>
                    </a:moveTo>
                    <a:cubicBezTo>
                      <a:pt x="506259" y="780443"/>
                      <a:pt x="501752" y="783906"/>
                      <a:pt x="496358" y="791141"/>
                    </a:cubicBezTo>
                    <a:lnTo>
                      <a:pt x="494856" y="798090"/>
                    </a:lnTo>
                    <a:lnTo>
                      <a:pt x="492870" y="801617"/>
                    </a:lnTo>
                    <a:lnTo>
                      <a:pt x="474255" y="811140"/>
                    </a:lnTo>
                    <a:lnTo>
                      <a:pt x="474255" y="811141"/>
                    </a:lnTo>
                    <a:lnTo>
                      <a:pt x="474255" y="811141"/>
                    </a:lnTo>
                    <a:lnTo>
                      <a:pt x="474255" y="811140"/>
                    </a:lnTo>
                    <a:lnTo>
                      <a:pt x="490580" y="805686"/>
                    </a:lnTo>
                    <a:lnTo>
                      <a:pt x="492870" y="801617"/>
                    </a:lnTo>
                    <a:lnTo>
                      <a:pt x="494246" y="800914"/>
                    </a:lnTo>
                    <a:lnTo>
                      <a:pt x="494856" y="798090"/>
                    </a:lnTo>
                    <a:lnTo>
                      <a:pt x="495925" y="796191"/>
                    </a:lnTo>
                    <a:cubicBezTo>
                      <a:pt x="496551" y="793296"/>
                      <a:pt x="496358" y="791141"/>
                      <a:pt x="496358" y="791141"/>
                    </a:cubicBezTo>
                    <a:lnTo>
                      <a:pt x="509987" y="779317"/>
                    </a:lnTo>
                    <a:close/>
                    <a:moveTo>
                      <a:pt x="2601292" y="757855"/>
                    </a:moveTo>
                    <a:lnTo>
                      <a:pt x="2601291" y="757855"/>
                    </a:lnTo>
                    <a:lnTo>
                      <a:pt x="2606626" y="763218"/>
                    </a:lnTo>
                    <a:cubicBezTo>
                      <a:pt x="2608775" y="766013"/>
                      <a:pt x="2611317" y="769899"/>
                      <a:pt x="2614322" y="775133"/>
                    </a:cubicBezTo>
                    <a:lnTo>
                      <a:pt x="2624988" y="811007"/>
                    </a:lnTo>
                    <a:lnTo>
                      <a:pt x="2626106" y="816758"/>
                    </a:lnTo>
                    <a:lnTo>
                      <a:pt x="2627538" y="836324"/>
                    </a:lnTo>
                    <a:lnTo>
                      <a:pt x="2628988" y="873415"/>
                    </a:lnTo>
                    <a:lnTo>
                      <a:pt x="2627243" y="892919"/>
                    </a:lnTo>
                    <a:lnTo>
                      <a:pt x="2621067" y="930287"/>
                    </a:lnTo>
                    <a:lnTo>
                      <a:pt x="2620269" y="933160"/>
                    </a:lnTo>
                    <a:lnTo>
                      <a:pt x="2612234" y="948308"/>
                    </a:lnTo>
                    <a:lnTo>
                      <a:pt x="2612215" y="948342"/>
                    </a:lnTo>
                    <a:lnTo>
                      <a:pt x="2600762" y="954298"/>
                    </a:lnTo>
                    <a:lnTo>
                      <a:pt x="2600762" y="954298"/>
                    </a:lnTo>
                    <a:cubicBezTo>
                      <a:pt x="2605077" y="954298"/>
                      <a:pt x="2608891" y="952162"/>
                      <a:pt x="2612216" y="948342"/>
                    </a:cubicBezTo>
                    <a:lnTo>
                      <a:pt x="2612234" y="948308"/>
                    </a:lnTo>
                    <a:lnTo>
                      <a:pt x="2619829" y="934746"/>
                    </a:lnTo>
                    <a:lnTo>
                      <a:pt x="2620269" y="933160"/>
                    </a:lnTo>
                    <a:lnTo>
                      <a:pt x="2620738" y="932277"/>
                    </a:lnTo>
                    <a:lnTo>
                      <a:pt x="2621067" y="930287"/>
                    </a:lnTo>
                    <a:lnTo>
                      <a:pt x="2625247" y="915223"/>
                    </a:lnTo>
                    <a:lnTo>
                      <a:pt x="2627243" y="892919"/>
                    </a:lnTo>
                    <a:lnTo>
                      <a:pt x="2629271" y="880646"/>
                    </a:lnTo>
                    <a:lnTo>
                      <a:pt x="2628988" y="873415"/>
                    </a:lnTo>
                    <a:lnTo>
                      <a:pt x="2629683" y="865648"/>
                    </a:lnTo>
                    <a:lnTo>
                      <a:pt x="2627538" y="836324"/>
                    </a:lnTo>
                    <a:lnTo>
                      <a:pt x="2626940" y="821050"/>
                    </a:lnTo>
                    <a:lnTo>
                      <a:pt x="2626106" y="816758"/>
                    </a:lnTo>
                    <a:lnTo>
                      <a:pt x="2625913" y="814118"/>
                    </a:lnTo>
                    <a:lnTo>
                      <a:pt x="2624988" y="811007"/>
                    </a:lnTo>
                    <a:lnTo>
                      <a:pt x="2621881" y="795028"/>
                    </a:lnTo>
                    <a:cubicBezTo>
                      <a:pt x="2619775" y="787225"/>
                      <a:pt x="2617251" y="780443"/>
                      <a:pt x="2614323" y="775133"/>
                    </a:cubicBezTo>
                    <a:cubicBezTo>
                      <a:pt x="2608313" y="764666"/>
                      <a:pt x="2604153" y="759587"/>
                      <a:pt x="2601292" y="757855"/>
                    </a:cubicBezTo>
                    <a:close/>
                    <a:moveTo>
                      <a:pt x="694841" y="739577"/>
                    </a:moveTo>
                    <a:cubicBezTo>
                      <a:pt x="687290" y="742809"/>
                      <a:pt x="680047" y="756662"/>
                      <a:pt x="681280" y="791141"/>
                    </a:cubicBezTo>
                    <a:cubicBezTo>
                      <a:pt x="680664" y="773902"/>
                      <a:pt x="682166" y="761819"/>
                      <a:pt x="684767" y="753642"/>
                    </a:cubicBezTo>
                    <a:lnTo>
                      <a:pt x="694841" y="739577"/>
                    </a:lnTo>
                    <a:close/>
                    <a:moveTo>
                      <a:pt x="1893175" y="725473"/>
                    </a:moveTo>
                    <a:lnTo>
                      <a:pt x="1879630" y="731521"/>
                    </a:lnTo>
                    <a:lnTo>
                      <a:pt x="1875135" y="734806"/>
                    </a:lnTo>
                    <a:close/>
                    <a:moveTo>
                      <a:pt x="1893182" y="725470"/>
                    </a:moveTo>
                    <a:lnTo>
                      <a:pt x="1893182" y="725470"/>
                    </a:lnTo>
                    <a:lnTo>
                      <a:pt x="1900931" y="726618"/>
                    </a:lnTo>
                    <a:cubicBezTo>
                      <a:pt x="1902992" y="728841"/>
                      <a:pt x="1903146" y="733420"/>
                      <a:pt x="1901143" y="740654"/>
                    </a:cubicBezTo>
                    <a:cubicBezTo>
                      <a:pt x="1893130" y="770207"/>
                      <a:pt x="1840735" y="770207"/>
                      <a:pt x="1861693" y="814537"/>
                    </a:cubicBezTo>
                    <a:lnTo>
                      <a:pt x="1866697" y="839451"/>
                    </a:lnTo>
                    <a:lnTo>
                      <a:pt x="1865245" y="844744"/>
                    </a:lnTo>
                    <a:lnTo>
                      <a:pt x="1860015" y="852338"/>
                    </a:lnTo>
                    <a:lnTo>
                      <a:pt x="1836817" y="861117"/>
                    </a:lnTo>
                    <a:lnTo>
                      <a:pt x="1836816" y="861117"/>
                    </a:lnTo>
                    <a:lnTo>
                      <a:pt x="1836816" y="861117"/>
                    </a:lnTo>
                    <a:lnTo>
                      <a:pt x="1836817" y="861117"/>
                    </a:lnTo>
                    <a:lnTo>
                      <a:pt x="1856685" y="857173"/>
                    </a:lnTo>
                    <a:lnTo>
                      <a:pt x="1860015" y="852338"/>
                    </a:lnTo>
                    <a:lnTo>
                      <a:pt x="1863525" y="851009"/>
                    </a:lnTo>
                    <a:lnTo>
                      <a:pt x="1865245" y="844744"/>
                    </a:lnTo>
                    <a:lnTo>
                      <a:pt x="1867193" y="841916"/>
                    </a:lnTo>
                    <a:lnTo>
                      <a:pt x="1866697" y="839451"/>
                    </a:lnTo>
                    <a:lnTo>
                      <a:pt x="1867579" y="836239"/>
                    </a:lnTo>
                    <a:cubicBezTo>
                      <a:pt x="1867430" y="830179"/>
                      <a:pt x="1865624" y="822964"/>
                      <a:pt x="1861694" y="814537"/>
                    </a:cubicBezTo>
                    <a:cubicBezTo>
                      <a:pt x="1840736" y="770207"/>
                      <a:pt x="1893131" y="770207"/>
                      <a:pt x="1901144" y="740654"/>
                    </a:cubicBezTo>
                    <a:cubicBezTo>
                      <a:pt x="1903147" y="733420"/>
                      <a:pt x="1902993" y="728841"/>
                      <a:pt x="1900932" y="726618"/>
                    </a:cubicBezTo>
                    <a:cubicBezTo>
                      <a:pt x="1899386" y="724951"/>
                      <a:pt x="1896768" y="724611"/>
                      <a:pt x="1893182" y="725470"/>
                    </a:cubicBezTo>
                    <a:close/>
                    <a:moveTo>
                      <a:pt x="2497207" y="706176"/>
                    </a:moveTo>
                    <a:lnTo>
                      <a:pt x="2497206" y="706176"/>
                    </a:lnTo>
                    <a:lnTo>
                      <a:pt x="2516440" y="715281"/>
                    </a:lnTo>
                    <a:lnTo>
                      <a:pt x="2516457" y="715317"/>
                    </a:lnTo>
                    <a:lnTo>
                      <a:pt x="2528152" y="741662"/>
                    </a:lnTo>
                    <a:lnTo>
                      <a:pt x="2530663" y="754192"/>
                    </a:lnTo>
                    <a:lnTo>
                      <a:pt x="2534590" y="777499"/>
                    </a:lnTo>
                    <a:lnTo>
                      <a:pt x="2538078" y="849229"/>
                    </a:lnTo>
                    <a:lnTo>
                      <a:pt x="2537954" y="868880"/>
                    </a:lnTo>
                    <a:lnTo>
                      <a:pt x="2537516" y="886031"/>
                    </a:lnTo>
                    <a:lnTo>
                      <a:pt x="2536418" y="910429"/>
                    </a:lnTo>
                    <a:lnTo>
                      <a:pt x="2535701" y="923568"/>
                    </a:lnTo>
                    <a:lnTo>
                      <a:pt x="2534321" y="942896"/>
                    </a:lnTo>
                    <a:lnTo>
                      <a:pt x="2533802" y="949758"/>
                    </a:lnTo>
                    <a:lnTo>
                      <a:pt x="2533020" y="958530"/>
                    </a:lnTo>
                    <a:lnTo>
                      <a:pt x="2532957" y="959223"/>
                    </a:lnTo>
                    <a:cubicBezTo>
                      <a:pt x="2505219" y="992470"/>
                      <a:pt x="2526793" y="1008478"/>
                      <a:pt x="2526793" y="1008478"/>
                    </a:cubicBezTo>
                    <a:lnTo>
                      <a:pt x="2526794" y="1008477"/>
                    </a:lnTo>
                    <a:lnTo>
                      <a:pt x="2519474" y="996318"/>
                    </a:lnTo>
                    <a:cubicBezTo>
                      <a:pt x="2517548" y="988160"/>
                      <a:pt x="2519089" y="975846"/>
                      <a:pt x="2532958" y="959223"/>
                    </a:cubicBezTo>
                    <a:lnTo>
                      <a:pt x="2533020" y="958530"/>
                    </a:lnTo>
                    <a:lnTo>
                      <a:pt x="2533738" y="950607"/>
                    </a:lnTo>
                    <a:lnTo>
                      <a:pt x="2533802" y="949758"/>
                    </a:lnTo>
                    <a:lnTo>
                      <a:pt x="2533950" y="948097"/>
                    </a:lnTo>
                    <a:lnTo>
                      <a:pt x="2534321" y="942896"/>
                    </a:lnTo>
                    <a:lnTo>
                      <a:pt x="2535486" y="927504"/>
                    </a:lnTo>
                    <a:lnTo>
                      <a:pt x="2535701" y="923568"/>
                    </a:lnTo>
                    <a:lnTo>
                      <a:pt x="2536040" y="918818"/>
                    </a:lnTo>
                    <a:lnTo>
                      <a:pt x="2536418" y="910429"/>
                    </a:lnTo>
                    <a:lnTo>
                      <a:pt x="2537312" y="894032"/>
                    </a:lnTo>
                    <a:lnTo>
                      <a:pt x="2537516" y="886031"/>
                    </a:lnTo>
                    <a:lnTo>
                      <a:pt x="2537899" y="877534"/>
                    </a:lnTo>
                    <a:lnTo>
                      <a:pt x="2537954" y="868880"/>
                    </a:lnTo>
                    <a:lnTo>
                      <a:pt x="2538325" y="854310"/>
                    </a:lnTo>
                    <a:lnTo>
                      <a:pt x="2538078" y="849229"/>
                    </a:lnTo>
                    <a:lnTo>
                      <a:pt x="2538198" y="830391"/>
                    </a:lnTo>
                    <a:cubicBezTo>
                      <a:pt x="2537889" y="814383"/>
                      <a:pt x="2537100" y="798423"/>
                      <a:pt x="2535607" y="783536"/>
                    </a:cubicBezTo>
                    <a:lnTo>
                      <a:pt x="2534590" y="777499"/>
                    </a:lnTo>
                    <a:lnTo>
                      <a:pt x="2534351" y="772588"/>
                    </a:lnTo>
                    <a:lnTo>
                      <a:pt x="2530663" y="754192"/>
                    </a:lnTo>
                    <a:lnTo>
                      <a:pt x="2528798" y="743117"/>
                    </a:lnTo>
                    <a:lnTo>
                      <a:pt x="2528152" y="741662"/>
                    </a:lnTo>
                    <a:lnTo>
                      <a:pt x="2527583" y="738823"/>
                    </a:lnTo>
                    <a:lnTo>
                      <a:pt x="2516457" y="715317"/>
                    </a:lnTo>
                    <a:lnTo>
                      <a:pt x="2516441" y="715281"/>
                    </a:lnTo>
                    <a:cubicBezTo>
                      <a:pt x="2511249" y="708783"/>
                      <a:pt x="2504912" y="705406"/>
                      <a:pt x="2497207" y="706176"/>
                    </a:cubicBezTo>
                    <a:close/>
                    <a:moveTo>
                      <a:pt x="1827791" y="682164"/>
                    </a:moveTo>
                    <a:cubicBezTo>
                      <a:pt x="1802519" y="686628"/>
                      <a:pt x="1781715" y="695555"/>
                      <a:pt x="1764388" y="707022"/>
                    </a:cubicBezTo>
                    <a:lnTo>
                      <a:pt x="1764375" y="707035"/>
                    </a:lnTo>
                    <a:lnTo>
                      <a:pt x="1730853" y="736298"/>
                    </a:lnTo>
                    <a:lnTo>
                      <a:pt x="1725215" y="743944"/>
                    </a:lnTo>
                    <a:lnTo>
                      <a:pt x="1721847" y="747119"/>
                    </a:lnTo>
                    <a:lnTo>
                      <a:pt x="1715744" y="756791"/>
                    </a:lnTo>
                    <a:lnTo>
                      <a:pt x="1706540" y="769274"/>
                    </a:lnTo>
                    <a:lnTo>
                      <a:pt x="1697088" y="786356"/>
                    </a:lnTo>
                    <a:lnTo>
                      <a:pt x="1694214" y="790910"/>
                    </a:lnTo>
                    <a:cubicBezTo>
                      <a:pt x="1686827" y="804840"/>
                      <a:pt x="1680933" y="817462"/>
                      <a:pt x="1675539" y="826851"/>
                    </a:cubicBezTo>
                    <a:cubicBezTo>
                      <a:pt x="1653349" y="864407"/>
                      <a:pt x="1584311" y="965380"/>
                      <a:pt x="1621912" y="1018329"/>
                    </a:cubicBezTo>
                    <a:cubicBezTo>
                      <a:pt x="1631312" y="1031720"/>
                      <a:pt x="1640712" y="1036338"/>
                      <a:pt x="1649525" y="1035732"/>
                    </a:cubicBezTo>
                    <a:lnTo>
                      <a:pt x="1649526" y="1035732"/>
                    </a:lnTo>
                    <a:lnTo>
                      <a:pt x="1635940" y="1032279"/>
                    </a:lnTo>
                    <a:cubicBezTo>
                      <a:pt x="1631313" y="1029527"/>
                      <a:pt x="1626613" y="1025025"/>
                      <a:pt x="1621913" y="1018329"/>
                    </a:cubicBezTo>
                    <a:cubicBezTo>
                      <a:pt x="1584312" y="965380"/>
                      <a:pt x="1653350" y="864407"/>
                      <a:pt x="1675540" y="826851"/>
                    </a:cubicBezTo>
                    <a:cubicBezTo>
                      <a:pt x="1679585" y="819809"/>
                      <a:pt x="1683912" y="810949"/>
                      <a:pt x="1688939" y="801082"/>
                    </a:cubicBezTo>
                    <a:lnTo>
                      <a:pt x="1697088" y="786356"/>
                    </a:lnTo>
                    <a:lnTo>
                      <a:pt x="1715744" y="756791"/>
                    </a:lnTo>
                    <a:lnTo>
                      <a:pt x="1725215" y="743944"/>
                    </a:lnTo>
                    <a:lnTo>
                      <a:pt x="1764375" y="707035"/>
                    </a:lnTo>
                    <a:lnTo>
                      <a:pt x="1764389" y="707022"/>
                    </a:lnTo>
                    <a:lnTo>
                      <a:pt x="1827792" y="682164"/>
                    </a:lnTo>
                    <a:close/>
                    <a:moveTo>
                      <a:pt x="904630" y="655795"/>
                    </a:moveTo>
                    <a:lnTo>
                      <a:pt x="904630" y="655795"/>
                    </a:lnTo>
                    <a:lnTo>
                      <a:pt x="926583" y="658258"/>
                    </a:lnTo>
                    <a:lnTo>
                      <a:pt x="929404" y="658574"/>
                    </a:lnTo>
                    <a:lnTo>
                      <a:pt x="929404" y="658574"/>
                    </a:lnTo>
                    <a:lnTo>
                      <a:pt x="929405" y="658574"/>
                    </a:lnTo>
                    <a:lnTo>
                      <a:pt x="934312" y="660700"/>
                    </a:lnTo>
                    <a:lnTo>
                      <a:pt x="961127" y="672313"/>
                    </a:lnTo>
                    <a:cubicBezTo>
                      <a:pt x="961127" y="672313"/>
                      <a:pt x="998111" y="725262"/>
                      <a:pt x="950648" y="772670"/>
                    </a:cubicBezTo>
                    <a:cubicBezTo>
                      <a:pt x="915051" y="808226"/>
                      <a:pt x="892630" y="889843"/>
                      <a:pt x="883643" y="955183"/>
                    </a:cubicBezTo>
                    <a:cubicBezTo>
                      <a:pt x="892630" y="889843"/>
                      <a:pt x="915051" y="808226"/>
                      <a:pt x="950649" y="772670"/>
                    </a:cubicBezTo>
                    <a:cubicBezTo>
                      <a:pt x="998112" y="725262"/>
                      <a:pt x="961128" y="672313"/>
                      <a:pt x="961128" y="672313"/>
                    </a:cubicBezTo>
                    <a:lnTo>
                      <a:pt x="934312" y="660700"/>
                    </a:lnTo>
                    <a:lnTo>
                      <a:pt x="929404" y="658574"/>
                    </a:lnTo>
                    <a:lnTo>
                      <a:pt x="926583" y="658258"/>
                    </a:lnTo>
                    <a:close/>
                    <a:moveTo>
                      <a:pt x="747235" y="648917"/>
                    </a:moveTo>
                    <a:lnTo>
                      <a:pt x="794428" y="650062"/>
                    </a:lnTo>
                    <a:lnTo>
                      <a:pt x="794431" y="650063"/>
                    </a:lnTo>
                    <a:lnTo>
                      <a:pt x="816358" y="661873"/>
                    </a:lnTo>
                    <a:lnTo>
                      <a:pt x="819492" y="667756"/>
                    </a:lnTo>
                    <a:lnTo>
                      <a:pt x="822468" y="685939"/>
                    </a:lnTo>
                    <a:lnTo>
                      <a:pt x="821846" y="694791"/>
                    </a:lnTo>
                    <a:lnTo>
                      <a:pt x="810726" y="733262"/>
                    </a:lnTo>
                    <a:lnTo>
                      <a:pt x="810724" y="733266"/>
                    </a:lnTo>
                    <a:cubicBezTo>
                      <a:pt x="797472" y="767436"/>
                      <a:pt x="797472" y="789139"/>
                      <a:pt x="803790" y="795065"/>
                    </a:cubicBezTo>
                    <a:lnTo>
                      <a:pt x="799918" y="774757"/>
                    </a:lnTo>
                    <a:cubicBezTo>
                      <a:pt x="800785" y="764320"/>
                      <a:pt x="804098" y="750351"/>
                      <a:pt x="810724" y="733266"/>
                    </a:cubicBezTo>
                    <a:lnTo>
                      <a:pt x="810726" y="733262"/>
                    </a:lnTo>
                    <a:lnTo>
                      <a:pt x="821522" y="699401"/>
                    </a:lnTo>
                    <a:lnTo>
                      <a:pt x="821846" y="694791"/>
                    </a:lnTo>
                    <a:lnTo>
                      <a:pt x="823168" y="690216"/>
                    </a:lnTo>
                    <a:lnTo>
                      <a:pt x="822468" y="685939"/>
                    </a:lnTo>
                    <a:lnTo>
                      <a:pt x="823250" y="674813"/>
                    </a:lnTo>
                    <a:lnTo>
                      <a:pt x="819492" y="667756"/>
                    </a:lnTo>
                    <a:lnTo>
                      <a:pt x="818738" y="663155"/>
                    </a:lnTo>
                    <a:lnTo>
                      <a:pt x="816358" y="661873"/>
                    </a:lnTo>
                    <a:lnTo>
                      <a:pt x="814642" y="658651"/>
                    </a:lnTo>
                    <a:lnTo>
                      <a:pt x="794431" y="650063"/>
                    </a:lnTo>
                    <a:lnTo>
                      <a:pt x="794429" y="650062"/>
                    </a:lnTo>
                    <a:cubicBezTo>
                      <a:pt x="782679" y="647801"/>
                      <a:pt x="767115" y="647532"/>
                      <a:pt x="747235" y="648917"/>
                    </a:cubicBezTo>
                    <a:close/>
                    <a:moveTo>
                      <a:pt x="605308" y="621442"/>
                    </a:moveTo>
                    <a:cubicBezTo>
                      <a:pt x="627614" y="644646"/>
                      <a:pt x="640905" y="666464"/>
                      <a:pt x="623338" y="735729"/>
                    </a:cubicBezTo>
                    <a:cubicBezTo>
                      <a:pt x="618831" y="753045"/>
                      <a:pt x="615168" y="768305"/>
                      <a:pt x="612367" y="781432"/>
                    </a:cubicBezTo>
                    <a:lnTo>
                      <a:pt x="611205" y="788025"/>
                    </a:lnTo>
                    <a:lnTo>
                      <a:pt x="609855" y="793844"/>
                    </a:lnTo>
                    <a:lnTo>
                      <a:pt x="609150" y="799675"/>
                    </a:lnTo>
                    <a:lnTo>
                      <a:pt x="606565" y="814334"/>
                    </a:lnTo>
                    <a:lnTo>
                      <a:pt x="606327" y="823046"/>
                    </a:lnTo>
                    <a:lnTo>
                      <a:pt x="605616" y="828929"/>
                    </a:lnTo>
                    <a:lnTo>
                      <a:pt x="606137" y="830017"/>
                    </a:lnTo>
                    <a:lnTo>
                      <a:pt x="606029" y="833973"/>
                    </a:lnTo>
                    <a:cubicBezTo>
                      <a:pt x="606738" y="838257"/>
                      <a:pt x="608342" y="840254"/>
                      <a:pt x="610856" y="839886"/>
                    </a:cubicBezTo>
                    <a:lnTo>
                      <a:pt x="610856" y="839886"/>
                    </a:lnTo>
                    <a:lnTo>
                      <a:pt x="606137" y="830017"/>
                    </a:lnTo>
                    <a:lnTo>
                      <a:pt x="606327" y="823046"/>
                    </a:lnTo>
                    <a:lnTo>
                      <a:pt x="609150" y="799675"/>
                    </a:lnTo>
                    <a:lnTo>
                      <a:pt x="611205" y="788025"/>
                    </a:lnTo>
                    <a:lnTo>
                      <a:pt x="623338" y="735729"/>
                    </a:lnTo>
                    <a:cubicBezTo>
                      <a:pt x="640906" y="666464"/>
                      <a:pt x="627614" y="644646"/>
                      <a:pt x="605308" y="621442"/>
                    </a:cubicBezTo>
                    <a:close/>
                    <a:moveTo>
                      <a:pt x="2307354" y="604048"/>
                    </a:moveTo>
                    <a:lnTo>
                      <a:pt x="2323977" y="605924"/>
                    </a:lnTo>
                    <a:cubicBezTo>
                      <a:pt x="2328196" y="606550"/>
                      <a:pt x="2330777" y="607050"/>
                      <a:pt x="2330777" y="607050"/>
                    </a:cubicBezTo>
                    <a:cubicBezTo>
                      <a:pt x="2348652" y="634756"/>
                      <a:pt x="2303038" y="636603"/>
                      <a:pt x="2257424" y="652611"/>
                    </a:cubicBezTo>
                    <a:cubicBezTo>
                      <a:pt x="2211811" y="668619"/>
                      <a:pt x="2225988" y="812690"/>
                      <a:pt x="2229686" y="868102"/>
                    </a:cubicBezTo>
                    <a:cubicBezTo>
                      <a:pt x="2230495" y="878491"/>
                      <a:pt x="2231911" y="887626"/>
                      <a:pt x="2233507" y="895610"/>
                    </a:cubicBezTo>
                    <a:lnTo>
                      <a:pt x="2234832" y="901179"/>
                    </a:lnTo>
                    <a:lnTo>
                      <a:pt x="2235148" y="903215"/>
                    </a:lnTo>
                    <a:lnTo>
                      <a:pt x="2238020" y="914586"/>
                    </a:lnTo>
                    <a:lnTo>
                      <a:pt x="2238408" y="916219"/>
                    </a:lnTo>
                    <a:cubicBezTo>
                      <a:pt x="2241468" y="927799"/>
                      <a:pt x="2243541" y="935201"/>
                      <a:pt x="2241215" y="939271"/>
                    </a:cubicBezTo>
                    <a:lnTo>
                      <a:pt x="2229687" y="943215"/>
                    </a:lnTo>
                    <a:lnTo>
                      <a:pt x="2229687" y="943215"/>
                    </a:lnTo>
                    <a:cubicBezTo>
                      <a:pt x="2242632" y="943215"/>
                      <a:pt x="2243710" y="938289"/>
                      <a:pt x="2241014" y="926438"/>
                    </a:cubicBezTo>
                    <a:lnTo>
                      <a:pt x="2238020" y="914586"/>
                    </a:lnTo>
                    <a:lnTo>
                      <a:pt x="2234832" y="901179"/>
                    </a:lnTo>
                    <a:lnTo>
                      <a:pt x="2229687" y="868102"/>
                    </a:lnTo>
                    <a:cubicBezTo>
                      <a:pt x="2225989" y="812690"/>
                      <a:pt x="2211812" y="668619"/>
                      <a:pt x="2257425" y="652611"/>
                    </a:cubicBezTo>
                    <a:cubicBezTo>
                      <a:pt x="2303039" y="636603"/>
                      <a:pt x="2348653" y="634756"/>
                      <a:pt x="2330778" y="607050"/>
                    </a:cubicBezTo>
                    <a:cubicBezTo>
                      <a:pt x="2330778" y="607050"/>
                      <a:pt x="2320453" y="605049"/>
                      <a:pt x="2307354" y="604048"/>
                    </a:cubicBezTo>
                    <a:close/>
                    <a:moveTo>
                      <a:pt x="726277" y="595968"/>
                    </a:moveTo>
                    <a:cubicBezTo>
                      <a:pt x="726277" y="595968"/>
                      <a:pt x="724968" y="597776"/>
                      <a:pt x="722665" y="600691"/>
                    </a:cubicBezTo>
                    <a:lnTo>
                      <a:pt x="722662" y="600695"/>
                    </a:lnTo>
                    <a:lnTo>
                      <a:pt x="711337" y="613602"/>
                    </a:lnTo>
                    <a:lnTo>
                      <a:pt x="683745" y="637835"/>
                    </a:lnTo>
                    <a:cubicBezTo>
                      <a:pt x="691836" y="632986"/>
                      <a:pt x="699839" y="625886"/>
                      <a:pt x="706683" y="618906"/>
                    </a:cubicBezTo>
                    <a:lnTo>
                      <a:pt x="711337" y="613602"/>
                    </a:lnTo>
                    <a:lnTo>
                      <a:pt x="713102" y="612053"/>
                    </a:lnTo>
                    <a:lnTo>
                      <a:pt x="722662" y="600695"/>
                    </a:lnTo>
                    <a:lnTo>
                      <a:pt x="722666" y="600691"/>
                    </a:lnTo>
                    <a:close/>
                    <a:moveTo>
                      <a:pt x="1932811" y="591889"/>
                    </a:moveTo>
                    <a:cubicBezTo>
                      <a:pt x="1908077" y="591658"/>
                      <a:pt x="1882343" y="602124"/>
                      <a:pt x="1873405" y="632909"/>
                    </a:cubicBezTo>
                    <a:lnTo>
                      <a:pt x="1859953" y="663548"/>
                    </a:lnTo>
                    <a:lnTo>
                      <a:pt x="1855690" y="669208"/>
                    </a:lnTo>
                    <a:lnTo>
                      <a:pt x="1845833" y="678556"/>
                    </a:lnTo>
                    <a:lnTo>
                      <a:pt x="1842261" y="680770"/>
                    </a:lnTo>
                    <a:lnTo>
                      <a:pt x="1832405" y="683039"/>
                    </a:lnTo>
                    <a:lnTo>
                      <a:pt x="1832405" y="683039"/>
                    </a:lnTo>
                    <a:cubicBezTo>
                      <a:pt x="1834565" y="683148"/>
                      <a:pt x="1837370" y="682926"/>
                      <a:pt x="1840571" y="681818"/>
                    </a:cubicBezTo>
                    <a:lnTo>
                      <a:pt x="1842261" y="680770"/>
                    </a:lnTo>
                    <a:lnTo>
                      <a:pt x="1843895" y="680394"/>
                    </a:lnTo>
                    <a:lnTo>
                      <a:pt x="1845833" y="678556"/>
                    </a:lnTo>
                    <a:lnTo>
                      <a:pt x="1851118" y="675279"/>
                    </a:lnTo>
                    <a:lnTo>
                      <a:pt x="1855690" y="669208"/>
                    </a:lnTo>
                    <a:lnTo>
                      <a:pt x="1858736" y="666320"/>
                    </a:lnTo>
                    <a:lnTo>
                      <a:pt x="1859953" y="663548"/>
                    </a:lnTo>
                    <a:lnTo>
                      <a:pt x="1862559" y="660089"/>
                    </a:lnTo>
                    <a:cubicBezTo>
                      <a:pt x="1866356" y="653212"/>
                      <a:pt x="1870054" y="644338"/>
                      <a:pt x="1873406" y="632909"/>
                    </a:cubicBezTo>
                    <a:cubicBezTo>
                      <a:pt x="1877875" y="617517"/>
                      <a:pt x="1886543" y="607204"/>
                      <a:pt x="1897185" y="600768"/>
                    </a:cubicBezTo>
                    <a:lnTo>
                      <a:pt x="1932811" y="591889"/>
                    </a:lnTo>
                    <a:close/>
                    <a:moveTo>
                      <a:pt x="451361" y="579960"/>
                    </a:moveTo>
                    <a:lnTo>
                      <a:pt x="431422" y="581574"/>
                    </a:lnTo>
                    <a:lnTo>
                      <a:pt x="431423" y="581574"/>
                    </a:lnTo>
                    <a:close/>
                    <a:moveTo>
                      <a:pt x="537889" y="574419"/>
                    </a:moveTo>
                    <a:lnTo>
                      <a:pt x="557065" y="577228"/>
                    </a:lnTo>
                    <a:cubicBezTo>
                      <a:pt x="564317" y="580345"/>
                      <a:pt x="572331" y="586117"/>
                      <a:pt x="580806" y="595968"/>
                    </a:cubicBezTo>
                    <a:cubicBezTo>
                      <a:pt x="563855" y="576266"/>
                      <a:pt x="548753" y="572880"/>
                      <a:pt x="537889" y="574419"/>
                    </a:cubicBezTo>
                    <a:close/>
                    <a:moveTo>
                      <a:pt x="773740" y="569493"/>
                    </a:moveTo>
                    <a:lnTo>
                      <a:pt x="774875" y="574803"/>
                    </a:lnTo>
                    <a:lnTo>
                      <a:pt x="775099" y="578074"/>
                    </a:lnTo>
                    <a:lnTo>
                      <a:pt x="774153" y="587305"/>
                    </a:lnTo>
                    <a:lnTo>
                      <a:pt x="772800" y="591350"/>
                    </a:lnTo>
                    <a:lnTo>
                      <a:pt x="760478" y="600662"/>
                    </a:lnTo>
                    <a:cubicBezTo>
                      <a:pt x="766048" y="599537"/>
                      <a:pt x="769661" y="597026"/>
                      <a:pt x="771949" y="593893"/>
                    </a:cubicBezTo>
                    <a:lnTo>
                      <a:pt x="772800" y="591350"/>
                    </a:lnTo>
                    <a:lnTo>
                      <a:pt x="773817" y="590580"/>
                    </a:lnTo>
                    <a:lnTo>
                      <a:pt x="774153" y="587305"/>
                    </a:lnTo>
                    <a:lnTo>
                      <a:pt x="775463" y="583389"/>
                    </a:lnTo>
                    <a:lnTo>
                      <a:pt x="775099" y="578074"/>
                    </a:lnTo>
                    <a:lnTo>
                      <a:pt x="775252" y="576573"/>
                    </a:lnTo>
                    <a:lnTo>
                      <a:pt x="774875" y="574803"/>
                    </a:lnTo>
                    <a:lnTo>
                      <a:pt x="774801" y="573730"/>
                    </a:lnTo>
                    <a:cubicBezTo>
                      <a:pt x="774304" y="571160"/>
                      <a:pt x="773740" y="569493"/>
                      <a:pt x="773740" y="569493"/>
                    </a:cubicBezTo>
                    <a:close/>
                    <a:moveTo>
                      <a:pt x="390953" y="527011"/>
                    </a:moveTo>
                    <a:cubicBezTo>
                      <a:pt x="369688" y="537785"/>
                      <a:pt x="349808" y="563644"/>
                      <a:pt x="335246" y="586809"/>
                    </a:cubicBezTo>
                    <a:lnTo>
                      <a:pt x="327799" y="599892"/>
                    </a:lnTo>
                    <a:lnTo>
                      <a:pt x="325383" y="603400"/>
                    </a:lnTo>
                    <a:lnTo>
                      <a:pt x="319755" y="614021"/>
                    </a:lnTo>
                    <a:lnTo>
                      <a:pt x="317880" y="617315"/>
                    </a:lnTo>
                    <a:lnTo>
                      <a:pt x="315820" y="621448"/>
                    </a:lnTo>
                    <a:lnTo>
                      <a:pt x="315131" y="622747"/>
                    </a:lnTo>
                    <a:lnTo>
                      <a:pt x="314090" y="624918"/>
                    </a:lnTo>
                    <a:lnTo>
                      <a:pt x="313109" y="626885"/>
                    </a:lnTo>
                    <a:cubicBezTo>
                      <a:pt x="312015" y="629166"/>
                      <a:pt x="311437" y="630446"/>
                      <a:pt x="311437" y="630446"/>
                    </a:cubicBezTo>
                    <a:cubicBezTo>
                      <a:pt x="311437" y="717258"/>
                      <a:pt x="259043" y="756662"/>
                      <a:pt x="259043" y="756662"/>
                    </a:cubicBezTo>
                    <a:lnTo>
                      <a:pt x="259012" y="756691"/>
                    </a:lnTo>
                    <a:lnTo>
                      <a:pt x="206741" y="803126"/>
                    </a:lnTo>
                    <a:lnTo>
                      <a:pt x="203351" y="807716"/>
                    </a:lnTo>
                    <a:lnTo>
                      <a:pt x="200581" y="810256"/>
                    </a:lnTo>
                    <a:lnTo>
                      <a:pt x="188925" y="827247"/>
                    </a:lnTo>
                    <a:lnTo>
                      <a:pt x="170002" y="852866"/>
                    </a:lnTo>
                    <a:lnTo>
                      <a:pt x="165453" y="861463"/>
                    </a:lnTo>
                    <a:lnTo>
                      <a:pt x="162113" y="866331"/>
                    </a:lnTo>
                    <a:lnTo>
                      <a:pt x="154938" y="881335"/>
                    </a:lnTo>
                    <a:lnTo>
                      <a:pt x="147044" y="896253"/>
                    </a:lnTo>
                    <a:lnTo>
                      <a:pt x="143176" y="905929"/>
                    </a:lnTo>
                    <a:lnTo>
                      <a:pt x="140982" y="910517"/>
                    </a:lnTo>
                    <a:cubicBezTo>
                      <a:pt x="136532" y="921666"/>
                      <a:pt x="134529" y="928439"/>
                      <a:pt x="134529" y="928439"/>
                    </a:cubicBezTo>
                    <a:lnTo>
                      <a:pt x="134530" y="928438"/>
                    </a:lnTo>
                    <a:lnTo>
                      <a:pt x="136088" y="923659"/>
                    </a:lnTo>
                    <a:lnTo>
                      <a:pt x="143176" y="905929"/>
                    </a:lnTo>
                    <a:lnTo>
                      <a:pt x="154938" y="881335"/>
                    </a:lnTo>
                    <a:lnTo>
                      <a:pt x="165453" y="861463"/>
                    </a:lnTo>
                    <a:lnTo>
                      <a:pt x="188925" y="827247"/>
                    </a:lnTo>
                    <a:lnTo>
                      <a:pt x="203351" y="807716"/>
                    </a:lnTo>
                    <a:lnTo>
                      <a:pt x="259012" y="756691"/>
                    </a:lnTo>
                    <a:lnTo>
                      <a:pt x="259044" y="756662"/>
                    </a:lnTo>
                    <a:cubicBezTo>
                      <a:pt x="259044" y="756662"/>
                      <a:pt x="311438" y="717258"/>
                      <a:pt x="311438" y="630446"/>
                    </a:cubicBezTo>
                    <a:lnTo>
                      <a:pt x="314090" y="624918"/>
                    </a:lnTo>
                    <a:lnTo>
                      <a:pt x="315820" y="621448"/>
                    </a:lnTo>
                    <a:lnTo>
                      <a:pt x="319755" y="614021"/>
                    </a:lnTo>
                    <a:lnTo>
                      <a:pt x="327799" y="599892"/>
                    </a:lnTo>
                    <a:lnTo>
                      <a:pt x="360587" y="552264"/>
                    </a:lnTo>
                    <a:lnTo>
                      <a:pt x="390953" y="527012"/>
                    </a:lnTo>
                    <a:close/>
                    <a:moveTo>
                      <a:pt x="2482913" y="510050"/>
                    </a:moveTo>
                    <a:cubicBezTo>
                      <a:pt x="2474977" y="510618"/>
                      <a:pt x="2467464" y="512234"/>
                      <a:pt x="2459605" y="512234"/>
                    </a:cubicBezTo>
                    <a:cubicBezTo>
                      <a:pt x="2428168" y="512234"/>
                      <a:pt x="2404129" y="599046"/>
                      <a:pt x="2415840" y="650764"/>
                    </a:cubicBezTo>
                    <a:cubicBezTo>
                      <a:pt x="2428168" y="701866"/>
                      <a:pt x="2483645" y="743733"/>
                      <a:pt x="2463303" y="846552"/>
                    </a:cubicBezTo>
                    <a:lnTo>
                      <a:pt x="2463292" y="846603"/>
                    </a:lnTo>
                    <a:lnTo>
                      <a:pt x="2453259" y="887244"/>
                    </a:lnTo>
                    <a:lnTo>
                      <a:pt x="2450799" y="894743"/>
                    </a:lnTo>
                    <a:lnTo>
                      <a:pt x="2441577" y="915485"/>
                    </a:lnTo>
                    <a:lnTo>
                      <a:pt x="2441568" y="915503"/>
                    </a:lnTo>
                    <a:lnTo>
                      <a:pt x="2441561" y="915510"/>
                    </a:lnTo>
                    <a:lnTo>
                      <a:pt x="2433896" y="922911"/>
                    </a:lnTo>
                    <a:lnTo>
                      <a:pt x="2425684" y="924388"/>
                    </a:lnTo>
                    <a:lnTo>
                      <a:pt x="2425684" y="924388"/>
                    </a:lnTo>
                    <a:cubicBezTo>
                      <a:pt x="2427432" y="925132"/>
                      <a:pt x="2429733" y="925458"/>
                      <a:pt x="2432432" y="924325"/>
                    </a:cubicBezTo>
                    <a:lnTo>
                      <a:pt x="2433896" y="922911"/>
                    </a:lnTo>
                    <a:lnTo>
                      <a:pt x="2435257" y="922666"/>
                    </a:lnTo>
                    <a:lnTo>
                      <a:pt x="2441561" y="915510"/>
                    </a:lnTo>
                    <a:lnTo>
                      <a:pt x="2441569" y="915503"/>
                    </a:lnTo>
                    <a:lnTo>
                      <a:pt x="2441577" y="915485"/>
                    </a:lnTo>
                    <a:lnTo>
                      <a:pt x="2448529" y="901666"/>
                    </a:lnTo>
                    <a:lnTo>
                      <a:pt x="2450799" y="894743"/>
                    </a:lnTo>
                    <a:lnTo>
                      <a:pt x="2452168" y="891665"/>
                    </a:lnTo>
                    <a:lnTo>
                      <a:pt x="2453259" y="887244"/>
                    </a:lnTo>
                    <a:lnTo>
                      <a:pt x="2455865" y="879300"/>
                    </a:lnTo>
                    <a:lnTo>
                      <a:pt x="2463292" y="846603"/>
                    </a:lnTo>
                    <a:lnTo>
                      <a:pt x="2463304" y="846552"/>
                    </a:lnTo>
                    <a:cubicBezTo>
                      <a:pt x="2483646" y="743733"/>
                      <a:pt x="2428169" y="701866"/>
                      <a:pt x="2415841" y="650764"/>
                    </a:cubicBezTo>
                    <a:cubicBezTo>
                      <a:pt x="2404130" y="599046"/>
                      <a:pt x="2428169" y="512234"/>
                      <a:pt x="2459606" y="512234"/>
                    </a:cubicBezTo>
                    <a:lnTo>
                      <a:pt x="2482913" y="510050"/>
                    </a:lnTo>
                    <a:close/>
                    <a:moveTo>
                      <a:pt x="924143" y="503617"/>
                    </a:moveTo>
                    <a:lnTo>
                      <a:pt x="924671" y="535113"/>
                    </a:lnTo>
                    <a:lnTo>
                      <a:pt x="922723" y="546340"/>
                    </a:lnTo>
                    <a:lnTo>
                      <a:pt x="916921" y="571367"/>
                    </a:lnTo>
                    <a:lnTo>
                      <a:pt x="912178" y="583579"/>
                    </a:lnTo>
                    <a:lnTo>
                      <a:pt x="901596" y="602588"/>
                    </a:lnTo>
                    <a:lnTo>
                      <a:pt x="891880" y="614081"/>
                    </a:lnTo>
                    <a:lnTo>
                      <a:pt x="888291" y="616775"/>
                    </a:lnTo>
                    <a:lnTo>
                      <a:pt x="872308" y="620413"/>
                    </a:lnTo>
                    <a:cubicBezTo>
                      <a:pt x="877068" y="621195"/>
                      <a:pt x="881571" y="620513"/>
                      <a:pt x="885791" y="618650"/>
                    </a:cubicBezTo>
                    <a:lnTo>
                      <a:pt x="888291" y="616775"/>
                    </a:lnTo>
                    <a:lnTo>
                      <a:pt x="889916" y="616405"/>
                    </a:lnTo>
                    <a:lnTo>
                      <a:pt x="891880" y="614081"/>
                    </a:lnTo>
                    <a:lnTo>
                      <a:pt x="897578" y="609805"/>
                    </a:lnTo>
                    <a:lnTo>
                      <a:pt x="901596" y="602588"/>
                    </a:lnTo>
                    <a:lnTo>
                      <a:pt x="907516" y="595584"/>
                    </a:lnTo>
                    <a:lnTo>
                      <a:pt x="912178" y="583579"/>
                    </a:lnTo>
                    <a:lnTo>
                      <a:pt x="915454" y="577696"/>
                    </a:lnTo>
                    <a:lnTo>
                      <a:pt x="916921" y="571367"/>
                    </a:lnTo>
                    <a:lnTo>
                      <a:pt x="919558" y="564576"/>
                    </a:lnTo>
                    <a:lnTo>
                      <a:pt x="922723" y="546340"/>
                    </a:lnTo>
                    <a:lnTo>
                      <a:pt x="924715" y="537745"/>
                    </a:lnTo>
                    <a:lnTo>
                      <a:pt x="924671" y="535113"/>
                    </a:lnTo>
                    <a:lnTo>
                      <a:pt x="925335" y="531284"/>
                    </a:lnTo>
                    <a:close/>
                    <a:moveTo>
                      <a:pt x="1014140" y="479603"/>
                    </a:moveTo>
                    <a:lnTo>
                      <a:pt x="1014140" y="479603"/>
                    </a:lnTo>
                    <a:lnTo>
                      <a:pt x="1040596" y="497891"/>
                    </a:lnTo>
                    <a:lnTo>
                      <a:pt x="1040600" y="497903"/>
                    </a:lnTo>
                    <a:lnTo>
                      <a:pt x="1049394" y="527843"/>
                    </a:lnTo>
                    <a:lnTo>
                      <a:pt x="1050160" y="537563"/>
                    </a:lnTo>
                    <a:lnTo>
                      <a:pt x="1050268" y="557925"/>
                    </a:lnTo>
                    <a:lnTo>
                      <a:pt x="1049828" y="565554"/>
                    </a:lnTo>
                    <a:lnTo>
                      <a:pt x="1049438" y="569236"/>
                    </a:lnTo>
                    <a:lnTo>
                      <a:pt x="1048657" y="575035"/>
                    </a:lnTo>
                    <a:cubicBezTo>
                      <a:pt x="1016604" y="593505"/>
                      <a:pt x="1027083" y="680317"/>
                      <a:pt x="1027083" y="680317"/>
                    </a:cubicBezTo>
                    <a:cubicBezTo>
                      <a:pt x="1096120" y="814537"/>
                      <a:pt x="1090573" y="901964"/>
                      <a:pt x="1090573" y="901964"/>
                    </a:cubicBezTo>
                    <a:lnTo>
                      <a:pt x="1090577" y="902036"/>
                    </a:lnTo>
                    <a:lnTo>
                      <a:pt x="1093248" y="961372"/>
                    </a:lnTo>
                    <a:lnTo>
                      <a:pt x="1094078" y="966130"/>
                    </a:lnTo>
                    <a:lnTo>
                      <a:pt x="1094307" y="970326"/>
                    </a:lnTo>
                    <a:lnTo>
                      <a:pt x="1097240" y="984245"/>
                    </a:lnTo>
                    <a:lnTo>
                      <a:pt x="1101953" y="1011247"/>
                    </a:lnTo>
                    <a:lnTo>
                      <a:pt x="1104609" y="1019219"/>
                    </a:lnTo>
                    <a:lnTo>
                      <a:pt x="1106013" y="1025879"/>
                    </a:lnTo>
                    <a:lnTo>
                      <a:pt x="1110362" y="1036484"/>
                    </a:lnTo>
                    <a:lnTo>
                      <a:pt x="1115637" y="1052317"/>
                    </a:lnTo>
                    <a:lnTo>
                      <a:pt x="1120896" y="1062173"/>
                    </a:lnTo>
                    <a:lnTo>
                      <a:pt x="1124014" y="1069778"/>
                    </a:lnTo>
                    <a:lnTo>
                      <a:pt x="1128443" y="1076316"/>
                    </a:lnTo>
                    <a:lnTo>
                      <a:pt x="1133243" y="1085310"/>
                    </a:lnTo>
                    <a:lnTo>
                      <a:pt x="1137662" y="1089926"/>
                    </a:lnTo>
                    <a:lnTo>
                      <a:pt x="1146638" y="1103177"/>
                    </a:lnTo>
                    <a:cubicBezTo>
                      <a:pt x="1154764" y="1112689"/>
                      <a:pt x="1163381" y="1120643"/>
                      <a:pt x="1172210" y="1127233"/>
                    </a:cubicBezTo>
                    <a:lnTo>
                      <a:pt x="1174910" y="1128829"/>
                    </a:lnTo>
                    <a:lnTo>
                      <a:pt x="1176007" y="1129974"/>
                    </a:lnTo>
                    <a:lnTo>
                      <a:pt x="1179808" y="1131724"/>
                    </a:lnTo>
                    <a:lnTo>
                      <a:pt x="1199055" y="1143099"/>
                    </a:lnTo>
                    <a:lnTo>
                      <a:pt x="1210075" y="1145656"/>
                    </a:lnTo>
                    <a:lnTo>
                      <a:pt x="1221810" y="1151058"/>
                    </a:lnTo>
                    <a:lnTo>
                      <a:pt x="1249867" y="1154887"/>
                    </a:lnTo>
                    <a:lnTo>
                      <a:pt x="1249867" y="1154888"/>
                    </a:lnTo>
                    <a:lnTo>
                      <a:pt x="1249868" y="1154888"/>
                    </a:lnTo>
                    <a:lnTo>
                      <a:pt x="1249867" y="1154887"/>
                    </a:lnTo>
                    <a:lnTo>
                      <a:pt x="1210075" y="1145656"/>
                    </a:lnTo>
                    <a:lnTo>
                      <a:pt x="1179808" y="1131724"/>
                    </a:lnTo>
                    <a:lnTo>
                      <a:pt x="1174910" y="1128829"/>
                    </a:lnTo>
                    <a:lnTo>
                      <a:pt x="1137662" y="1089926"/>
                    </a:lnTo>
                    <a:lnTo>
                      <a:pt x="1128443" y="1076316"/>
                    </a:lnTo>
                    <a:lnTo>
                      <a:pt x="1120896" y="1062173"/>
                    </a:lnTo>
                    <a:lnTo>
                      <a:pt x="1110362" y="1036484"/>
                    </a:lnTo>
                    <a:lnTo>
                      <a:pt x="1104609" y="1019219"/>
                    </a:lnTo>
                    <a:lnTo>
                      <a:pt x="1097240" y="984245"/>
                    </a:lnTo>
                    <a:lnTo>
                      <a:pt x="1094078" y="966130"/>
                    </a:lnTo>
                    <a:lnTo>
                      <a:pt x="1090577" y="902036"/>
                    </a:lnTo>
                    <a:lnTo>
                      <a:pt x="1090574" y="901964"/>
                    </a:lnTo>
                    <a:cubicBezTo>
                      <a:pt x="1090574" y="901964"/>
                      <a:pt x="1096121" y="814537"/>
                      <a:pt x="1027084" y="680317"/>
                    </a:cubicBezTo>
                    <a:cubicBezTo>
                      <a:pt x="1027084" y="680317"/>
                      <a:pt x="1016605" y="593505"/>
                      <a:pt x="1048658" y="575035"/>
                    </a:cubicBezTo>
                    <a:cubicBezTo>
                      <a:pt x="1048658" y="575035"/>
                      <a:pt x="1048899" y="573669"/>
                      <a:pt x="1049222" y="571263"/>
                    </a:cubicBezTo>
                    <a:lnTo>
                      <a:pt x="1049438" y="569236"/>
                    </a:lnTo>
                    <a:lnTo>
                      <a:pt x="1049750" y="566914"/>
                    </a:lnTo>
                    <a:lnTo>
                      <a:pt x="1049828" y="565554"/>
                    </a:lnTo>
                    <a:lnTo>
                      <a:pt x="1050285" y="561249"/>
                    </a:lnTo>
                    <a:lnTo>
                      <a:pt x="1050268" y="557925"/>
                    </a:lnTo>
                    <a:lnTo>
                      <a:pt x="1050900" y="546950"/>
                    </a:lnTo>
                    <a:lnTo>
                      <a:pt x="1050160" y="537563"/>
                    </a:lnTo>
                    <a:lnTo>
                      <a:pt x="1050122" y="530320"/>
                    </a:lnTo>
                    <a:lnTo>
                      <a:pt x="1049394" y="527843"/>
                    </a:lnTo>
                    <a:lnTo>
                      <a:pt x="1048913" y="521743"/>
                    </a:lnTo>
                    <a:lnTo>
                      <a:pt x="1040600" y="497903"/>
                    </a:lnTo>
                    <a:lnTo>
                      <a:pt x="1040597" y="497891"/>
                    </a:lnTo>
                    <a:cubicBezTo>
                      <a:pt x="1035020" y="488569"/>
                      <a:pt x="1026622" y="481604"/>
                      <a:pt x="1014140" y="479603"/>
                    </a:cubicBezTo>
                    <a:close/>
                    <a:moveTo>
                      <a:pt x="2005933" y="437121"/>
                    </a:moveTo>
                    <a:lnTo>
                      <a:pt x="2005933" y="437121"/>
                    </a:lnTo>
                    <a:lnTo>
                      <a:pt x="2024244" y="442561"/>
                    </a:lnTo>
                    <a:lnTo>
                      <a:pt x="2049537" y="466329"/>
                    </a:lnTo>
                    <a:lnTo>
                      <a:pt x="2069847" y="494202"/>
                    </a:lnTo>
                    <a:lnTo>
                      <a:pt x="2081254" y="512574"/>
                    </a:lnTo>
                    <a:lnTo>
                      <a:pt x="2097459" y="548567"/>
                    </a:lnTo>
                    <a:lnTo>
                      <a:pt x="2104426" y="565629"/>
                    </a:lnTo>
                    <a:lnTo>
                      <a:pt x="2113178" y="610697"/>
                    </a:lnTo>
                    <a:lnTo>
                      <a:pt x="2113186" y="610744"/>
                    </a:lnTo>
                    <a:cubicBezTo>
                      <a:pt x="2111337" y="660615"/>
                      <a:pt x="2131062" y="714180"/>
                      <a:pt x="2131062" y="714180"/>
                    </a:cubicBezTo>
                    <a:cubicBezTo>
                      <a:pt x="2158800" y="709870"/>
                      <a:pt x="2150787" y="731419"/>
                      <a:pt x="2150787" y="731419"/>
                    </a:cubicBezTo>
                    <a:cubicBezTo>
                      <a:pt x="2132911" y="743733"/>
                      <a:pt x="2101474" y="747427"/>
                      <a:pt x="2101474" y="747427"/>
                    </a:cubicBezTo>
                    <a:cubicBezTo>
                      <a:pt x="2033670" y="757278"/>
                      <a:pt x="1982508" y="895807"/>
                      <a:pt x="1952921" y="907505"/>
                    </a:cubicBezTo>
                    <a:cubicBezTo>
                      <a:pt x="1922717" y="919819"/>
                      <a:pt x="1911005" y="967227"/>
                      <a:pt x="1928881" y="978925"/>
                    </a:cubicBezTo>
                    <a:cubicBezTo>
                      <a:pt x="1946757" y="990623"/>
                      <a:pt x="2018260" y="1052192"/>
                      <a:pt x="2073736" y="1060196"/>
                    </a:cubicBezTo>
                    <a:lnTo>
                      <a:pt x="2073743" y="1060198"/>
                    </a:lnTo>
                    <a:lnTo>
                      <a:pt x="2097783" y="1066644"/>
                    </a:lnTo>
                    <a:lnTo>
                      <a:pt x="2100829" y="1068805"/>
                    </a:lnTo>
                    <a:lnTo>
                      <a:pt x="2103045" y="1072843"/>
                    </a:lnTo>
                    <a:lnTo>
                      <a:pt x="2098094" y="1081062"/>
                    </a:lnTo>
                    <a:lnTo>
                      <a:pt x="2093461" y="1083592"/>
                    </a:lnTo>
                    <a:lnTo>
                      <a:pt x="2093462" y="1083592"/>
                    </a:lnTo>
                    <a:cubicBezTo>
                      <a:pt x="2093462" y="1083592"/>
                      <a:pt x="2102246" y="1079744"/>
                      <a:pt x="2104172" y="1074895"/>
                    </a:cubicBezTo>
                    <a:lnTo>
                      <a:pt x="2103045" y="1072843"/>
                    </a:lnTo>
                    <a:lnTo>
                      <a:pt x="2104086" y="1071116"/>
                    </a:lnTo>
                    <a:lnTo>
                      <a:pt x="2100829" y="1068805"/>
                    </a:lnTo>
                    <a:lnTo>
                      <a:pt x="2099963" y="1067228"/>
                    </a:lnTo>
                    <a:lnTo>
                      <a:pt x="2097783" y="1066644"/>
                    </a:lnTo>
                    <a:lnTo>
                      <a:pt x="2095928" y="1065327"/>
                    </a:lnTo>
                    <a:lnTo>
                      <a:pt x="2073743" y="1060198"/>
                    </a:lnTo>
                    <a:lnTo>
                      <a:pt x="2073737" y="1060196"/>
                    </a:lnTo>
                    <a:cubicBezTo>
                      <a:pt x="2018261" y="1052192"/>
                      <a:pt x="1946758" y="990623"/>
                      <a:pt x="1928882" y="978925"/>
                    </a:cubicBezTo>
                    <a:cubicBezTo>
                      <a:pt x="1911006" y="967227"/>
                      <a:pt x="1922718" y="919819"/>
                      <a:pt x="1952922" y="907505"/>
                    </a:cubicBezTo>
                    <a:cubicBezTo>
                      <a:pt x="1982509" y="895807"/>
                      <a:pt x="2033671" y="757278"/>
                      <a:pt x="2101475" y="747427"/>
                    </a:cubicBezTo>
                    <a:cubicBezTo>
                      <a:pt x="2101475" y="747427"/>
                      <a:pt x="2132912" y="743733"/>
                      <a:pt x="2150788" y="731419"/>
                    </a:cubicBezTo>
                    <a:cubicBezTo>
                      <a:pt x="2150788" y="731419"/>
                      <a:pt x="2158801" y="709870"/>
                      <a:pt x="2131063" y="714180"/>
                    </a:cubicBezTo>
                    <a:cubicBezTo>
                      <a:pt x="2131063" y="714180"/>
                      <a:pt x="2111338" y="660615"/>
                      <a:pt x="2113187" y="610744"/>
                    </a:cubicBezTo>
                    <a:lnTo>
                      <a:pt x="2113178" y="610697"/>
                    </a:lnTo>
                    <a:lnTo>
                      <a:pt x="2106098" y="569726"/>
                    </a:lnTo>
                    <a:lnTo>
                      <a:pt x="2104426" y="565629"/>
                    </a:lnTo>
                    <a:lnTo>
                      <a:pt x="2103883" y="562836"/>
                    </a:lnTo>
                    <a:lnTo>
                      <a:pt x="2097459" y="548567"/>
                    </a:lnTo>
                    <a:lnTo>
                      <a:pt x="2085660" y="519670"/>
                    </a:lnTo>
                    <a:lnTo>
                      <a:pt x="2081254" y="512574"/>
                    </a:lnTo>
                    <a:lnTo>
                      <a:pt x="2078052" y="505462"/>
                    </a:lnTo>
                    <a:lnTo>
                      <a:pt x="2069847" y="494202"/>
                    </a:lnTo>
                    <a:lnTo>
                      <a:pt x="2056749" y="473106"/>
                    </a:lnTo>
                    <a:lnTo>
                      <a:pt x="2049537" y="466329"/>
                    </a:lnTo>
                    <a:lnTo>
                      <a:pt x="2042975" y="457323"/>
                    </a:lnTo>
                    <a:cubicBezTo>
                      <a:pt x="2030551" y="444894"/>
                      <a:pt x="2017799" y="437121"/>
                      <a:pt x="2005933" y="437121"/>
                    </a:cubicBezTo>
                    <a:close/>
                    <a:moveTo>
                      <a:pt x="702237" y="416803"/>
                    </a:moveTo>
                    <a:lnTo>
                      <a:pt x="705907" y="417178"/>
                    </a:lnTo>
                    <a:lnTo>
                      <a:pt x="705909" y="417180"/>
                    </a:lnTo>
                    <a:lnTo>
                      <a:pt x="712474" y="422995"/>
                    </a:lnTo>
                    <a:lnTo>
                      <a:pt x="714429" y="426794"/>
                    </a:lnTo>
                    <a:lnTo>
                      <a:pt x="718821" y="441180"/>
                    </a:lnTo>
                    <a:lnTo>
                      <a:pt x="720598" y="451547"/>
                    </a:lnTo>
                    <a:lnTo>
                      <a:pt x="721049" y="457921"/>
                    </a:lnTo>
                    <a:lnTo>
                      <a:pt x="720729" y="490685"/>
                    </a:lnTo>
                    <a:cubicBezTo>
                      <a:pt x="721423" y="480757"/>
                      <a:pt x="721654" y="472157"/>
                      <a:pt x="721528" y="464707"/>
                    </a:cubicBezTo>
                    <a:lnTo>
                      <a:pt x="721049" y="457921"/>
                    </a:lnTo>
                    <a:lnTo>
                      <a:pt x="721083" y="454374"/>
                    </a:lnTo>
                    <a:lnTo>
                      <a:pt x="720598" y="451547"/>
                    </a:lnTo>
                    <a:lnTo>
                      <a:pt x="720181" y="445634"/>
                    </a:lnTo>
                    <a:lnTo>
                      <a:pt x="718821" y="441180"/>
                    </a:lnTo>
                    <a:lnTo>
                      <a:pt x="717317" y="432406"/>
                    </a:lnTo>
                    <a:lnTo>
                      <a:pt x="714429" y="426794"/>
                    </a:lnTo>
                    <a:lnTo>
                      <a:pt x="713564" y="423960"/>
                    </a:lnTo>
                    <a:lnTo>
                      <a:pt x="712474" y="422995"/>
                    </a:lnTo>
                    <a:lnTo>
                      <a:pt x="711551" y="421200"/>
                    </a:lnTo>
                    <a:lnTo>
                      <a:pt x="705909" y="417180"/>
                    </a:lnTo>
                    <a:lnTo>
                      <a:pt x="705907" y="417178"/>
                    </a:lnTo>
                    <a:cubicBezTo>
                      <a:pt x="703740" y="416457"/>
                      <a:pt x="702237" y="416803"/>
                      <a:pt x="702237" y="416803"/>
                    </a:cubicBezTo>
                    <a:close/>
                    <a:moveTo>
                      <a:pt x="2390433" y="412599"/>
                    </a:moveTo>
                    <a:cubicBezTo>
                      <a:pt x="2377546" y="412955"/>
                      <a:pt x="2363908" y="416033"/>
                      <a:pt x="2350501" y="422960"/>
                    </a:cubicBezTo>
                    <a:cubicBezTo>
                      <a:pt x="2297491" y="450666"/>
                      <a:pt x="2340639" y="506078"/>
                      <a:pt x="2295025" y="553486"/>
                    </a:cubicBezTo>
                    <a:lnTo>
                      <a:pt x="2295000" y="553516"/>
                    </a:lnTo>
                    <a:lnTo>
                      <a:pt x="2275528" y="576033"/>
                    </a:lnTo>
                    <a:lnTo>
                      <a:pt x="2273410" y="579494"/>
                    </a:lnTo>
                    <a:lnTo>
                      <a:pt x="2271448" y="581855"/>
                    </a:lnTo>
                    <a:lnTo>
                      <a:pt x="2269925" y="585188"/>
                    </a:lnTo>
                    <a:lnTo>
                      <a:pt x="2266204" y="591267"/>
                    </a:lnTo>
                    <a:lnTo>
                      <a:pt x="2266031" y="593710"/>
                    </a:lnTo>
                    <a:lnTo>
                      <a:pt x="2264051" y="598046"/>
                    </a:lnTo>
                    <a:cubicBezTo>
                      <a:pt x="2262818" y="605511"/>
                      <a:pt x="2267287" y="607050"/>
                      <a:pt x="2267287" y="607050"/>
                    </a:cubicBezTo>
                    <a:lnTo>
                      <a:pt x="2267288" y="607050"/>
                    </a:lnTo>
                    <a:lnTo>
                      <a:pt x="2265208" y="605347"/>
                    </a:lnTo>
                    <a:lnTo>
                      <a:pt x="2266031" y="593710"/>
                    </a:lnTo>
                    <a:lnTo>
                      <a:pt x="2269925" y="585188"/>
                    </a:lnTo>
                    <a:lnTo>
                      <a:pt x="2273410" y="579494"/>
                    </a:lnTo>
                    <a:lnTo>
                      <a:pt x="2295000" y="553516"/>
                    </a:lnTo>
                    <a:lnTo>
                      <a:pt x="2295026" y="553486"/>
                    </a:lnTo>
                    <a:cubicBezTo>
                      <a:pt x="2340640" y="506078"/>
                      <a:pt x="2297492" y="450666"/>
                      <a:pt x="2350502" y="422960"/>
                    </a:cubicBezTo>
                    <a:lnTo>
                      <a:pt x="2390433" y="412599"/>
                    </a:lnTo>
                    <a:close/>
                    <a:moveTo>
                      <a:pt x="1963939" y="378169"/>
                    </a:moveTo>
                    <a:cubicBezTo>
                      <a:pt x="1937203" y="381709"/>
                      <a:pt x="1920868" y="394638"/>
                      <a:pt x="1912855" y="417419"/>
                    </a:cubicBezTo>
                    <a:cubicBezTo>
                      <a:pt x="1897445" y="462980"/>
                      <a:pt x="1915320" y="541787"/>
                      <a:pt x="1966482" y="553486"/>
                    </a:cubicBezTo>
                    <a:cubicBezTo>
                      <a:pt x="2018260" y="565799"/>
                      <a:pt x="2021958" y="632909"/>
                      <a:pt x="2021958" y="632909"/>
                    </a:cubicBezTo>
                    <a:cubicBezTo>
                      <a:pt x="2021188" y="639066"/>
                      <a:pt x="2020205" y="643770"/>
                      <a:pt x="2019057" y="647243"/>
                    </a:cubicBezTo>
                    <a:lnTo>
                      <a:pt x="2015158" y="654188"/>
                    </a:lnTo>
                    <a:lnTo>
                      <a:pt x="2015159" y="654189"/>
                    </a:lnTo>
                    <a:cubicBezTo>
                      <a:pt x="2018029" y="651726"/>
                      <a:pt x="2020418" y="645223"/>
                      <a:pt x="2021959" y="632909"/>
                    </a:cubicBezTo>
                    <a:cubicBezTo>
                      <a:pt x="2021959" y="632909"/>
                      <a:pt x="2018261" y="565799"/>
                      <a:pt x="1966483" y="553486"/>
                    </a:cubicBezTo>
                    <a:cubicBezTo>
                      <a:pt x="1915321" y="541787"/>
                      <a:pt x="1897446" y="462980"/>
                      <a:pt x="1912856" y="417419"/>
                    </a:cubicBezTo>
                    <a:cubicBezTo>
                      <a:pt x="1916863" y="406029"/>
                      <a:pt x="1922949" y="397101"/>
                      <a:pt x="1931377" y="390579"/>
                    </a:cubicBezTo>
                    <a:lnTo>
                      <a:pt x="1963940" y="378169"/>
                    </a:lnTo>
                    <a:close/>
                    <a:moveTo>
                      <a:pt x="1376701" y="374570"/>
                    </a:moveTo>
                    <a:lnTo>
                      <a:pt x="1376700" y="374571"/>
                    </a:lnTo>
                    <a:lnTo>
                      <a:pt x="1388912" y="376783"/>
                    </a:lnTo>
                    <a:cubicBezTo>
                      <a:pt x="1404939" y="390328"/>
                      <a:pt x="1407404" y="427270"/>
                      <a:pt x="1407404" y="427270"/>
                    </a:cubicBezTo>
                    <a:cubicBezTo>
                      <a:pt x="1420657" y="458977"/>
                      <a:pt x="1435143" y="466827"/>
                      <a:pt x="1446315" y="466751"/>
                    </a:cubicBezTo>
                    <a:lnTo>
                      <a:pt x="1446315" y="466750"/>
                    </a:lnTo>
                    <a:lnTo>
                      <a:pt x="1427640" y="458929"/>
                    </a:lnTo>
                    <a:cubicBezTo>
                      <a:pt x="1420966" y="453013"/>
                      <a:pt x="1414031" y="443124"/>
                      <a:pt x="1407405" y="427270"/>
                    </a:cubicBezTo>
                    <a:cubicBezTo>
                      <a:pt x="1407405" y="427270"/>
                      <a:pt x="1404940" y="390328"/>
                      <a:pt x="1388913" y="376783"/>
                    </a:cubicBezTo>
                    <a:cubicBezTo>
                      <a:pt x="1384906" y="373551"/>
                      <a:pt x="1380592" y="372935"/>
                      <a:pt x="1376701" y="374570"/>
                    </a:cubicBezTo>
                    <a:close/>
                    <a:moveTo>
                      <a:pt x="2162702" y="330126"/>
                    </a:moveTo>
                    <a:lnTo>
                      <a:pt x="2162702" y="330126"/>
                    </a:lnTo>
                    <a:lnTo>
                      <a:pt x="2198250" y="339842"/>
                    </a:lnTo>
                    <a:lnTo>
                      <a:pt x="2235564" y="358774"/>
                    </a:lnTo>
                    <a:lnTo>
                      <a:pt x="2242980" y="363926"/>
                    </a:lnTo>
                    <a:lnTo>
                      <a:pt x="2254374" y="373450"/>
                    </a:lnTo>
                    <a:lnTo>
                      <a:pt x="2266805" y="386930"/>
                    </a:lnTo>
                    <a:lnTo>
                      <a:pt x="2266815" y="386942"/>
                    </a:lnTo>
                    <a:cubicBezTo>
                      <a:pt x="2269405" y="389520"/>
                      <a:pt x="2272218" y="391098"/>
                      <a:pt x="2277149" y="391560"/>
                    </a:cubicBezTo>
                    <a:lnTo>
                      <a:pt x="2277150" y="391560"/>
                    </a:lnTo>
                    <a:lnTo>
                      <a:pt x="2266816" y="386942"/>
                    </a:lnTo>
                    <a:lnTo>
                      <a:pt x="2266805" y="386930"/>
                    </a:lnTo>
                    <a:lnTo>
                      <a:pt x="2257810" y="376322"/>
                    </a:lnTo>
                    <a:lnTo>
                      <a:pt x="2254374" y="373450"/>
                    </a:lnTo>
                    <a:lnTo>
                      <a:pt x="2250249" y="368977"/>
                    </a:lnTo>
                    <a:lnTo>
                      <a:pt x="2242980" y="363926"/>
                    </a:lnTo>
                    <a:lnTo>
                      <a:pt x="2238750" y="360391"/>
                    </a:lnTo>
                    <a:lnTo>
                      <a:pt x="2235564" y="358774"/>
                    </a:lnTo>
                    <a:lnTo>
                      <a:pt x="2231080" y="355659"/>
                    </a:lnTo>
                    <a:cubicBezTo>
                      <a:pt x="2222681" y="350787"/>
                      <a:pt x="2212005" y="345499"/>
                      <a:pt x="2198251" y="339842"/>
                    </a:cubicBezTo>
                    <a:cubicBezTo>
                      <a:pt x="2179913" y="332454"/>
                      <a:pt x="2168779" y="329760"/>
                      <a:pt x="2162702" y="330126"/>
                    </a:cubicBezTo>
                    <a:close/>
                    <a:moveTo>
                      <a:pt x="1722646" y="308865"/>
                    </a:moveTo>
                    <a:cubicBezTo>
                      <a:pt x="1692683" y="308519"/>
                      <a:pt x="1661978" y="312137"/>
                      <a:pt x="1634240" y="321372"/>
                    </a:cubicBezTo>
                    <a:cubicBezTo>
                      <a:pt x="1661978" y="312137"/>
                      <a:pt x="1692683" y="308519"/>
                      <a:pt x="1722646" y="308865"/>
                    </a:cubicBezTo>
                    <a:close/>
                    <a:moveTo>
                      <a:pt x="2276677" y="307057"/>
                    </a:moveTo>
                    <a:cubicBezTo>
                      <a:pt x="2267556" y="307441"/>
                      <a:pt x="2261739" y="308442"/>
                      <a:pt x="2261739" y="308442"/>
                    </a:cubicBezTo>
                    <a:lnTo>
                      <a:pt x="2201515" y="313492"/>
                    </a:lnTo>
                    <a:lnTo>
                      <a:pt x="2201515" y="313492"/>
                    </a:lnTo>
                    <a:cubicBezTo>
                      <a:pt x="2221250" y="314907"/>
                      <a:pt x="2241861" y="313829"/>
                      <a:pt x="2261740" y="308442"/>
                    </a:cubicBezTo>
                    <a:lnTo>
                      <a:pt x="2276678" y="307057"/>
                    </a:lnTo>
                    <a:close/>
                    <a:moveTo>
                      <a:pt x="1491852" y="284430"/>
                    </a:moveTo>
                    <a:lnTo>
                      <a:pt x="1491852" y="284430"/>
                    </a:lnTo>
                    <a:lnTo>
                      <a:pt x="1528527" y="291683"/>
                    </a:lnTo>
                    <a:lnTo>
                      <a:pt x="1528528" y="291683"/>
                    </a:lnTo>
                    <a:close/>
                    <a:moveTo>
                      <a:pt x="2045959" y="268836"/>
                    </a:moveTo>
                    <a:cubicBezTo>
                      <a:pt x="2025271" y="270668"/>
                      <a:pt x="2008484" y="283302"/>
                      <a:pt x="2000798" y="296574"/>
                    </a:cubicBezTo>
                    <a:lnTo>
                      <a:pt x="1999405" y="303145"/>
                    </a:lnTo>
                    <a:lnTo>
                      <a:pt x="1996823" y="306490"/>
                    </a:lnTo>
                    <a:lnTo>
                      <a:pt x="1997476" y="312248"/>
                    </a:lnTo>
                    <a:lnTo>
                      <a:pt x="1996746" y="315691"/>
                    </a:lnTo>
                    <a:lnTo>
                      <a:pt x="1997997" y="316846"/>
                    </a:lnTo>
                    <a:lnTo>
                      <a:pt x="1998324" y="319727"/>
                    </a:lnTo>
                    <a:lnTo>
                      <a:pt x="2010243" y="328141"/>
                    </a:lnTo>
                    <a:lnTo>
                      <a:pt x="2010246" y="328144"/>
                    </a:lnTo>
                    <a:cubicBezTo>
                      <a:pt x="2094694" y="352156"/>
                      <a:pt x="2134760" y="397717"/>
                      <a:pt x="2152636" y="405105"/>
                    </a:cubicBezTo>
                    <a:lnTo>
                      <a:pt x="2152644" y="405111"/>
                    </a:lnTo>
                    <a:lnTo>
                      <a:pt x="2174052" y="422941"/>
                    </a:lnTo>
                    <a:lnTo>
                      <a:pt x="2178554" y="436361"/>
                    </a:lnTo>
                    <a:lnTo>
                      <a:pt x="2162499" y="440815"/>
                    </a:lnTo>
                    <a:lnTo>
                      <a:pt x="2162499" y="440815"/>
                    </a:lnTo>
                    <a:cubicBezTo>
                      <a:pt x="2180375" y="440815"/>
                      <a:pt x="2182379" y="433888"/>
                      <a:pt x="2177679" y="425961"/>
                    </a:cubicBezTo>
                    <a:lnTo>
                      <a:pt x="2174052" y="422941"/>
                    </a:lnTo>
                    <a:lnTo>
                      <a:pt x="2173039" y="419921"/>
                    </a:lnTo>
                    <a:lnTo>
                      <a:pt x="2152644" y="405111"/>
                    </a:lnTo>
                    <a:lnTo>
                      <a:pt x="2152637" y="405105"/>
                    </a:lnTo>
                    <a:cubicBezTo>
                      <a:pt x="2134761" y="397717"/>
                      <a:pt x="2094695" y="352156"/>
                      <a:pt x="2010247" y="328144"/>
                    </a:cubicBezTo>
                    <a:lnTo>
                      <a:pt x="2010243" y="328141"/>
                    </a:lnTo>
                    <a:lnTo>
                      <a:pt x="1997997" y="316846"/>
                    </a:lnTo>
                    <a:lnTo>
                      <a:pt x="1997476" y="312248"/>
                    </a:lnTo>
                    <a:lnTo>
                      <a:pt x="1999405" y="303145"/>
                    </a:lnTo>
                    <a:lnTo>
                      <a:pt x="2018504" y="278415"/>
                    </a:lnTo>
                    <a:lnTo>
                      <a:pt x="2045960" y="268836"/>
                    </a:lnTo>
                    <a:close/>
                    <a:moveTo>
                      <a:pt x="1742188" y="244411"/>
                    </a:moveTo>
                    <a:lnTo>
                      <a:pt x="1782072" y="251164"/>
                    </a:lnTo>
                    <a:cubicBezTo>
                      <a:pt x="1792117" y="253530"/>
                      <a:pt x="1798204" y="255493"/>
                      <a:pt x="1798204" y="255493"/>
                    </a:cubicBezTo>
                    <a:cubicBezTo>
                      <a:pt x="1820703" y="264728"/>
                      <a:pt x="1836228" y="266883"/>
                      <a:pt x="1846861" y="264921"/>
                    </a:cubicBezTo>
                    <a:lnTo>
                      <a:pt x="1846861" y="264920"/>
                    </a:lnTo>
                    <a:lnTo>
                      <a:pt x="1826983" y="264406"/>
                    </a:lnTo>
                    <a:cubicBezTo>
                      <a:pt x="1818960" y="262958"/>
                      <a:pt x="1809454" y="260111"/>
                      <a:pt x="1798205" y="255493"/>
                    </a:cubicBezTo>
                    <a:cubicBezTo>
                      <a:pt x="1798205" y="255493"/>
                      <a:pt x="1773857" y="247643"/>
                      <a:pt x="1742189" y="244411"/>
                    </a:cubicBezTo>
                    <a:close/>
                    <a:moveTo>
                      <a:pt x="1258331" y="208229"/>
                    </a:moveTo>
                    <a:lnTo>
                      <a:pt x="1235624" y="208510"/>
                    </a:lnTo>
                    <a:lnTo>
                      <a:pt x="1228251" y="210998"/>
                    </a:lnTo>
                    <a:lnTo>
                      <a:pt x="1224160" y="211375"/>
                    </a:lnTo>
                    <a:lnTo>
                      <a:pt x="1216328" y="215022"/>
                    </a:lnTo>
                    <a:lnTo>
                      <a:pt x="1207474" y="218011"/>
                    </a:lnTo>
                    <a:lnTo>
                      <a:pt x="1197153" y="223954"/>
                    </a:lnTo>
                    <a:lnTo>
                      <a:pt x="1192085" y="226314"/>
                    </a:lnTo>
                    <a:lnTo>
                      <a:pt x="1187324" y="229613"/>
                    </a:lnTo>
                    <a:lnTo>
                      <a:pt x="1182930" y="232143"/>
                    </a:lnTo>
                    <a:lnTo>
                      <a:pt x="1171833" y="240347"/>
                    </a:lnTo>
                    <a:lnTo>
                      <a:pt x="1168299" y="242796"/>
                    </a:lnTo>
                    <a:lnTo>
                      <a:pt x="1166591" y="244223"/>
                    </a:lnTo>
                    <a:lnTo>
                      <a:pt x="1165576" y="244973"/>
                    </a:lnTo>
                    <a:lnTo>
                      <a:pt x="1159034" y="250535"/>
                    </a:lnTo>
                    <a:lnTo>
                      <a:pt x="1158994" y="250568"/>
                    </a:lnTo>
                    <a:cubicBezTo>
                      <a:pt x="1103517" y="366317"/>
                      <a:pt x="1051123" y="398332"/>
                      <a:pt x="1000578" y="419266"/>
                    </a:cubicBezTo>
                    <a:cubicBezTo>
                      <a:pt x="950649" y="440199"/>
                      <a:pt x="966676" y="540556"/>
                      <a:pt x="966676" y="540556"/>
                    </a:cubicBezTo>
                    <a:cubicBezTo>
                      <a:pt x="963055" y="553716"/>
                      <a:pt x="960579" y="565107"/>
                      <a:pt x="959020" y="574964"/>
                    </a:cubicBezTo>
                    <a:lnTo>
                      <a:pt x="958252" y="583939"/>
                    </a:lnTo>
                    <a:lnTo>
                      <a:pt x="957341" y="588629"/>
                    </a:lnTo>
                    <a:lnTo>
                      <a:pt x="957531" y="592353"/>
                    </a:lnTo>
                    <a:lnTo>
                      <a:pt x="956862" y="600172"/>
                    </a:lnTo>
                    <a:cubicBezTo>
                      <a:pt x="956948" y="614227"/>
                      <a:pt x="959780" y="623097"/>
                      <a:pt x="963517" y="628677"/>
                    </a:cubicBezTo>
                    <a:lnTo>
                      <a:pt x="965238" y="629924"/>
                    </a:lnTo>
                    <a:lnTo>
                      <a:pt x="966461" y="632274"/>
                    </a:lnTo>
                    <a:lnTo>
                      <a:pt x="975601" y="637438"/>
                    </a:lnTo>
                    <a:lnTo>
                      <a:pt x="975604" y="637440"/>
                    </a:lnTo>
                    <a:cubicBezTo>
                      <a:pt x="979312" y="638335"/>
                      <a:pt x="982086" y="637835"/>
                      <a:pt x="982086" y="637835"/>
                    </a:cubicBezTo>
                    <a:lnTo>
                      <a:pt x="982086" y="637835"/>
                    </a:lnTo>
                    <a:lnTo>
                      <a:pt x="975605" y="637440"/>
                    </a:lnTo>
                    <a:lnTo>
                      <a:pt x="975601" y="637438"/>
                    </a:lnTo>
                    <a:lnTo>
                      <a:pt x="965238" y="629924"/>
                    </a:lnTo>
                    <a:lnTo>
                      <a:pt x="958821" y="617603"/>
                    </a:lnTo>
                    <a:lnTo>
                      <a:pt x="957531" y="592353"/>
                    </a:lnTo>
                    <a:lnTo>
                      <a:pt x="958252" y="583939"/>
                    </a:lnTo>
                    <a:lnTo>
                      <a:pt x="966677" y="540556"/>
                    </a:lnTo>
                    <a:cubicBezTo>
                      <a:pt x="966677" y="540556"/>
                      <a:pt x="950650" y="440199"/>
                      <a:pt x="1000579" y="419266"/>
                    </a:cubicBezTo>
                    <a:cubicBezTo>
                      <a:pt x="1051124" y="398332"/>
                      <a:pt x="1103518" y="366317"/>
                      <a:pt x="1158995" y="250568"/>
                    </a:cubicBezTo>
                    <a:lnTo>
                      <a:pt x="1159034" y="250535"/>
                    </a:lnTo>
                    <a:lnTo>
                      <a:pt x="1166591" y="244223"/>
                    </a:lnTo>
                    <a:lnTo>
                      <a:pt x="1171833" y="240347"/>
                    </a:lnTo>
                    <a:lnTo>
                      <a:pt x="1187324" y="229613"/>
                    </a:lnTo>
                    <a:lnTo>
                      <a:pt x="1197153" y="223954"/>
                    </a:lnTo>
                    <a:lnTo>
                      <a:pt x="1216328" y="215022"/>
                    </a:lnTo>
                    <a:lnTo>
                      <a:pt x="1228251" y="210998"/>
                    </a:lnTo>
                    <a:close/>
                    <a:moveTo>
                      <a:pt x="1240946" y="169855"/>
                    </a:moveTo>
                    <a:cubicBezTo>
                      <a:pt x="1223559" y="169148"/>
                      <a:pt x="1208367" y="170789"/>
                      <a:pt x="1195047" y="173960"/>
                    </a:cubicBezTo>
                    <a:lnTo>
                      <a:pt x="1187197" y="176966"/>
                    </a:lnTo>
                    <a:lnTo>
                      <a:pt x="1182340" y="177609"/>
                    </a:lnTo>
                    <a:lnTo>
                      <a:pt x="1174148" y="181965"/>
                    </a:lnTo>
                    <a:lnTo>
                      <a:pt x="1160387" y="187236"/>
                    </a:lnTo>
                    <a:lnTo>
                      <a:pt x="1152591" y="193427"/>
                    </a:lnTo>
                    <a:lnTo>
                      <a:pt x="1142573" y="198754"/>
                    </a:lnTo>
                    <a:lnTo>
                      <a:pt x="1117081" y="221627"/>
                    </a:lnTo>
                    <a:lnTo>
                      <a:pt x="1117078" y="221630"/>
                    </a:lnTo>
                    <a:cubicBezTo>
                      <a:pt x="1090573" y="247489"/>
                      <a:pt x="1109065" y="316446"/>
                      <a:pt x="1006125" y="350925"/>
                    </a:cubicBezTo>
                    <a:cubicBezTo>
                      <a:pt x="948222" y="369972"/>
                      <a:pt x="926204" y="400903"/>
                      <a:pt x="919887" y="432760"/>
                    </a:cubicBezTo>
                    <a:cubicBezTo>
                      <a:pt x="926204" y="400903"/>
                      <a:pt x="948222" y="369972"/>
                      <a:pt x="1006125" y="350925"/>
                    </a:cubicBezTo>
                    <a:cubicBezTo>
                      <a:pt x="1109065" y="316446"/>
                      <a:pt x="1090573" y="247489"/>
                      <a:pt x="1117078" y="221630"/>
                    </a:cubicBezTo>
                    <a:lnTo>
                      <a:pt x="1117081" y="221627"/>
                    </a:lnTo>
                    <a:lnTo>
                      <a:pt x="1152591" y="193427"/>
                    </a:lnTo>
                    <a:lnTo>
                      <a:pt x="1174148" y="181965"/>
                    </a:lnTo>
                    <a:lnTo>
                      <a:pt x="1187197" y="176966"/>
                    </a:lnTo>
                    <a:lnTo>
                      <a:pt x="1240946" y="169855"/>
                    </a:lnTo>
                    <a:close/>
                    <a:moveTo>
                      <a:pt x="1250154" y="106699"/>
                    </a:moveTo>
                    <a:lnTo>
                      <a:pt x="1301999" y="118811"/>
                    </a:lnTo>
                    <a:lnTo>
                      <a:pt x="1302001" y="118813"/>
                    </a:lnTo>
                    <a:lnTo>
                      <a:pt x="1327415" y="138605"/>
                    </a:lnTo>
                    <a:lnTo>
                      <a:pt x="1330640" y="144977"/>
                    </a:lnTo>
                    <a:lnTo>
                      <a:pt x="1333005" y="156715"/>
                    </a:lnTo>
                    <a:lnTo>
                      <a:pt x="1327830" y="180110"/>
                    </a:lnTo>
                    <a:lnTo>
                      <a:pt x="1322957" y="187152"/>
                    </a:lnTo>
                    <a:lnTo>
                      <a:pt x="1322957" y="187152"/>
                    </a:lnTo>
                    <a:cubicBezTo>
                      <a:pt x="1322957" y="187152"/>
                      <a:pt x="1332203" y="176531"/>
                      <a:pt x="1334206" y="162678"/>
                    </a:cubicBezTo>
                    <a:lnTo>
                      <a:pt x="1333005" y="156715"/>
                    </a:lnTo>
                    <a:lnTo>
                      <a:pt x="1334093" y="151798"/>
                    </a:lnTo>
                    <a:lnTo>
                      <a:pt x="1330640" y="144977"/>
                    </a:lnTo>
                    <a:lnTo>
                      <a:pt x="1329718" y="140398"/>
                    </a:lnTo>
                    <a:lnTo>
                      <a:pt x="1327415" y="138605"/>
                    </a:lnTo>
                    <a:lnTo>
                      <a:pt x="1325449" y="134720"/>
                    </a:lnTo>
                    <a:lnTo>
                      <a:pt x="1302001" y="118813"/>
                    </a:lnTo>
                    <a:lnTo>
                      <a:pt x="1301999" y="118811"/>
                    </a:lnTo>
                    <a:cubicBezTo>
                      <a:pt x="1287360" y="112192"/>
                      <a:pt x="1269484" y="108190"/>
                      <a:pt x="1250154" y="106699"/>
                    </a:cubicBezTo>
                    <a:close/>
                    <a:moveTo>
                      <a:pt x="1563370" y="77426"/>
                    </a:moveTo>
                    <a:cubicBezTo>
                      <a:pt x="1548231" y="77048"/>
                      <a:pt x="1534549" y="77997"/>
                      <a:pt x="1522116" y="79997"/>
                    </a:cubicBezTo>
                    <a:lnTo>
                      <a:pt x="1519315" y="80733"/>
                    </a:lnTo>
                    <a:lnTo>
                      <a:pt x="1516864" y="80917"/>
                    </a:lnTo>
                    <a:lnTo>
                      <a:pt x="1512508" y="82522"/>
                    </a:lnTo>
                    <a:lnTo>
                      <a:pt x="1488353" y="88869"/>
                    </a:lnTo>
                    <a:lnTo>
                      <a:pt x="1477324" y="95483"/>
                    </a:lnTo>
                    <a:lnTo>
                      <a:pt x="1464426" y="100234"/>
                    </a:lnTo>
                    <a:lnTo>
                      <a:pt x="1447183" y="113555"/>
                    </a:lnTo>
                    <a:lnTo>
                      <a:pt x="1438286" y="118890"/>
                    </a:lnTo>
                    <a:lnTo>
                      <a:pt x="1431677" y="125534"/>
                    </a:lnTo>
                    <a:lnTo>
                      <a:pt x="1427160" y="129023"/>
                    </a:lnTo>
                    <a:lnTo>
                      <a:pt x="1405024" y="152329"/>
                    </a:lnTo>
                    <a:lnTo>
                      <a:pt x="1403139" y="154225"/>
                    </a:lnTo>
                    <a:cubicBezTo>
                      <a:pt x="1392796" y="165415"/>
                      <a:pt x="1383269" y="175281"/>
                      <a:pt x="1372886" y="181611"/>
                    </a:cubicBezTo>
                    <a:cubicBezTo>
                      <a:pt x="1325423" y="210548"/>
                      <a:pt x="1343915" y="345383"/>
                      <a:pt x="1343915" y="345383"/>
                    </a:cubicBezTo>
                    <a:cubicBezTo>
                      <a:pt x="1304465" y="366317"/>
                      <a:pt x="1296452" y="427270"/>
                      <a:pt x="1296452" y="427270"/>
                    </a:cubicBezTo>
                    <a:cubicBezTo>
                      <a:pt x="1301999" y="479603"/>
                      <a:pt x="1251454" y="530089"/>
                      <a:pt x="1251454" y="530089"/>
                    </a:cubicBezTo>
                    <a:cubicBezTo>
                      <a:pt x="1156528" y="611976"/>
                      <a:pt x="1232962" y="711717"/>
                      <a:pt x="1232962" y="711717"/>
                    </a:cubicBezTo>
                    <a:cubicBezTo>
                      <a:pt x="1246523" y="920435"/>
                      <a:pt x="1283507" y="938906"/>
                      <a:pt x="1283507" y="938906"/>
                    </a:cubicBezTo>
                    <a:lnTo>
                      <a:pt x="1283525" y="938921"/>
                    </a:lnTo>
                    <a:lnTo>
                      <a:pt x="1312878" y="964229"/>
                    </a:lnTo>
                    <a:lnTo>
                      <a:pt x="1317923" y="970009"/>
                    </a:lnTo>
                    <a:lnTo>
                      <a:pt x="1324020" y="978931"/>
                    </a:lnTo>
                    <a:lnTo>
                      <a:pt x="1327369" y="991979"/>
                    </a:lnTo>
                    <a:lnTo>
                      <a:pt x="1325423" y="994317"/>
                    </a:lnTo>
                    <a:lnTo>
                      <a:pt x="1325424" y="994317"/>
                    </a:lnTo>
                    <a:cubicBezTo>
                      <a:pt x="1325424" y="994317"/>
                      <a:pt x="1330047" y="991700"/>
                      <a:pt x="1327119" y="983466"/>
                    </a:cubicBezTo>
                    <a:lnTo>
                      <a:pt x="1324020" y="978931"/>
                    </a:lnTo>
                    <a:lnTo>
                      <a:pt x="1323316" y="976190"/>
                    </a:lnTo>
                    <a:lnTo>
                      <a:pt x="1317923" y="970009"/>
                    </a:lnTo>
                    <a:lnTo>
                      <a:pt x="1315542" y="966525"/>
                    </a:lnTo>
                    <a:lnTo>
                      <a:pt x="1312878" y="964229"/>
                    </a:lnTo>
                    <a:lnTo>
                      <a:pt x="1309807" y="960709"/>
                    </a:lnTo>
                    <a:lnTo>
                      <a:pt x="1283525" y="938921"/>
                    </a:lnTo>
                    <a:lnTo>
                      <a:pt x="1283508" y="938906"/>
                    </a:lnTo>
                    <a:cubicBezTo>
                      <a:pt x="1283508" y="938906"/>
                      <a:pt x="1246524" y="920435"/>
                      <a:pt x="1232963" y="711717"/>
                    </a:cubicBezTo>
                    <a:cubicBezTo>
                      <a:pt x="1232963" y="711717"/>
                      <a:pt x="1156529" y="611976"/>
                      <a:pt x="1251455" y="530089"/>
                    </a:cubicBezTo>
                    <a:cubicBezTo>
                      <a:pt x="1251455" y="530089"/>
                      <a:pt x="1302000" y="479603"/>
                      <a:pt x="1296453" y="427270"/>
                    </a:cubicBezTo>
                    <a:cubicBezTo>
                      <a:pt x="1296453" y="427270"/>
                      <a:pt x="1304466" y="366317"/>
                      <a:pt x="1343916" y="345383"/>
                    </a:cubicBezTo>
                    <a:cubicBezTo>
                      <a:pt x="1343916" y="345383"/>
                      <a:pt x="1325424" y="210548"/>
                      <a:pt x="1372887" y="181611"/>
                    </a:cubicBezTo>
                    <a:cubicBezTo>
                      <a:pt x="1381786" y="176185"/>
                      <a:pt x="1390057" y="168162"/>
                      <a:pt x="1398752" y="158933"/>
                    </a:cubicBezTo>
                    <a:lnTo>
                      <a:pt x="1405024" y="152329"/>
                    </a:lnTo>
                    <a:lnTo>
                      <a:pt x="1431677" y="125534"/>
                    </a:lnTo>
                    <a:lnTo>
                      <a:pt x="1447183" y="113555"/>
                    </a:lnTo>
                    <a:lnTo>
                      <a:pt x="1477324" y="95483"/>
                    </a:lnTo>
                    <a:lnTo>
                      <a:pt x="1512508" y="82522"/>
                    </a:lnTo>
                    <a:lnTo>
                      <a:pt x="1519315" y="80733"/>
                    </a:lnTo>
                    <a:lnTo>
                      <a:pt x="1563370" y="77426"/>
                    </a:lnTo>
                    <a:close/>
                    <a:moveTo>
                      <a:pt x="1758754" y="70787"/>
                    </a:moveTo>
                    <a:cubicBezTo>
                      <a:pt x="1743498" y="70171"/>
                      <a:pt x="1733867" y="72172"/>
                      <a:pt x="1728001" y="75520"/>
                    </a:cubicBezTo>
                    <a:lnTo>
                      <a:pt x="1727998" y="75525"/>
                    </a:lnTo>
                    <a:lnTo>
                      <a:pt x="1720376" y="84789"/>
                    </a:lnTo>
                    <a:lnTo>
                      <a:pt x="1720467" y="87354"/>
                    </a:lnTo>
                    <a:lnTo>
                      <a:pt x="1719843" y="88334"/>
                    </a:lnTo>
                    <a:lnTo>
                      <a:pt x="1720613" y="91443"/>
                    </a:lnTo>
                    <a:lnTo>
                      <a:pt x="1720753" y="95390"/>
                    </a:lnTo>
                    <a:lnTo>
                      <a:pt x="1722774" y="100181"/>
                    </a:lnTo>
                    <a:lnTo>
                      <a:pt x="1723128" y="101610"/>
                    </a:lnTo>
                    <a:lnTo>
                      <a:pt x="1724025" y="103145"/>
                    </a:lnTo>
                    <a:lnTo>
                      <a:pt x="1724431" y="104108"/>
                    </a:lnTo>
                    <a:lnTo>
                      <a:pt x="1726687" y="107704"/>
                    </a:lnTo>
                    <a:lnTo>
                      <a:pt x="1726701" y="107728"/>
                    </a:lnTo>
                    <a:lnTo>
                      <a:pt x="1726708" y="107741"/>
                    </a:lnTo>
                    <a:lnTo>
                      <a:pt x="1741857" y="142460"/>
                    </a:lnTo>
                    <a:lnTo>
                      <a:pt x="1742335" y="152329"/>
                    </a:lnTo>
                    <a:lnTo>
                      <a:pt x="1738549" y="175334"/>
                    </a:lnTo>
                    <a:lnTo>
                      <a:pt x="1735331" y="183550"/>
                    </a:lnTo>
                    <a:lnTo>
                      <a:pt x="1715961" y="206248"/>
                    </a:lnTo>
                    <a:lnTo>
                      <a:pt x="1715952" y="206257"/>
                    </a:lnTo>
                    <a:lnTo>
                      <a:pt x="1684786" y="216089"/>
                    </a:lnTo>
                    <a:lnTo>
                      <a:pt x="1684786" y="216089"/>
                    </a:lnTo>
                    <a:cubicBezTo>
                      <a:pt x="1696036" y="216089"/>
                      <a:pt x="1706784" y="212472"/>
                      <a:pt x="1715953" y="206257"/>
                    </a:cubicBezTo>
                    <a:lnTo>
                      <a:pt x="1715961" y="206248"/>
                    </a:lnTo>
                    <a:lnTo>
                      <a:pt x="1733462" y="188322"/>
                    </a:lnTo>
                    <a:lnTo>
                      <a:pt x="1735331" y="183550"/>
                    </a:lnTo>
                    <a:lnTo>
                      <a:pt x="1737643" y="180841"/>
                    </a:lnTo>
                    <a:lnTo>
                      <a:pt x="1738549" y="175334"/>
                    </a:lnTo>
                    <a:lnTo>
                      <a:pt x="1742910" y="164201"/>
                    </a:lnTo>
                    <a:lnTo>
                      <a:pt x="1742335" y="152329"/>
                    </a:lnTo>
                    <a:lnTo>
                      <a:pt x="1743383" y="145959"/>
                    </a:lnTo>
                    <a:lnTo>
                      <a:pt x="1741857" y="142460"/>
                    </a:lnTo>
                    <a:lnTo>
                      <a:pt x="1741567" y="136476"/>
                    </a:lnTo>
                    <a:lnTo>
                      <a:pt x="1726708" y="107741"/>
                    </a:lnTo>
                    <a:lnTo>
                      <a:pt x="1726702" y="107728"/>
                    </a:lnTo>
                    <a:lnTo>
                      <a:pt x="1726687" y="107704"/>
                    </a:lnTo>
                    <a:lnTo>
                      <a:pt x="1724025" y="103145"/>
                    </a:lnTo>
                    <a:lnTo>
                      <a:pt x="1722774" y="100181"/>
                    </a:lnTo>
                    <a:lnTo>
                      <a:pt x="1720613" y="91443"/>
                    </a:lnTo>
                    <a:lnTo>
                      <a:pt x="1720467" y="87354"/>
                    </a:lnTo>
                    <a:lnTo>
                      <a:pt x="1727998" y="75525"/>
                    </a:lnTo>
                    <a:lnTo>
                      <a:pt x="1728002" y="75520"/>
                    </a:lnTo>
                    <a:lnTo>
                      <a:pt x="1758754" y="70787"/>
                    </a:lnTo>
                    <a:close/>
                    <a:moveTo>
                      <a:pt x="1761849" y="144"/>
                    </a:moveTo>
                    <a:cubicBezTo>
                      <a:pt x="1797732" y="1407"/>
                      <a:pt x="1838501" y="11219"/>
                      <a:pt x="1877103" y="39387"/>
                    </a:cubicBezTo>
                    <a:cubicBezTo>
                      <a:pt x="1877103" y="39387"/>
                      <a:pt x="2008397" y="55395"/>
                      <a:pt x="2079284" y="86795"/>
                    </a:cubicBezTo>
                    <a:cubicBezTo>
                      <a:pt x="2150787" y="118811"/>
                      <a:pt x="2166813" y="174222"/>
                      <a:pt x="2253726" y="185920"/>
                    </a:cubicBezTo>
                    <a:cubicBezTo>
                      <a:pt x="2340639" y="197618"/>
                      <a:pt x="2407827" y="280736"/>
                      <a:pt x="2463303" y="355850"/>
                    </a:cubicBezTo>
                    <a:cubicBezTo>
                      <a:pt x="2518780" y="430964"/>
                      <a:pt x="2598296" y="454976"/>
                      <a:pt x="2704934" y="660615"/>
                    </a:cubicBezTo>
                    <a:cubicBezTo>
                      <a:pt x="2704934" y="660615"/>
                      <a:pt x="2815886" y="700019"/>
                      <a:pt x="2867664" y="937674"/>
                    </a:cubicBezTo>
                    <a:cubicBezTo>
                      <a:pt x="2918826" y="1174714"/>
                      <a:pt x="2974302" y="1384663"/>
                      <a:pt x="2796161" y="1585992"/>
                    </a:cubicBezTo>
                    <a:cubicBezTo>
                      <a:pt x="2796161" y="1585992"/>
                      <a:pt x="2752397" y="1621702"/>
                      <a:pt x="2665484" y="1582298"/>
                    </a:cubicBezTo>
                    <a:cubicBezTo>
                      <a:pt x="2578571" y="1542894"/>
                      <a:pt x="2507068" y="1593996"/>
                      <a:pt x="2447893" y="1633400"/>
                    </a:cubicBezTo>
                    <a:cubicBezTo>
                      <a:pt x="2388102" y="1673420"/>
                      <a:pt x="2340639" y="1677114"/>
                      <a:pt x="2304888" y="1724522"/>
                    </a:cubicBezTo>
                    <a:cubicBezTo>
                      <a:pt x="2269753" y="1771930"/>
                      <a:pt x="2162498" y="1799636"/>
                      <a:pt x="2095310" y="1799636"/>
                    </a:cubicBezTo>
                    <a:cubicBezTo>
                      <a:pt x="2028122" y="1799636"/>
                      <a:pt x="2063257" y="1871056"/>
                      <a:pt x="1877103" y="1847044"/>
                    </a:cubicBezTo>
                    <a:cubicBezTo>
                      <a:pt x="1877103" y="1847044"/>
                      <a:pt x="1750740" y="1981879"/>
                      <a:pt x="1445621" y="1965871"/>
                    </a:cubicBezTo>
                    <a:cubicBezTo>
                      <a:pt x="1445621" y="1965871"/>
                      <a:pt x="1326655" y="2013279"/>
                      <a:pt x="1243441" y="2013279"/>
                    </a:cubicBezTo>
                    <a:cubicBezTo>
                      <a:pt x="1160843" y="2013279"/>
                      <a:pt x="879145" y="1902456"/>
                      <a:pt x="811957" y="1902456"/>
                    </a:cubicBezTo>
                    <a:cubicBezTo>
                      <a:pt x="811957" y="1902456"/>
                      <a:pt x="736756" y="1835346"/>
                      <a:pt x="705319" y="1763926"/>
                    </a:cubicBezTo>
                    <a:cubicBezTo>
                      <a:pt x="705319" y="1763926"/>
                      <a:pt x="614092" y="1763926"/>
                      <a:pt x="558615" y="1744224"/>
                    </a:cubicBezTo>
                    <a:cubicBezTo>
                      <a:pt x="503139" y="1724522"/>
                      <a:pt x="170281" y="1732526"/>
                      <a:pt x="67341" y="1424067"/>
                    </a:cubicBezTo>
                    <a:cubicBezTo>
                      <a:pt x="67341" y="1424067"/>
                      <a:pt x="71656" y="1329251"/>
                      <a:pt x="11865" y="1238129"/>
                    </a:cubicBezTo>
                    <a:cubicBezTo>
                      <a:pt x="11865" y="1238129"/>
                      <a:pt x="-35598" y="1123612"/>
                      <a:pt x="59328" y="1024486"/>
                    </a:cubicBezTo>
                    <a:cubicBezTo>
                      <a:pt x="59328" y="1024486"/>
                      <a:pt x="51931" y="869949"/>
                      <a:pt x="178294" y="724031"/>
                    </a:cubicBezTo>
                    <a:cubicBezTo>
                      <a:pt x="178294" y="724031"/>
                      <a:pt x="222059" y="700019"/>
                      <a:pt x="238085" y="640913"/>
                    </a:cubicBezTo>
                    <a:cubicBezTo>
                      <a:pt x="238085" y="640913"/>
                      <a:pt x="257810" y="573187"/>
                      <a:pt x="344723" y="478372"/>
                    </a:cubicBezTo>
                    <a:cubicBezTo>
                      <a:pt x="431636" y="383556"/>
                      <a:pt x="475401" y="422960"/>
                      <a:pt x="511152" y="347846"/>
                    </a:cubicBezTo>
                    <a:cubicBezTo>
                      <a:pt x="546904" y="272732"/>
                      <a:pt x="705319" y="225324"/>
                      <a:pt x="776206" y="225324"/>
                    </a:cubicBezTo>
                    <a:cubicBezTo>
                      <a:pt x="847709" y="225324"/>
                      <a:pt x="788534" y="130509"/>
                      <a:pt x="994414" y="134203"/>
                    </a:cubicBezTo>
                    <a:cubicBezTo>
                      <a:pt x="994414" y="134203"/>
                      <a:pt x="1097353" y="63399"/>
                      <a:pt x="1188581" y="39387"/>
                    </a:cubicBezTo>
                    <a:cubicBezTo>
                      <a:pt x="1279192" y="15991"/>
                      <a:pt x="1319259" y="78791"/>
                      <a:pt x="1378433" y="70787"/>
                    </a:cubicBezTo>
                    <a:cubicBezTo>
                      <a:pt x="1437608" y="63399"/>
                      <a:pt x="1441923" y="-19719"/>
                      <a:pt x="1655814" y="19685"/>
                    </a:cubicBezTo>
                    <a:cubicBezTo>
                      <a:pt x="1655814" y="19685"/>
                      <a:pt x="1702044" y="-1960"/>
                      <a:pt x="1761849" y="1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4">
                      <a:lumMod val="100000"/>
                    </a:schemeClr>
                  </a:gs>
                  <a:gs pos="100000">
                    <a:schemeClr val="lt1">
                      <a:lumMod val="100000"/>
                    </a:schemeClr>
                  </a:gs>
                  <a:gs pos="90000">
                    <a:schemeClr val="accent4">
                      <a:lumMod val="100000"/>
                    </a:schemeClr>
                  </a:gs>
                  <a:gs pos="90100">
                    <a:schemeClr val="lt1">
                      <a:lumMod val="100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BackShape"/>
              <p:cNvSpPr>
                <a:spLocks/>
              </p:cNvSpPr>
              <p:nvPr/>
            </p:nvSpPr>
            <p:spPr bwMode="auto">
              <a:xfrm>
                <a:off x="2533650" y="3441662"/>
                <a:ext cx="3009900" cy="2049006"/>
              </a:xfrm>
              <a:custGeom>
                <a:avLst/>
                <a:gdLst>
                  <a:gd name="T0" fmla="*/ 2294 w 4883"/>
                  <a:gd name="T1" fmla="*/ 173 h 3328"/>
                  <a:gd name="T2" fmla="*/ 154 w 4883"/>
                  <a:gd name="T3" fmla="*/ 1722 h 3328"/>
                  <a:gd name="T4" fmla="*/ 3103 w 4883"/>
                  <a:gd name="T5" fmla="*/ 3058 h 3328"/>
                  <a:gd name="T6" fmla="*/ 3138 w 4883"/>
                  <a:gd name="T7" fmla="*/ 302 h 3328"/>
                  <a:gd name="T8" fmla="*/ 3146 w 4883"/>
                  <a:gd name="T9" fmla="*/ 495 h 3328"/>
                  <a:gd name="T10" fmla="*/ 2675 w 4883"/>
                  <a:gd name="T11" fmla="*/ 1120 h 3328"/>
                  <a:gd name="T12" fmla="*/ 2285 w 4883"/>
                  <a:gd name="T13" fmla="*/ 353 h 3328"/>
                  <a:gd name="T14" fmla="*/ 2722 w 4883"/>
                  <a:gd name="T15" fmla="*/ 482 h 3328"/>
                  <a:gd name="T16" fmla="*/ 2345 w 4883"/>
                  <a:gd name="T17" fmla="*/ 944 h 3328"/>
                  <a:gd name="T18" fmla="*/ 1759 w 4883"/>
                  <a:gd name="T19" fmla="*/ 992 h 3328"/>
                  <a:gd name="T20" fmla="*/ 2161 w 4883"/>
                  <a:gd name="T21" fmla="*/ 448 h 3328"/>
                  <a:gd name="T22" fmla="*/ 2058 w 4883"/>
                  <a:gd name="T23" fmla="*/ 1214 h 3328"/>
                  <a:gd name="T24" fmla="*/ 752 w 4883"/>
                  <a:gd name="T25" fmla="*/ 1467 h 3328"/>
                  <a:gd name="T26" fmla="*/ 945 w 4883"/>
                  <a:gd name="T27" fmla="*/ 2015 h 3328"/>
                  <a:gd name="T28" fmla="*/ 1210 w 4883"/>
                  <a:gd name="T29" fmla="*/ 1279 h 3328"/>
                  <a:gd name="T30" fmla="*/ 683 w 4883"/>
                  <a:gd name="T31" fmla="*/ 1231 h 3328"/>
                  <a:gd name="T32" fmla="*/ 1617 w 4883"/>
                  <a:gd name="T33" fmla="*/ 1150 h 3328"/>
                  <a:gd name="T34" fmla="*/ 1030 w 4883"/>
                  <a:gd name="T35" fmla="*/ 949 h 3328"/>
                  <a:gd name="T36" fmla="*/ 1806 w 4883"/>
                  <a:gd name="T37" fmla="*/ 1780 h 3328"/>
                  <a:gd name="T38" fmla="*/ 1690 w 4883"/>
                  <a:gd name="T39" fmla="*/ 353 h 3328"/>
                  <a:gd name="T40" fmla="*/ 1300 w 4883"/>
                  <a:gd name="T41" fmla="*/ 769 h 3328"/>
                  <a:gd name="T42" fmla="*/ 1386 w 4883"/>
                  <a:gd name="T43" fmla="*/ 508 h 3328"/>
                  <a:gd name="T44" fmla="*/ 773 w 4883"/>
                  <a:gd name="T45" fmla="*/ 837 h 3328"/>
                  <a:gd name="T46" fmla="*/ 276 w 4883"/>
                  <a:gd name="T47" fmla="*/ 1566 h 3328"/>
                  <a:gd name="T48" fmla="*/ 422 w 4883"/>
                  <a:gd name="T49" fmla="*/ 1583 h 3328"/>
                  <a:gd name="T50" fmla="*/ 606 w 4883"/>
                  <a:gd name="T51" fmla="*/ 1904 h 3328"/>
                  <a:gd name="T52" fmla="*/ 294 w 4883"/>
                  <a:gd name="T53" fmla="*/ 2272 h 3328"/>
                  <a:gd name="T54" fmla="*/ 1120 w 4883"/>
                  <a:gd name="T55" fmla="*/ 2808 h 3328"/>
                  <a:gd name="T56" fmla="*/ 1356 w 4883"/>
                  <a:gd name="T57" fmla="*/ 2191 h 3328"/>
                  <a:gd name="T58" fmla="*/ 932 w 4883"/>
                  <a:gd name="T59" fmla="*/ 2572 h 3328"/>
                  <a:gd name="T60" fmla="*/ 2528 w 4883"/>
                  <a:gd name="T61" fmla="*/ 2618 h 3328"/>
                  <a:gd name="T62" fmla="*/ 2278 w 4883"/>
                  <a:gd name="T63" fmla="*/ 3180 h 3328"/>
                  <a:gd name="T64" fmla="*/ 1321 w 4883"/>
                  <a:gd name="T65" fmla="*/ 2801 h 3328"/>
                  <a:gd name="T66" fmla="*/ 2478 w 4883"/>
                  <a:gd name="T67" fmla="*/ 1938 h 3328"/>
                  <a:gd name="T68" fmla="*/ 3454 w 4883"/>
                  <a:gd name="T69" fmla="*/ 1818 h 3328"/>
                  <a:gd name="T70" fmla="*/ 3312 w 4883"/>
                  <a:gd name="T71" fmla="*/ 768 h 3328"/>
                  <a:gd name="T72" fmla="*/ 2776 w 4883"/>
                  <a:gd name="T73" fmla="*/ 1401 h 3328"/>
                  <a:gd name="T74" fmla="*/ 3566 w 4883"/>
                  <a:gd name="T75" fmla="*/ 774 h 3328"/>
                  <a:gd name="T76" fmla="*/ 3624 w 4883"/>
                  <a:gd name="T77" fmla="*/ 610 h 3328"/>
                  <a:gd name="T78" fmla="*/ 3736 w 4883"/>
                  <a:gd name="T79" fmla="*/ 1044 h 3328"/>
                  <a:gd name="T80" fmla="*/ 3977 w 4883"/>
                  <a:gd name="T81" fmla="*/ 1115 h 3328"/>
                  <a:gd name="T82" fmla="*/ 4109 w 4883"/>
                  <a:gd name="T83" fmla="*/ 1205 h 3328"/>
                  <a:gd name="T84" fmla="*/ 3280 w 4883"/>
                  <a:gd name="T85" fmla="*/ 1561 h 3328"/>
                  <a:gd name="T86" fmla="*/ 2644 w 4883"/>
                  <a:gd name="T87" fmla="*/ 2127 h 3328"/>
                  <a:gd name="T88" fmla="*/ 1812 w 4883"/>
                  <a:gd name="T89" fmla="*/ 2676 h 3328"/>
                  <a:gd name="T90" fmla="*/ 2448 w 4883"/>
                  <a:gd name="T91" fmla="*/ 2422 h 3328"/>
                  <a:gd name="T92" fmla="*/ 3762 w 4883"/>
                  <a:gd name="T93" fmla="*/ 2637 h 3328"/>
                  <a:gd name="T94" fmla="*/ 3412 w 4883"/>
                  <a:gd name="T95" fmla="*/ 2056 h 3328"/>
                  <a:gd name="T96" fmla="*/ 4033 w 4883"/>
                  <a:gd name="T97" fmla="*/ 2486 h 3328"/>
                  <a:gd name="T98" fmla="*/ 4157 w 4883"/>
                  <a:gd name="T99" fmla="*/ 2504 h 3328"/>
                  <a:gd name="T100" fmla="*/ 3917 w 4883"/>
                  <a:gd name="T101" fmla="*/ 2015 h 3328"/>
                  <a:gd name="T102" fmla="*/ 4453 w 4883"/>
                  <a:gd name="T103" fmla="*/ 2405 h 3328"/>
                  <a:gd name="T104" fmla="*/ 4508 w 4883"/>
                  <a:gd name="T105" fmla="*/ 2538 h 3328"/>
                  <a:gd name="T106" fmla="*/ 2932 w 4883"/>
                  <a:gd name="T107" fmla="*/ 743 h 3328"/>
                  <a:gd name="T108" fmla="*/ 4277 w 4883"/>
                  <a:gd name="T109" fmla="*/ 1608 h 3328"/>
                  <a:gd name="T110" fmla="*/ 3600 w 4883"/>
                  <a:gd name="T111" fmla="*/ 2469 h 3328"/>
                  <a:gd name="T112" fmla="*/ 3116 w 4883"/>
                  <a:gd name="T113" fmla="*/ 1913 h 3328"/>
                  <a:gd name="T114" fmla="*/ 3039 w 4883"/>
                  <a:gd name="T115" fmla="*/ 1296 h 3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883" h="3328">
                    <a:moveTo>
                      <a:pt x="4710" y="1581"/>
                    </a:moveTo>
                    <a:cubicBezTo>
                      <a:pt x="4626" y="1195"/>
                      <a:pt x="4446" y="1131"/>
                      <a:pt x="4446" y="1131"/>
                    </a:cubicBezTo>
                    <a:cubicBezTo>
                      <a:pt x="4273" y="797"/>
                      <a:pt x="4144" y="758"/>
                      <a:pt x="4054" y="636"/>
                    </a:cubicBezTo>
                    <a:cubicBezTo>
                      <a:pt x="3964" y="514"/>
                      <a:pt x="3855" y="379"/>
                      <a:pt x="3714" y="360"/>
                    </a:cubicBezTo>
                    <a:cubicBezTo>
                      <a:pt x="3573" y="341"/>
                      <a:pt x="3547" y="251"/>
                      <a:pt x="3431" y="199"/>
                    </a:cubicBezTo>
                    <a:cubicBezTo>
                      <a:pt x="3316" y="148"/>
                      <a:pt x="3103" y="122"/>
                      <a:pt x="3103" y="122"/>
                    </a:cubicBezTo>
                    <a:cubicBezTo>
                      <a:pt x="2936" y="0"/>
                      <a:pt x="2744" y="90"/>
                      <a:pt x="2744" y="90"/>
                    </a:cubicBezTo>
                    <a:cubicBezTo>
                      <a:pt x="2397" y="26"/>
                      <a:pt x="2390" y="161"/>
                      <a:pt x="2294" y="173"/>
                    </a:cubicBezTo>
                    <a:cubicBezTo>
                      <a:pt x="2198" y="186"/>
                      <a:pt x="2133" y="84"/>
                      <a:pt x="1986" y="122"/>
                    </a:cubicBezTo>
                    <a:cubicBezTo>
                      <a:pt x="1838" y="161"/>
                      <a:pt x="1671" y="276"/>
                      <a:pt x="1671" y="276"/>
                    </a:cubicBezTo>
                    <a:cubicBezTo>
                      <a:pt x="1337" y="270"/>
                      <a:pt x="1433" y="424"/>
                      <a:pt x="1317" y="424"/>
                    </a:cubicBezTo>
                    <a:cubicBezTo>
                      <a:pt x="1202" y="424"/>
                      <a:pt x="945" y="501"/>
                      <a:pt x="887" y="623"/>
                    </a:cubicBezTo>
                    <a:cubicBezTo>
                      <a:pt x="829" y="745"/>
                      <a:pt x="758" y="681"/>
                      <a:pt x="617" y="835"/>
                    </a:cubicBezTo>
                    <a:cubicBezTo>
                      <a:pt x="476" y="989"/>
                      <a:pt x="444" y="1099"/>
                      <a:pt x="444" y="1099"/>
                    </a:cubicBezTo>
                    <a:cubicBezTo>
                      <a:pt x="418" y="1195"/>
                      <a:pt x="347" y="1234"/>
                      <a:pt x="347" y="1234"/>
                    </a:cubicBezTo>
                    <a:cubicBezTo>
                      <a:pt x="142" y="1471"/>
                      <a:pt x="154" y="1722"/>
                      <a:pt x="154" y="1722"/>
                    </a:cubicBezTo>
                    <a:cubicBezTo>
                      <a:pt x="0" y="1883"/>
                      <a:pt x="77" y="2069"/>
                      <a:pt x="77" y="2069"/>
                    </a:cubicBezTo>
                    <a:cubicBezTo>
                      <a:pt x="174" y="2217"/>
                      <a:pt x="167" y="2371"/>
                      <a:pt x="167" y="2371"/>
                    </a:cubicBezTo>
                    <a:cubicBezTo>
                      <a:pt x="334" y="2872"/>
                      <a:pt x="874" y="2859"/>
                      <a:pt x="964" y="2891"/>
                    </a:cubicBezTo>
                    <a:cubicBezTo>
                      <a:pt x="1054" y="2923"/>
                      <a:pt x="1202" y="2923"/>
                      <a:pt x="1202" y="2923"/>
                    </a:cubicBezTo>
                    <a:cubicBezTo>
                      <a:pt x="1253" y="3039"/>
                      <a:pt x="1375" y="3148"/>
                      <a:pt x="1375" y="3148"/>
                    </a:cubicBezTo>
                    <a:cubicBezTo>
                      <a:pt x="1484" y="3148"/>
                      <a:pt x="1941" y="3328"/>
                      <a:pt x="2075" y="3328"/>
                    </a:cubicBezTo>
                    <a:cubicBezTo>
                      <a:pt x="2210" y="3328"/>
                      <a:pt x="2403" y="3251"/>
                      <a:pt x="2403" y="3251"/>
                    </a:cubicBezTo>
                    <a:cubicBezTo>
                      <a:pt x="2898" y="3277"/>
                      <a:pt x="3103" y="3058"/>
                      <a:pt x="3103" y="3058"/>
                    </a:cubicBezTo>
                    <a:cubicBezTo>
                      <a:pt x="3405" y="3097"/>
                      <a:pt x="3348" y="2981"/>
                      <a:pt x="3457" y="2981"/>
                    </a:cubicBezTo>
                    <a:cubicBezTo>
                      <a:pt x="3566" y="2981"/>
                      <a:pt x="3740" y="2936"/>
                      <a:pt x="3797" y="2859"/>
                    </a:cubicBezTo>
                    <a:cubicBezTo>
                      <a:pt x="3855" y="2782"/>
                      <a:pt x="3932" y="2776"/>
                      <a:pt x="4029" y="2711"/>
                    </a:cubicBezTo>
                    <a:cubicBezTo>
                      <a:pt x="4125" y="2647"/>
                      <a:pt x="4241" y="2564"/>
                      <a:pt x="4382" y="2628"/>
                    </a:cubicBezTo>
                    <a:cubicBezTo>
                      <a:pt x="4523" y="2692"/>
                      <a:pt x="4594" y="2634"/>
                      <a:pt x="4594" y="2634"/>
                    </a:cubicBezTo>
                    <a:cubicBezTo>
                      <a:pt x="4883" y="2307"/>
                      <a:pt x="4793" y="1966"/>
                      <a:pt x="4710" y="1581"/>
                    </a:cubicBezTo>
                    <a:cubicBezTo>
                      <a:pt x="4710" y="1581"/>
                      <a:pt x="4710" y="1581"/>
                      <a:pt x="4710" y="1581"/>
                    </a:cubicBezTo>
                    <a:close/>
                    <a:moveTo>
                      <a:pt x="3138" y="302"/>
                    </a:moveTo>
                    <a:cubicBezTo>
                      <a:pt x="3138" y="302"/>
                      <a:pt x="3078" y="225"/>
                      <a:pt x="3232" y="259"/>
                    </a:cubicBezTo>
                    <a:cubicBezTo>
                      <a:pt x="3386" y="293"/>
                      <a:pt x="3442" y="332"/>
                      <a:pt x="3540" y="400"/>
                    </a:cubicBezTo>
                    <a:cubicBezTo>
                      <a:pt x="3639" y="469"/>
                      <a:pt x="3695" y="448"/>
                      <a:pt x="3716" y="448"/>
                    </a:cubicBezTo>
                    <a:cubicBezTo>
                      <a:pt x="3737" y="448"/>
                      <a:pt x="3729" y="482"/>
                      <a:pt x="3677" y="486"/>
                    </a:cubicBezTo>
                    <a:cubicBezTo>
                      <a:pt x="3626" y="490"/>
                      <a:pt x="3562" y="508"/>
                      <a:pt x="3446" y="418"/>
                    </a:cubicBezTo>
                    <a:cubicBezTo>
                      <a:pt x="3331" y="328"/>
                      <a:pt x="3262" y="383"/>
                      <a:pt x="3241" y="435"/>
                    </a:cubicBezTo>
                    <a:cubicBezTo>
                      <a:pt x="3219" y="486"/>
                      <a:pt x="3245" y="585"/>
                      <a:pt x="3185" y="585"/>
                    </a:cubicBezTo>
                    <a:cubicBezTo>
                      <a:pt x="3125" y="585"/>
                      <a:pt x="3095" y="568"/>
                      <a:pt x="3146" y="495"/>
                    </a:cubicBezTo>
                    <a:cubicBezTo>
                      <a:pt x="3146" y="495"/>
                      <a:pt x="3176" y="392"/>
                      <a:pt x="3138" y="302"/>
                    </a:cubicBezTo>
                    <a:cubicBezTo>
                      <a:pt x="3138" y="302"/>
                      <a:pt x="3138" y="302"/>
                      <a:pt x="3138" y="302"/>
                    </a:cubicBezTo>
                    <a:close/>
                    <a:moveTo>
                      <a:pt x="3121" y="932"/>
                    </a:moveTo>
                    <a:cubicBezTo>
                      <a:pt x="3155" y="957"/>
                      <a:pt x="3078" y="1009"/>
                      <a:pt x="3078" y="1009"/>
                    </a:cubicBezTo>
                    <a:cubicBezTo>
                      <a:pt x="3022" y="1017"/>
                      <a:pt x="3001" y="1022"/>
                      <a:pt x="2919" y="1099"/>
                    </a:cubicBezTo>
                    <a:cubicBezTo>
                      <a:pt x="2838" y="1176"/>
                      <a:pt x="2748" y="1137"/>
                      <a:pt x="2709" y="1077"/>
                    </a:cubicBezTo>
                    <a:cubicBezTo>
                      <a:pt x="2671" y="1017"/>
                      <a:pt x="2645" y="1026"/>
                      <a:pt x="2645" y="1026"/>
                    </a:cubicBezTo>
                    <a:cubicBezTo>
                      <a:pt x="2602" y="1052"/>
                      <a:pt x="2675" y="1120"/>
                      <a:pt x="2675" y="1120"/>
                    </a:cubicBezTo>
                    <a:cubicBezTo>
                      <a:pt x="2705" y="1141"/>
                      <a:pt x="2752" y="1150"/>
                      <a:pt x="2752" y="1279"/>
                    </a:cubicBezTo>
                    <a:cubicBezTo>
                      <a:pt x="2752" y="1407"/>
                      <a:pt x="2555" y="1548"/>
                      <a:pt x="2530" y="1373"/>
                    </a:cubicBezTo>
                    <a:cubicBezTo>
                      <a:pt x="2504" y="1197"/>
                      <a:pt x="2431" y="1197"/>
                      <a:pt x="2414" y="1056"/>
                    </a:cubicBezTo>
                    <a:cubicBezTo>
                      <a:pt x="2397" y="914"/>
                      <a:pt x="2530" y="640"/>
                      <a:pt x="2709" y="580"/>
                    </a:cubicBezTo>
                    <a:cubicBezTo>
                      <a:pt x="2889" y="520"/>
                      <a:pt x="3146" y="606"/>
                      <a:pt x="3095" y="666"/>
                    </a:cubicBezTo>
                    <a:cubicBezTo>
                      <a:pt x="3044" y="726"/>
                      <a:pt x="3086" y="906"/>
                      <a:pt x="3121" y="932"/>
                    </a:cubicBezTo>
                    <a:cubicBezTo>
                      <a:pt x="3121" y="932"/>
                      <a:pt x="3121" y="932"/>
                      <a:pt x="3121" y="932"/>
                    </a:cubicBezTo>
                    <a:close/>
                    <a:moveTo>
                      <a:pt x="2285" y="353"/>
                    </a:moveTo>
                    <a:cubicBezTo>
                      <a:pt x="2362" y="306"/>
                      <a:pt x="2410" y="139"/>
                      <a:pt x="2688" y="195"/>
                    </a:cubicBezTo>
                    <a:cubicBezTo>
                      <a:pt x="2688" y="195"/>
                      <a:pt x="2799" y="221"/>
                      <a:pt x="2769" y="323"/>
                    </a:cubicBezTo>
                    <a:cubicBezTo>
                      <a:pt x="2769" y="323"/>
                      <a:pt x="2718" y="409"/>
                      <a:pt x="2791" y="409"/>
                    </a:cubicBezTo>
                    <a:cubicBezTo>
                      <a:pt x="2864" y="409"/>
                      <a:pt x="2924" y="315"/>
                      <a:pt x="2859" y="233"/>
                    </a:cubicBezTo>
                    <a:cubicBezTo>
                      <a:pt x="2859" y="233"/>
                      <a:pt x="2812" y="169"/>
                      <a:pt x="2911" y="173"/>
                    </a:cubicBezTo>
                    <a:cubicBezTo>
                      <a:pt x="3009" y="178"/>
                      <a:pt x="3086" y="272"/>
                      <a:pt x="3086" y="409"/>
                    </a:cubicBezTo>
                    <a:cubicBezTo>
                      <a:pt x="3086" y="409"/>
                      <a:pt x="3121" y="533"/>
                      <a:pt x="2975" y="473"/>
                    </a:cubicBezTo>
                    <a:cubicBezTo>
                      <a:pt x="2975" y="473"/>
                      <a:pt x="2817" y="422"/>
                      <a:pt x="2722" y="482"/>
                    </a:cubicBezTo>
                    <a:cubicBezTo>
                      <a:pt x="2628" y="542"/>
                      <a:pt x="2560" y="542"/>
                      <a:pt x="2478" y="520"/>
                    </a:cubicBezTo>
                    <a:cubicBezTo>
                      <a:pt x="2478" y="520"/>
                      <a:pt x="2440" y="559"/>
                      <a:pt x="2500" y="572"/>
                    </a:cubicBezTo>
                    <a:cubicBezTo>
                      <a:pt x="2500" y="572"/>
                      <a:pt x="2598" y="615"/>
                      <a:pt x="2542" y="628"/>
                    </a:cubicBezTo>
                    <a:cubicBezTo>
                      <a:pt x="2487" y="640"/>
                      <a:pt x="2410" y="657"/>
                      <a:pt x="2435" y="803"/>
                    </a:cubicBezTo>
                    <a:cubicBezTo>
                      <a:pt x="2435" y="803"/>
                      <a:pt x="2384" y="855"/>
                      <a:pt x="2341" y="752"/>
                    </a:cubicBezTo>
                    <a:cubicBezTo>
                      <a:pt x="2341" y="752"/>
                      <a:pt x="2337" y="692"/>
                      <a:pt x="2311" y="670"/>
                    </a:cubicBezTo>
                    <a:cubicBezTo>
                      <a:pt x="2285" y="649"/>
                      <a:pt x="2251" y="696"/>
                      <a:pt x="2285" y="773"/>
                    </a:cubicBezTo>
                    <a:cubicBezTo>
                      <a:pt x="2320" y="850"/>
                      <a:pt x="2350" y="859"/>
                      <a:pt x="2345" y="944"/>
                    </a:cubicBezTo>
                    <a:cubicBezTo>
                      <a:pt x="2341" y="1030"/>
                      <a:pt x="2358" y="1150"/>
                      <a:pt x="2414" y="1240"/>
                    </a:cubicBezTo>
                    <a:cubicBezTo>
                      <a:pt x="2470" y="1330"/>
                      <a:pt x="2444" y="1386"/>
                      <a:pt x="2465" y="1420"/>
                    </a:cubicBezTo>
                    <a:cubicBezTo>
                      <a:pt x="2487" y="1454"/>
                      <a:pt x="2615" y="1536"/>
                      <a:pt x="2589" y="1638"/>
                    </a:cubicBezTo>
                    <a:cubicBezTo>
                      <a:pt x="2564" y="1741"/>
                      <a:pt x="2517" y="1840"/>
                      <a:pt x="2384" y="1840"/>
                    </a:cubicBezTo>
                    <a:cubicBezTo>
                      <a:pt x="2251" y="1840"/>
                      <a:pt x="2208" y="1908"/>
                      <a:pt x="2123" y="1930"/>
                    </a:cubicBezTo>
                    <a:cubicBezTo>
                      <a:pt x="2037" y="1951"/>
                      <a:pt x="1823" y="1895"/>
                      <a:pt x="1827" y="1523"/>
                    </a:cubicBezTo>
                    <a:cubicBezTo>
                      <a:pt x="1827" y="1523"/>
                      <a:pt x="1836" y="1381"/>
                      <a:pt x="1724" y="1163"/>
                    </a:cubicBezTo>
                    <a:cubicBezTo>
                      <a:pt x="1724" y="1163"/>
                      <a:pt x="1707" y="1022"/>
                      <a:pt x="1759" y="992"/>
                    </a:cubicBezTo>
                    <a:cubicBezTo>
                      <a:pt x="1759" y="992"/>
                      <a:pt x="1784" y="850"/>
                      <a:pt x="1703" y="837"/>
                    </a:cubicBezTo>
                    <a:cubicBezTo>
                      <a:pt x="1703" y="837"/>
                      <a:pt x="1673" y="872"/>
                      <a:pt x="1694" y="902"/>
                    </a:cubicBezTo>
                    <a:cubicBezTo>
                      <a:pt x="1716" y="932"/>
                      <a:pt x="1707" y="970"/>
                      <a:pt x="1677" y="996"/>
                    </a:cubicBezTo>
                    <a:cubicBezTo>
                      <a:pt x="1647" y="1022"/>
                      <a:pt x="1669" y="1094"/>
                      <a:pt x="1651" y="1094"/>
                    </a:cubicBezTo>
                    <a:cubicBezTo>
                      <a:pt x="1651" y="1094"/>
                      <a:pt x="1579" y="1107"/>
                      <a:pt x="1626" y="936"/>
                    </a:cubicBezTo>
                    <a:cubicBezTo>
                      <a:pt x="1626" y="936"/>
                      <a:pt x="1600" y="773"/>
                      <a:pt x="1681" y="739"/>
                    </a:cubicBezTo>
                    <a:cubicBezTo>
                      <a:pt x="1763" y="705"/>
                      <a:pt x="1848" y="653"/>
                      <a:pt x="1938" y="465"/>
                    </a:cubicBezTo>
                    <a:cubicBezTo>
                      <a:pt x="1938" y="465"/>
                      <a:pt x="2097" y="319"/>
                      <a:pt x="2161" y="448"/>
                    </a:cubicBezTo>
                    <a:cubicBezTo>
                      <a:pt x="2161" y="448"/>
                      <a:pt x="2195" y="520"/>
                      <a:pt x="2123" y="628"/>
                    </a:cubicBezTo>
                    <a:cubicBezTo>
                      <a:pt x="2050" y="735"/>
                      <a:pt x="2058" y="756"/>
                      <a:pt x="2063" y="825"/>
                    </a:cubicBezTo>
                    <a:cubicBezTo>
                      <a:pt x="2063" y="825"/>
                      <a:pt x="1943" y="927"/>
                      <a:pt x="1938" y="983"/>
                    </a:cubicBezTo>
                    <a:cubicBezTo>
                      <a:pt x="1934" y="1039"/>
                      <a:pt x="1934" y="1159"/>
                      <a:pt x="1994" y="1214"/>
                    </a:cubicBezTo>
                    <a:cubicBezTo>
                      <a:pt x="1994" y="1214"/>
                      <a:pt x="2003" y="1429"/>
                      <a:pt x="2054" y="1527"/>
                    </a:cubicBezTo>
                    <a:cubicBezTo>
                      <a:pt x="2105" y="1626"/>
                      <a:pt x="2123" y="1677"/>
                      <a:pt x="2208" y="1673"/>
                    </a:cubicBezTo>
                    <a:cubicBezTo>
                      <a:pt x="2208" y="1673"/>
                      <a:pt x="2238" y="1656"/>
                      <a:pt x="2140" y="1583"/>
                    </a:cubicBezTo>
                    <a:cubicBezTo>
                      <a:pt x="2140" y="1583"/>
                      <a:pt x="2080" y="1553"/>
                      <a:pt x="2058" y="1214"/>
                    </a:cubicBezTo>
                    <a:cubicBezTo>
                      <a:pt x="2058" y="1214"/>
                      <a:pt x="1934" y="1052"/>
                      <a:pt x="2088" y="919"/>
                    </a:cubicBezTo>
                    <a:cubicBezTo>
                      <a:pt x="2088" y="919"/>
                      <a:pt x="2170" y="837"/>
                      <a:pt x="2161" y="752"/>
                    </a:cubicBezTo>
                    <a:cubicBezTo>
                      <a:pt x="2161" y="752"/>
                      <a:pt x="2174" y="653"/>
                      <a:pt x="2238" y="619"/>
                    </a:cubicBezTo>
                    <a:cubicBezTo>
                      <a:pt x="2238" y="619"/>
                      <a:pt x="2208" y="400"/>
                      <a:pt x="2285" y="353"/>
                    </a:cubicBezTo>
                    <a:cubicBezTo>
                      <a:pt x="2285" y="353"/>
                      <a:pt x="2285" y="353"/>
                      <a:pt x="2285" y="353"/>
                    </a:cubicBezTo>
                    <a:close/>
                    <a:moveTo>
                      <a:pt x="662" y="1638"/>
                    </a:moveTo>
                    <a:cubicBezTo>
                      <a:pt x="662" y="1638"/>
                      <a:pt x="546" y="1810"/>
                      <a:pt x="529" y="1656"/>
                    </a:cubicBezTo>
                    <a:cubicBezTo>
                      <a:pt x="529" y="1656"/>
                      <a:pt x="658" y="1467"/>
                      <a:pt x="752" y="1467"/>
                    </a:cubicBezTo>
                    <a:cubicBezTo>
                      <a:pt x="846" y="1467"/>
                      <a:pt x="949" y="1638"/>
                      <a:pt x="898" y="1818"/>
                    </a:cubicBezTo>
                    <a:cubicBezTo>
                      <a:pt x="898" y="1818"/>
                      <a:pt x="859" y="1938"/>
                      <a:pt x="949" y="1810"/>
                    </a:cubicBezTo>
                    <a:cubicBezTo>
                      <a:pt x="949" y="1810"/>
                      <a:pt x="996" y="1703"/>
                      <a:pt x="975" y="1647"/>
                    </a:cubicBezTo>
                    <a:cubicBezTo>
                      <a:pt x="975" y="1647"/>
                      <a:pt x="1022" y="1625"/>
                      <a:pt x="1112" y="1775"/>
                    </a:cubicBezTo>
                    <a:cubicBezTo>
                      <a:pt x="1202" y="1925"/>
                      <a:pt x="1283" y="1951"/>
                      <a:pt x="1373" y="1964"/>
                    </a:cubicBezTo>
                    <a:cubicBezTo>
                      <a:pt x="1463" y="1977"/>
                      <a:pt x="1527" y="2092"/>
                      <a:pt x="1527" y="2135"/>
                    </a:cubicBezTo>
                    <a:cubicBezTo>
                      <a:pt x="1527" y="2178"/>
                      <a:pt x="1424" y="2144"/>
                      <a:pt x="1330" y="2105"/>
                    </a:cubicBezTo>
                    <a:cubicBezTo>
                      <a:pt x="1236" y="2067"/>
                      <a:pt x="1167" y="1964"/>
                      <a:pt x="945" y="2015"/>
                    </a:cubicBezTo>
                    <a:cubicBezTo>
                      <a:pt x="722" y="2067"/>
                      <a:pt x="585" y="1784"/>
                      <a:pt x="739" y="1660"/>
                    </a:cubicBezTo>
                    <a:cubicBezTo>
                      <a:pt x="739" y="1660"/>
                      <a:pt x="735" y="1578"/>
                      <a:pt x="662" y="1638"/>
                    </a:cubicBezTo>
                    <a:cubicBezTo>
                      <a:pt x="662" y="1638"/>
                      <a:pt x="662" y="1638"/>
                      <a:pt x="662" y="1638"/>
                    </a:cubicBezTo>
                    <a:close/>
                    <a:moveTo>
                      <a:pt x="1334" y="1870"/>
                    </a:moveTo>
                    <a:cubicBezTo>
                      <a:pt x="1163" y="1775"/>
                      <a:pt x="1060" y="1638"/>
                      <a:pt x="1176" y="1630"/>
                    </a:cubicBezTo>
                    <a:cubicBezTo>
                      <a:pt x="1292" y="1621"/>
                      <a:pt x="1227" y="1690"/>
                      <a:pt x="1309" y="1694"/>
                    </a:cubicBezTo>
                    <a:cubicBezTo>
                      <a:pt x="1390" y="1698"/>
                      <a:pt x="1262" y="1613"/>
                      <a:pt x="1236" y="1540"/>
                    </a:cubicBezTo>
                    <a:cubicBezTo>
                      <a:pt x="1210" y="1467"/>
                      <a:pt x="1210" y="1304"/>
                      <a:pt x="1210" y="1279"/>
                    </a:cubicBezTo>
                    <a:cubicBezTo>
                      <a:pt x="1210" y="1253"/>
                      <a:pt x="1159" y="1231"/>
                      <a:pt x="1163" y="1343"/>
                    </a:cubicBezTo>
                    <a:cubicBezTo>
                      <a:pt x="1167" y="1454"/>
                      <a:pt x="1172" y="1651"/>
                      <a:pt x="988" y="1574"/>
                    </a:cubicBezTo>
                    <a:cubicBezTo>
                      <a:pt x="988" y="1574"/>
                      <a:pt x="872" y="1540"/>
                      <a:pt x="910" y="1347"/>
                    </a:cubicBezTo>
                    <a:cubicBezTo>
                      <a:pt x="910" y="1347"/>
                      <a:pt x="898" y="1296"/>
                      <a:pt x="863" y="1343"/>
                    </a:cubicBezTo>
                    <a:cubicBezTo>
                      <a:pt x="863" y="1343"/>
                      <a:pt x="868" y="1399"/>
                      <a:pt x="773" y="1364"/>
                    </a:cubicBezTo>
                    <a:cubicBezTo>
                      <a:pt x="773" y="1364"/>
                      <a:pt x="628" y="1373"/>
                      <a:pt x="593" y="1480"/>
                    </a:cubicBezTo>
                    <a:cubicBezTo>
                      <a:pt x="593" y="1480"/>
                      <a:pt x="525" y="1557"/>
                      <a:pt x="555" y="1463"/>
                    </a:cubicBezTo>
                    <a:cubicBezTo>
                      <a:pt x="555" y="1463"/>
                      <a:pt x="611" y="1291"/>
                      <a:pt x="683" y="1231"/>
                    </a:cubicBezTo>
                    <a:cubicBezTo>
                      <a:pt x="756" y="1171"/>
                      <a:pt x="846" y="1090"/>
                      <a:pt x="902" y="1004"/>
                    </a:cubicBezTo>
                    <a:cubicBezTo>
                      <a:pt x="902" y="1004"/>
                      <a:pt x="945" y="962"/>
                      <a:pt x="1000" y="1026"/>
                    </a:cubicBezTo>
                    <a:cubicBezTo>
                      <a:pt x="1056" y="1090"/>
                      <a:pt x="1107" y="1103"/>
                      <a:pt x="1069" y="1253"/>
                    </a:cubicBezTo>
                    <a:cubicBezTo>
                      <a:pt x="1030" y="1403"/>
                      <a:pt x="1030" y="1458"/>
                      <a:pt x="1073" y="1399"/>
                    </a:cubicBezTo>
                    <a:cubicBezTo>
                      <a:pt x="1116" y="1339"/>
                      <a:pt x="1142" y="1120"/>
                      <a:pt x="1270" y="1112"/>
                    </a:cubicBezTo>
                    <a:cubicBezTo>
                      <a:pt x="1399" y="1103"/>
                      <a:pt x="1416" y="1137"/>
                      <a:pt x="1373" y="1249"/>
                    </a:cubicBezTo>
                    <a:cubicBezTo>
                      <a:pt x="1330" y="1360"/>
                      <a:pt x="1373" y="1390"/>
                      <a:pt x="1412" y="1296"/>
                    </a:cubicBezTo>
                    <a:cubicBezTo>
                      <a:pt x="1450" y="1201"/>
                      <a:pt x="1463" y="1064"/>
                      <a:pt x="1617" y="1150"/>
                    </a:cubicBezTo>
                    <a:cubicBezTo>
                      <a:pt x="1617" y="1150"/>
                      <a:pt x="1677" y="1236"/>
                      <a:pt x="1600" y="1313"/>
                    </a:cubicBezTo>
                    <a:cubicBezTo>
                      <a:pt x="1523" y="1390"/>
                      <a:pt x="1484" y="1600"/>
                      <a:pt x="1484" y="1703"/>
                    </a:cubicBezTo>
                    <a:cubicBezTo>
                      <a:pt x="1484" y="1805"/>
                      <a:pt x="1506" y="1964"/>
                      <a:pt x="1334" y="1870"/>
                    </a:cubicBezTo>
                    <a:cubicBezTo>
                      <a:pt x="1334" y="1870"/>
                      <a:pt x="1334" y="1870"/>
                      <a:pt x="1334" y="1870"/>
                    </a:cubicBezTo>
                    <a:close/>
                    <a:moveTo>
                      <a:pt x="1313" y="983"/>
                    </a:moveTo>
                    <a:cubicBezTo>
                      <a:pt x="1313" y="983"/>
                      <a:pt x="1339" y="1060"/>
                      <a:pt x="1236" y="1026"/>
                    </a:cubicBezTo>
                    <a:cubicBezTo>
                      <a:pt x="1236" y="1026"/>
                      <a:pt x="1202" y="1073"/>
                      <a:pt x="1167" y="1094"/>
                    </a:cubicBezTo>
                    <a:cubicBezTo>
                      <a:pt x="1167" y="1094"/>
                      <a:pt x="1090" y="996"/>
                      <a:pt x="1030" y="949"/>
                    </a:cubicBezTo>
                    <a:cubicBezTo>
                      <a:pt x="1030" y="949"/>
                      <a:pt x="953" y="936"/>
                      <a:pt x="970" y="902"/>
                    </a:cubicBezTo>
                    <a:cubicBezTo>
                      <a:pt x="970" y="902"/>
                      <a:pt x="1065" y="735"/>
                      <a:pt x="1197" y="735"/>
                    </a:cubicBezTo>
                    <a:cubicBezTo>
                      <a:pt x="1197" y="735"/>
                      <a:pt x="1236" y="726"/>
                      <a:pt x="1227" y="855"/>
                    </a:cubicBezTo>
                    <a:cubicBezTo>
                      <a:pt x="1219" y="983"/>
                      <a:pt x="1283" y="897"/>
                      <a:pt x="1313" y="983"/>
                    </a:cubicBezTo>
                    <a:cubicBezTo>
                      <a:pt x="1313" y="983"/>
                      <a:pt x="1313" y="983"/>
                      <a:pt x="1313" y="983"/>
                    </a:cubicBezTo>
                    <a:close/>
                    <a:moveTo>
                      <a:pt x="1647" y="1381"/>
                    </a:moveTo>
                    <a:cubicBezTo>
                      <a:pt x="1703" y="1313"/>
                      <a:pt x="1746" y="1360"/>
                      <a:pt x="1737" y="1428"/>
                    </a:cubicBezTo>
                    <a:cubicBezTo>
                      <a:pt x="1729" y="1497"/>
                      <a:pt x="1750" y="1617"/>
                      <a:pt x="1806" y="1780"/>
                    </a:cubicBezTo>
                    <a:cubicBezTo>
                      <a:pt x="1861" y="1942"/>
                      <a:pt x="1788" y="1977"/>
                      <a:pt x="1788" y="1977"/>
                    </a:cubicBezTo>
                    <a:cubicBezTo>
                      <a:pt x="1750" y="2092"/>
                      <a:pt x="1836" y="2020"/>
                      <a:pt x="1836" y="2020"/>
                    </a:cubicBezTo>
                    <a:cubicBezTo>
                      <a:pt x="1848" y="1968"/>
                      <a:pt x="1908" y="1917"/>
                      <a:pt x="1908" y="1917"/>
                    </a:cubicBezTo>
                    <a:cubicBezTo>
                      <a:pt x="2020" y="1942"/>
                      <a:pt x="1917" y="2067"/>
                      <a:pt x="1917" y="2067"/>
                    </a:cubicBezTo>
                    <a:cubicBezTo>
                      <a:pt x="1720" y="2170"/>
                      <a:pt x="1587" y="2067"/>
                      <a:pt x="1587" y="2067"/>
                    </a:cubicBezTo>
                    <a:cubicBezTo>
                      <a:pt x="1442" y="1818"/>
                      <a:pt x="1647" y="1381"/>
                      <a:pt x="1647" y="1381"/>
                    </a:cubicBezTo>
                    <a:cubicBezTo>
                      <a:pt x="1647" y="1381"/>
                      <a:pt x="1647" y="1381"/>
                      <a:pt x="1647" y="1381"/>
                    </a:cubicBezTo>
                    <a:close/>
                    <a:moveTo>
                      <a:pt x="1690" y="353"/>
                    </a:moveTo>
                    <a:cubicBezTo>
                      <a:pt x="1759" y="362"/>
                      <a:pt x="1818" y="315"/>
                      <a:pt x="1818" y="315"/>
                    </a:cubicBezTo>
                    <a:cubicBezTo>
                      <a:pt x="1896" y="233"/>
                      <a:pt x="2075" y="208"/>
                      <a:pt x="2170" y="251"/>
                    </a:cubicBezTo>
                    <a:cubicBezTo>
                      <a:pt x="2264" y="293"/>
                      <a:pt x="2204" y="362"/>
                      <a:pt x="2204" y="362"/>
                    </a:cubicBezTo>
                    <a:cubicBezTo>
                      <a:pt x="1998" y="289"/>
                      <a:pt x="1913" y="375"/>
                      <a:pt x="1870" y="418"/>
                    </a:cubicBezTo>
                    <a:cubicBezTo>
                      <a:pt x="1827" y="460"/>
                      <a:pt x="1857" y="572"/>
                      <a:pt x="1690" y="628"/>
                    </a:cubicBezTo>
                    <a:cubicBezTo>
                      <a:pt x="1523" y="683"/>
                      <a:pt x="1540" y="799"/>
                      <a:pt x="1557" y="876"/>
                    </a:cubicBezTo>
                    <a:cubicBezTo>
                      <a:pt x="1574" y="953"/>
                      <a:pt x="1506" y="1180"/>
                      <a:pt x="1403" y="996"/>
                    </a:cubicBezTo>
                    <a:cubicBezTo>
                      <a:pt x="1300" y="812"/>
                      <a:pt x="1296" y="910"/>
                      <a:pt x="1300" y="769"/>
                    </a:cubicBezTo>
                    <a:cubicBezTo>
                      <a:pt x="1304" y="628"/>
                      <a:pt x="1476" y="670"/>
                      <a:pt x="1476" y="670"/>
                    </a:cubicBezTo>
                    <a:cubicBezTo>
                      <a:pt x="1613" y="662"/>
                      <a:pt x="1613" y="563"/>
                      <a:pt x="1617" y="482"/>
                    </a:cubicBezTo>
                    <a:cubicBezTo>
                      <a:pt x="1621" y="400"/>
                      <a:pt x="1690" y="353"/>
                      <a:pt x="1690" y="353"/>
                    </a:cubicBezTo>
                    <a:cubicBezTo>
                      <a:pt x="1690" y="353"/>
                      <a:pt x="1690" y="353"/>
                      <a:pt x="1690" y="353"/>
                    </a:cubicBezTo>
                    <a:close/>
                    <a:moveTo>
                      <a:pt x="773" y="837"/>
                    </a:moveTo>
                    <a:cubicBezTo>
                      <a:pt x="778" y="825"/>
                      <a:pt x="760" y="807"/>
                      <a:pt x="846" y="795"/>
                    </a:cubicBezTo>
                    <a:cubicBezTo>
                      <a:pt x="932" y="782"/>
                      <a:pt x="953" y="709"/>
                      <a:pt x="953" y="709"/>
                    </a:cubicBezTo>
                    <a:cubicBezTo>
                      <a:pt x="1099" y="490"/>
                      <a:pt x="1386" y="508"/>
                      <a:pt x="1386" y="508"/>
                    </a:cubicBezTo>
                    <a:cubicBezTo>
                      <a:pt x="1412" y="465"/>
                      <a:pt x="1484" y="400"/>
                      <a:pt x="1484" y="400"/>
                    </a:cubicBezTo>
                    <a:cubicBezTo>
                      <a:pt x="1566" y="345"/>
                      <a:pt x="1579" y="383"/>
                      <a:pt x="1579" y="383"/>
                    </a:cubicBezTo>
                    <a:cubicBezTo>
                      <a:pt x="1549" y="392"/>
                      <a:pt x="1544" y="452"/>
                      <a:pt x="1544" y="452"/>
                    </a:cubicBezTo>
                    <a:cubicBezTo>
                      <a:pt x="1561" y="593"/>
                      <a:pt x="1459" y="589"/>
                      <a:pt x="1459" y="589"/>
                    </a:cubicBezTo>
                    <a:cubicBezTo>
                      <a:pt x="1339" y="585"/>
                      <a:pt x="1227" y="649"/>
                      <a:pt x="1227" y="649"/>
                    </a:cubicBezTo>
                    <a:cubicBezTo>
                      <a:pt x="855" y="765"/>
                      <a:pt x="962" y="889"/>
                      <a:pt x="863" y="932"/>
                    </a:cubicBezTo>
                    <a:cubicBezTo>
                      <a:pt x="765" y="974"/>
                      <a:pt x="773" y="837"/>
                      <a:pt x="773" y="837"/>
                    </a:cubicBezTo>
                    <a:cubicBezTo>
                      <a:pt x="773" y="837"/>
                      <a:pt x="773" y="837"/>
                      <a:pt x="773" y="837"/>
                    </a:cubicBezTo>
                    <a:close/>
                    <a:moveTo>
                      <a:pt x="478" y="1287"/>
                    </a:moveTo>
                    <a:cubicBezTo>
                      <a:pt x="478" y="1287"/>
                      <a:pt x="563" y="1223"/>
                      <a:pt x="563" y="1082"/>
                    </a:cubicBezTo>
                    <a:cubicBezTo>
                      <a:pt x="563" y="1082"/>
                      <a:pt x="623" y="949"/>
                      <a:pt x="692" y="914"/>
                    </a:cubicBezTo>
                    <a:cubicBezTo>
                      <a:pt x="692" y="914"/>
                      <a:pt x="692" y="1022"/>
                      <a:pt x="790" y="1000"/>
                    </a:cubicBezTo>
                    <a:cubicBezTo>
                      <a:pt x="790" y="1000"/>
                      <a:pt x="799" y="1047"/>
                      <a:pt x="722" y="1094"/>
                    </a:cubicBezTo>
                    <a:cubicBezTo>
                      <a:pt x="645" y="1142"/>
                      <a:pt x="568" y="1210"/>
                      <a:pt x="546" y="1287"/>
                    </a:cubicBezTo>
                    <a:cubicBezTo>
                      <a:pt x="546" y="1287"/>
                      <a:pt x="491" y="1334"/>
                      <a:pt x="465" y="1450"/>
                    </a:cubicBezTo>
                    <a:cubicBezTo>
                      <a:pt x="465" y="1450"/>
                      <a:pt x="414" y="1527"/>
                      <a:pt x="276" y="1566"/>
                    </a:cubicBezTo>
                    <a:cubicBezTo>
                      <a:pt x="276" y="1566"/>
                      <a:pt x="328" y="1390"/>
                      <a:pt x="478" y="1287"/>
                    </a:cubicBezTo>
                    <a:cubicBezTo>
                      <a:pt x="478" y="1287"/>
                      <a:pt x="478" y="1287"/>
                      <a:pt x="478" y="1287"/>
                    </a:cubicBezTo>
                    <a:close/>
                    <a:moveTo>
                      <a:pt x="422" y="1583"/>
                    </a:moveTo>
                    <a:cubicBezTo>
                      <a:pt x="521" y="1557"/>
                      <a:pt x="482" y="1608"/>
                      <a:pt x="482" y="1608"/>
                    </a:cubicBezTo>
                    <a:cubicBezTo>
                      <a:pt x="444" y="1621"/>
                      <a:pt x="396" y="1707"/>
                      <a:pt x="396" y="1707"/>
                    </a:cubicBezTo>
                    <a:cubicBezTo>
                      <a:pt x="264" y="1784"/>
                      <a:pt x="332" y="1925"/>
                      <a:pt x="332" y="1925"/>
                    </a:cubicBezTo>
                    <a:cubicBezTo>
                      <a:pt x="328" y="2118"/>
                      <a:pt x="208" y="2028"/>
                      <a:pt x="208" y="2028"/>
                    </a:cubicBezTo>
                    <a:cubicBezTo>
                      <a:pt x="139" y="1703"/>
                      <a:pt x="422" y="1583"/>
                      <a:pt x="422" y="1583"/>
                    </a:cubicBezTo>
                    <a:cubicBezTo>
                      <a:pt x="422" y="1583"/>
                      <a:pt x="422" y="1583"/>
                      <a:pt x="422" y="1583"/>
                    </a:cubicBezTo>
                    <a:close/>
                    <a:moveTo>
                      <a:pt x="294" y="2272"/>
                    </a:moveTo>
                    <a:cubicBezTo>
                      <a:pt x="294" y="2272"/>
                      <a:pt x="285" y="2204"/>
                      <a:pt x="242" y="2174"/>
                    </a:cubicBezTo>
                    <a:cubicBezTo>
                      <a:pt x="242" y="2174"/>
                      <a:pt x="208" y="2105"/>
                      <a:pt x="319" y="2105"/>
                    </a:cubicBezTo>
                    <a:cubicBezTo>
                      <a:pt x="319" y="2105"/>
                      <a:pt x="444" y="2067"/>
                      <a:pt x="439" y="1985"/>
                    </a:cubicBezTo>
                    <a:cubicBezTo>
                      <a:pt x="439" y="1985"/>
                      <a:pt x="396" y="1917"/>
                      <a:pt x="405" y="1861"/>
                    </a:cubicBezTo>
                    <a:cubicBezTo>
                      <a:pt x="405" y="1861"/>
                      <a:pt x="396" y="1754"/>
                      <a:pt x="486" y="1741"/>
                    </a:cubicBezTo>
                    <a:cubicBezTo>
                      <a:pt x="576" y="1728"/>
                      <a:pt x="611" y="1827"/>
                      <a:pt x="606" y="1904"/>
                    </a:cubicBezTo>
                    <a:cubicBezTo>
                      <a:pt x="602" y="1981"/>
                      <a:pt x="718" y="2050"/>
                      <a:pt x="790" y="2050"/>
                    </a:cubicBezTo>
                    <a:cubicBezTo>
                      <a:pt x="863" y="2050"/>
                      <a:pt x="773" y="2127"/>
                      <a:pt x="683" y="2170"/>
                    </a:cubicBezTo>
                    <a:cubicBezTo>
                      <a:pt x="593" y="2212"/>
                      <a:pt x="572" y="2277"/>
                      <a:pt x="358" y="2221"/>
                    </a:cubicBezTo>
                    <a:cubicBezTo>
                      <a:pt x="358" y="2221"/>
                      <a:pt x="332" y="2367"/>
                      <a:pt x="675" y="2264"/>
                    </a:cubicBezTo>
                    <a:cubicBezTo>
                      <a:pt x="675" y="2264"/>
                      <a:pt x="760" y="2234"/>
                      <a:pt x="795" y="2187"/>
                    </a:cubicBezTo>
                    <a:cubicBezTo>
                      <a:pt x="795" y="2187"/>
                      <a:pt x="782" y="2337"/>
                      <a:pt x="833" y="2409"/>
                    </a:cubicBezTo>
                    <a:cubicBezTo>
                      <a:pt x="885" y="2482"/>
                      <a:pt x="739" y="2688"/>
                      <a:pt x="396" y="2516"/>
                    </a:cubicBezTo>
                    <a:cubicBezTo>
                      <a:pt x="396" y="2516"/>
                      <a:pt x="268" y="2448"/>
                      <a:pt x="294" y="2272"/>
                    </a:cubicBezTo>
                    <a:cubicBezTo>
                      <a:pt x="294" y="2272"/>
                      <a:pt x="294" y="2272"/>
                      <a:pt x="294" y="2272"/>
                    </a:cubicBezTo>
                    <a:close/>
                    <a:moveTo>
                      <a:pt x="940" y="2705"/>
                    </a:moveTo>
                    <a:cubicBezTo>
                      <a:pt x="936" y="2855"/>
                      <a:pt x="611" y="2748"/>
                      <a:pt x="503" y="2632"/>
                    </a:cubicBezTo>
                    <a:cubicBezTo>
                      <a:pt x="503" y="2632"/>
                      <a:pt x="645" y="2705"/>
                      <a:pt x="816" y="2624"/>
                    </a:cubicBezTo>
                    <a:cubicBezTo>
                      <a:pt x="816" y="2624"/>
                      <a:pt x="945" y="2555"/>
                      <a:pt x="940" y="2705"/>
                    </a:cubicBezTo>
                    <a:cubicBezTo>
                      <a:pt x="940" y="2705"/>
                      <a:pt x="940" y="2705"/>
                      <a:pt x="940" y="2705"/>
                    </a:cubicBezTo>
                    <a:close/>
                    <a:moveTo>
                      <a:pt x="1257" y="2722"/>
                    </a:moveTo>
                    <a:cubicBezTo>
                      <a:pt x="1240" y="2786"/>
                      <a:pt x="1210" y="2808"/>
                      <a:pt x="1120" y="2808"/>
                    </a:cubicBezTo>
                    <a:cubicBezTo>
                      <a:pt x="1030" y="2808"/>
                      <a:pt x="975" y="2799"/>
                      <a:pt x="1013" y="2679"/>
                    </a:cubicBezTo>
                    <a:cubicBezTo>
                      <a:pt x="1013" y="2679"/>
                      <a:pt x="1099" y="2701"/>
                      <a:pt x="1176" y="2671"/>
                    </a:cubicBezTo>
                    <a:cubicBezTo>
                      <a:pt x="1176" y="2671"/>
                      <a:pt x="1275" y="2658"/>
                      <a:pt x="1257" y="2722"/>
                    </a:cubicBezTo>
                    <a:cubicBezTo>
                      <a:pt x="1257" y="2722"/>
                      <a:pt x="1257" y="2722"/>
                      <a:pt x="1257" y="2722"/>
                    </a:cubicBezTo>
                    <a:close/>
                    <a:moveTo>
                      <a:pt x="932" y="2572"/>
                    </a:moveTo>
                    <a:cubicBezTo>
                      <a:pt x="876" y="2508"/>
                      <a:pt x="915" y="2371"/>
                      <a:pt x="915" y="2371"/>
                    </a:cubicBezTo>
                    <a:cubicBezTo>
                      <a:pt x="790" y="2178"/>
                      <a:pt x="928" y="2084"/>
                      <a:pt x="928" y="2084"/>
                    </a:cubicBezTo>
                    <a:cubicBezTo>
                      <a:pt x="1172" y="2041"/>
                      <a:pt x="1167" y="2152"/>
                      <a:pt x="1356" y="2191"/>
                    </a:cubicBezTo>
                    <a:cubicBezTo>
                      <a:pt x="1544" y="2229"/>
                      <a:pt x="1467" y="2268"/>
                      <a:pt x="1467" y="2268"/>
                    </a:cubicBezTo>
                    <a:cubicBezTo>
                      <a:pt x="1334" y="2337"/>
                      <a:pt x="1146" y="2319"/>
                      <a:pt x="1082" y="2302"/>
                    </a:cubicBezTo>
                    <a:cubicBezTo>
                      <a:pt x="1018" y="2285"/>
                      <a:pt x="945" y="2289"/>
                      <a:pt x="1022" y="2337"/>
                    </a:cubicBezTo>
                    <a:cubicBezTo>
                      <a:pt x="1099" y="2384"/>
                      <a:pt x="1283" y="2375"/>
                      <a:pt x="1283" y="2375"/>
                    </a:cubicBezTo>
                    <a:cubicBezTo>
                      <a:pt x="1373" y="2341"/>
                      <a:pt x="1364" y="2418"/>
                      <a:pt x="1364" y="2418"/>
                    </a:cubicBezTo>
                    <a:cubicBezTo>
                      <a:pt x="1309" y="2435"/>
                      <a:pt x="1309" y="2521"/>
                      <a:pt x="1309" y="2521"/>
                    </a:cubicBezTo>
                    <a:cubicBezTo>
                      <a:pt x="1240" y="2671"/>
                      <a:pt x="932" y="2572"/>
                      <a:pt x="932" y="2572"/>
                    </a:cubicBezTo>
                    <a:cubicBezTo>
                      <a:pt x="932" y="2572"/>
                      <a:pt x="932" y="2572"/>
                      <a:pt x="932" y="2572"/>
                    </a:cubicBezTo>
                    <a:close/>
                    <a:moveTo>
                      <a:pt x="3797" y="2670"/>
                    </a:moveTo>
                    <a:cubicBezTo>
                      <a:pt x="3727" y="2792"/>
                      <a:pt x="3621" y="2882"/>
                      <a:pt x="3521" y="2885"/>
                    </a:cubicBezTo>
                    <a:cubicBezTo>
                      <a:pt x="3422" y="2888"/>
                      <a:pt x="3556" y="2824"/>
                      <a:pt x="3454" y="2760"/>
                    </a:cubicBezTo>
                    <a:cubicBezTo>
                      <a:pt x="3454" y="2760"/>
                      <a:pt x="3409" y="2718"/>
                      <a:pt x="3409" y="2776"/>
                    </a:cubicBezTo>
                    <a:cubicBezTo>
                      <a:pt x="3409" y="2776"/>
                      <a:pt x="3463" y="2833"/>
                      <a:pt x="3402" y="2875"/>
                    </a:cubicBezTo>
                    <a:cubicBezTo>
                      <a:pt x="3341" y="2917"/>
                      <a:pt x="3303" y="2981"/>
                      <a:pt x="2978" y="2984"/>
                    </a:cubicBezTo>
                    <a:cubicBezTo>
                      <a:pt x="2978" y="2984"/>
                      <a:pt x="2840" y="2981"/>
                      <a:pt x="2622" y="2743"/>
                    </a:cubicBezTo>
                    <a:cubicBezTo>
                      <a:pt x="2622" y="2743"/>
                      <a:pt x="2564" y="2641"/>
                      <a:pt x="2528" y="2618"/>
                    </a:cubicBezTo>
                    <a:cubicBezTo>
                      <a:pt x="2528" y="2618"/>
                      <a:pt x="2496" y="2625"/>
                      <a:pt x="2516" y="2666"/>
                    </a:cubicBezTo>
                    <a:cubicBezTo>
                      <a:pt x="2516" y="2666"/>
                      <a:pt x="2545" y="2743"/>
                      <a:pt x="2496" y="2753"/>
                    </a:cubicBezTo>
                    <a:cubicBezTo>
                      <a:pt x="2448" y="2763"/>
                      <a:pt x="2220" y="2776"/>
                      <a:pt x="2159" y="2923"/>
                    </a:cubicBezTo>
                    <a:cubicBezTo>
                      <a:pt x="2159" y="2923"/>
                      <a:pt x="2140" y="2978"/>
                      <a:pt x="2243" y="2914"/>
                    </a:cubicBezTo>
                    <a:cubicBezTo>
                      <a:pt x="2345" y="2850"/>
                      <a:pt x="2365" y="2811"/>
                      <a:pt x="2490" y="2814"/>
                    </a:cubicBezTo>
                    <a:cubicBezTo>
                      <a:pt x="2615" y="2817"/>
                      <a:pt x="2622" y="2872"/>
                      <a:pt x="2715" y="2939"/>
                    </a:cubicBezTo>
                    <a:cubicBezTo>
                      <a:pt x="2808" y="3007"/>
                      <a:pt x="2930" y="3062"/>
                      <a:pt x="2750" y="3107"/>
                    </a:cubicBezTo>
                    <a:cubicBezTo>
                      <a:pt x="2570" y="3151"/>
                      <a:pt x="2458" y="3087"/>
                      <a:pt x="2278" y="3180"/>
                    </a:cubicBezTo>
                    <a:cubicBezTo>
                      <a:pt x="2098" y="3274"/>
                      <a:pt x="2040" y="3238"/>
                      <a:pt x="2021" y="3213"/>
                    </a:cubicBezTo>
                    <a:cubicBezTo>
                      <a:pt x="2002" y="3187"/>
                      <a:pt x="2014" y="3135"/>
                      <a:pt x="2101" y="3129"/>
                    </a:cubicBezTo>
                    <a:cubicBezTo>
                      <a:pt x="2188" y="3123"/>
                      <a:pt x="2352" y="3097"/>
                      <a:pt x="2355" y="3039"/>
                    </a:cubicBezTo>
                    <a:cubicBezTo>
                      <a:pt x="2358" y="2981"/>
                      <a:pt x="2339" y="2936"/>
                      <a:pt x="2320" y="2956"/>
                    </a:cubicBezTo>
                    <a:cubicBezTo>
                      <a:pt x="2300" y="2975"/>
                      <a:pt x="2320" y="3052"/>
                      <a:pt x="2252" y="3049"/>
                    </a:cubicBezTo>
                    <a:cubicBezTo>
                      <a:pt x="2185" y="3045"/>
                      <a:pt x="2024" y="3039"/>
                      <a:pt x="1947" y="3087"/>
                    </a:cubicBezTo>
                    <a:cubicBezTo>
                      <a:pt x="1870" y="3135"/>
                      <a:pt x="1764" y="3155"/>
                      <a:pt x="1639" y="3071"/>
                    </a:cubicBezTo>
                    <a:cubicBezTo>
                      <a:pt x="1513" y="2988"/>
                      <a:pt x="1417" y="3209"/>
                      <a:pt x="1321" y="2801"/>
                    </a:cubicBezTo>
                    <a:cubicBezTo>
                      <a:pt x="1321" y="2801"/>
                      <a:pt x="1321" y="2654"/>
                      <a:pt x="1398" y="2596"/>
                    </a:cubicBezTo>
                    <a:cubicBezTo>
                      <a:pt x="1398" y="2596"/>
                      <a:pt x="1412" y="2526"/>
                      <a:pt x="1390" y="2495"/>
                    </a:cubicBezTo>
                    <a:cubicBezTo>
                      <a:pt x="1390" y="2495"/>
                      <a:pt x="1420" y="2349"/>
                      <a:pt x="1570" y="2294"/>
                    </a:cubicBezTo>
                    <a:cubicBezTo>
                      <a:pt x="1570" y="2294"/>
                      <a:pt x="1626" y="2140"/>
                      <a:pt x="1878" y="2204"/>
                    </a:cubicBezTo>
                    <a:cubicBezTo>
                      <a:pt x="1878" y="2204"/>
                      <a:pt x="1994" y="2208"/>
                      <a:pt x="2016" y="2071"/>
                    </a:cubicBezTo>
                    <a:cubicBezTo>
                      <a:pt x="2016" y="2071"/>
                      <a:pt x="2063" y="1985"/>
                      <a:pt x="2230" y="1981"/>
                    </a:cubicBezTo>
                    <a:cubicBezTo>
                      <a:pt x="2230" y="1981"/>
                      <a:pt x="2290" y="1972"/>
                      <a:pt x="2341" y="1917"/>
                    </a:cubicBezTo>
                    <a:cubicBezTo>
                      <a:pt x="2341" y="1917"/>
                      <a:pt x="2427" y="1908"/>
                      <a:pt x="2478" y="1938"/>
                    </a:cubicBezTo>
                    <a:cubicBezTo>
                      <a:pt x="2530" y="1968"/>
                      <a:pt x="2542" y="1878"/>
                      <a:pt x="2568" y="1853"/>
                    </a:cubicBezTo>
                    <a:cubicBezTo>
                      <a:pt x="2568" y="1853"/>
                      <a:pt x="2612" y="1751"/>
                      <a:pt x="2731" y="1834"/>
                    </a:cubicBezTo>
                    <a:cubicBezTo>
                      <a:pt x="2850" y="1918"/>
                      <a:pt x="2859" y="2072"/>
                      <a:pt x="2927" y="2123"/>
                    </a:cubicBezTo>
                    <a:cubicBezTo>
                      <a:pt x="2994" y="2175"/>
                      <a:pt x="2975" y="2101"/>
                      <a:pt x="2949" y="2062"/>
                    </a:cubicBezTo>
                    <a:cubicBezTo>
                      <a:pt x="2924" y="2024"/>
                      <a:pt x="2856" y="1866"/>
                      <a:pt x="2843" y="1834"/>
                    </a:cubicBezTo>
                    <a:cubicBezTo>
                      <a:pt x="2830" y="1802"/>
                      <a:pt x="2830" y="1667"/>
                      <a:pt x="2953" y="1667"/>
                    </a:cubicBezTo>
                    <a:cubicBezTo>
                      <a:pt x="2953" y="1667"/>
                      <a:pt x="3017" y="1626"/>
                      <a:pt x="3142" y="1709"/>
                    </a:cubicBezTo>
                    <a:cubicBezTo>
                      <a:pt x="3267" y="1793"/>
                      <a:pt x="3396" y="1828"/>
                      <a:pt x="3454" y="1818"/>
                    </a:cubicBezTo>
                    <a:cubicBezTo>
                      <a:pt x="3454" y="1818"/>
                      <a:pt x="3511" y="1793"/>
                      <a:pt x="3422" y="1780"/>
                    </a:cubicBezTo>
                    <a:cubicBezTo>
                      <a:pt x="3332" y="1767"/>
                      <a:pt x="3216" y="1667"/>
                      <a:pt x="3187" y="1648"/>
                    </a:cubicBezTo>
                    <a:cubicBezTo>
                      <a:pt x="3158" y="1629"/>
                      <a:pt x="3177" y="1552"/>
                      <a:pt x="3226" y="1532"/>
                    </a:cubicBezTo>
                    <a:cubicBezTo>
                      <a:pt x="3274" y="1513"/>
                      <a:pt x="3357" y="1288"/>
                      <a:pt x="3467" y="1272"/>
                    </a:cubicBezTo>
                    <a:cubicBezTo>
                      <a:pt x="3467" y="1272"/>
                      <a:pt x="3518" y="1266"/>
                      <a:pt x="3547" y="1246"/>
                    </a:cubicBezTo>
                    <a:cubicBezTo>
                      <a:pt x="3547" y="1246"/>
                      <a:pt x="3560" y="1211"/>
                      <a:pt x="3515" y="1218"/>
                    </a:cubicBezTo>
                    <a:cubicBezTo>
                      <a:pt x="3515" y="1218"/>
                      <a:pt x="3483" y="1131"/>
                      <a:pt x="3486" y="1050"/>
                    </a:cubicBezTo>
                    <a:cubicBezTo>
                      <a:pt x="3489" y="970"/>
                      <a:pt x="3389" y="768"/>
                      <a:pt x="3312" y="768"/>
                    </a:cubicBezTo>
                    <a:cubicBezTo>
                      <a:pt x="3312" y="768"/>
                      <a:pt x="3287" y="784"/>
                      <a:pt x="3319" y="826"/>
                    </a:cubicBezTo>
                    <a:cubicBezTo>
                      <a:pt x="3351" y="867"/>
                      <a:pt x="3447" y="1012"/>
                      <a:pt x="3409" y="1195"/>
                    </a:cubicBezTo>
                    <a:cubicBezTo>
                      <a:pt x="3409" y="1195"/>
                      <a:pt x="3402" y="1237"/>
                      <a:pt x="3348" y="1253"/>
                    </a:cubicBezTo>
                    <a:cubicBezTo>
                      <a:pt x="3348" y="1253"/>
                      <a:pt x="3303" y="1423"/>
                      <a:pt x="3168" y="1449"/>
                    </a:cubicBezTo>
                    <a:cubicBezTo>
                      <a:pt x="3033" y="1475"/>
                      <a:pt x="3123" y="1581"/>
                      <a:pt x="3033" y="1597"/>
                    </a:cubicBezTo>
                    <a:cubicBezTo>
                      <a:pt x="2943" y="1613"/>
                      <a:pt x="2901" y="1545"/>
                      <a:pt x="2811" y="1658"/>
                    </a:cubicBezTo>
                    <a:cubicBezTo>
                      <a:pt x="2811" y="1658"/>
                      <a:pt x="2750" y="1799"/>
                      <a:pt x="2689" y="1712"/>
                    </a:cubicBezTo>
                    <a:cubicBezTo>
                      <a:pt x="2628" y="1626"/>
                      <a:pt x="2740" y="1462"/>
                      <a:pt x="2776" y="1401"/>
                    </a:cubicBezTo>
                    <a:cubicBezTo>
                      <a:pt x="2811" y="1340"/>
                      <a:pt x="2859" y="1195"/>
                      <a:pt x="3023" y="1166"/>
                    </a:cubicBezTo>
                    <a:cubicBezTo>
                      <a:pt x="3023" y="1166"/>
                      <a:pt x="3068" y="1185"/>
                      <a:pt x="3097" y="1086"/>
                    </a:cubicBezTo>
                    <a:cubicBezTo>
                      <a:pt x="3126" y="986"/>
                      <a:pt x="3264" y="1018"/>
                      <a:pt x="3280" y="1057"/>
                    </a:cubicBezTo>
                    <a:cubicBezTo>
                      <a:pt x="3296" y="1095"/>
                      <a:pt x="3328" y="1166"/>
                      <a:pt x="3338" y="1086"/>
                    </a:cubicBezTo>
                    <a:cubicBezTo>
                      <a:pt x="3338" y="1086"/>
                      <a:pt x="3332" y="977"/>
                      <a:pt x="3248" y="957"/>
                    </a:cubicBezTo>
                    <a:cubicBezTo>
                      <a:pt x="3165" y="938"/>
                      <a:pt x="3136" y="810"/>
                      <a:pt x="3161" y="736"/>
                    </a:cubicBezTo>
                    <a:cubicBezTo>
                      <a:pt x="3187" y="662"/>
                      <a:pt x="3267" y="652"/>
                      <a:pt x="3428" y="700"/>
                    </a:cubicBezTo>
                    <a:cubicBezTo>
                      <a:pt x="3428" y="700"/>
                      <a:pt x="3508" y="774"/>
                      <a:pt x="3566" y="774"/>
                    </a:cubicBezTo>
                    <a:cubicBezTo>
                      <a:pt x="3624" y="774"/>
                      <a:pt x="3579" y="729"/>
                      <a:pt x="3550" y="716"/>
                    </a:cubicBezTo>
                    <a:cubicBezTo>
                      <a:pt x="3521" y="704"/>
                      <a:pt x="3456" y="630"/>
                      <a:pt x="3319" y="591"/>
                    </a:cubicBezTo>
                    <a:cubicBezTo>
                      <a:pt x="3251" y="572"/>
                      <a:pt x="3348" y="443"/>
                      <a:pt x="3450" y="517"/>
                    </a:cubicBezTo>
                    <a:cubicBezTo>
                      <a:pt x="3450" y="517"/>
                      <a:pt x="3598" y="594"/>
                      <a:pt x="3727" y="559"/>
                    </a:cubicBezTo>
                    <a:cubicBezTo>
                      <a:pt x="3727" y="559"/>
                      <a:pt x="3878" y="533"/>
                      <a:pt x="3919" y="649"/>
                    </a:cubicBezTo>
                    <a:cubicBezTo>
                      <a:pt x="3919" y="649"/>
                      <a:pt x="3910" y="662"/>
                      <a:pt x="3852" y="662"/>
                    </a:cubicBezTo>
                    <a:cubicBezTo>
                      <a:pt x="3794" y="662"/>
                      <a:pt x="3785" y="697"/>
                      <a:pt x="3752" y="694"/>
                    </a:cubicBezTo>
                    <a:cubicBezTo>
                      <a:pt x="3720" y="691"/>
                      <a:pt x="3743" y="659"/>
                      <a:pt x="3624" y="610"/>
                    </a:cubicBezTo>
                    <a:cubicBezTo>
                      <a:pt x="3505" y="562"/>
                      <a:pt x="3573" y="636"/>
                      <a:pt x="3605" y="662"/>
                    </a:cubicBezTo>
                    <a:cubicBezTo>
                      <a:pt x="3637" y="687"/>
                      <a:pt x="3746" y="726"/>
                      <a:pt x="3736" y="832"/>
                    </a:cubicBezTo>
                    <a:cubicBezTo>
                      <a:pt x="3727" y="938"/>
                      <a:pt x="3605" y="1022"/>
                      <a:pt x="3605" y="1224"/>
                    </a:cubicBezTo>
                    <a:cubicBezTo>
                      <a:pt x="3605" y="1426"/>
                      <a:pt x="3634" y="1590"/>
                      <a:pt x="3675" y="1590"/>
                    </a:cubicBezTo>
                    <a:cubicBezTo>
                      <a:pt x="3717" y="1590"/>
                      <a:pt x="3682" y="1558"/>
                      <a:pt x="3675" y="1468"/>
                    </a:cubicBezTo>
                    <a:cubicBezTo>
                      <a:pt x="3669" y="1378"/>
                      <a:pt x="3646" y="1144"/>
                      <a:pt x="3720" y="1118"/>
                    </a:cubicBezTo>
                    <a:cubicBezTo>
                      <a:pt x="3794" y="1092"/>
                      <a:pt x="3868" y="1089"/>
                      <a:pt x="3839" y="1044"/>
                    </a:cubicBezTo>
                    <a:cubicBezTo>
                      <a:pt x="3839" y="1044"/>
                      <a:pt x="3772" y="1031"/>
                      <a:pt x="3736" y="1044"/>
                    </a:cubicBezTo>
                    <a:cubicBezTo>
                      <a:pt x="3736" y="1044"/>
                      <a:pt x="3707" y="1034"/>
                      <a:pt x="3781" y="957"/>
                    </a:cubicBezTo>
                    <a:cubicBezTo>
                      <a:pt x="3855" y="880"/>
                      <a:pt x="3785" y="790"/>
                      <a:pt x="3871" y="745"/>
                    </a:cubicBezTo>
                    <a:cubicBezTo>
                      <a:pt x="3958" y="700"/>
                      <a:pt x="4051" y="755"/>
                      <a:pt x="4048" y="793"/>
                    </a:cubicBezTo>
                    <a:cubicBezTo>
                      <a:pt x="4045" y="832"/>
                      <a:pt x="3964" y="810"/>
                      <a:pt x="3945" y="896"/>
                    </a:cubicBezTo>
                    <a:cubicBezTo>
                      <a:pt x="3926" y="983"/>
                      <a:pt x="3862" y="1118"/>
                      <a:pt x="3981" y="1304"/>
                    </a:cubicBezTo>
                    <a:cubicBezTo>
                      <a:pt x="3981" y="1304"/>
                      <a:pt x="4003" y="1516"/>
                      <a:pt x="3987" y="1555"/>
                    </a:cubicBezTo>
                    <a:cubicBezTo>
                      <a:pt x="3987" y="1555"/>
                      <a:pt x="4022" y="1600"/>
                      <a:pt x="4054" y="1433"/>
                    </a:cubicBezTo>
                    <a:cubicBezTo>
                      <a:pt x="4087" y="1266"/>
                      <a:pt x="3997" y="1198"/>
                      <a:pt x="3977" y="1115"/>
                    </a:cubicBezTo>
                    <a:cubicBezTo>
                      <a:pt x="3958" y="1031"/>
                      <a:pt x="3997" y="890"/>
                      <a:pt x="4048" y="890"/>
                    </a:cubicBezTo>
                    <a:cubicBezTo>
                      <a:pt x="4099" y="890"/>
                      <a:pt x="4141" y="848"/>
                      <a:pt x="4254" y="1041"/>
                    </a:cubicBezTo>
                    <a:cubicBezTo>
                      <a:pt x="4366" y="1234"/>
                      <a:pt x="4385" y="1243"/>
                      <a:pt x="4382" y="1401"/>
                    </a:cubicBezTo>
                    <a:cubicBezTo>
                      <a:pt x="4379" y="1558"/>
                      <a:pt x="4392" y="1613"/>
                      <a:pt x="4437" y="1651"/>
                    </a:cubicBezTo>
                    <a:cubicBezTo>
                      <a:pt x="4459" y="1670"/>
                      <a:pt x="4414" y="1770"/>
                      <a:pt x="4366" y="1725"/>
                    </a:cubicBezTo>
                    <a:cubicBezTo>
                      <a:pt x="4366" y="1725"/>
                      <a:pt x="4225" y="1642"/>
                      <a:pt x="4157" y="1696"/>
                    </a:cubicBezTo>
                    <a:cubicBezTo>
                      <a:pt x="4157" y="1696"/>
                      <a:pt x="4122" y="1670"/>
                      <a:pt x="4167" y="1616"/>
                    </a:cubicBezTo>
                    <a:cubicBezTo>
                      <a:pt x="4167" y="1616"/>
                      <a:pt x="4209" y="1195"/>
                      <a:pt x="4109" y="1205"/>
                    </a:cubicBezTo>
                    <a:cubicBezTo>
                      <a:pt x="4009" y="1214"/>
                      <a:pt x="4164" y="1218"/>
                      <a:pt x="4112" y="1520"/>
                    </a:cubicBezTo>
                    <a:cubicBezTo>
                      <a:pt x="4061" y="1821"/>
                      <a:pt x="3894" y="1911"/>
                      <a:pt x="3823" y="1908"/>
                    </a:cubicBezTo>
                    <a:cubicBezTo>
                      <a:pt x="3752" y="1905"/>
                      <a:pt x="3740" y="1921"/>
                      <a:pt x="3801" y="1773"/>
                    </a:cubicBezTo>
                    <a:cubicBezTo>
                      <a:pt x="3862" y="1626"/>
                      <a:pt x="3925" y="1328"/>
                      <a:pt x="3849" y="1340"/>
                    </a:cubicBezTo>
                    <a:cubicBezTo>
                      <a:pt x="3807" y="1346"/>
                      <a:pt x="3817" y="1369"/>
                      <a:pt x="3817" y="1436"/>
                    </a:cubicBezTo>
                    <a:cubicBezTo>
                      <a:pt x="3817" y="1503"/>
                      <a:pt x="3801" y="1744"/>
                      <a:pt x="3688" y="1838"/>
                    </a:cubicBezTo>
                    <a:cubicBezTo>
                      <a:pt x="3576" y="1931"/>
                      <a:pt x="3611" y="1799"/>
                      <a:pt x="3569" y="1751"/>
                    </a:cubicBezTo>
                    <a:cubicBezTo>
                      <a:pt x="3528" y="1703"/>
                      <a:pt x="3473" y="1545"/>
                      <a:pt x="3280" y="1561"/>
                    </a:cubicBezTo>
                    <a:cubicBezTo>
                      <a:pt x="3280" y="1561"/>
                      <a:pt x="3261" y="1613"/>
                      <a:pt x="3322" y="1616"/>
                    </a:cubicBezTo>
                    <a:cubicBezTo>
                      <a:pt x="3383" y="1619"/>
                      <a:pt x="3528" y="1709"/>
                      <a:pt x="3524" y="1815"/>
                    </a:cubicBezTo>
                    <a:cubicBezTo>
                      <a:pt x="3521" y="1921"/>
                      <a:pt x="3515" y="1915"/>
                      <a:pt x="3434" y="1966"/>
                    </a:cubicBezTo>
                    <a:cubicBezTo>
                      <a:pt x="3354" y="2017"/>
                      <a:pt x="3267" y="2101"/>
                      <a:pt x="3235" y="2220"/>
                    </a:cubicBezTo>
                    <a:cubicBezTo>
                      <a:pt x="3203" y="2339"/>
                      <a:pt x="2997" y="2406"/>
                      <a:pt x="2808" y="2384"/>
                    </a:cubicBezTo>
                    <a:cubicBezTo>
                      <a:pt x="2618" y="2361"/>
                      <a:pt x="2708" y="2249"/>
                      <a:pt x="2702" y="2172"/>
                    </a:cubicBezTo>
                    <a:cubicBezTo>
                      <a:pt x="2696" y="2095"/>
                      <a:pt x="2686" y="1995"/>
                      <a:pt x="2628" y="2043"/>
                    </a:cubicBezTo>
                    <a:cubicBezTo>
                      <a:pt x="2628" y="2043"/>
                      <a:pt x="2631" y="2062"/>
                      <a:pt x="2644" y="2127"/>
                    </a:cubicBezTo>
                    <a:cubicBezTo>
                      <a:pt x="2657" y="2191"/>
                      <a:pt x="2599" y="2159"/>
                      <a:pt x="2596" y="2229"/>
                    </a:cubicBezTo>
                    <a:cubicBezTo>
                      <a:pt x="2593" y="2300"/>
                      <a:pt x="2570" y="2380"/>
                      <a:pt x="2455" y="2303"/>
                    </a:cubicBezTo>
                    <a:cubicBezTo>
                      <a:pt x="2339" y="2226"/>
                      <a:pt x="2416" y="2246"/>
                      <a:pt x="2426" y="2107"/>
                    </a:cubicBezTo>
                    <a:cubicBezTo>
                      <a:pt x="2435" y="1969"/>
                      <a:pt x="2310" y="1924"/>
                      <a:pt x="2336" y="1989"/>
                    </a:cubicBezTo>
                    <a:cubicBezTo>
                      <a:pt x="2361" y="2053"/>
                      <a:pt x="2381" y="2059"/>
                      <a:pt x="2349" y="2159"/>
                    </a:cubicBezTo>
                    <a:cubicBezTo>
                      <a:pt x="2316" y="2258"/>
                      <a:pt x="2381" y="2291"/>
                      <a:pt x="2313" y="2361"/>
                    </a:cubicBezTo>
                    <a:cubicBezTo>
                      <a:pt x="2246" y="2432"/>
                      <a:pt x="2111" y="2503"/>
                      <a:pt x="2005" y="2535"/>
                    </a:cubicBezTo>
                    <a:cubicBezTo>
                      <a:pt x="1899" y="2567"/>
                      <a:pt x="1915" y="2666"/>
                      <a:pt x="1812" y="2676"/>
                    </a:cubicBezTo>
                    <a:cubicBezTo>
                      <a:pt x="1709" y="2686"/>
                      <a:pt x="1761" y="2557"/>
                      <a:pt x="1671" y="2551"/>
                    </a:cubicBezTo>
                    <a:cubicBezTo>
                      <a:pt x="1671" y="2551"/>
                      <a:pt x="1616" y="2544"/>
                      <a:pt x="1648" y="2599"/>
                    </a:cubicBezTo>
                    <a:cubicBezTo>
                      <a:pt x="1680" y="2654"/>
                      <a:pt x="1770" y="2689"/>
                      <a:pt x="1716" y="2753"/>
                    </a:cubicBezTo>
                    <a:cubicBezTo>
                      <a:pt x="1716" y="2753"/>
                      <a:pt x="1648" y="2821"/>
                      <a:pt x="1513" y="2808"/>
                    </a:cubicBezTo>
                    <a:cubicBezTo>
                      <a:pt x="1513" y="2808"/>
                      <a:pt x="1472" y="2866"/>
                      <a:pt x="1603" y="2846"/>
                    </a:cubicBezTo>
                    <a:cubicBezTo>
                      <a:pt x="1735" y="2827"/>
                      <a:pt x="1806" y="2776"/>
                      <a:pt x="1921" y="2654"/>
                    </a:cubicBezTo>
                    <a:cubicBezTo>
                      <a:pt x="1921" y="2654"/>
                      <a:pt x="2024" y="2589"/>
                      <a:pt x="2169" y="2551"/>
                    </a:cubicBezTo>
                    <a:cubicBezTo>
                      <a:pt x="2313" y="2512"/>
                      <a:pt x="2336" y="2435"/>
                      <a:pt x="2448" y="2422"/>
                    </a:cubicBezTo>
                    <a:cubicBezTo>
                      <a:pt x="2561" y="2409"/>
                      <a:pt x="2634" y="2397"/>
                      <a:pt x="2766" y="2454"/>
                    </a:cubicBezTo>
                    <a:cubicBezTo>
                      <a:pt x="2766" y="2454"/>
                      <a:pt x="2869" y="2474"/>
                      <a:pt x="2975" y="2467"/>
                    </a:cubicBezTo>
                    <a:cubicBezTo>
                      <a:pt x="2975" y="2467"/>
                      <a:pt x="3014" y="2483"/>
                      <a:pt x="3014" y="2560"/>
                    </a:cubicBezTo>
                    <a:cubicBezTo>
                      <a:pt x="3014" y="2637"/>
                      <a:pt x="3152" y="2686"/>
                      <a:pt x="3190" y="2715"/>
                    </a:cubicBezTo>
                    <a:cubicBezTo>
                      <a:pt x="3229" y="2743"/>
                      <a:pt x="3187" y="2904"/>
                      <a:pt x="3216" y="2917"/>
                    </a:cubicBezTo>
                    <a:cubicBezTo>
                      <a:pt x="3245" y="2930"/>
                      <a:pt x="3271" y="2933"/>
                      <a:pt x="3271" y="2830"/>
                    </a:cubicBezTo>
                    <a:cubicBezTo>
                      <a:pt x="3271" y="2727"/>
                      <a:pt x="3306" y="2699"/>
                      <a:pt x="3402" y="2682"/>
                    </a:cubicBezTo>
                    <a:cubicBezTo>
                      <a:pt x="3499" y="2666"/>
                      <a:pt x="3666" y="2612"/>
                      <a:pt x="3762" y="2637"/>
                    </a:cubicBezTo>
                    <a:cubicBezTo>
                      <a:pt x="3762" y="2637"/>
                      <a:pt x="3823" y="2596"/>
                      <a:pt x="3714" y="2573"/>
                    </a:cubicBezTo>
                    <a:cubicBezTo>
                      <a:pt x="3605" y="2551"/>
                      <a:pt x="3495" y="2621"/>
                      <a:pt x="3402" y="2631"/>
                    </a:cubicBezTo>
                    <a:cubicBezTo>
                      <a:pt x="3309" y="2641"/>
                      <a:pt x="3129" y="2715"/>
                      <a:pt x="3100" y="2506"/>
                    </a:cubicBezTo>
                    <a:cubicBezTo>
                      <a:pt x="3071" y="2297"/>
                      <a:pt x="3389" y="2403"/>
                      <a:pt x="3492" y="2335"/>
                    </a:cubicBezTo>
                    <a:cubicBezTo>
                      <a:pt x="3492" y="2335"/>
                      <a:pt x="3534" y="2297"/>
                      <a:pt x="3463" y="2294"/>
                    </a:cubicBezTo>
                    <a:cubicBezTo>
                      <a:pt x="3393" y="2291"/>
                      <a:pt x="3299" y="2294"/>
                      <a:pt x="3277" y="2319"/>
                    </a:cubicBezTo>
                    <a:cubicBezTo>
                      <a:pt x="3277" y="2319"/>
                      <a:pt x="3277" y="2303"/>
                      <a:pt x="3328" y="2220"/>
                    </a:cubicBezTo>
                    <a:cubicBezTo>
                      <a:pt x="3380" y="2136"/>
                      <a:pt x="3319" y="2107"/>
                      <a:pt x="3412" y="2056"/>
                    </a:cubicBezTo>
                    <a:cubicBezTo>
                      <a:pt x="3505" y="2005"/>
                      <a:pt x="3595" y="1950"/>
                      <a:pt x="3653" y="1944"/>
                    </a:cubicBezTo>
                    <a:cubicBezTo>
                      <a:pt x="3711" y="1937"/>
                      <a:pt x="3846" y="1989"/>
                      <a:pt x="3849" y="2095"/>
                    </a:cubicBezTo>
                    <a:cubicBezTo>
                      <a:pt x="3852" y="2201"/>
                      <a:pt x="3868" y="2548"/>
                      <a:pt x="3797" y="2670"/>
                    </a:cubicBezTo>
                    <a:cubicBezTo>
                      <a:pt x="3797" y="2670"/>
                      <a:pt x="3797" y="2670"/>
                      <a:pt x="3797" y="2670"/>
                    </a:cubicBezTo>
                    <a:close/>
                    <a:moveTo>
                      <a:pt x="4157" y="2504"/>
                    </a:moveTo>
                    <a:cubicBezTo>
                      <a:pt x="4080" y="2461"/>
                      <a:pt x="4080" y="2341"/>
                      <a:pt x="4080" y="2242"/>
                    </a:cubicBezTo>
                    <a:cubicBezTo>
                      <a:pt x="4080" y="2144"/>
                      <a:pt x="4020" y="2187"/>
                      <a:pt x="4016" y="2259"/>
                    </a:cubicBezTo>
                    <a:cubicBezTo>
                      <a:pt x="4012" y="2332"/>
                      <a:pt x="3999" y="2461"/>
                      <a:pt x="4033" y="2486"/>
                    </a:cubicBezTo>
                    <a:cubicBezTo>
                      <a:pt x="4067" y="2512"/>
                      <a:pt x="4059" y="2521"/>
                      <a:pt x="4016" y="2572"/>
                    </a:cubicBezTo>
                    <a:cubicBezTo>
                      <a:pt x="3973" y="2624"/>
                      <a:pt x="3939" y="2675"/>
                      <a:pt x="3883" y="2658"/>
                    </a:cubicBezTo>
                    <a:cubicBezTo>
                      <a:pt x="3883" y="2658"/>
                      <a:pt x="3939" y="2619"/>
                      <a:pt x="3913" y="2182"/>
                    </a:cubicBezTo>
                    <a:cubicBezTo>
                      <a:pt x="3913" y="2182"/>
                      <a:pt x="3934" y="2050"/>
                      <a:pt x="4050" y="2050"/>
                    </a:cubicBezTo>
                    <a:cubicBezTo>
                      <a:pt x="4166" y="2050"/>
                      <a:pt x="4196" y="2067"/>
                      <a:pt x="4187" y="2208"/>
                    </a:cubicBezTo>
                    <a:cubicBezTo>
                      <a:pt x="4179" y="2349"/>
                      <a:pt x="4200" y="2418"/>
                      <a:pt x="4226" y="2461"/>
                    </a:cubicBezTo>
                    <a:cubicBezTo>
                      <a:pt x="4251" y="2504"/>
                      <a:pt x="4234" y="2546"/>
                      <a:pt x="4157" y="2504"/>
                    </a:cubicBezTo>
                    <a:cubicBezTo>
                      <a:pt x="4157" y="2504"/>
                      <a:pt x="4157" y="2504"/>
                      <a:pt x="4157" y="2504"/>
                    </a:cubicBezTo>
                    <a:close/>
                    <a:moveTo>
                      <a:pt x="4341" y="2482"/>
                    </a:moveTo>
                    <a:cubicBezTo>
                      <a:pt x="4341" y="2482"/>
                      <a:pt x="4320" y="2576"/>
                      <a:pt x="4269" y="2397"/>
                    </a:cubicBezTo>
                    <a:cubicBezTo>
                      <a:pt x="4269" y="2397"/>
                      <a:pt x="4217" y="2050"/>
                      <a:pt x="4290" y="2024"/>
                    </a:cubicBezTo>
                    <a:cubicBezTo>
                      <a:pt x="4290" y="2024"/>
                      <a:pt x="4354" y="1964"/>
                      <a:pt x="4367" y="1925"/>
                    </a:cubicBezTo>
                    <a:cubicBezTo>
                      <a:pt x="4380" y="1887"/>
                      <a:pt x="4359" y="1891"/>
                      <a:pt x="4307" y="1934"/>
                    </a:cubicBezTo>
                    <a:cubicBezTo>
                      <a:pt x="4256" y="1977"/>
                      <a:pt x="4251" y="2050"/>
                      <a:pt x="4149" y="1964"/>
                    </a:cubicBezTo>
                    <a:cubicBezTo>
                      <a:pt x="4149" y="1964"/>
                      <a:pt x="4050" y="1925"/>
                      <a:pt x="3990" y="1960"/>
                    </a:cubicBezTo>
                    <a:cubicBezTo>
                      <a:pt x="3990" y="1960"/>
                      <a:pt x="3956" y="2015"/>
                      <a:pt x="3917" y="2015"/>
                    </a:cubicBezTo>
                    <a:cubicBezTo>
                      <a:pt x="3917" y="2015"/>
                      <a:pt x="3866" y="1955"/>
                      <a:pt x="3960" y="1913"/>
                    </a:cubicBezTo>
                    <a:cubicBezTo>
                      <a:pt x="4054" y="1870"/>
                      <a:pt x="4072" y="1861"/>
                      <a:pt x="4102" y="1788"/>
                    </a:cubicBezTo>
                    <a:cubicBezTo>
                      <a:pt x="4132" y="1715"/>
                      <a:pt x="4376" y="1780"/>
                      <a:pt x="4410" y="1887"/>
                    </a:cubicBezTo>
                    <a:cubicBezTo>
                      <a:pt x="4444" y="1994"/>
                      <a:pt x="4508" y="2114"/>
                      <a:pt x="4453" y="2234"/>
                    </a:cubicBezTo>
                    <a:cubicBezTo>
                      <a:pt x="4397" y="2354"/>
                      <a:pt x="4337" y="2337"/>
                      <a:pt x="4341" y="2482"/>
                    </a:cubicBezTo>
                    <a:cubicBezTo>
                      <a:pt x="4341" y="2482"/>
                      <a:pt x="4341" y="2482"/>
                      <a:pt x="4341" y="2482"/>
                    </a:cubicBezTo>
                    <a:close/>
                    <a:moveTo>
                      <a:pt x="4508" y="2538"/>
                    </a:moveTo>
                    <a:cubicBezTo>
                      <a:pt x="4508" y="2538"/>
                      <a:pt x="4367" y="2585"/>
                      <a:pt x="4453" y="2405"/>
                    </a:cubicBezTo>
                    <a:cubicBezTo>
                      <a:pt x="4538" y="2225"/>
                      <a:pt x="4560" y="2375"/>
                      <a:pt x="4543" y="1990"/>
                    </a:cubicBezTo>
                    <a:cubicBezTo>
                      <a:pt x="4543" y="1990"/>
                      <a:pt x="4517" y="1865"/>
                      <a:pt x="4487" y="1840"/>
                    </a:cubicBezTo>
                    <a:cubicBezTo>
                      <a:pt x="4457" y="1814"/>
                      <a:pt x="4483" y="1745"/>
                      <a:pt x="4521" y="1741"/>
                    </a:cubicBezTo>
                    <a:cubicBezTo>
                      <a:pt x="4560" y="1737"/>
                      <a:pt x="4513" y="1596"/>
                      <a:pt x="4453" y="1557"/>
                    </a:cubicBezTo>
                    <a:cubicBezTo>
                      <a:pt x="4453" y="1557"/>
                      <a:pt x="4419" y="1287"/>
                      <a:pt x="4440" y="1274"/>
                    </a:cubicBezTo>
                    <a:cubicBezTo>
                      <a:pt x="4440" y="1274"/>
                      <a:pt x="4620" y="1433"/>
                      <a:pt x="4671" y="2062"/>
                    </a:cubicBezTo>
                    <a:cubicBezTo>
                      <a:pt x="4671" y="2062"/>
                      <a:pt x="4693" y="2486"/>
                      <a:pt x="4508" y="2538"/>
                    </a:cubicBezTo>
                    <a:cubicBezTo>
                      <a:pt x="4508" y="2538"/>
                      <a:pt x="4508" y="2538"/>
                      <a:pt x="4508" y="2538"/>
                    </a:cubicBezTo>
                    <a:close/>
                    <a:moveTo>
                      <a:pt x="2932" y="743"/>
                    </a:moveTo>
                    <a:cubicBezTo>
                      <a:pt x="2855" y="906"/>
                      <a:pt x="2791" y="790"/>
                      <a:pt x="2705" y="790"/>
                    </a:cubicBezTo>
                    <a:cubicBezTo>
                      <a:pt x="2619" y="790"/>
                      <a:pt x="2641" y="846"/>
                      <a:pt x="2662" y="842"/>
                    </a:cubicBezTo>
                    <a:cubicBezTo>
                      <a:pt x="2684" y="837"/>
                      <a:pt x="2731" y="846"/>
                      <a:pt x="2731" y="846"/>
                    </a:cubicBezTo>
                    <a:cubicBezTo>
                      <a:pt x="2750" y="842"/>
                      <a:pt x="2804" y="872"/>
                      <a:pt x="2804" y="872"/>
                    </a:cubicBezTo>
                    <a:cubicBezTo>
                      <a:pt x="2855" y="880"/>
                      <a:pt x="2872" y="914"/>
                      <a:pt x="2906" y="889"/>
                    </a:cubicBezTo>
                    <a:cubicBezTo>
                      <a:pt x="2941" y="863"/>
                      <a:pt x="2979" y="859"/>
                      <a:pt x="2975" y="777"/>
                    </a:cubicBezTo>
                    <a:cubicBezTo>
                      <a:pt x="2971" y="696"/>
                      <a:pt x="2932" y="743"/>
                      <a:pt x="2932" y="743"/>
                    </a:cubicBezTo>
                    <a:cubicBezTo>
                      <a:pt x="2932" y="743"/>
                      <a:pt x="2932" y="743"/>
                      <a:pt x="2932" y="743"/>
                    </a:cubicBezTo>
                    <a:close/>
                    <a:moveTo>
                      <a:pt x="1986" y="2512"/>
                    </a:moveTo>
                    <a:cubicBezTo>
                      <a:pt x="2045" y="2525"/>
                      <a:pt x="1968" y="2431"/>
                      <a:pt x="1947" y="2375"/>
                    </a:cubicBezTo>
                    <a:cubicBezTo>
                      <a:pt x="1926" y="2319"/>
                      <a:pt x="1947" y="2229"/>
                      <a:pt x="1896" y="2234"/>
                    </a:cubicBezTo>
                    <a:cubicBezTo>
                      <a:pt x="1844" y="2238"/>
                      <a:pt x="1878" y="2367"/>
                      <a:pt x="1878" y="2367"/>
                    </a:cubicBezTo>
                    <a:cubicBezTo>
                      <a:pt x="1878" y="2414"/>
                      <a:pt x="1926" y="2499"/>
                      <a:pt x="1986" y="2512"/>
                    </a:cubicBezTo>
                    <a:cubicBezTo>
                      <a:pt x="1986" y="2512"/>
                      <a:pt x="1986" y="2512"/>
                      <a:pt x="1986" y="2512"/>
                    </a:cubicBezTo>
                    <a:close/>
                    <a:moveTo>
                      <a:pt x="4277" y="1608"/>
                    </a:moveTo>
                    <a:cubicBezTo>
                      <a:pt x="4333" y="1608"/>
                      <a:pt x="4337" y="1386"/>
                      <a:pt x="4299" y="1317"/>
                    </a:cubicBezTo>
                    <a:cubicBezTo>
                      <a:pt x="4260" y="1249"/>
                      <a:pt x="4269" y="1321"/>
                      <a:pt x="4269" y="1321"/>
                    </a:cubicBezTo>
                    <a:cubicBezTo>
                      <a:pt x="4269" y="1321"/>
                      <a:pt x="4222" y="1608"/>
                      <a:pt x="4277" y="1608"/>
                    </a:cubicBezTo>
                    <a:cubicBezTo>
                      <a:pt x="4277" y="1608"/>
                      <a:pt x="4277" y="1608"/>
                      <a:pt x="4277" y="1608"/>
                    </a:cubicBezTo>
                    <a:close/>
                    <a:moveTo>
                      <a:pt x="3755" y="2127"/>
                    </a:moveTo>
                    <a:cubicBezTo>
                      <a:pt x="3755" y="2127"/>
                      <a:pt x="3656" y="2229"/>
                      <a:pt x="3660" y="2311"/>
                    </a:cubicBezTo>
                    <a:cubicBezTo>
                      <a:pt x="3665" y="2392"/>
                      <a:pt x="3558" y="2354"/>
                      <a:pt x="3536" y="2482"/>
                    </a:cubicBezTo>
                    <a:cubicBezTo>
                      <a:pt x="3515" y="2611"/>
                      <a:pt x="3579" y="2482"/>
                      <a:pt x="3600" y="2469"/>
                    </a:cubicBezTo>
                    <a:cubicBezTo>
                      <a:pt x="3622" y="2456"/>
                      <a:pt x="3660" y="2422"/>
                      <a:pt x="3690" y="2392"/>
                    </a:cubicBezTo>
                    <a:cubicBezTo>
                      <a:pt x="3720" y="2362"/>
                      <a:pt x="3695" y="2234"/>
                      <a:pt x="3759" y="2174"/>
                    </a:cubicBezTo>
                    <a:cubicBezTo>
                      <a:pt x="3823" y="2114"/>
                      <a:pt x="3772" y="2131"/>
                      <a:pt x="3755" y="2127"/>
                    </a:cubicBezTo>
                    <a:cubicBezTo>
                      <a:pt x="3755" y="2127"/>
                      <a:pt x="3755" y="2127"/>
                      <a:pt x="3755" y="2127"/>
                    </a:cubicBezTo>
                    <a:close/>
                    <a:moveTo>
                      <a:pt x="3112" y="2058"/>
                    </a:moveTo>
                    <a:cubicBezTo>
                      <a:pt x="3146" y="2105"/>
                      <a:pt x="3159" y="2058"/>
                      <a:pt x="3181" y="2002"/>
                    </a:cubicBezTo>
                    <a:cubicBezTo>
                      <a:pt x="3202" y="1947"/>
                      <a:pt x="3151" y="1827"/>
                      <a:pt x="3108" y="1835"/>
                    </a:cubicBezTo>
                    <a:cubicBezTo>
                      <a:pt x="3065" y="1844"/>
                      <a:pt x="3116" y="1913"/>
                      <a:pt x="3116" y="1913"/>
                    </a:cubicBezTo>
                    <a:cubicBezTo>
                      <a:pt x="3125" y="1990"/>
                      <a:pt x="3078" y="2011"/>
                      <a:pt x="3112" y="2058"/>
                    </a:cubicBezTo>
                    <a:cubicBezTo>
                      <a:pt x="3112" y="2058"/>
                      <a:pt x="3112" y="2058"/>
                      <a:pt x="3112" y="2058"/>
                    </a:cubicBezTo>
                    <a:close/>
                    <a:moveTo>
                      <a:pt x="3039" y="1296"/>
                    </a:moveTo>
                    <a:cubicBezTo>
                      <a:pt x="2966" y="1356"/>
                      <a:pt x="3001" y="1446"/>
                      <a:pt x="3001" y="1446"/>
                    </a:cubicBezTo>
                    <a:cubicBezTo>
                      <a:pt x="3048" y="1471"/>
                      <a:pt x="3112" y="1454"/>
                      <a:pt x="3078" y="1381"/>
                    </a:cubicBezTo>
                    <a:cubicBezTo>
                      <a:pt x="3044" y="1309"/>
                      <a:pt x="3129" y="1309"/>
                      <a:pt x="3142" y="1261"/>
                    </a:cubicBezTo>
                    <a:cubicBezTo>
                      <a:pt x="3155" y="1214"/>
                      <a:pt x="3112" y="1236"/>
                      <a:pt x="3039" y="1296"/>
                    </a:cubicBezTo>
                    <a:cubicBezTo>
                      <a:pt x="3039" y="1296"/>
                      <a:pt x="3039" y="1296"/>
                      <a:pt x="3039" y="129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39" name="直接连接符 38"/>
            <p:cNvCxnSpPr/>
            <p:nvPr/>
          </p:nvCxnSpPr>
          <p:spPr>
            <a:xfrm flipH="1">
              <a:off x="2317296" y="1026120"/>
              <a:ext cx="2257683" cy="0"/>
            </a:xfrm>
            <a:prstGeom prst="line">
              <a:avLst/>
            </a:prstGeom>
            <a:ln w="1905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8" name="ValueText"/>
          <p:cNvSpPr txBox="1"/>
          <p:nvPr/>
        </p:nvSpPr>
        <p:spPr>
          <a:xfrm>
            <a:off x="1279401" y="1026965"/>
            <a:ext cx="929734" cy="697301"/>
          </a:xfrm>
          <a:prstGeom prst="rect">
            <a:avLst/>
          </a:prstGeom>
        </p:spPr>
        <p:txBody>
          <a:bodyPr wrap="none" lIns="0" tIns="0" rIns="0" bIns="0">
            <a:prstTxWarp prst="textPlain">
              <a:avLst/>
            </a:prstTxWarp>
            <a:normAutofit/>
          </a:bodyPr>
          <a:lstStyle/>
          <a:p>
            <a:r>
              <a:rPr lang="en-US" dirty="0" smtClean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rPr>
              <a:t>99%</a:t>
            </a:r>
            <a:endParaRPr lang="en-US" dirty="0">
              <a:solidFill>
                <a:schemeClr val="accent1">
                  <a:lumMod val="100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121" name="e7343314-b248-45f3-8af4-1f3bcc0368f4" descr="HAYAAB+LCAAAAAAABAC9VMFugkAQ/Zdte6MGTbUNN6qx4WA10bSHxsMWRtkGFrMsjcbw791dFmQFrfbQcFmGNzPvzbxlj275bgPIQfMYMz4ieM1w7HGIkYW8ADk0iyILPRMaELp+YUm2SZHzsa/S6l/eCQ+HSZSwNxxlIAtQwgmOilenkWRgZ4wIBjsVO4UVsEat6WpFfFiEEEOJWRDKXRrMQxwIhN2xhQBG1iGnkKY6MP38Ap/X0py+RGVpKGrejMcPvceB68piqo2d5xaag5/Q4H9I3tudbr+NZs+gOXqSj0nz1LjLSU8IJXEWa5jqPMHbWqhrF0ESBBHUYR7lwL6rhXZlTJ3nnIkG44TFmIuGezu/O4xh0O8oXh4NYCsqlWSRsX9NUlqv1WHyQ2WwA36GhV9B0GoRbKQcgJZcRwrc9X2gXI+1MIWKN7xS0O3lVVOxtA28inKSKRpmKU/iBWx5qVmdl6ZOaXHMREMjmFvnWat79Qe1Kq8u2aXrCAw99ik9xUZl6FhDyaYppNjiGTV6PFfokBl1BW0eOyvhaAuagcFd0162EK/+aJ649L//yxSqzeQ6/VJ7m/BL5iQzDrirlqqbGSMphCzF8wNC+hysHAYAAA==">
            <a:extLst>
              <a:ext uri="{FF2B5EF4-FFF2-40B4-BE49-F238E27FC236}">
                <a16:creationId xmlns="" xmlns:lc="http://schemas.openxmlformats.org/drawingml/2006/lockedCanvas" xmlns:a16="http://schemas.microsoft.com/office/drawing/2014/main" id="{6326C67B-7F4D-48D3-BB44-F044010E3095}"/>
              </a:ext>
            </a:extLst>
          </p:cNvPr>
          <p:cNvGrpSpPr>
            <a:grpSpLocks noChangeAspect="1"/>
          </p:cNvGrpSpPr>
          <p:nvPr/>
        </p:nvGrpSpPr>
        <p:grpSpPr>
          <a:xfrm>
            <a:off x="5852873" y="1375615"/>
            <a:ext cx="6515113" cy="1601610"/>
            <a:chOff x="2465785" y="298794"/>
            <a:chExt cx="6515113" cy="1601610"/>
          </a:xfrm>
        </p:grpSpPr>
        <p:sp>
          <p:nvSpPr>
            <p:cNvPr id="122" name="Value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3EFF38C1-E6A8-4C9A-96DD-D10CF4BA065B}"/>
                </a:ext>
              </a:extLst>
            </p:cNvPr>
            <p:cNvSpPr txBox="1"/>
            <p:nvPr/>
          </p:nvSpPr>
          <p:spPr>
            <a:xfrm>
              <a:off x="2558894" y="298794"/>
              <a:ext cx="743390" cy="557543"/>
            </a:xfrm>
            <a:prstGeom prst="rect">
              <a:avLst/>
            </a:prstGeom>
            <a:noFill/>
          </p:spPr>
          <p:txBody>
            <a:bodyPr wrap="none" anchor="ctr" anchorCtr="1">
              <a:prstTxWarp prst="textPlain">
                <a:avLst/>
              </a:prstTxWarp>
              <a:normAutofit fontScale="62500" lnSpcReduction="20000"/>
            </a:bodyPr>
            <a:lstStyle/>
            <a:p>
              <a:pPr algn="ctr"/>
              <a:r>
                <a:rPr lang="en-US" altLang="zh-CN" sz="6000" smtClean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65%</a:t>
              </a:r>
              <a:endParaRPr lang="en-US" altLang="zh-CN" sz="6000" dirty="0">
                <a:solidFill>
                  <a:schemeClr val="accent1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3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581765E1-B822-4DF5-AFFB-309D7F87E392}"/>
                </a:ext>
              </a:extLst>
            </p:cNvPr>
            <p:cNvSpPr/>
            <p:nvPr/>
          </p:nvSpPr>
          <p:spPr>
            <a:xfrm>
              <a:off x="3433447" y="624673"/>
              <a:ext cx="5547451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dirty="0" smtClean="0"/>
                <a:t>的</a:t>
              </a:r>
              <a:r>
                <a:rPr lang="zh-CN" altLang="en-US" dirty="0"/>
                <a:t>人是视觉型学习者</a:t>
              </a:r>
              <a:endParaRPr lang="en-US" altLang="zh-CN" dirty="0"/>
            </a:p>
          </p:txBody>
        </p:sp>
        <p:cxnSp>
          <p:nvCxnSpPr>
            <p:cNvPr id="124" name="Lin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A47477C-9378-4B07-A892-A80FC3EB02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58894" y="1900404"/>
              <a:ext cx="5510254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25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AA1E0C1-3B66-4F92-990F-47CF0342E079}"/>
                </a:ext>
              </a:extLst>
            </p:cNvPr>
            <p:cNvSpPr/>
            <p:nvPr/>
          </p:nvSpPr>
          <p:spPr>
            <a:xfrm>
              <a:off x="2465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12BD6C27-3FEA-4D98-8DA4-E4C72BE9C591}"/>
                </a:ext>
              </a:extLst>
            </p:cNvPr>
            <p:cNvSpPr/>
            <p:nvPr/>
          </p:nvSpPr>
          <p:spPr>
            <a:xfrm>
              <a:off x="3037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4FE58261-9860-405E-8157-E477343A9794}"/>
                </a:ext>
              </a:extLst>
            </p:cNvPr>
            <p:cNvSpPr/>
            <p:nvPr/>
          </p:nvSpPr>
          <p:spPr>
            <a:xfrm>
              <a:off x="3608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8AD309B-73E3-4205-AA58-2AE430D08BF6}"/>
                </a:ext>
              </a:extLst>
            </p:cNvPr>
            <p:cNvSpPr/>
            <p:nvPr/>
          </p:nvSpPr>
          <p:spPr>
            <a:xfrm>
              <a:off x="4180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EBE5EFB-BB68-41FA-8EDB-53290413355F}"/>
                </a:ext>
              </a:extLst>
            </p:cNvPr>
            <p:cNvSpPr/>
            <p:nvPr/>
          </p:nvSpPr>
          <p:spPr>
            <a:xfrm>
              <a:off x="4751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D53CC8DF-5B43-46D7-88E1-74CA0E8A7066}"/>
                </a:ext>
              </a:extLst>
            </p:cNvPr>
            <p:cNvSpPr/>
            <p:nvPr/>
          </p:nvSpPr>
          <p:spPr>
            <a:xfrm>
              <a:off x="5323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0F5C883-05D1-478F-A6A5-ED2F9C02AD55}"/>
                </a:ext>
              </a:extLst>
            </p:cNvPr>
            <p:cNvSpPr/>
            <p:nvPr/>
          </p:nvSpPr>
          <p:spPr>
            <a:xfrm>
              <a:off x="5894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lt1">
                    <a:lumMod val="85000"/>
                  </a:schemeClr>
                </a:gs>
                <a:gs pos="50000">
                  <a:schemeClr val="accent1">
                    <a:lumMod val="100000"/>
                  </a:schemeClr>
                </a:gs>
                <a:gs pos="50100">
                  <a:schemeClr val="lt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4B795F5-D263-47D6-9220-01C9056D12F0}"/>
                </a:ext>
              </a:extLst>
            </p:cNvPr>
            <p:cNvSpPr/>
            <p:nvPr/>
          </p:nvSpPr>
          <p:spPr>
            <a:xfrm>
              <a:off x="6466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1BDE1A41-B8CC-4104-A2D8-300ED7D204D6}"/>
                </a:ext>
              </a:extLst>
            </p:cNvPr>
            <p:cNvSpPr/>
            <p:nvPr/>
          </p:nvSpPr>
          <p:spPr>
            <a:xfrm>
              <a:off x="7037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8E2D5A2C-DBAF-4228-9493-F2A6B6DA849A}"/>
                </a:ext>
              </a:extLst>
            </p:cNvPr>
            <p:cNvSpPr/>
            <p:nvPr/>
          </p:nvSpPr>
          <p:spPr>
            <a:xfrm>
              <a:off x="7609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5" name="e7343314-b248-45f3-8af4-1f3bcc0368f4" descr="HAYAAB+LCAAAAAAABAC9VE1vgkAQ/S/b9kYNGts03KzGhoPVBNMeGg9bGGUbWMyyNBrDf+/usnysoNUeGi7L8GbmvZm3HNAt328BOciLMeMTgjcMxy6HGFnIDZBDsyiy0DOhAaGbF5Zk2xQ5H4cqrfnlnfBwnEQJe8NRBrIAJZzgqHh1WkkGdsGIYLBXsVNYAWvVmq/XxIdlCDGUmCWhfEQDL8SBQNg9WwhgZBNyCmmqA/PPL/B5I815lKgsDUXNm+l02h9OBrYsptrYeW4hD/yEBv9D8t7u9R+6aA4MmpMn+Zg0T427nPSMUBJnsYapzjO8a4T6dhEkQRBBE+ZSDuy7WmhfxtTZ40w0mCYsxlw0PNj5XT2GociVvFwawE5UKskiY/+apLRep8Pkh8pgNX6BhV9B0OoQbKTUQEuuIwU+8n2gXI+1MIWKt7xS0B3kVVOxtC28inKSKRpnKU/iJex4qVmdV6ZOaXHMREMjmFvnWat79Qe1Kq8peUQ3ERh67FN6io3K0LGGkk1bSLHFM2r0eK7QITOaCro8dlbC0RY0A4O7pr3qIF790Vxx6X//lylUl8l1+qX2NuGXzElm1LirlqqbGSMphKzE8wNODCARHAYAAA==">
            <a:extLst>
              <a:ext uri="{FF2B5EF4-FFF2-40B4-BE49-F238E27FC236}">
                <a16:creationId xmlns="" xmlns:lc="http://schemas.openxmlformats.org/drawingml/2006/lockedCanvas" xmlns:a16="http://schemas.microsoft.com/office/drawing/2014/main" id="{6326C67B-7F4D-48D3-BB44-F044010E3095}"/>
              </a:ext>
            </a:extLst>
          </p:cNvPr>
          <p:cNvGrpSpPr>
            <a:grpSpLocks noChangeAspect="1"/>
          </p:cNvGrpSpPr>
          <p:nvPr/>
        </p:nvGrpSpPr>
        <p:grpSpPr>
          <a:xfrm>
            <a:off x="5852873" y="3382632"/>
            <a:ext cx="6515113" cy="1601610"/>
            <a:chOff x="2465785" y="298794"/>
            <a:chExt cx="6515113" cy="1601610"/>
          </a:xfrm>
        </p:grpSpPr>
        <p:sp>
          <p:nvSpPr>
            <p:cNvPr id="136" name="Value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3EFF38C1-E6A8-4C9A-96DD-D10CF4BA065B}"/>
                </a:ext>
              </a:extLst>
            </p:cNvPr>
            <p:cNvSpPr txBox="1"/>
            <p:nvPr/>
          </p:nvSpPr>
          <p:spPr>
            <a:xfrm>
              <a:off x="2558894" y="298794"/>
              <a:ext cx="743390" cy="557543"/>
            </a:xfrm>
            <a:prstGeom prst="rect">
              <a:avLst/>
            </a:prstGeom>
            <a:noFill/>
          </p:spPr>
          <p:txBody>
            <a:bodyPr wrap="none" anchor="ctr" anchorCtr="1">
              <a:prstTxWarp prst="textPlain">
                <a:avLst/>
              </a:prstTxWarp>
              <a:normAutofit fontScale="62500" lnSpcReduction="20000"/>
            </a:bodyPr>
            <a:lstStyle/>
            <a:p>
              <a:pPr algn="ctr"/>
              <a:r>
                <a:rPr lang="en-US" altLang="zh-CN" sz="6000" dirty="0" smtClean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40%</a:t>
              </a:r>
              <a:endParaRPr lang="en-US" altLang="zh-CN" sz="600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7" name="CustomText1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581765E1-B822-4DF5-AFFB-309D7F87E392}"/>
                </a:ext>
              </a:extLst>
            </p:cNvPr>
            <p:cNvSpPr/>
            <p:nvPr/>
          </p:nvSpPr>
          <p:spPr>
            <a:xfrm>
              <a:off x="3433447" y="624673"/>
              <a:ext cx="5547451" cy="348592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dirty="0" smtClean="0"/>
                <a:t>的</a:t>
              </a:r>
              <a:r>
                <a:rPr lang="zh-CN" altLang="en-US" dirty="0"/>
                <a:t>人对可视化信息的响应度要好</a:t>
              </a:r>
              <a:r>
                <a:rPr lang="zh-CN" altLang="en-US" dirty="0" smtClean="0"/>
                <a:t>于文本</a:t>
              </a:r>
              <a:endParaRPr lang="en-US" altLang="zh-CN" dirty="0"/>
            </a:p>
          </p:txBody>
        </p:sp>
        <p:cxnSp>
          <p:nvCxnSpPr>
            <p:cNvPr id="138" name="Lin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A47477C-9378-4B07-A892-A80FC3EB02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558894" y="1900404"/>
              <a:ext cx="5510254" cy="0"/>
            </a:xfrm>
            <a:prstGeom prst="straightConnector1">
              <a:avLst/>
            </a:prstGeom>
            <a:noFill/>
            <a:ln w="3175" cap="flat" cmpd="sng">
              <a:solidFill>
                <a:schemeClr val="bg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139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FAA1E0C1-3B66-4F92-990F-47CF0342E079}"/>
                </a:ext>
              </a:extLst>
            </p:cNvPr>
            <p:cNvSpPr/>
            <p:nvPr/>
          </p:nvSpPr>
          <p:spPr>
            <a:xfrm>
              <a:off x="2465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12BD6C27-3FEA-4D98-8DA4-E4C72BE9C591}"/>
                </a:ext>
              </a:extLst>
            </p:cNvPr>
            <p:cNvSpPr/>
            <p:nvPr/>
          </p:nvSpPr>
          <p:spPr>
            <a:xfrm>
              <a:off x="3037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4FE58261-9860-405E-8157-E477343A9794}"/>
                </a:ext>
              </a:extLst>
            </p:cNvPr>
            <p:cNvSpPr/>
            <p:nvPr/>
          </p:nvSpPr>
          <p:spPr>
            <a:xfrm>
              <a:off x="3608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8AD309B-73E3-4205-AA58-2AE430D08BF6}"/>
                </a:ext>
              </a:extLst>
            </p:cNvPr>
            <p:cNvSpPr/>
            <p:nvPr/>
          </p:nvSpPr>
          <p:spPr>
            <a:xfrm>
              <a:off x="4180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7EBE5EFB-BB68-41FA-8EDB-53290413355F}"/>
                </a:ext>
              </a:extLst>
            </p:cNvPr>
            <p:cNvSpPr/>
            <p:nvPr/>
          </p:nvSpPr>
          <p:spPr>
            <a:xfrm>
              <a:off x="4751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D53CC8DF-5B43-46D7-88E1-74CA0E8A7066}"/>
                </a:ext>
              </a:extLst>
            </p:cNvPr>
            <p:cNvSpPr/>
            <p:nvPr/>
          </p:nvSpPr>
          <p:spPr>
            <a:xfrm>
              <a:off x="5323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E0F5C883-05D1-478F-A6A5-ED2F9C02AD55}"/>
                </a:ext>
              </a:extLst>
            </p:cNvPr>
            <p:cNvSpPr/>
            <p:nvPr/>
          </p:nvSpPr>
          <p:spPr>
            <a:xfrm>
              <a:off x="5894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04B795F5-D263-47D6-9220-01C9056D12F0}"/>
                </a:ext>
              </a:extLst>
            </p:cNvPr>
            <p:cNvSpPr/>
            <p:nvPr/>
          </p:nvSpPr>
          <p:spPr>
            <a:xfrm>
              <a:off x="6466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1BDE1A41-B8CC-4104-A2D8-300ED7D204D6}"/>
                </a:ext>
              </a:extLst>
            </p:cNvPr>
            <p:cNvSpPr/>
            <p:nvPr/>
          </p:nvSpPr>
          <p:spPr>
            <a:xfrm>
              <a:off x="70377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id="{8E2D5A2C-DBAF-4228-9493-F2A6B6DA849A}"/>
                </a:ext>
              </a:extLst>
            </p:cNvPr>
            <p:cNvSpPr/>
            <p:nvPr/>
          </p:nvSpPr>
          <p:spPr>
            <a:xfrm>
              <a:off x="7609285" y="1008464"/>
              <a:ext cx="559782" cy="769697"/>
            </a:xfrm>
            <a:custGeom>
              <a:avLst/>
              <a:gdLst>
                <a:gd name="connsiteX0" fmla="*/ 195923 w 559782"/>
                <a:gd name="connsiteY0" fmla="*/ 209918 h 769697"/>
                <a:gd name="connsiteX1" fmla="*/ 363858 w 559782"/>
                <a:gd name="connsiteY1" fmla="*/ 209918 h 769697"/>
                <a:gd name="connsiteX2" fmla="*/ 440828 w 559782"/>
                <a:gd name="connsiteY2" fmla="*/ 256712 h 769697"/>
                <a:gd name="connsiteX3" fmla="*/ 552784 w 559782"/>
                <a:gd name="connsiteY3" fmla="*/ 424645 h 769697"/>
                <a:gd name="connsiteX4" fmla="*/ 559782 w 559782"/>
                <a:gd name="connsiteY4" fmla="*/ 447824 h 769697"/>
                <a:gd name="connsiteX5" fmla="*/ 547536 w 559782"/>
                <a:gd name="connsiteY5" fmla="*/ 477562 h 769697"/>
                <a:gd name="connsiteX6" fmla="*/ 517798 w 559782"/>
                <a:gd name="connsiteY6" fmla="*/ 489808 h 769697"/>
                <a:gd name="connsiteX7" fmla="*/ 482812 w 559782"/>
                <a:gd name="connsiteY7" fmla="*/ 471002 h 769697"/>
                <a:gd name="connsiteX8" fmla="*/ 383538 w 559782"/>
                <a:gd name="connsiteY8" fmla="*/ 321874 h 769697"/>
                <a:gd name="connsiteX9" fmla="*/ 363858 w 559782"/>
                <a:gd name="connsiteY9" fmla="*/ 321874 h 769697"/>
                <a:gd name="connsiteX10" fmla="*/ 363858 w 559782"/>
                <a:gd name="connsiteY10" fmla="*/ 379600 h 769697"/>
                <a:gd name="connsiteX11" fmla="*/ 471878 w 559782"/>
                <a:gd name="connsiteY11" fmla="*/ 559343 h 769697"/>
                <a:gd name="connsiteX12" fmla="*/ 475814 w 559782"/>
                <a:gd name="connsiteY12" fmla="*/ 573775 h 769697"/>
                <a:gd name="connsiteX13" fmla="*/ 467505 w 559782"/>
                <a:gd name="connsiteY13" fmla="*/ 593454 h 769697"/>
                <a:gd name="connsiteX14" fmla="*/ 447826 w 559782"/>
                <a:gd name="connsiteY14" fmla="*/ 601763 h 769697"/>
                <a:gd name="connsiteX15" fmla="*/ 363858 w 559782"/>
                <a:gd name="connsiteY15" fmla="*/ 601763 h 769697"/>
                <a:gd name="connsiteX16" fmla="*/ 363858 w 559782"/>
                <a:gd name="connsiteY16" fmla="*/ 720717 h 769697"/>
                <a:gd name="connsiteX17" fmla="*/ 349426 w 559782"/>
                <a:gd name="connsiteY17" fmla="*/ 755265 h 769697"/>
                <a:gd name="connsiteX18" fmla="*/ 314878 w 559782"/>
                <a:gd name="connsiteY18" fmla="*/ 769697 h 769697"/>
                <a:gd name="connsiteX19" fmla="*/ 244904 w 559782"/>
                <a:gd name="connsiteY19" fmla="*/ 769697 h 769697"/>
                <a:gd name="connsiteX20" fmla="*/ 210356 w 559782"/>
                <a:gd name="connsiteY20" fmla="*/ 755265 h 769697"/>
                <a:gd name="connsiteX21" fmla="*/ 195923 w 559782"/>
                <a:gd name="connsiteY21" fmla="*/ 720717 h 769697"/>
                <a:gd name="connsiteX22" fmla="*/ 195923 w 559782"/>
                <a:gd name="connsiteY22" fmla="*/ 601763 h 769697"/>
                <a:gd name="connsiteX23" fmla="*/ 111956 w 559782"/>
                <a:gd name="connsiteY23" fmla="*/ 601763 h 769697"/>
                <a:gd name="connsiteX24" fmla="*/ 92276 w 559782"/>
                <a:gd name="connsiteY24" fmla="*/ 593454 h 769697"/>
                <a:gd name="connsiteX25" fmla="*/ 83968 w 559782"/>
                <a:gd name="connsiteY25" fmla="*/ 573775 h 769697"/>
                <a:gd name="connsiteX26" fmla="*/ 87903 w 559782"/>
                <a:gd name="connsiteY26" fmla="*/ 559343 h 769697"/>
                <a:gd name="connsiteX27" fmla="*/ 195923 w 559782"/>
                <a:gd name="connsiteY27" fmla="*/ 379600 h 769697"/>
                <a:gd name="connsiteX28" fmla="*/ 195923 w 559782"/>
                <a:gd name="connsiteY28" fmla="*/ 321874 h 769697"/>
                <a:gd name="connsiteX29" fmla="*/ 176244 w 559782"/>
                <a:gd name="connsiteY29" fmla="*/ 321874 h 769697"/>
                <a:gd name="connsiteX30" fmla="*/ 76970 w 559782"/>
                <a:gd name="connsiteY30" fmla="*/ 471002 h 769697"/>
                <a:gd name="connsiteX31" fmla="*/ 41984 w 559782"/>
                <a:gd name="connsiteY31" fmla="*/ 489808 h 769697"/>
                <a:gd name="connsiteX32" fmla="*/ 12245 w 559782"/>
                <a:gd name="connsiteY32" fmla="*/ 477562 h 769697"/>
                <a:gd name="connsiteX33" fmla="*/ 0 w 559782"/>
                <a:gd name="connsiteY33" fmla="*/ 447824 h 769697"/>
                <a:gd name="connsiteX34" fmla="*/ 6998 w 559782"/>
                <a:gd name="connsiteY34" fmla="*/ 424645 h 769697"/>
                <a:gd name="connsiteX35" fmla="*/ 118953 w 559782"/>
                <a:gd name="connsiteY35" fmla="*/ 256712 h 769697"/>
                <a:gd name="connsiteX36" fmla="*/ 195923 w 559782"/>
                <a:gd name="connsiteY36" fmla="*/ 209918 h 769697"/>
                <a:gd name="connsiteX37" fmla="*/ 279891 w 559782"/>
                <a:gd name="connsiteY37" fmla="*/ 0 h 769697"/>
                <a:gd name="connsiteX38" fmla="*/ 349208 w 559782"/>
                <a:gd name="connsiteY38" fmla="*/ 28645 h 769697"/>
                <a:gd name="connsiteX39" fmla="*/ 377853 w 559782"/>
                <a:gd name="connsiteY39" fmla="*/ 97962 h 769697"/>
                <a:gd name="connsiteX40" fmla="*/ 349208 w 559782"/>
                <a:gd name="connsiteY40" fmla="*/ 167277 h 769697"/>
                <a:gd name="connsiteX41" fmla="*/ 279891 w 559782"/>
                <a:gd name="connsiteY41" fmla="*/ 195922 h 769697"/>
                <a:gd name="connsiteX42" fmla="*/ 210575 w 559782"/>
                <a:gd name="connsiteY42" fmla="*/ 167277 h 769697"/>
                <a:gd name="connsiteX43" fmla="*/ 181930 w 559782"/>
                <a:gd name="connsiteY43" fmla="*/ 97962 h 769697"/>
                <a:gd name="connsiteX44" fmla="*/ 210575 w 559782"/>
                <a:gd name="connsiteY44" fmla="*/ 28645 h 769697"/>
                <a:gd name="connsiteX45" fmla="*/ 279891 w 559782"/>
                <a:gd name="connsiteY45" fmla="*/ 0 h 769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59782" h="769697">
                  <a:moveTo>
                    <a:pt x="195923" y="209918"/>
                  </a:moveTo>
                  <a:lnTo>
                    <a:pt x="363858" y="209918"/>
                  </a:lnTo>
                  <a:cubicBezTo>
                    <a:pt x="393888" y="209918"/>
                    <a:pt x="419544" y="225516"/>
                    <a:pt x="440828" y="256712"/>
                  </a:cubicBezTo>
                  <a:lnTo>
                    <a:pt x="552784" y="424645"/>
                  </a:lnTo>
                  <a:cubicBezTo>
                    <a:pt x="557449" y="431643"/>
                    <a:pt x="559782" y="439368"/>
                    <a:pt x="559782" y="447824"/>
                  </a:cubicBezTo>
                  <a:cubicBezTo>
                    <a:pt x="559782" y="459486"/>
                    <a:pt x="555700" y="469398"/>
                    <a:pt x="547536" y="477562"/>
                  </a:cubicBezTo>
                  <a:cubicBezTo>
                    <a:pt x="539373" y="485725"/>
                    <a:pt x="529460" y="489808"/>
                    <a:pt x="517798" y="489808"/>
                  </a:cubicBezTo>
                  <a:cubicBezTo>
                    <a:pt x="502928" y="489808"/>
                    <a:pt x="491267" y="483539"/>
                    <a:pt x="482812" y="471002"/>
                  </a:cubicBezTo>
                  <a:lnTo>
                    <a:pt x="383538" y="321874"/>
                  </a:lnTo>
                  <a:lnTo>
                    <a:pt x="363858" y="321874"/>
                  </a:lnTo>
                  <a:lnTo>
                    <a:pt x="363858" y="379600"/>
                  </a:lnTo>
                  <a:lnTo>
                    <a:pt x="471878" y="559343"/>
                  </a:lnTo>
                  <a:cubicBezTo>
                    <a:pt x="474502" y="563716"/>
                    <a:pt x="475814" y="568526"/>
                    <a:pt x="475814" y="573775"/>
                  </a:cubicBezTo>
                  <a:cubicBezTo>
                    <a:pt x="475814" y="581355"/>
                    <a:pt x="473044" y="587914"/>
                    <a:pt x="467505" y="593454"/>
                  </a:cubicBezTo>
                  <a:cubicBezTo>
                    <a:pt x="461965" y="598993"/>
                    <a:pt x="455405" y="601763"/>
                    <a:pt x="447826" y="601763"/>
                  </a:cubicBezTo>
                  <a:lnTo>
                    <a:pt x="363858" y="601763"/>
                  </a:lnTo>
                  <a:lnTo>
                    <a:pt x="363858" y="720717"/>
                  </a:lnTo>
                  <a:cubicBezTo>
                    <a:pt x="363858" y="734128"/>
                    <a:pt x="359047" y="745644"/>
                    <a:pt x="349426" y="755265"/>
                  </a:cubicBezTo>
                  <a:cubicBezTo>
                    <a:pt x="339805" y="764887"/>
                    <a:pt x="328289" y="769697"/>
                    <a:pt x="314878" y="769697"/>
                  </a:cubicBezTo>
                  <a:lnTo>
                    <a:pt x="244904" y="769697"/>
                  </a:lnTo>
                  <a:cubicBezTo>
                    <a:pt x="231493" y="769697"/>
                    <a:pt x="219977" y="764887"/>
                    <a:pt x="210356" y="755265"/>
                  </a:cubicBezTo>
                  <a:cubicBezTo>
                    <a:pt x="200733" y="745644"/>
                    <a:pt x="195923" y="734128"/>
                    <a:pt x="195923" y="720717"/>
                  </a:cubicBezTo>
                  <a:lnTo>
                    <a:pt x="195923" y="601763"/>
                  </a:lnTo>
                  <a:lnTo>
                    <a:pt x="111956" y="601763"/>
                  </a:lnTo>
                  <a:cubicBezTo>
                    <a:pt x="104375" y="601763"/>
                    <a:pt x="97815" y="598993"/>
                    <a:pt x="92276" y="593454"/>
                  </a:cubicBezTo>
                  <a:cubicBezTo>
                    <a:pt x="86738" y="587914"/>
                    <a:pt x="83968" y="581355"/>
                    <a:pt x="83968" y="573775"/>
                  </a:cubicBezTo>
                  <a:cubicBezTo>
                    <a:pt x="83968" y="568526"/>
                    <a:pt x="85279" y="563716"/>
                    <a:pt x="87903" y="559343"/>
                  </a:cubicBezTo>
                  <a:lnTo>
                    <a:pt x="195923" y="379600"/>
                  </a:lnTo>
                  <a:lnTo>
                    <a:pt x="195923" y="321874"/>
                  </a:lnTo>
                  <a:lnTo>
                    <a:pt x="176244" y="321874"/>
                  </a:lnTo>
                  <a:lnTo>
                    <a:pt x="76970" y="471002"/>
                  </a:lnTo>
                  <a:cubicBezTo>
                    <a:pt x="68515" y="483539"/>
                    <a:pt x="56852" y="489808"/>
                    <a:pt x="41984" y="489808"/>
                  </a:cubicBezTo>
                  <a:cubicBezTo>
                    <a:pt x="30321" y="489808"/>
                    <a:pt x="20409" y="485725"/>
                    <a:pt x="12245" y="477562"/>
                  </a:cubicBezTo>
                  <a:cubicBezTo>
                    <a:pt x="4081" y="469398"/>
                    <a:pt x="0" y="459486"/>
                    <a:pt x="0" y="447824"/>
                  </a:cubicBezTo>
                  <a:cubicBezTo>
                    <a:pt x="0" y="439368"/>
                    <a:pt x="2333" y="431643"/>
                    <a:pt x="6998" y="424645"/>
                  </a:cubicBezTo>
                  <a:lnTo>
                    <a:pt x="118953" y="256712"/>
                  </a:lnTo>
                  <a:cubicBezTo>
                    <a:pt x="140237" y="225516"/>
                    <a:pt x="165894" y="209918"/>
                    <a:pt x="195923" y="209918"/>
                  </a:cubicBezTo>
                  <a:close/>
                  <a:moveTo>
                    <a:pt x="279891" y="0"/>
                  </a:moveTo>
                  <a:cubicBezTo>
                    <a:pt x="307006" y="0"/>
                    <a:pt x="330111" y="9548"/>
                    <a:pt x="349208" y="28645"/>
                  </a:cubicBezTo>
                  <a:cubicBezTo>
                    <a:pt x="368305" y="47742"/>
                    <a:pt x="377853" y="70846"/>
                    <a:pt x="377853" y="97962"/>
                  </a:cubicBezTo>
                  <a:cubicBezTo>
                    <a:pt x="377853" y="125075"/>
                    <a:pt x="368305" y="148180"/>
                    <a:pt x="349208" y="167277"/>
                  </a:cubicBezTo>
                  <a:cubicBezTo>
                    <a:pt x="330111" y="186373"/>
                    <a:pt x="307006" y="195922"/>
                    <a:pt x="279891" y="195922"/>
                  </a:cubicBezTo>
                  <a:cubicBezTo>
                    <a:pt x="252777" y="195922"/>
                    <a:pt x="229671" y="186373"/>
                    <a:pt x="210575" y="167277"/>
                  </a:cubicBezTo>
                  <a:cubicBezTo>
                    <a:pt x="191477" y="148180"/>
                    <a:pt x="181930" y="125075"/>
                    <a:pt x="181930" y="97962"/>
                  </a:cubicBezTo>
                  <a:cubicBezTo>
                    <a:pt x="181930" y="70846"/>
                    <a:pt x="191477" y="47742"/>
                    <a:pt x="210575" y="28645"/>
                  </a:cubicBezTo>
                  <a:cubicBezTo>
                    <a:pt x="229671" y="9548"/>
                    <a:pt x="252777" y="0"/>
                    <a:pt x="279891" y="0"/>
                  </a:cubicBezTo>
                  <a:close/>
                </a:path>
              </a:pathLst>
            </a:custGeom>
            <a:solidFill>
              <a:schemeClr val="lt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Freeform 5"/>
          <p:cNvSpPr>
            <a:spLocks/>
          </p:cNvSpPr>
          <p:nvPr/>
        </p:nvSpPr>
        <p:spPr bwMode="auto">
          <a:xfrm>
            <a:off x="5332887" y="1404849"/>
            <a:ext cx="386328" cy="3568991"/>
          </a:xfrm>
          <a:custGeom>
            <a:avLst/>
            <a:gdLst>
              <a:gd name="T0" fmla="*/ 29 w 31"/>
              <a:gd name="T1" fmla="*/ 0 h 287"/>
              <a:gd name="T2" fmla="*/ 31 w 31"/>
              <a:gd name="T3" fmla="*/ 0 h 287"/>
              <a:gd name="T4" fmla="*/ 31 w 31"/>
              <a:gd name="T5" fmla="*/ 14 h 287"/>
              <a:gd name="T6" fmla="*/ 23 w 31"/>
              <a:gd name="T7" fmla="*/ 17 h 287"/>
              <a:gd name="T8" fmla="*/ 22 w 31"/>
              <a:gd name="T9" fmla="*/ 82 h 287"/>
              <a:gd name="T10" fmla="*/ 21 w 31"/>
              <a:gd name="T11" fmla="*/ 115 h 287"/>
              <a:gd name="T12" fmla="*/ 19 w 31"/>
              <a:gd name="T13" fmla="*/ 130 h 287"/>
              <a:gd name="T14" fmla="*/ 13 w 31"/>
              <a:gd name="T15" fmla="*/ 143 h 287"/>
              <a:gd name="T16" fmla="*/ 19 w 31"/>
              <a:gd name="T17" fmla="*/ 157 h 287"/>
              <a:gd name="T18" fmla="*/ 21 w 31"/>
              <a:gd name="T19" fmla="*/ 181 h 287"/>
              <a:gd name="T20" fmla="*/ 22 w 31"/>
              <a:gd name="T21" fmla="*/ 264 h 287"/>
              <a:gd name="T22" fmla="*/ 24 w 31"/>
              <a:gd name="T23" fmla="*/ 271 h 287"/>
              <a:gd name="T24" fmla="*/ 31 w 31"/>
              <a:gd name="T25" fmla="*/ 273 h 287"/>
              <a:gd name="T26" fmla="*/ 31 w 31"/>
              <a:gd name="T27" fmla="*/ 287 h 287"/>
              <a:gd name="T28" fmla="*/ 29 w 31"/>
              <a:gd name="T29" fmla="*/ 287 h 287"/>
              <a:gd name="T30" fmla="*/ 17 w 31"/>
              <a:gd name="T31" fmla="*/ 283 h 287"/>
              <a:gd name="T32" fmla="*/ 12 w 31"/>
              <a:gd name="T33" fmla="*/ 270 h 287"/>
              <a:gd name="T34" fmla="*/ 10 w 31"/>
              <a:gd name="T35" fmla="*/ 241 h 287"/>
              <a:gd name="T36" fmla="*/ 9 w 31"/>
              <a:gd name="T37" fmla="*/ 173 h 287"/>
              <a:gd name="T38" fmla="*/ 7 w 31"/>
              <a:gd name="T39" fmla="*/ 162 h 287"/>
              <a:gd name="T40" fmla="*/ 0 w 31"/>
              <a:gd name="T41" fmla="*/ 156 h 287"/>
              <a:gd name="T42" fmla="*/ 0 w 31"/>
              <a:gd name="T43" fmla="*/ 143 h 287"/>
              <a:gd name="T44" fmla="*/ 0 w 31"/>
              <a:gd name="T45" fmla="*/ 131 h 287"/>
              <a:gd name="T46" fmla="*/ 7 w 31"/>
              <a:gd name="T47" fmla="*/ 124 h 287"/>
              <a:gd name="T48" fmla="*/ 10 w 31"/>
              <a:gd name="T49" fmla="*/ 93 h 287"/>
              <a:gd name="T50" fmla="*/ 10 w 31"/>
              <a:gd name="T51" fmla="*/ 26 h 287"/>
              <a:gd name="T52" fmla="*/ 13 w 31"/>
              <a:gd name="T53" fmla="*/ 11 h 287"/>
              <a:gd name="T54" fmla="*/ 19 w 31"/>
              <a:gd name="T55" fmla="*/ 3 h 287"/>
              <a:gd name="T56" fmla="*/ 29 w 31"/>
              <a:gd name="T57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" h="287">
                <a:moveTo>
                  <a:pt x="29" y="0"/>
                </a:moveTo>
                <a:cubicBezTo>
                  <a:pt x="29" y="0"/>
                  <a:pt x="30" y="0"/>
                  <a:pt x="31" y="0"/>
                </a:cubicBezTo>
                <a:cubicBezTo>
                  <a:pt x="31" y="9"/>
                  <a:pt x="31" y="5"/>
                  <a:pt x="31" y="14"/>
                </a:cubicBezTo>
                <a:cubicBezTo>
                  <a:pt x="27" y="14"/>
                  <a:pt x="24" y="15"/>
                  <a:pt x="23" y="17"/>
                </a:cubicBezTo>
                <a:cubicBezTo>
                  <a:pt x="22" y="19"/>
                  <a:pt x="22" y="75"/>
                  <a:pt x="22" y="82"/>
                </a:cubicBezTo>
                <a:cubicBezTo>
                  <a:pt x="22" y="99"/>
                  <a:pt x="21" y="110"/>
                  <a:pt x="21" y="115"/>
                </a:cubicBezTo>
                <a:cubicBezTo>
                  <a:pt x="21" y="120"/>
                  <a:pt x="20" y="125"/>
                  <a:pt x="19" y="130"/>
                </a:cubicBezTo>
                <a:cubicBezTo>
                  <a:pt x="18" y="135"/>
                  <a:pt x="16" y="139"/>
                  <a:pt x="13" y="143"/>
                </a:cubicBezTo>
                <a:cubicBezTo>
                  <a:pt x="16" y="147"/>
                  <a:pt x="18" y="152"/>
                  <a:pt x="19" y="157"/>
                </a:cubicBezTo>
                <a:cubicBezTo>
                  <a:pt x="20" y="163"/>
                  <a:pt x="21" y="170"/>
                  <a:pt x="21" y="181"/>
                </a:cubicBezTo>
                <a:cubicBezTo>
                  <a:pt x="21" y="191"/>
                  <a:pt x="22" y="253"/>
                  <a:pt x="22" y="264"/>
                </a:cubicBezTo>
                <a:cubicBezTo>
                  <a:pt x="22" y="267"/>
                  <a:pt x="23" y="269"/>
                  <a:pt x="24" y="271"/>
                </a:cubicBezTo>
                <a:cubicBezTo>
                  <a:pt x="25" y="272"/>
                  <a:pt x="27" y="273"/>
                  <a:pt x="31" y="273"/>
                </a:cubicBezTo>
                <a:cubicBezTo>
                  <a:pt x="31" y="282"/>
                  <a:pt x="31" y="278"/>
                  <a:pt x="31" y="287"/>
                </a:cubicBezTo>
                <a:cubicBezTo>
                  <a:pt x="30" y="287"/>
                  <a:pt x="29" y="287"/>
                  <a:pt x="29" y="287"/>
                </a:cubicBezTo>
                <a:cubicBezTo>
                  <a:pt x="24" y="287"/>
                  <a:pt x="20" y="286"/>
                  <a:pt x="17" y="283"/>
                </a:cubicBezTo>
                <a:cubicBezTo>
                  <a:pt x="15" y="280"/>
                  <a:pt x="13" y="276"/>
                  <a:pt x="12" y="270"/>
                </a:cubicBezTo>
                <a:cubicBezTo>
                  <a:pt x="10" y="264"/>
                  <a:pt x="10" y="255"/>
                  <a:pt x="10" y="241"/>
                </a:cubicBezTo>
                <a:cubicBezTo>
                  <a:pt x="10" y="227"/>
                  <a:pt x="10" y="177"/>
                  <a:pt x="9" y="173"/>
                </a:cubicBezTo>
                <a:cubicBezTo>
                  <a:pt x="9" y="169"/>
                  <a:pt x="8" y="165"/>
                  <a:pt x="7" y="162"/>
                </a:cubicBezTo>
                <a:cubicBezTo>
                  <a:pt x="6" y="158"/>
                  <a:pt x="3" y="157"/>
                  <a:pt x="0" y="156"/>
                </a:cubicBezTo>
                <a:cubicBezTo>
                  <a:pt x="0" y="152"/>
                  <a:pt x="0" y="143"/>
                  <a:pt x="0" y="143"/>
                </a:cubicBezTo>
                <a:cubicBezTo>
                  <a:pt x="0" y="143"/>
                  <a:pt x="0" y="135"/>
                  <a:pt x="0" y="131"/>
                </a:cubicBezTo>
                <a:cubicBezTo>
                  <a:pt x="3" y="130"/>
                  <a:pt x="6" y="128"/>
                  <a:pt x="7" y="124"/>
                </a:cubicBezTo>
                <a:cubicBezTo>
                  <a:pt x="9" y="119"/>
                  <a:pt x="10" y="109"/>
                  <a:pt x="10" y="93"/>
                </a:cubicBezTo>
                <a:cubicBezTo>
                  <a:pt x="10" y="81"/>
                  <a:pt x="10" y="32"/>
                  <a:pt x="10" y="26"/>
                </a:cubicBezTo>
                <a:cubicBezTo>
                  <a:pt x="11" y="20"/>
                  <a:pt x="12" y="15"/>
                  <a:pt x="13" y="11"/>
                </a:cubicBezTo>
                <a:cubicBezTo>
                  <a:pt x="15" y="7"/>
                  <a:pt x="17" y="4"/>
                  <a:pt x="19" y="3"/>
                </a:cubicBezTo>
                <a:cubicBezTo>
                  <a:pt x="21" y="1"/>
                  <a:pt x="24" y="0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34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Freeform 6"/>
          <p:cNvSpPr>
            <a:spLocks/>
          </p:cNvSpPr>
          <p:nvPr/>
        </p:nvSpPr>
        <p:spPr bwMode="auto">
          <a:xfrm>
            <a:off x="6351732" y="5307064"/>
            <a:ext cx="5332267" cy="864772"/>
          </a:xfrm>
          <a:custGeom>
            <a:avLst/>
            <a:gdLst>
              <a:gd name="T0" fmla="*/ 0 w 2533"/>
              <a:gd name="T1" fmla="*/ 617 h 617"/>
              <a:gd name="T2" fmla="*/ 2270 w 2533"/>
              <a:gd name="T3" fmla="*/ 617 h 617"/>
              <a:gd name="T4" fmla="*/ 2533 w 2533"/>
              <a:gd name="T5" fmla="*/ 316 h 617"/>
              <a:gd name="T6" fmla="*/ 2270 w 2533"/>
              <a:gd name="T7" fmla="*/ 0 h 617"/>
              <a:gd name="T8" fmla="*/ 0 w 2533"/>
              <a:gd name="T9" fmla="*/ 0 h 617"/>
              <a:gd name="T10" fmla="*/ 256 w 2533"/>
              <a:gd name="T11" fmla="*/ 316 h 617"/>
              <a:gd name="T12" fmla="*/ 0 w 2533"/>
              <a:gd name="T13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33" h="617">
                <a:moveTo>
                  <a:pt x="0" y="617"/>
                </a:moveTo>
                <a:lnTo>
                  <a:pt x="2270" y="617"/>
                </a:lnTo>
                <a:lnTo>
                  <a:pt x="2533" y="316"/>
                </a:lnTo>
                <a:lnTo>
                  <a:pt x="2270" y="0"/>
                </a:lnTo>
                <a:lnTo>
                  <a:pt x="0" y="0"/>
                </a:lnTo>
                <a:lnTo>
                  <a:pt x="256" y="316"/>
                </a:lnTo>
                <a:lnTo>
                  <a:pt x="0" y="6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7"/>
          <p:cNvSpPr>
            <a:spLocks/>
          </p:cNvSpPr>
          <p:nvPr/>
        </p:nvSpPr>
        <p:spPr bwMode="auto">
          <a:xfrm>
            <a:off x="1274184" y="5307064"/>
            <a:ext cx="5332267" cy="864772"/>
          </a:xfrm>
          <a:custGeom>
            <a:avLst/>
            <a:gdLst>
              <a:gd name="T0" fmla="*/ 0 w 2533"/>
              <a:gd name="T1" fmla="*/ 617 h 617"/>
              <a:gd name="T2" fmla="*/ 2270 w 2533"/>
              <a:gd name="T3" fmla="*/ 617 h 617"/>
              <a:gd name="T4" fmla="*/ 2533 w 2533"/>
              <a:gd name="T5" fmla="*/ 316 h 617"/>
              <a:gd name="T6" fmla="*/ 2270 w 2533"/>
              <a:gd name="T7" fmla="*/ 0 h 617"/>
              <a:gd name="T8" fmla="*/ 0 w 2533"/>
              <a:gd name="T9" fmla="*/ 0 h 617"/>
              <a:gd name="T10" fmla="*/ 0 w 2533"/>
              <a:gd name="T11" fmla="*/ 617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33" h="617">
                <a:moveTo>
                  <a:pt x="0" y="617"/>
                </a:moveTo>
                <a:lnTo>
                  <a:pt x="2270" y="617"/>
                </a:lnTo>
                <a:lnTo>
                  <a:pt x="2533" y="316"/>
                </a:lnTo>
                <a:lnTo>
                  <a:pt x="2270" y="0"/>
                </a:lnTo>
                <a:lnTo>
                  <a:pt x="0" y="0"/>
                </a:lnTo>
                <a:lnTo>
                  <a:pt x="0" y="61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9004506C-3CB9-4967-913F-19F6AC1456B0}"/>
              </a:ext>
            </a:extLst>
          </p:cNvPr>
          <p:cNvSpPr txBox="1"/>
          <p:nvPr/>
        </p:nvSpPr>
        <p:spPr>
          <a:xfrm>
            <a:off x="1436292" y="5319764"/>
            <a:ext cx="4482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人类的眼睛每小时记录</a:t>
            </a:r>
            <a:r>
              <a:rPr lang="en-US" altLang="zh-CN" sz="2000" dirty="0" smtClean="0">
                <a:solidFill>
                  <a:schemeClr val="bg1"/>
                </a:solidFill>
              </a:rPr>
              <a:t>36000</a:t>
            </a:r>
            <a:r>
              <a:rPr lang="zh-CN" altLang="en-US" sz="2000" dirty="0" smtClean="0">
                <a:solidFill>
                  <a:schemeClr val="bg1"/>
                </a:solidFill>
              </a:rPr>
              <a:t>条可视化信息</a:t>
            </a:r>
            <a:endParaRPr lang="en-US" altLang="zh-CN" sz="2000" dirty="0">
              <a:solidFill>
                <a:schemeClr val="bg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224052" y="3331029"/>
            <a:ext cx="2789739" cy="1647825"/>
            <a:chOff x="2217738" y="2043113"/>
            <a:chExt cx="2144712" cy="1266825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217738" y="2043113"/>
              <a:ext cx="2144712" cy="1266825"/>
            </a:xfrm>
            <a:custGeom>
              <a:avLst/>
              <a:gdLst>
                <a:gd name="T0" fmla="*/ 1915 w 1938"/>
                <a:gd name="T1" fmla="*/ 521 h 1145"/>
                <a:gd name="T2" fmla="*/ 1915 w 1938"/>
                <a:gd name="T3" fmla="*/ 625 h 1145"/>
                <a:gd name="T4" fmla="*/ 969 w 1938"/>
                <a:gd name="T5" fmla="*/ 1145 h 1145"/>
                <a:gd name="T6" fmla="*/ 22 w 1938"/>
                <a:gd name="T7" fmla="*/ 625 h 1145"/>
                <a:gd name="T8" fmla="*/ 22 w 1938"/>
                <a:gd name="T9" fmla="*/ 521 h 1145"/>
                <a:gd name="T10" fmla="*/ 969 w 1938"/>
                <a:gd name="T11" fmla="*/ 0 h 1145"/>
                <a:gd name="T12" fmla="*/ 1915 w 1938"/>
                <a:gd name="T13" fmla="*/ 521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8" h="1145">
                  <a:moveTo>
                    <a:pt x="1915" y="521"/>
                  </a:moveTo>
                  <a:cubicBezTo>
                    <a:pt x="1938" y="549"/>
                    <a:pt x="1938" y="596"/>
                    <a:pt x="1915" y="625"/>
                  </a:cubicBezTo>
                  <a:cubicBezTo>
                    <a:pt x="1915" y="625"/>
                    <a:pt x="1514" y="1145"/>
                    <a:pt x="969" y="1145"/>
                  </a:cubicBezTo>
                  <a:cubicBezTo>
                    <a:pt x="424" y="1145"/>
                    <a:pt x="22" y="625"/>
                    <a:pt x="22" y="625"/>
                  </a:cubicBezTo>
                  <a:cubicBezTo>
                    <a:pt x="0" y="596"/>
                    <a:pt x="0" y="549"/>
                    <a:pt x="22" y="521"/>
                  </a:cubicBezTo>
                  <a:cubicBezTo>
                    <a:pt x="22" y="521"/>
                    <a:pt x="424" y="0"/>
                    <a:pt x="969" y="0"/>
                  </a:cubicBezTo>
                  <a:cubicBezTo>
                    <a:pt x="1514" y="0"/>
                    <a:pt x="1915" y="521"/>
                    <a:pt x="1915" y="521"/>
                  </a:cubicBezTo>
                </a:path>
              </a:pathLst>
            </a:custGeom>
            <a:solidFill>
              <a:srgbClr val="F4F9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Oval 7"/>
            <p:cNvSpPr>
              <a:spLocks noChangeArrowheads="1"/>
            </p:cNvSpPr>
            <p:nvPr/>
          </p:nvSpPr>
          <p:spPr bwMode="auto">
            <a:xfrm>
              <a:off x="2733675" y="2155825"/>
              <a:ext cx="1112837" cy="1114425"/>
            </a:xfrm>
            <a:prstGeom prst="ellipse">
              <a:avLst/>
            </a:prstGeom>
            <a:solidFill>
              <a:srgbClr val="324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8"/>
            <p:cNvSpPr>
              <a:spLocks noChangeArrowheads="1"/>
            </p:cNvSpPr>
            <p:nvPr/>
          </p:nvSpPr>
          <p:spPr bwMode="auto">
            <a:xfrm>
              <a:off x="2820988" y="2243138"/>
              <a:ext cx="938212" cy="939800"/>
            </a:xfrm>
            <a:prstGeom prst="ellipse">
              <a:avLst/>
            </a:prstGeom>
            <a:solidFill>
              <a:srgbClr val="4052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3263900" y="2417763"/>
              <a:ext cx="52387" cy="717550"/>
            </a:xfrm>
            <a:custGeom>
              <a:avLst/>
              <a:gdLst>
                <a:gd name="T0" fmla="*/ 23 w 46"/>
                <a:gd name="T1" fmla="*/ 363 h 648"/>
                <a:gd name="T2" fmla="*/ 0 w 46"/>
                <a:gd name="T3" fmla="*/ 441 h 648"/>
                <a:gd name="T4" fmla="*/ 23 w 46"/>
                <a:gd name="T5" fmla="*/ 648 h 648"/>
                <a:gd name="T6" fmla="*/ 46 w 46"/>
                <a:gd name="T7" fmla="*/ 441 h 648"/>
                <a:gd name="T8" fmla="*/ 23 w 46"/>
                <a:gd name="T9" fmla="*/ 363 h 648"/>
                <a:gd name="T10" fmla="*/ 23 w 46"/>
                <a:gd name="T11" fmla="*/ 0 h 648"/>
                <a:gd name="T12" fmla="*/ 4 w 46"/>
                <a:gd name="T13" fmla="*/ 0 h 648"/>
                <a:gd name="T14" fmla="*/ 0 w 46"/>
                <a:gd name="T15" fmla="*/ 91 h 648"/>
                <a:gd name="T16" fmla="*/ 23 w 46"/>
                <a:gd name="T17" fmla="*/ 169 h 648"/>
                <a:gd name="T18" fmla="*/ 46 w 46"/>
                <a:gd name="T19" fmla="*/ 91 h 648"/>
                <a:gd name="T20" fmla="*/ 41 w 46"/>
                <a:gd name="T21" fmla="*/ 0 h 648"/>
                <a:gd name="T22" fmla="*/ 23 w 46"/>
                <a:gd name="T23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6" h="648">
                  <a:moveTo>
                    <a:pt x="23" y="363"/>
                  </a:moveTo>
                  <a:cubicBezTo>
                    <a:pt x="15" y="391"/>
                    <a:pt x="7" y="417"/>
                    <a:pt x="0" y="441"/>
                  </a:cubicBezTo>
                  <a:cubicBezTo>
                    <a:pt x="4" y="564"/>
                    <a:pt x="13" y="648"/>
                    <a:pt x="23" y="648"/>
                  </a:cubicBezTo>
                  <a:cubicBezTo>
                    <a:pt x="33" y="648"/>
                    <a:pt x="42" y="564"/>
                    <a:pt x="46" y="441"/>
                  </a:cubicBezTo>
                  <a:cubicBezTo>
                    <a:pt x="38" y="417"/>
                    <a:pt x="31" y="391"/>
                    <a:pt x="23" y="363"/>
                  </a:cubicBezTo>
                  <a:moveTo>
                    <a:pt x="23" y="0"/>
                  </a:moveTo>
                  <a:cubicBezTo>
                    <a:pt x="17" y="0"/>
                    <a:pt x="11" y="0"/>
                    <a:pt x="4" y="0"/>
                  </a:cubicBezTo>
                  <a:cubicBezTo>
                    <a:pt x="3" y="27"/>
                    <a:pt x="1" y="58"/>
                    <a:pt x="0" y="91"/>
                  </a:cubicBezTo>
                  <a:cubicBezTo>
                    <a:pt x="7" y="116"/>
                    <a:pt x="15" y="142"/>
                    <a:pt x="23" y="169"/>
                  </a:cubicBezTo>
                  <a:cubicBezTo>
                    <a:pt x="31" y="142"/>
                    <a:pt x="38" y="116"/>
                    <a:pt x="46" y="91"/>
                  </a:cubicBezTo>
                  <a:cubicBezTo>
                    <a:pt x="45" y="58"/>
                    <a:pt x="43" y="27"/>
                    <a:pt x="41" y="0"/>
                  </a:cubicBezTo>
                  <a:cubicBezTo>
                    <a:pt x="35" y="0"/>
                    <a:pt x="29" y="0"/>
                    <a:pt x="23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3190875" y="2419350"/>
              <a:ext cx="219075" cy="701675"/>
            </a:xfrm>
            <a:custGeom>
              <a:avLst/>
              <a:gdLst>
                <a:gd name="T0" fmla="*/ 98 w 197"/>
                <a:gd name="T1" fmla="*/ 332 h 634"/>
                <a:gd name="T2" fmla="*/ 89 w 197"/>
                <a:gd name="T3" fmla="*/ 362 h 634"/>
                <a:gd name="T4" fmla="*/ 112 w 197"/>
                <a:gd name="T5" fmla="*/ 440 h 634"/>
                <a:gd name="T6" fmla="*/ 187 w 197"/>
                <a:gd name="T7" fmla="*/ 634 h 634"/>
                <a:gd name="T8" fmla="*/ 188 w 197"/>
                <a:gd name="T9" fmla="*/ 634 h 634"/>
                <a:gd name="T10" fmla="*/ 156 w 197"/>
                <a:gd name="T11" fmla="*/ 428 h 634"/>
                <a:gd name="T12" fmla="*/ 98 w 197"/>
                <a:gd name="T13" fmla="*/ 332 h 634"/>
                <a:gd name="T14" fmla="*/ 37 w 197"/>
                <a:gd name="T15" fmla="*/ 0 h 634"/>
                <a:gd name="T16" fmla="*/ 0 w 197"/>
                <a:gd name="T17" fmla="*/ 1 h 634"/>
                <a:gd name="T18" fmla="*/ 21 w 197"/>
                <a:gd name="T19" fmla="*/ 102 h 634"/>
                <a:gd name="T20" fmla="*/ 80 w 197"/>
                <a:gd name="T21" fmla="*/ 199 h 634"/>
                <a:gd name="T22" fmla="*/ 89 w 197"/>
                <a:gd name="T23" fmla="*/ 168 h 634"/>
                <a:gd name="T24" fmla="*/ 66 w 197"/>
                <a:gd name="T25" fmla="*/ 90 h 634"/>
                <a:gd name="T26" fmla="*/ 37 w 197"/>
                <a:gd name="T2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7" h="634">
                  <a:moveTo>
                    <a:pt x="98" y="332"/>
                  </a:moveTo>
                  <a:cubicBezTo>
                    <a:pt x="95" y="342"/>
                    <a:pt x="92" y="352"/>
                    <a:pt x="89" y="362"/>
                  </a:cubicBezTo>
                  <a:cubicBezTo>
                    <a:pt x="97" y="390"/>
                    <a:pt x="104" y="416"/>
                    <a:pt x="112" y="440"/>
                  </a:cubicBezTo>
                  <a:cubicBezTo>
                    <a:pt x="147" y="556"/>
                    <a:pt x="177" y="634"/>
                    <a:pt x="187" y="634"/>
                  </a:cubicBezTo>
                  <a:cubicBezTo>
                    <a:pt x="187" y="634"/>
                    <a:pt x="188" y="634"/>
                    <a:pt x="188" y="634"/>
                  </a:cubicBezTo>
                  <a:cubicBezTo>
                    <a:pt x="197" y="631"/>
                    <a:pt x="184" y="548"/>
                    <a:pt x="156" y="428"/>
                  </a:cubicBezTo>
                  <a:cubicBezTo>
                    <a:pt x="138" y="399"/>
                    <a:pt x="118" y="366"/>
                    <a:pt x="98" y="332"/>
                  </a:cubicBezTo>
                  <a:moveTo>
                    <a:pt x="37" y="0"/>
                  </a:moveTo>
                  <a:cubicBezTo>
                    <a:pt x="24" y="0"/>
                    <a:pt x="12" y="1"/>
                    <a:pt x="0" y="1"/>
                  </a:cubicBezTo>
                  <a:cubicBezTo>
                    <a:pt x="5" y="31"/>
                    <a:pt x="13" y="65"/>
                    <a:pt x="21" y="102"/>
                  </a:cubicBezTo>
                  <a:cubicBezTo>
                    <a:pt x="40" y="132"/>
                    <a:pt x="60" y="165"/>
                    <a:pt x="80" y="199"/>
                  </a:cubicBezTo>
                  <a:cubicBezTo>
                    <a:pt x="83" y="189"/>
                    <a:pt x="86" y="178"/>
                    <a:pt x="89" y="168"/>
                  </a:cubicBezTo>
                  <a:cubicBezTo>
                    <a:pt x="81" y="141"/>
                    <a:pt x="73" y="115"/>
                    <a:pt x="66" y="90"/>
                  </a:cubicBezTo>
                  <a:cubicBezTo>
                    <a:pt x="56" y="57"/>
                    <a:pt x="46" y="26"/>
                    <a:pt x="37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3105150" y="2424113"/>
              <a:ext cx="404812" cy="654050"/>
            </a:xfrm>
            <a:custGeom>
              <a:avLst/>
              <a:gdLst>
                <a:gd name="T0" fmla="*/ 180 w 366"/>
                <a:gd name="T1" fmla="*/ 311 h 592"/>
                <a:gd name="T2" fmla="*/ 176 w 366"/>
                <a:gd name="T3" fmla="*/ 328 h 592"/>
                <a:gd name="T4" fmla="*/ 234 w 366"/>
                <a:gd name="T5" fmla="*/ 424 h 592"/>
                <a:gd name="T6" fmla="*/ 357 w 366"/>
                <a:gd name="T7" fmla="*/ 592 h 592"/>
                <a:gd name="T8" fmla="*/ 358 w 366"/>
                <a:gd name="T9" fmla="*/ 592 h 592"/>
                <a:gd name="T10" fmla="*/ 274 w 366"/>
                <a:gd name="T11" fmla="*/ 401 h 592"/>
                <a:gd name="T12" fmla="*/ 180 w 366"/>
                <a:gd name="T13" fmla="*/ 311 h 592"/>
                <a:gd name="T14" fmla="*/ 35 w 366"/>
                <a:gd name="T15" fmla="*/ 0 h 592"/>
                <a:gd name="T16" fmla="*/ 0 w 366"/>
                <a:gd name="T17" fmla="*/ 4 h 592"/>
                <a:gd name="T18" fmla="*/ 59 w 366"/>
                <a:gd name="T19" fmla="*/ 121 h 592"/>
                <a:gd name="T20" fmla="*/ 154 w 366"/>
                <a:gd name="T21" fmla="*/ 212 h 592"/>
                <a:gd name="T22" fmla="*/ 158 w 366"/>
                <a:gd name="T23" fmla="*/ 195 h 592"/>
                <a:gd name="T24" fmla="*/ 99 w 366"/>
                <a:gd name="T25" fmla="*/ 98 h 592"/>
                <a:gd name="T26" fmla="*/ 35 w 366"/>
                <a:gd name="T2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6" h="592">
                  <a:moveTo>
                    <a:pt x="180" y="311"/>
                  </a:moveTo>
                  <a:cubicBezTo>
                    <a:pt x="179" y="317"/>
                    <a:pt x="177" y="322"/>
                    <a:pt x="176" y="328"/>
                  </a:cubicBezTo>
                  <a:cubicBezTo>
                    <a:pt x="196" y="362"/>
                    <a:pt x="216" y="395"/>
                    <a:pt x="234" y="424"/>
                  </a:cubicBezTo>
                  <a:cubicBezTo>
                    <a:pt x="297" y="525"/>
                    <a:pt x="346" y="592"/>
                    <a:pt x="357" y="592"/>
                  </a:cubicBezTo>
                  <a:cubicBezTo>
                    <a:pt x="357" y="592"/>
                    <a:pt x="357" y="592"/>
                    <a:pt x="358" y="592"/>
                  </a:cubicBezTo>
                  <a:cubicBezTo>
                    <a:pt x="366" y="587"/>
                    <a:pt x="332" y="510"/>
                    <a:pt x="274" y="401"/>
                  </a:cubicBezTo>
                  <a:cubicBezTo>
                    <a:pt x="245" y="374"/>
                    <a:pt x="213" y="344"/>
                    <a:pt x="180" y="311"/>
                  </a:cubicBezTo>
                  <a:moveTo>
                    <a:pt x="35" y="0"/>
                  </a:moveTo>
                  <a:cubicBezTo>
                    <a:pt x="24" y="1"/>
                    <a:pt x="12" y="2"/>
                    <a:pt x="0" y="4"/>
                  </a:cubicBezTo>
                  <a:cubicBezTo>
                    <a:pt x="15" y="35"/>
                    <a:pt x="35" y="75"/>
                    <a:pt x="59" y="121"/>
                  </a:cubicBezTo>
                  <a:cubicBezTo>
                    <a:pt x="89" y="149"/>
                    <a:pt x="120" y="179"/>
                    <a:pt x="154" y="212"/>
                  </a:cubicBezTo>
                  <a:cubicBezTo>
                    <a:pt x="155" y="206"/>
                    <a:pt x="157" y="201"/>
                    <a:pt x="158" y="195"/>
                  </a:cubicBezTo>
                  <a:cubicBezTo>
                    <a:pt x="138" y="161"/>
                    <a:pt x="118" y="128"/>
                    <a:pt x="99" y="98"/>
                  </a:cubicBezTo>
                  <a:cubicBezTo>
                    <a:pt x="76" y="60"/>
                    <a:pt x="54" y="27"/>
                    <a:pt x="35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003550" y="2436813"/>
              <a:ext cx="593725" cy="576262"/>
            </a:xfrm>
            <a:custGeom>
              <a:avLst/>
              <a:gdLst>
                <a:gd name="T0" fmla="*/ 275 w 536"/>
                <a:gd name="T1" fmla="*/ 289 h 520"/>
                <a:gd name="T2" fmla="*/ 272 w 536"/>
                <a:gd name="T3" fmla="*/ 299 h 520"/>
                <a:gd name="T4" fmla="*/ 366 w 536"/>
                <a:gd name="T5" fmla="*/ 389 h 520"/>
                <a:gd name="T6" fmla="*/ 527 w 536"/>
                <a:gd name="T7" fmla="*/ 520 h 520"/>
                <a:gd name="T8" fmla="*/ 529 w 536"/>
                <a:gd name="T9" fmla="*/ 519 h 520"/>
                <a:gd name="T10" fmla="*/ 399 w 536"/>
                <a:gd name="T11" fmla="*/ 357 h 520"/>
                <a:gd name="T12" fmla="*/ 275 w 536"/>
                <a:gd name="T13" fmla="*/ 289 h 520"/>
                <a:gd name="T14" fmla="*/ 25 w 536"/>
                <a:gd name="T15" fmla="*/ 0 h 520"/>
                <a:gd name="T16" fmla="*/ 0 w 536"/>
                <a:gd name="T17" fmla="*/ 3 h 520"/>
                <a:gd name="T18" fmla="*/ 119 w 536"/>
                <a:gd name="T19" fmla="*/ 142 h 520"/>
                <a:gd name="T20" fmla="*/ 243 w 536"/>
                <a:gd name="T21" fmla="*/ 210 h 520"/>
                <a:gd name="T22" fmla="*/ 246 w 536"/>
                <a:gd name="T23" fmla="*/ 200 h 520"/>
                <a:gd name="T24" fmla="*/ 151 w 536"/>
                <a:gd name="T25" fmla="*/ 109 h 520"/>
                <a:gd name="T26" fmla="*/ 25 w 536"/>
                <a:gd name="T27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6" h="520">
                  <a:moveTo>
                    <a:pt x="275" y="289"/>
                  </a:moveTo>
                  <a:cubicBezTo>
                    <a:pt x="274" y="292"/>
                    <a:pt x="273" y="296"/>
                    <a:pt x="272" y="299"/>
                  </a:cubicBezTo>
                  <a:cubicBezTo>
                    <a:pt x="305" y="332"/>
                    <a:pt x="337" y="362"/>
                    <a:pt x="366" y="389"/>
                  </a:cubicBezTo>
                  <a:cubicBezTo>
                    <a:pt x="451" y="468"/>
                    <a:pt x="514" y="520"/>
                    <a:pt x="527" y="520"/>
                  </a:cubicBezTo>
                  <a:cubicBezTo>
                    <a:pt x="528" y="520"/>
                    <a:pt x="528" y="520"/>
                    <a:pt x="529" y="519"/>
                  </a:cubicBezTo>
                  <a:cubicBezTo>
                    <a:pt x="536" y="512"/>
                    <a:pt x="483" y="447"/>
                    <a:pt x="399" y="357"/>
                  </a:cubicBezTo>
                  <a:cubicBezTo>
                    <a:pt x="361" y="337"/>
                    <a:pt x="319" y="314"/>
                    <a:pt x="275" y="289"/>
                  </a:cubicBezTo>
                  <a:moveTo>
                    <a:pt x="25" y="0"/>
                  </a:moveTo>
                  <a:cubicBezTo>
                    <a:pt x="17" y="1"/>
                    <a:pt x="8" y="2"/>
                    <a:pt x="0" y="3"/>
                  </a:cubicBezTo>
                  <a:cubicBezTo>
                    <a:pt x="19" y="31"/>
                    <a:pt x="62" y="81"/>
                    <a:pt x="119" y="142"/>
                  </a:cubicBezTo>
                  <a:cubicBezTo>
                    <a:pt x="157" y="162"/>
                    <a:pt x="199" y="185"/>
                    <a:pt x="243" y="210"/>
                  </a:cubicBezTo>
                  <a:cubicBezTo>
                    <a:pt x="244" y="207"/>
                    <a:pt x="245" y="203"/>
                    <a:pt x="246" y="200"/>
                  </a:cubicBezTo>
                  <a:cubicBezTo>
                    <a:pt x="212" y="167"/>
                    <a:pt x="181" y="137"/>
                    <a:pt x="151" y="109"/>
                  </a:cubicBezTo>
                  <a:cubicBezTo>
                    <a:pt x="99" y="60"/>
                    <a:pt x="54" y="22"/>
                    <a:pt x="25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2917825" y="2500313"/>
              <a:ext cx="742950" cy="425450"/>
            </a:xfrm>
            <a:custGeom>
              <a:avLst/>
              <a:gdLst>
                <a:gd name="T0" fmla="*/ 354 w 671"/>
                <a:gd name="T1" fmla="*/ 224 h 385"/>
                <a:gd name="T2" fmla="*/ 352 w 671"/>
                <a:gd name="T3" fmla="*/ 232 h 385"/>
                <a:gd name="T4" fmla="*/ 476 w 671"/>
                <a:gd name="T5" fmla="*/ 300 h 385"/>
                <a:gd name="T6" fmla="*/ 663 w 671"/>
                <a:gd name="T7" fmla="*/ 385 h 385"/>
                <a:gd name="T8" fmla="*/ 666 w 671"/>
                <a:gd name="T9" fmla="*/ 383 h 385"/>
                <a:gd name="T10" fmla="*/ 499 w 671"/>
                <a:gd name="T11" fmla="*/ 260 h 385"/>
                <a:gd name="T12" fmla="*/ 354 w 671"/>
                <a:gd name="T13" fmla="*/ 224 h 385"/>
                <a:gd name="T14" fmla="*/ 9 w 671"/>
                <a:gd name="T15" fmla="*/ 0 h 385"/>
                <a:gd name="T16" fmla="*/ 5 w 671"/>
                <a:gd name="T17" fmla="*/ 2 h 385"/>
                <a:gd name="T18" fmla="*/ 173 w 671"/>
                <a:gd name="T19" fmla="*/ 125 h 385"/>
                <a:gd name="T20" fmla="*/ 318 w 671"/>
                <a:gd name="T21" fmla="*/ 161 h 385"/>
                <a:gd name="T22" fmla="*/ 320 w 671"/>
                <a:gd name="T23" fmla="*/ 153 h 385"/>
                <a:gd name="T24" fmla="*/ 196 w 671"/>
                <a:gd name="T25" fmla="*/ 85 h 385"/>
                <a:gd name="T26" fmla="*/ 9 w 671"/>
                <a:gd name="T2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1" h="385">
                  <a:moveTo>
                    <a:pt x="354" y="224"/>
                  </a:moveTo>
                  <a:cubicBezTo>
                    <a:pt x="353" y="227"/>
                    <a:pt x="353" y="229"/>
                    <a:pt x="352" y="232"/>
                  </a:cubicBezTo>
                  <a:cubicBezTo>
                    <a:pt x="396" y="257"/>
                    <a:pt x="438" y="280"/>
                    <a:pt x="476" y="300"/>
                  </a:cubicBezTo>
                  <a:cubicBezTo>
                    <a:pt x="573" y="351"/>
                    <a:pt x="645" y="385"/>
                    <a:pt x="663" y="385"/>
                  </a:cubicBezTo>
                  <a:cubicBezTo>
                    <a:pt x="665" y="385"/>
                    <a:pt x="666" y="384"/>
                    <a:pt x="666" y="383"/>
                  </a:cubicBezTo>
                  <a:cubicBezTo>
                    <a:pt x="671" y="374"/>
                    <a:pt x="603" y="325"/>
                    <a:pt x="499" y="260"/>
                  </a:cubicBezTo>
                  <a:cubicBezTo>
                    <a:pt x="455" y="250"/>
                    <a:pt x="406" y="238"/>
                    <a:pt x="354" y="224"/>
                  </a:cubicBezTo>
                  <a:moveTo>
                    <a:pt x="9" y="0"/>
                  </a:moveTo>
                  <a:cubicBezTo>
                    <a:pt x="7" y="0"/>
                    <a:pt x="6" y="1"/>
                    <a:pt x="5" y="2"/>
                  </a:cubicBezTo>
                  <a:cubicBezTo>
                    <a:pt x="0" y="10"/>
                    <a:pt x="69" y="60"/>
                    <a:pt x="173" y="125"/>
                  </a:cubicBezTo>
                  <a:cubicBezTo>
                    <a:pt x="217" y="135"/>
                    <a:pt x="266" y="147"/>
                    <a:pt x="318" y="161"/>
                  </a:cubicBezTo>
                  <a:cubicBezTo>
                    <a:pt x="318" y="158"/>
                    <a:pt x="319" y="156"/>
                    <a:pt x="320" y="153"/>
                  </a:cubicBezTo>
                  <a:cubicBezTo>
                    <a:pt x="276" y="128"/>
                    <a:pt x="234" y="105"/>
                    <a:pt x="196" y="85"/>
                  </a:cubicBezTo>
                  <a:cubicBezTo>
                    <a:pt x="99" y="33"/>
                    <a:pt x="27" y="0"/>
                    <a:pt x="9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2879725" y="2600325"/>
              <a:ext cx="820737" cy="225425"/>
            </a:xfrm>
            <a:custGeom>
              <a:avLst/>
              <a:gdLst>
                <a:gd name="T0" fmla="*/ 546 w 742"/>
                <a:gd name="T1" fmla="*/ 125 h 204"/>
                <a:gd name="T2" fmla="*/ 391 w 742"/>
                <a:gd name="T3" fmla="*/ 128 h 204"/>
                <a:gd name="T4" fmla="*/ 389 w 742"/>
                <a:gd name="T5" fmla="*/ 134 h 204"/>
                <a:gd name="T6" fmla="*/ 534 w 742"/>
                <a:gd name="T7" fmla="*/ 170 h 204"/>
                <a:gd name="T8" fmla="*/ 727 w 742"/>
                <a:gd name="T9" fmla="*/ 204 h 204"/>
                <a:gd name="T10" fmla="*/ 739 w 742"/>
                <a:gd name="T11" fmla="*/ 201 h 204"/>
                <a:gd name="T12" fmla="*/ 546 w 742"/>
                <a:gd name="T13" fmla="*/ 125 h 204"/>
                <a:gd name="T14" fmla="*/ 15 w 742"/>
                <a:gd name="T15" fmla="*/ 1 h 204"/>
                <a:gd name="T16" fmla="*/ 2 w 742"/>
                <a:gd name="T17" fmla="*/ 4 h 204"/>
                <a:gd name="T18" fmla="*/ 196 w 742"/>
                <a:gd name="T19" fmla="*/ 79 h 204"/>
                <a:gd name="T20" fmla="*/ 351 w 742"/>
                <a:gd name="T21" fmla="*/ 77 h 204"/>
                <a:gd name="T22" fmla="*/ 353 w 742"/>
                <a:gd name="T23" fmla="*/ 71 h 204"/>
                <a:gd name="T24" fmla="*/ 208 w 742"/>
                <a:gd name="T25" fmla="*/ 35 h 204"/>
                <a:gd name="T26" fmla="*/ 15 w 742"/>
                <a:gd name="T27" fmla="*/ 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2" h="204">
                  <a:moveTo>
                    <a:pt x="546" y="125"/>
                  </a:moveTo>
                  <a:cubicBezTo>
                    <a:pt x="499" y="127"/>
                    <a:pt x="446" y="128"/>
                    <a:pt x="391" y="128"/>
                  </a:cubicBezTo>
                  <a:cubicBezTo>
                    <a:pt x="390" y="130"/>
                    <a:pt x="390" y="132"/>
                    <a:pt x="389" y="134"/>
                  </a:cubicBezTo>
                  <a:cubicBezTo>
                    <a:pt x="441" y="148"/>
                    <a:pt x="490" y="160"/>
                    <a:pt x="534" y="170"/>
                  </a:cubicBezTo>
                  <a:cubicBezTo>
                    <a:pt x="627" y="191"/>
                    <a:pt x="699" y="204"/>
                    <a:pt x="727" y="204"/>
                  </a:cubicBezTo>
                  <a:cubicBezTo>
                    <a:pt x="734" y="204"/>
                    <a:pt x="739" y="203"/>
                    <a:pt x="739" y="201"/>
                  </a:cubicBezTo>
                  <a:cubicBezTo>
                    <a:pt x="742" y="191"/>
                    <a:pt x="663" y="161"/>
                    <a:pt x="546" y="125"/>
                  </a:cubicBezTo>
                  <a:moveTo>
                    <a:pt x="15" y="1"/>
                  </a:moveTo>
                  <a:cubicBezTo>
                    <a:pt x="7" y="1"/>
                    <a:pt x="3" y="2"/>
                    <a:pt x="2" y="4"/>
                  </a:cubicBezTo>
                  <a:cubicBezTo>
                    <a:pt x="0" y="13"/>
                    <a:pt x="79" y="43"/>
                    <a:pt x="196" y="79"/>
                  </a:cubicBezTo>
                  <a:cubicBezTo>
                    <a:pt x="243" y="78"/>
                    <a:pt x="295" y="77"/>
                    <a:pt x="351" y="77"/>
                  </a:cubicBezTo>
                  <a:cubicBezTo>
                    <a:pt x="352" y="75"/>
                    <a:pt x="352" y="73"/>
                    <a:pt x="353" y="71"/>
                  </a:cubicBezTo>
                  <a:cubicBezTo>
                    <a:pt x="301" y="57"/>
                    <a:pt x="252" y="45"/>
                    <a:pt x="208" y="35"/>
                  </a:cubicBezTo>
                  <a:cubicBezTo>
                    <a:pt x="115" y="13"/>
                    <a:pt x="43" y="0"/>
                    <a:pt x="15" y="1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2867025" y="2684463"/>
              <a:ext cx="844550" cy="57150"/>
            </a:xfrm>
            <a:custGeom>
              <a:avLst/>
              <a:gdLst>
                <a:gd name="T0" fmla="*/ 557 w 763"/>
                <a:gd name="T1" fmla="*/ 2 h 51"/>
                <a:gd name="T2" fmla="*/ 403 w 763"/>
                <a:gd name="T3" fmla="*/ 47 h 51"/>
                <a:gd name="T4" fmla="*/ 402 w 763"/>
                <a:gd name="T5" fmla="*/ 51 h 51"/>
                <a:gd name="T6" fmla="*/ 557 w 763"/>
                <a:gd name="T7" fmla="*/ 48 h 51"/>
                <a:gd name="T8" fmla="*/ 763 w 763"/>
                <a:gd name="T9" fmla="*/ 25 h 51"/>
                <a:gd name="T10" fmla="*/ 557 w 763"/>
                <a:gd name="T11" fmla="*/ 2 h 51"/>
                <a:gd name="T12" fmla="*/ 362 w 763"/>
                <a:gd name="T13" fmla="*/ 0 h 51"/>
                <a:gd name="T14" fmla="*/ 207 w 763"/>
                <a:gd name="T15" fmla="*/ 2 h 51"/>
                <a:gd name="T16" fmla="*/ 0 w 763"/>
                <a:gd name="T17" fmla="*/ 25 h 51"/>
                <a:gd name="T18" fmla="*/ 207 w 763"/>
                <a:gd name="T19" fmla="*/ 48 h 51"/>
                <a:gd name="T20" fmla="*/ 361 w 763"/>
                <a:gd name="T21" fmla="*/ 4 h 51"/>
                <a:gd name="T22" fmla="*/ 362 w 763"/>
                <a:gd name="T2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3" h="51">
                  <a:moveTo>
                    <a:pt x="557" y="2"/>
                  </a:moveTo>
                  <a:cubicBezTo>
                    <a:pt x="511" y="16"/>
                    <a:pt x="459" y="31"/>
                    <a:pt x="403" y="47"/>
                  </a:cubicBezTo>
                  <a:cubicBezTo>
                    <a:pt x="403" y="48"/>
                    <a:pt x="402" y="50"/>
                    <a:pt x="402" y="51"/>
                  </a:cubicBezTo>
                  <a:cubicBezTo>
                    <a:pt x="457" y="51"/>
                    <a:pt x="510" y="50"/>
                    <a:pt x="557" y="48"/>
                  </a:cubicBezTo>
                  <a:cubicBezTo>
                    <a:pt x="680" y="44"/>
                    <a:pt x="763" y="35"/>
                    <a:pt x="763" y="25"/>
                  </a:cubicBezTo>
                  <a:cubicBezTo>
                    <a:pt x="763" y="15"/>
                    <a:pt x="680" y="7"/>
                    <a:pt x="557" y="2"/>
                  </a:cubicBezTo>
                  <a:moveTo>
                    <a:pt x="362" y="0"/>
                  </a:moveTo>
                  <a:cubicBezTo>
                    <a:pt x="306" y="0"/>
                    <a:pt x="254" y="1"/>
                    <a:pt x="207" y="2"/>
                  </a:cubicBezTo>
                  <a:cubicBezTo>
                    <a:pt x="84" y="7"/>
                    <a:pt x="0" y="15"/>
                    <a:pt x="0" y="25"/>
                  </a:cubicBezTo>
                  <a:cubicBezTo>
                    <a:pt x="0" y="35"/>
                    <a:pt x="84" y="44"/>
                    <a:pt x="207" y="48"/>
                  </a:cubicBezTo>
                  <a:cubicBezTo>
                    <a:pt x="253" y="34"/>
                    <a:pt x="305" y="19"/>
                    <a:pt x="361" y="4"/>
                  </a:cubicBezTo>
                  <a:cubicBezTo>
                    <a:pt x="361" y="3"/>
                    <a:pt x="362" y="1"/>
                    <a:pt x="362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879725" y="2600325"/>
              <a:ext cx="820737" cy="225425"/>
            </a:xfrm>
            <a:custGeom>
              <a:avLst/>
              <a:gdLst>
                <a:gd name="T0" fmla="*/ 350 w 742"/>
                <a:gd name="T1" fmla="*/ 81 h 204"/>
                <a:gd name="T2" fmla="*/ 196 w 742"/>
                <a:gd name="T3" fmla="*/ 125 h 204"/>
                <a:gd name="T4" fmla="*/ 2 w 742"/>
                <a:gd name="T5" fmla="*/ 201 h 204"/>
                <a:gd name="T6" fmla="*/ 15 w 742"/>
                <a:gd name="T7" fmla="*/ 204 h 204"/>
                <a:gd name="T8" fmla="*/ 208 w 742"/>
                <a:gd name="T9" fmla="*/ 170 h 204"/>
                <a:gd name="T10" fmla="*/ 349 w 742"/>
                <a:gd name="T11" fmla="*/ 85 h 204"/>
                <a:gd name="T12" fmla="*/ 350 w 742"/>
                <a:gd name="T13" fmla="*/ 81 h 204"/>
                <a:gd name="T14" fmla="*/ 727 w 742"/>
                <a:gd name="T15" fmla="*/ 0 h 204"/>
                <a:gd name="T16" fmla="*/ 534 w 742"/>
                <a:gd name="T17" fmla="*/ 35 h 204"/>
                <a:gd name="T18" fmla="*/ 393 w 742"/>
                <a:gd name="T19" fmla="*/ 119 h 204"/>
                <a:gd name="T20" fmla="*/ 392 w 742"/>
                <a:gd name="T21" fmla="*/ 124 h 204"/>
                <a:gd name="T22" fmla="*/ 546 w 742"/>
                <a:gd name="T23" fmla="*/ 79 h 204"/>
                <a:gd name="T24" fmla="*/ 739 w 742"/>
                <a:gd name="T25" fmla="*/ 4 h 204"/>
                <a:gd name="T26" fmla="*/ 727 w 742"/>
                <a:gd name="T2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42" h="204">
                  <a:moveTo>
                    <a:pt x="350" y="81"/>
                  </a:moveTo>
                  <a:cubicBezTo>
                    <a:pt x="294" y="96"/>
                    <a:pt x="242" y="111"/>
                    <a:pt x="196" y="125"/>
                  </a:cubicBezTo>
                  <a:cubicBezTo>
                    <a:pt x="79" y="161"/>
                    <a:pt x="0" y="191"/>
                    <a:pt x="2" y="201"/>
                  </a:cubicBezTo>
                  <a:cubicBezTo>
                    <a:pt x="3" y="203"/>
                    <a:pt x="7" y="204"/>
                    <a:pt x="15" y="204"/>
                  </a:cubicBezTo>
                  <a:cubicBezTo>
                    <a:pt x="43" y="204"/>
                    <a:pt x="115" y="191"/>
                    <a:pt x="208" y="170"/>
                  </a:cubicBezTo>
                  <a:cubicBezTo>
                    <a:pt x="250" y="144"/>
                    <a:pt x="298" y="115"/>
                    <a:pt x="349" y="85"/>
                  </a:cubicBezTo>
                  <a:cubicBezTo>
                    <a:pt x="349" y="84"/>
                    <a:pt x="349" y="83"/>
                    <a:pt x="350" y="81"/>
                  </a:cubicBezTo>
                  <a:moveTo>
                    <a:pt x="727" y="0"/>
                  </a:moveTo>
                  <a:cubicBezTo>
                    <a:pt x="698" y="0"/>
                    <a:pt x="627" y="13"/>
                    <a:pt x="534" y="35"/>
                  </a:cubicBezTo>
                  <a:cubicBezTo>
                    <a:pt x="492" y="61"/>
                    <a:pt x="444" y="90"/>
                    <a:pt x="393" y="119"/>
                  </a:cubicBezTo>
                  <a:cubicBezTo>
                    <a:pt x="393" y="121"/>
                    <a:pt x="392" y="122"/>
                    <a:pt x="392" y="124"/>
                  </a:cubicBezTo>
                  <a:cubicBezTo>
                    <a:pt x="448" y="108"/>
                    <a:pt x="500" y="93"/>
                    <a:pt x="546" y="79"/>
                  </a:cubicBezTo>
                  <a:cubicBezTo>
                    <a:pt x="663" y="43"/>
                    <a:pt x="742" y="13"/>
                    <a:pt x="739" y="4"/>
                  </a:cubicBezTo>
                  <a:cubicBezTo>
                    <a:pt x="739" y="2"/>
                    <a:pt x="734" y="0"/>
                    <a:pt x="727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2917825" y="2500313"/>
              <a:ext cx="742950" cy="425450"/>
            </a:xfrm>
            <a:custGeom>
              <a:avLst/>
              <a:gdLst>
                <a:gd name="T0" fmla="*/ 314 w 671"/>
                <a:gd name="T1" fmla="*/ 175 h 385"/>
                <a:gd name="T2" fmla="*/ 173 w 671"/>
                <a:gd name="T3" fmla="*/ 260 h 385"/>
                <a:gd name="T4" fmla="*/ 5 w 671"/>
                <a:gd name="T5" fmla="*/ 383 h 385"/>
                <a:gd name="T6" fmla="*/ 9 w 671"/>
                <a:gd name="T7" fmla="*/ 385 h 385"/>
                <a:gd name="T8" fmla="*/ 196 w 671"/>
                <a:gd name="T9" fmla="*/ 300 h 385"/>
                <a:gd name="T10" fmla="*/ 313 w 671"/>
                <a:gd name="T11" fmla="*/ 179 h 385"/>
                <a:gd name="T12" fmla="*/ 314 w 671"/>
                <a:gd name="T13" fmla="*/ 175 h 385"/>
                <a:gd name="T14" fmla="*/ 663 w 671"/>
                <a:gd name="T15" fmla="*/ 0 h 385"/>
                <a:gd name="T16" fmla="*/ 476 w 671"/>
                <a:gd name="T17" fmla="*/ 85 h 385"/>
                <a:gd name="T18" fmla="*/ 359 w 671"/>
                <a:gd name="T19" fmla="*/ 206 h 385"/>
                <a:gd name="T20" fmla="*/ 358 w 671"/>
                <a:gd name="T21" fmla="*/ 209 h 385"/>
                <a:gd name="T22" fmla="*/ 499 w 671"/>
                <a:gd name="T23" fmla="*/ 125 h 385"/>
                <a:gd name="T24" fmla="*/ 666 w 671"/>
                <a:gd name="T25" fmla="*/ 2 h 385"/>
                <a:gd name="T26" fmla="*/ 663 w 671"/>
                <a:gd name="T2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71" h="385">
                  <a:moveTo>
                    <a:pt x="314" y="175"/>
                  </a:moveTo>
                  <a:cubicBezTo>
                    <a:pt x="263" y="205"/>
                    <a:pt x="215" y="234"/>
                    <a:pt x="173" y="260"/>
                  </a:cubicBezTo>
                  <a:cubicBezTo>
                    <a:pt x="69" y="325"/>
                    <a:pt x="0" y="374"/>
                    <a:pt x="5" y="383"/>
                  </a:cubicBezTo>
                  <a:cubicBezTo>
                    <a:pt x="6" y="384"/>
                    <a:pt x="7" y="385"/>
                    <a:pt x="9" y="385"/>
                  </a:cubicBezTo>
                  <a:cubicBezTo>
                    <a:pt x="27" y="385"/>
                    <a:pt x="99" y="351"/>
                    <a:pt x="196" y="300"/>
                  </a:cubicBezTo>
                  <a:cubicBezTo>
                    <a:pt x="230" y="263"/>
                    <a:pt x="270" y="222"/>
                    <a:pt x="313" y="179"/>
                  </a:cubicBezTo>
                  <a:cubicBezTo>
                    <a:pt x="313" y="178"/>
                    <a:pt x="313" y="177"/>
                    <a:pt x="314" y="175"/>
                  </a:cubicBezTo>
                  <a:moveTo>
                    <a:pt x="663" y="0"/>
                  </a:moveTo>
                  <a:cubicBezTo>
                    <a:pt x="645" y="0"/>
                    <a:pt x="573" y="33"/>
                    <a:pt x="476" y="85"/>
                  </a:cubicBezTo>
                  <a:cubicBezTo>
                    <a:pt x="441" y="122"/>
                    <a:pt x="402" y="163"/>
                    <a:pt x="359" y="206"/>
                  </a:cubicBezTo>
                  <a:cubicBezTo>
                    <a:pt x="359" y="207"/>
                    <a:pt x="358" y="208"/>
                    <a:pt x="358" y="209"/>
                  </a:cubicBezTo>
                  <a:cubicBezTo>
                    <a:pt x="409" y="180"/>
                    <a:pt x="457" y="151"/>
                    <a:pt x="499" y="125"/>
                  </a:cubicBezTo>
                  <a:cubicBezTo>
                    <a:pt x="603" y="60"/>
                    <a:pt x="671" y="10"/>
                    <a:pt x="666" y="2"/>
                  </a:cubicBezTo>
                  <a:cubicBezTo>
                    <a:pt x="666" y="1"/>
                    <a:pt x="665" y="0"/>
                    <a:pt x="663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2982913" y="2436813"/>
              <a:ext cx="593725" cy="576262"/>
            </a:xfrm>
            <a:custGeom>
              <a:avLst/>
              <a:gdLst>
                <a:gd name="T0" fmla="*/ 254 w 536"/>
                <a:gd name="T1" fmla="*/ 236 h 520"/>
                <a:gd name="T2" fmla="*/ 137 w 536"/>
                <a:gd name="T3" fmla="*/ 357 h 520"/>
                <a:gd name="T4" fmla="*/ 7 w 536"/>
                <a:gd name="T5" fmla="*/ 519 h 520"/>
                <a:gd name="T6" fmla="*/ 9 w 536"/>
                <a:gd name="T7" fmla="*/ 520 h 520"/>
                <a:gd name="T8" fmla="*/ 170 w 536"/>
                <a:gd name="T9" fmla="*/ 389 h 520"/>
                <a:gd name="T10" fmla="*/ 253 w 536"/>
                <a:gd name="T11" fmla="*/ 239 h 520"/>
                <a:gd name="T12" fmla="*/ 254 w 536"/>
                <a:gd name="T13" fmla="*/ 236 h 520"/>
                <a:gd name="T14" fmla="*/ 510 w 536"/>
                <a:gd name="T15" fmla="*/ 0 h 520"/>
                <a:gd name="T16" fmla="*/ 384 w 536"/>
                <a:gd name="T17" fmla="*/ 109 h 520"/>
                <a:gd name="T18" fmla="*/ 301 w 536"/>
                <a:gd name="T19" fmla="*/ 259 h 520"/>
                <a:gd name="T20" fmla="*/ 300 w 536"/>
                <a:gd name="T21" fmla="*/ 263 h 520"/>
                <a:gd name="T22" fmla="*/ 417 w 536"/>
                <a:gd name="T23" fmla="*/ 142 h 520"/>
                <a:gd name="T24" fmla="*/ 536 w 536"/>
                <a:gd name="T25" fmla="*/ 3 h 520"/>
                <a:gd name="T26" fmla="*/ 510 w 536"/>
                <a:gd name="T27" fmla="*/ 0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6" h="520">
                  <a:moveTo>
                    <a:pt x="254" y="236"/>
                  </a:moveTo>
                  <a:cubicBezTo>
                    <a:pt x="211" y="279"/>
                    <a:pt x="171" y="320"/>
                    <a:pt x="137" y="357"/>
                  </a:cubicBezTo>
                  <a:cubicBezTo>
                    <a:pt x="53" y="447"/>
                    <a:pt x="0" y="512"/>
                    <a:pt x="7" y="519"/>
                  </a:cubicBezTo>
                  <a:cubicBezTo>
                    <a:pt x="8" y="520"/>
                    <a:pt x="8" y="520"/>
                    <a:pt x="9" y="520"/>
                  </a:cubicBezTo>
                  <a:cubicBezTo>
                    <a:pt x="22" y="520"/>
                    <a:pt x="85" y="468"/>
                    <a:pt x="170" y="389"/>
                  </a:cubicBezTo>
                  <a:cubicBezTo>
                    <a:pt x="194" y="344"/>
                    <a:pt x="222" y="293"/>
                    <a:pt x="253" y="239"/>
                  </a:cubicBezTo>
                  <a:cubicBezTo>
                    <a:pt x="253" y="238"/>
                    <a:pt x="253" y="237"/>
                    <a:pt x="254" y="236"/>
                  </a:cubicBezTo>
                  <a:moveTo>
                    <a:pt x="510" y="0"/>
                  </a:moveTo>
                  <a:cubicBezTo>
                    <a:pt x="481" y="22"/>
                    <a:pt x="437" y="60"/>
                    <a:pt x="384" y="109"/>
                  </a:cubicBezTo>
                  <a:cubicBezTo>
                    <a:pt x="360" y="155"/>
                    <a:pt x="332" y="206"/>
                    <a:pt x="301" y="259"/>
                  </a:cubicBezTo>
                  <a:cubicBezTo>
                    <a:pt x="301" y="261"/>
                    <a:pt x="300" y="262"/>
                    <a:pt x="300" y="263"/>
                  </a:cubicBezTo>
                  <a:cubicBezTo>
                    <a:pt x="343" y="220"/>
                    <a:pt x="382" y="179"/>
                    <a:pt x="417" y="142"/>
                  </a:cubicBezTo>
                  <a:cubicBezTo>
                    <a:pt x="474" y="81"/>
                    <a:pt x="517" y="31"/>
                    <a:pt x="536" y="3"/>
                  </a:cubicBezTo>
                  <a:cubicBezTo>
                    <a:pt x="527" y="2"/>
                    <a:pt x="519" y="1"/>
                    <a:pt x="510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068638" y="2424113"/>
              <a:ext cx="406400" cy="654050"/>
            </a:xfrm>
            <a:custGeom>
              <a:avLst/>
              <a:gdLst>
                <a:gd name="T0" fmla="*/ 176 w 367"/>
                <a:gd name="T1" fmla="*/ 251 h 592"/>
                <a:gd name="T2" fmla="*/ 93 w 367"/>
                <a:gd name="T3" fmla="*/ 401 h 592"/>
                <a:gd name="T4" fmla="*/ 9 w 367"/>
                <a:gd name="T5" fmla="*/ 592 h 592"/>
                <a:gd name="T6" fmla="*/ 10 w 367"/>
                <a:gd name="T7" fmla="*/ 592 h 592"/>
                <a:gd name="T8" fmla="*/ 132 w 367"/>
                <a:gd name="T9" fmla="*/ 424 h 592"/>
                <a:gd name="T10" fmla="*/ 175 w 367"/>
                <a:gd name="T11" fmla="*/ 255 h 592"/>
                <a:gd name="T12" fmla="*/ 176 w 367"/>
                <a:gd name="T13" fmla="*/ 251 h 592"/>
                <a:gd name="T14" fmla="*/ 331 w 367"/>
                <a:gd name="T15" fmla="*/ 0 h 592"/>
                <a:gd name="T16" fmla="*/ 267 w 367"/>
                <a:gd name="T17" fmla="*/ 98 h 592"/>
                <a:gd name="T18" fmla="*/ 225 w 367"/>
                <a:gd name="T19" fmla="*/ 268 h 592"/>
                <a:gd name="T20" fmla="*/ 224 w 367"/>
                <a:gd name="T21" fmla="*/ 271 h 592"/>
                <a:gd name="T22" fmla="*/ 307 w 367"/>
                <a:gd name="T23" fmla="*/ 121 h 592"/>
                <a:gd name="T24" fmla="*/ 367 w 367"/>
                <a:gd name="T25" fmla="*/ 4 h 592"/>
                <a:gd name="T26" fmla="*/ 331 w 367"/>
                <a:gd name="T2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7" h="592">
                  <a:moveTo>
                    <a:pt x="176" y="251"/>
                  </a:moveTo>
                  <a:cubicBezTo>
                    <a:pt x="145" y="305"/>
                    <a:pt x="117" y="356"/>
                    <a:pt x="93" y="401"/>
                  </a:cubicBezTo>
                  <a:cubicBezTo>
                    <a:pt x="35" y="510"/>
                    <a:pt x="0" y="587"/>
                    <a:pt x="9" y="592"/>
                  </a:cubicBezTo>
                  <a:cubicBezTo>
                    <a:pt x="9" y="592"/>
                    <a:pt x="10" y="592"/>
                    <a:pt x="10" y="592"/>
                  </a:cubicBezTo>
                  <a:cubicBezTo>
                    <a:pt x="21" y="592"/>
                    <a:pt x="70" y="525"/>
                    <a:pt x="132" y="424"/>
                  </a:cubicBezTo>
                  <a:cubicBezTo>
                    <a:pt x="144" y="373"/>
                    <a:pt x="159" y="316"/>
                    <a:pt x="175" y="255"/>
                  </a:cubicBezTo>
                  <a:cubicBezTo>
                    <a:pt x="175" y="254"/>
                    <a:pt x="175" y="252"/>
                    <a:pt x="176" y="251"/>
                  </a:cubicBezTo>
                  <a:moveTo>
                    <a:pt x="331" y="0"/>
                  </a:moveTo>
                  <a:cubicBezTo>
                    <a:pt x="313" y="27"/>
                    <a:pt x="291" y="60"/>
                    <a:pt x="267" y="98"/>
                  </a:cubicBezTo>
                  <a:cubicBezTo>
                    <a:pt x="256" y="149"/>
                    <a:pt x="241" y="207"/>
                    <a:pt x="225" y="268"/>
                  </a:cubicBezTo>
                  <a:cubicBezTo>
                    <a:pt x="225" y="269"/>
                    <a:pt x="224" y="270"/>
                    <a:pt x="224" y="271"/>
                  </a:cubicBezTo>
                  <a:cubicBezTo>
                    <a:pt x="255" y="218"/>
                    <a:pt x="283" y="167"/>
                    <a:pt x="307" y="121"/>
                  </a:cubicBezTo>
                  <a:cubicBezTo>
                    <a:pt x="332" y="75"/>
                    <a:pt x="352" y="35"/>
                    <a:pt x="367" y="4"/>
                  </a:cubicBezTo>
                  <a:cubicBezTo>
                    <a:pt x="355" y="2"/>
                    <a:pt x="343" y="1"/>
                    <a:pt x="331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3170238" y="2419350"/>
              <a:ext cx="219075" cy="701675"/>
            </a:xfrm>
            <a:custGeom>
              <a:avLst/>
              <a:gdLst>
                <a:gd name="T0" fmla="*/ 161 w 198"/>
                <a:gd name="T1" fmla="*/ 0 h 634"/>
                <a:gd name="T2" fmla="*/ 132 w 198"/>
                <a:gd name="T3" fmla="*/ 90 h 634"/>
                <a:gd name="T4" fmla="*/ 109 w 198"/>
                <a:gd name="T5" fmla="*/ 168 h 634"/>
                <a:gd name="T6" fmla="*/ 100 w 198"/>
                <a:gd name="T7" fmla="*/ 199 h 634"/>
                <a:gd name="T8" fmla="*/ 96 w 198"/>
                <a:gd name="T9" fmla="*/ 216 h 634"/>
                <a:gd name="T10" fmla="*/ 93 w 198"/>
                <a:gd name="T11" fmla="*/ 226 h 634"/>
                <a:gd name="T12" fmla="*/ 91 w 198"/>
                <a:gd name="T13" fmla="*/ 234 h 634"/>
                <a:gd name="T14" fmla="*/ 89 w 198"/>
                <a:gd name="T15" fmla="*/ 240 h 634"/>
                <a:gd name="T16" fmla="*/ 88 w 198"/>
                <a:gd name="T17" fmla="*/ 244 h 634"/>
                <a:gd name="T18" fmla="*/ 87 w 198"/>
                <a:gd name="T19" fmla="*/ 248 h 634"/>
                <a:gd name="T20" fmla="*/ 86 w 198"/>
                <a:gd name="T21" fmla="*/ 252 h 634"/>
                <a:gd name="T22" fmla="*/ 85 w 198"/>
                <a:gd name="T23" fmla="*/ 255 h 634"/>
                <a:gd name="T24" fmla="*/ 84 w 198"/>
                <a:gd name="T25" fmla="*/ 259 h 634"/>
                <a:gd name="T26" fmla="*/ 41 w 198"/>
                <a:gd name="T27" fmla="*/ 428 h 634"/>
                <a:gd name="T28" fmla="*/ 10 w 198"/>
                <a:gd name="T29" fmla="*/ 634 h 634"/>
                <a:gd name="T30" fmla="*/ 11 w 198"/>
                <a:gd name="T31" fmla="*/ 634 h 634"/>
                <a:gd name="T32" fmla="*/ 86 w 198"/>
                <a:gd name="T33" fmla="*/ 440 h 634"/>
                <a:gd name="T34" fmla="*/ 109 w 198"/>
                <a:gd name="T35" fmla="*/ 362 h 634"/>
                <a:gd name="T36" fmla="*/ 118 w 198"/>
                <a:gd name="T37" fmla="*/ 332 h 634"/>
                <a:gd name="T38" fmla="*/ 122 w 198"/>
                <a:gd name="T39" fmla="*/ 315 h 634"/>
                <a:gd name="T40" fmla="*/ 125 w 198"/>
                <a:gd name="T41" fmla="*/ 305 h 634"/>
                <a:gd name="T42" fmla="*/ 127 w 198"/>
                <a:gd name="T43" fmla="*/ 297 h 634"/>
                <a:gd name="T44" fmla="*/ 129 w 198"/>
                <a:gd name="T45" fmla="*/ 291 h 634"/>
                <a:gd name="T46" fmla="*/ 130 w 198"/>
                <a:gd name="T47" fmla="*/ 287 h 634"/>
                <a:gd name="T48" fmla="*/ 131 w 198"/>
                <a:gd name="T49" fmla="*/ 282 h 634"/>
                <a:gd name="T50" fmla="*/ 132 w 198"/>
                <a:gd name="T51" fmla="*/ 279 h 634"/>
                <a:gd name="T52" fmla="*/ 133 w 198"/>
                <a:gd name="T53" fmla="*/ 275 h 634"/>
                <a:gd name="T54" fmla="*/ 134 w 198"/>
                <a:gd name="T55" fmla="*/ 272 h 634"/>
                <a:gd name="T56" fmla="*/ 176 w 198"/>
                <a:gd name="T57" fmla="*/ 102 h 634"/>
                <a:gd name="T58" fmla="*/ 198 w 198"/>
                <a:gd name="T59" fmla="*/ 1 h 634"/>
                <a:gd name="T60" fmla="*/ 161 w 198"/>
                <a:gd name="T61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8" h="634">
                  <a:moveTo>
                    <a:pt x="161" y="0"/>
                  </a:moveTo>
                  <a:cubicBezTo>
                    <a:pt x="152" y="26"/>
                    <a:pt x="142" y="57"/>
                    <a:pt x="132" y="90"/>
                  </a:cubicBezTo>
                  <a:cubicBezTo>
                    <a:pt x="124" y="115"/>
                    <a:pt x="117" y="141"/>
                    <a:pt x="109" y="168"/>
                  </a:cubicBezTo>
                  <a:cubicBezTo>
                    <a:pt x="106" y="178"/>
                    <a:pt x="103" y="189"/>
                    <a:pt x="100" y="199"/>
                  </a:cubicBezTo>
                  <a:cubicBezTo>
                    <a:pt x="99" y="205"/>
                    <a:pt x="97" y="210"/>
                    <a:pt x="96" y="216"/>
                  </a:cubicBezTo>
                  <a:cubicBezTo>
                    <a:pt x="95" y="219"/>
                    <a:pt x="94" y="223"/>
                    <a:pt x="93" y="226"/>
                  </a:cubicBezTo>
                  <a:cubicBezTo>
                    <a:pt x="92" y="229"/>
                    <a:pt x="91" y="231"/>
                    <a:pt x="91" y="234"/>
                  </a:cubicBezTo>
                  <a:cubicBezTo>
                    <a:pt x="90" y="236"/>
                    <a:pt x="90" y="238"/>
                    <a:pt x="89" y="240"/>
                  </a:cubicBezTo>
                  <a:cubicBezTo>
                    <a:pt x="89" y="241"/>
                    <a:pt x="88" y="243"/>
                    <a:pt x="88" y="244"/>
                  </a:cubicBezTo>
                  <a:cubicBezTo>
                    <a:pt x="87" y="246"/>
                    <a:pt x="87" y="247"/>
                    <a:pt x="87" y="248"/>
                  </a:cubicBezTo>
                  <a:cubicBezTo>
                    <a:pt x="86" y="250"/>
                    <a:pt x="86" y="251"/>
                    <a:pt x="86" y="252"/>
                  </a:cubicBezTo>
                  <a:cubicBezTo>
                    <a:pt x="85" y="253"/>
                    <a:pt x="85" y="254"/>
                    <a:pt x="85" y="255"/>
                  </a:cubicBezTo>
                  <a:cubicBezTo>
                    <a:pt x="84" y="256"/>
                    <a:pt x="84" y="258"/>
                    <a:pt x="84" y="259"/>
                  </a:cubicBezTo>
                  <a:cubicBezTo>
                    <a:pt x="68" y="320"/>
                    <a:pt x="53" y="377"/>
                    <a:pt x="41" y="428"/>
                  </a:cubicBezTo>
                  <a:cubicBezTo>
                    <a:pt x="14" y="548"/>
                    <a:pt x="0" y="631"/>
                    <a:pt x="10" y="634"/>
                  </a:cubicBezTo>
                  <a:cubicBezTo>
                    <a:pt x="10" y="634"/>
                    <a:pt x="10" y="634"/>
                    <a:pt x="11" y="634"/>
                  </a:cubicBezTo>
                  <a:cubicBezTo>
                    <a:pt x="21" y="634"/>
                    <a:pt x="51" y="556"/>
                    <a:pt x="86" y="440"/>
                  </a:cubicBezTo>
                  <a:cubicBezTo>
                    <a:pt x="93" y="416"/>
                    <a:pt x="101" y="390"/>
                    <a:pt x="109" y="362"/>
                  </a:cubicBezTo>
                  <a:cubicBezTo>
                    <a:pt x="112" y="352"/>
                    <a:pt x="115" y="342"/>
                    <a:pt x="118" y="332"/>
                  </a:cubicBezTo>
                  <a:cubicBezTo>
                    <a:pt x="119" y="326"/>
                    <a:pt x="121" y="321"/>
                    <a:pt x="122" y="315"/>
                  </a:cubicBezTo>
                  <a:cubicBezTo>
                    <a:pt x="123" y="312"/>
                    <a:pt x="124" y="308"/>
                    <a:pt x="125" y="305"/>
                  </a:cubicBezTo>
                  <a:cubicBezTo>
                    <a:pt x="126" y="302"/>
                    <a:pt x="126" y="300"/>
                    <a:pt x="127" y="297"/>
                  </a:cubicBezTo>
                  <a:cubicBezTo>
                    <a:pt x="128" y="295"/>
                    <a:pt x="128" y="293"/>
                    <a:pt x="129" y="291"/>
                  </a:cubicBezTo>
                  <a:cubicBezTo>
                    <a:pt x="129" y="290"/>
                    <a:pt x="130" y="288"/>
                    <a:pt x="130" y="287"/>
                  </a:cubicBezTo>
                  <a:cubicBezTo>
                    <a:pt x="130" y="285"/>
                    <a:pt x="131" y="284"/>
                    <a:pt x="131" y="282"/>
                  </a:cubicBezTo>
                  <a:cubicBezTo>
                    <a:pt x="131" y="281"/>
                    <a:pt x="132" y="280"/>
                    <a:pt x="132" y="279"/>
                  </a:cubicBezTo>
                  <a:cubicBezTo>
                    <a:pt x="132" y="278"/>
                    <a:pt x="133" y="277"/>
                    <a:pt x="133" y="275"/>
                  </a:cubicBezTo>
                  <a:cubicBezTo>
                    <a:pt x="133" y="274"/>
                    <a:pt x="134" y="273"/>
                    <a:pt x="134" y="272"/>
                  </a:cubicBezTo>
                  <a:cubicBezTo>
                    <a:pt x="150" y="211"/>
                    <a:pt x="165" y="153"/>
                    <a:pt x="176" y="102"/>
                  </a:cubicBezTo>
                  <a:cubicBezTo>
                    <a:pt x="185" y="65"/>
                    <a:pt x="192" y="31"/>
                    <a:pt x="198" y="1"/>
                  </a:cubicBezTo>
                  <a:cubicBezTo>
                    <a:pt x="186" y="1"/>
                    <a:pt x="173" y="0"/>
                    <a:pt x="161" y="0"/>
                  </a:cubicBezTo>
                </a:path>
              </a:pathLst>
            </a:custGeom>
            <a:solidFill>
              <a:srgbClr val="3343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3060700" y="2482850"/>
              <a:ext cx="458787" cy="460375"/>
            </a:xfrm>
            <a:prstGeom prst="ellipse">
              <a:avLst/>
            </a:prstGeom>
            <a:solidFill>
              <a:srgbClr val="242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2232025" y="2043113"/>
              <a:ext cx="2106612" cy="593725"/>
            </a:xfrm>
            <a:custGeom>
              <a:avLst/>
              <a:gdLst>
                <a:gd name="T0" fmla="*/ 0 w 1903"/>
                <a:gd name="T1" fmla="*/ 537 h 537"/>
                <a:gd name="T2" fmla="*/ 0 w 1903"/>
                <a:gd name="T3" fmla="*/ 537 h 537"/>
                <a:gd name="T4" fmla="*/ 0 w 1903"/>
                <a:gd name="T5" fmla="*/ 537 h 537"/>
                <a:gd name="T6" fmla="*/ 0 w 1903"/>
                <a:gd name="T7" fmla="*/ 537 h 537"/>
                <a:gd name="T8" fmla="*/ 0 w 1903"/>
                <a:gd name="T9" fmla="*/ 537 h 537"/>
                <a:gd name="T10" fmla="*/ 0 w 1903"/>
                <a:gd name="T11" fmla="*/ 537 h 537"/>
                <a:gd name="T12" fmla="*/ 1903 w 1903"/>
                <a:gd name="T13" fmla="*/ 521 h 537"/>
                <a:gd name="T14" fmla="*/ 1903 w 1903"/>
                <a:gd name="T15" fmla="*/ 521 h 537"/>
                <a:gd name="T16" fmla="*/ 1903 w 1903"/>
                <a:gd name="T17" fmla="*/ 521 h 537"/>
                <a:gd name="T18" fmla="*/ 9 w 1903"/>
                <a:gd name="T19" fmla="*/ 521 h 537"/>
                <a:gd name="T20" fmla="*/ 0 w 1903"/>
                <a:gd name="T21" fmla="*/ 536 h 537"/>
                <a:gd name="T22" fmla="*/ 9 w 1903"/>
                <a:gd name="T23" fmla="*/ 521 h 537"/>
                <a:gd name="T24" fmla="*/ 956 w 1903"/>
                <a:gd name="T25" fmla="*/ 0 h 537"/>
                <a:gd name="T26" fmla="*/ 9 w 1903"/>
                <a:gd name="T27" fmla="*/ 521 h 537"/>
                <a:gd name="T28" fmla="*/ 9 w 1903"/>
                <a:gd name="T29" fmla="*/ 521 h 537"/>
                <a:gd name="T30" fmla="*/ 9 w 1903"/>
                <a:gd name="T31" fmla="*/ 521 h 537"/>
                <a:gd name="T32" fmla="*/ 956 w 1903"/>
                <a:gd name="T33" fmla="*/ 0 h 537"/>
                <a:gd name="T34" fmla="*/ 1902 w 1903"/>
                <a:gd name="T35" fmla="*/ 521 h 537"/>
                <a:gd name="T36" fmla="*/ 1903 w 1903"/>
                <a:gd name="T37" fmla="*/ 521 h 537"/>
                <a:gd name="T38" fmla="*/ 1902 w 1903"/>
                <a:gd name="T39" fmla="*/ 521 h 537"/>
                <a:gd name="T40" fmla="*/ 956 w 1903"/>
                <a:gd name="T41" fmla="*/ 0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03" h="537">
                  <a:moveTo>
                    <a:pt x="0" y="537"/>
                  </a:moveTo>
                  <a:cubicBezTo>
                    <a:pt x="0" y="537"/>
                    <a:pt x="0" y="537"/>
                    <a:pt x="0" y="537"/>
                  </a:cubicBezTo>
                  <a:cubicBezTo>
                    <a:pt x="0" y="537"/>
                    <a:pt x="0" y="537"/>
                    <a:pt x="0" y="537"/>
                  </a:cubicBezTo>
                  <a:moveTo>
                    <a:pt x="0" y="537"/>
                  </a:moveTo>
                  <a:cubicBezTo>
                    <a:pt x="0" y="537"/>
                    <a:pt x="0" y="537"/>
                    <a:pt x="0" y="537"/>
                  </a:cubicBezTo>
                  <a:cubicBezTo>
                    <a:pt x="0" y="537"/>
                    <a:pt x="0" y="537"/>
                    <a:pt x="0" y="537"/>
                  </a:cubicBezTo>
                  <a:moveTo>
                    <a:pt x="1903" y="521"/>
                  </a:moveTo>
                  <a:cubicBezTo>
                    <a:pt x="1903" y="521"/>
                    <a:pt x="1903" y="521"/>
                    <a:pt x="1903" y="521"/>
                  </a:cubicBezTo>
                  <a:cubicBezTo>
                    <a:pt x="1903" y="521"/>
                    <a:pt x="1903" y="521"/>
                    <a:pt x="1903" y="521"/>
                  </a:cubicBezTo>
                  <a:moveTo>
                    <a:pt x="9" y="521"/>
                  </a:moveTo>
                  <a:cubicBezTo>
                    <a:pt x="6" y="526"/>
                    <a:pt x="3" y="531"/>
                    <a:pt x="0" y="536"/>
                  </a:cubicBezTo>
                  <a:cubicBezTo>
                    <a:pt x="3" y="531"/>
                    <a:pt x="6" y="526"/>
                    <a:pt x="9" y="521"/>
                  </a:cubicBezTo>
                  <a:moveTo>
                    <a:pt x="956" y="0"/>
                  </a:moveTo>
                  <a:cubicBezTo>
                    <a:pt x="411" y="0"/>
                    <a:pt x="9" y="521"/>
                    <a:pt x="9" y="521"/>
                  </a:cubicBezTo>
                  <a:cubicBezTo>
                    <a:pt x="9" y="521"/>
                    <a:pt x="9" y="521"/>
                    <a:pt x="9" y="521"/>
                  </a:cubicBezTo>
                  <a:cubicBezTo>
                    <a:pt x="9" y="521"/>
                    <a:pt x="9" y="521"/>
                    <a:pt x="9" y="521"/>
                  </a:cubicBezTo>
                  <a:cubicBezTo>
                    <a:pt x="9" y="521"/>
                    <a:pt x="411" y="0"/>
                    <a:pt x="956" y="0"/>
                  </a:cubicBezTo>
                  <a:cubicBezTo>
                    <a:pt x="1501" y="0"/>
                    <a:pt x="1902" y="521"/>
                    <a:pt x="1902" y="521"/>
                  </a:cubicBezTo>
                  <a:cubicBezTo>
                    <a:pt x="1903" y="521"/>
                    <a:pt x="1903" y="521"/>
                    <a:pt x="1903" y="521"/>
                  </a:cubicBezTo>
                  <a:cubicBezTo>
                    <a:pt x="1903" y="521"/>
                    <a:pt x="1903" y="521"/>
                    <a:pt x="1902" y="521"/>
                  </a:cubicBezTo>
                  <a:cubicBezTo>
                    <a:pt x="1902" y="521"/>
                    <a:pt x="1501" y="0"/>
                    <a:pt x="956" y="0"/>
                  </a:cubicBezTo>
                </a:path>
              </a:pathLst>
            </a:custGeom>
            <a:solidFill>
              <a:srgbClr val="D25F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2781300" y="2155825"/>
              <a:ext cx="1017587" cy="331787"/>
            </a:xfrm>
            <a:custGeom>
              <a:avLst/>
              <a:gdLst>
                <a:gd name="T0" fmla="*/ 460 w 920"/>
                <a:gd name="T1" fmla="*/ 0 h 300"/>
                <a:gd name="T2" fmla="*/ 0 w 920"/>
                <a:gd name="T3" fmla="*/ 300 h 300"/>
                <a:gd name="T4" fmla="*/ 102 w 920"/>
                <a:gd name="T5" fmla="*/ 275 h 300"/>
                <a:gd name="T6" fmla="*/ 460 w 920"/>
                <a:gd name="T7" fmla="*/ 79 h 300"/>
                <a:gd name="T8" fmla="*/ 818 w 920"/>
                <a:gd name="T9" fmla="*/ 275 h 300"/>
                <a:gd name="T10" fmla="*/ 920 w 920"/>
                <a:gd name="T11" fmla="*/ 300 h 300"/>
                <a:gd name="T12" fmla="*/ 460 w 920"/>
                <a:gd name="T13" fmla="*/ 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0" h="300">
                  <a:moveTo>
                    <a:pt x="460" y="0"/>
                  </a:moveTo>
                  <a:cubicBezTo>
                    <a:pt x="254" y="0"/>
                    <a:pt x="78" y="123"/>
                    <a:pt x="0" y="300"/>
                  </a:cubicBezTo>
                  <a:cubicBezTo>
                    <a:pt x="33" y="291"/>
                    <a:pt x="67" y="283"/>
                    <a:pt x="102" y="275"/>
                  </a:cubicBezTo>
                  <a:cubicBezTo>
                    <a:pt x="177" y="157"/>
                    <a:pt x="310" y="79"/>
                    <a:pt x="460" y="79"/>
                  </a:cubicBezTo>
                  <a:cubicBezTo>
                    <a:pt x="610" y="79"/>
                    <a:pt x="742" y="157"/>
                    <a:pt x="818" y="275"/>
                  </a:cubicBezTo>
                  <a:cubicBezTo>
                    <a:pt x="853" y="283"/>
                    <a:pt x="887" y="291"/>
                    <a:pt x="920" y="300"/>
                  </a:cubicBezTo>
                  <a:cubicBezTo>
                    <a:pt x="842" y="123"/>
                    <a:pt x="665" y="0"/>
                    <a:pt x="460" y="0"/>
                  </a:cubicBezTo>
                </a:path>
              </a:pathLst>
            </a:custGeom>
            <a:solidFill>
              <a:srgbClr val="2A37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3268663" y="2290763"/>
              <a:ext cx="41275" cy="127000"/>
            </a:xfrm>
            <a:custGeom>
              <a:avLst/>
              <a:gdLst>
                <a:gd name="T0" fmla="*/ 19 w 37"/>
                <a:gd name="T1" fmla="*/ 0 h 115"/>
                <a:gd name="T2" fmla="*/ 0 w 37"/>
                <a:gd name="T3" fmla="*/ 115 h 115"/>
                <a:gd name="T4" fmla="*/ 19 w 37"/>
                <a:gd name="T5" fmla="*/ 115 h 115"/>
                <a:gd name="T6" fmla="*/ 37 w 37"/>
                <a:gd name="T7" fmla="*/ 115 h 115"/>
                <a:gd name="T8" fmla="*/ 19 w 37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15">
                  <a:moveTo>
                    <a:pt x="19" y="0"/>
                  </a:moveTo>
                  <a:cubicBezTo>
                    <a:pt x="12" y="0"/>
                    <a:pt x="5" y="44"/>
                    <a:pt x="0" y="115"/>
                  </a:cubicBezTo>
                  <a:cubicBezTo>
                    <a:pt x="7" y="115"/>
                    <a:pt x="13" y="115"/>
                    <a:pt x="19" y="115"/>
                  </a:cubicBezTo>
                  <a:cubicBezTo>
                    <a:pt x="25" y="115"/>
                    <a:pt x="31" y="115"/>
                    <a:pt x="37" y="115"/>
                  </a:cubicBezTo>
                  <a:cubicBezTo>
                    <a:pt x="33" y="44"/>
                    <a:pt x="26" y="0"/>
                    <a:pt x="19" y="0"/>
                  </a:cubicBezTo>
                </a:path>
              </a:pathLst>
            </a:custGeom>
            <a:solidFill>
              <a:srgbClr val="2B3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3173413" y="2305050"/>
              <a:ext cx="58737" cy="115887"/>
            </a:xfrm>
            <a:custGeom>
              <a:avLst/>
              <a:gdLst>
                <a:gd name="T0" fmla="*/ 7 w 53"/>
                <a:gd name="T1" fmla="*/ 0 h 104"/>
                <a:gd name="T2" fmla="*/ 6 w 53"/>
                <a:gd name="T3" fmla="*/ 0 h 104"/>
                <a:gd name="T4" fmla="*/ 16 w 53"/>
                <a:gd name="T5" fmla="*/ 104 h 104"/>
                <a:gd name="T6" fmla="*/ 53 w 53"/>
                <a:gd name="T7" fmla="*/ 103 h 104"/>
                <a:gd name="T8" fmla="*/ 7 w 53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4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2"/>
                    <a:pt x="4" y="41"/>
                    <a:pt x="16" y="104"/>
                  </a:cubicBezTo>
                  <a:cubicBezTo>
                    <a:pt x="28" y="104"/>
                    <a:pt x="40" y="103"/>
                    <a:pt x="53" y="103"/>
                  </a:cubicBezTo>
                  <a:cubicBezTo>
                    <a:pt x="31" y="39"/>
                    <a:pt x="14" y="0"/>
                    <a:pt x="7" y="0"/>
                  </a:cubicBezTo>
                </a:path>
              </a:pathLst>
            </a:custGeom>
            <a:solidFill>
              <a:srgbClr val="2B3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3073400" y="2347913"/>
              <a:ext cx="69850" cy="80962"/>
            </a:xfrm>
            <a:custGeom>
              <a:avLst/>
              <a:gdLst>
                <a:gd name="T0" fmla="*/ 6 w 64"/>
                <a:gd name="T1" fmla="*/ 0 h 73"/>
                <a:gd name="T2" fmla="*/ 5 w 64"/>
                <a:gd name="T3" fmla="*/ 0 h 73"/>
                <a:gd name="T4" fmla="*/ 29 w 64"/>
                <a:gd name="T5" fmla="*/ 73 h 73"/>
                <a:gd name="T6" fmla="*/ 64 w 64"/>
                <a:gd name="T7" fmla="*/ 69 h 73"/>
                <a:gd name="T8" fmla="*/ 6 w 64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73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9" y="30"/>
                    <a:pt x="29" y="73"/>
                  </a:cubicBezTo>
                  <a:cubicBezTo>
                    <a:pt x="41" y="71"/>
                    <a:pt x="53" y="70"/>
                    <a:pt x="64" y="69"/>
                  </a:cubicBezTo>
                  <a:cubicBezTo>
                    <a:pt x="34" y="26"/>
                    <a:pt x="13" y="0"/>
                    <a:pt x="6" y="0"/>
                  </a:cubicBezTo>
                </a:path>
              </a:pathLst>
            </a:custGeom>
            <a:solidFill>
              <a:srgbClr val="2B3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2989263" y="2414588"/>
              <a:ext cx="41275" cy="25400"/>
            </a:xfrm>
            <a:custGeom>
              <a:avLst/>
              <a:gdLst>
                <a:gd name="T0" fmla="*/ 4 w 38"/>
                <a:gd name="T1" fmla="*/ 0 h 24"/>
                <a:gd name="T2" fmla="*/ 2 w 38"/>
                <a:gd name="T3" fmla="*/ 1 h 24"/>
                <a:gd name="T4" fmla="*/ 13 w 38"/>
                <a:gd name="T5" fmla="*/ 24 h 24"/>
                <a:gd name="T6" fmla="*/ 38 w 38"/>
                <a:gd name="T7" fmla="*/ 21 h 24"/>
                <a:gd name="T8" fmla="*/ 4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4" y="0"/>
                  </a:moveTo>
                  <a:cubicBezTo>
                    <a:pt x="3" y="0"/>
                    <a:pt x="3" y="0"/>
                    <a:pt x="2" y="1"/>
                  </a:cubicBezTo>
                  <a:cubicBezTo>
                    <a:pt x="0" y="3"/>
                    <a:pt x="4" y="11"/>
                    <a:pt x="13" y="24"/>
                  </a:cubicBezTo>
                  <a:cubicBezTo>
                    <a:pt x="21" y="23"/>
                    <a:pt x="30" y="22"/>
                    <a:pt x="38" y="21"/>
                  </a:cubicBezTo>
                  <a:cubicBezTo>
                    <a:pt x="21" y="7"/>
                    <a:pt x="9" y="0"/>
                    <a:pt x="4" y="0"/>
                  </a:cubicBezTo>
                </a:path>
              </a:pathLst>
            </a:custGeom>
            <a:solidFill>
              <a:srgbClr val="2B3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3548063" y="2414588"/>
              <a:ext cx="42862" cy="25400"/>
            </a:xfrm>
            <a:custGeom>
              <a:avLst/>
              <a:gdLst>
                <a:gd name="T0" fmla="*/ 35 w 39"/>
                <a:gd name="T1" fmla="*/ 0 h 24"/>
                <a:gd name="T2" fmla="*/ 0 w 39"/>
                <a:gd name="T3" fmla="*/ 21 h 24"/>
                <a:gd name="T4" fmla="*/ 26 w 39"/>
                <a:gd name="T5" fmla="*/ 24 h 24"/>
                <a:gd name="T6" fmla="*/ 37 w 39"/>
                <a:gd name="T7" fmla="*/ 1 h 24"/>
                <a:gd name="T8" fmla="*/ 35 w 39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24">
                  <a:moveTo>
                    <a:pt x="35" y="0"/>
                  </a:moveTo>
                  <a:cubicBezTo>
                    <a:pt x="30" y="0"/>
                    <a:pt x="18" y="7"/>
                    <a:pt x="0" y="21"/>
                  </a:cubicBezTo>
                  <a:cubicBezTo>
                    <a:pt x="9" y="22"/>
                    <a:pt x="17" y="23"/>
                    <a:pt x="26" y="24"/>
                  </a:cubicBezTo>
                  <a:cubicBezTo>
                    <a:pt x="35" y="11"/>
                    <a:pt x="39" y="3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</a:path>
              </a:pathLst>
            </a:custGeom>
            <a:solidFill>
              <a:srgbClr val="2B3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435350" y="2347913"/>
              <a:ext cx="71437" cy="80962"/>
            </a:xfrm>
            <a:custGeom>
              <a:avLst/>
              <a:gdLst>
                <a:gd name="T0" fmla="*/ 59 w 65"/>
                <a:gd name="T1" fmla="*/ 0 h 73"/>
                <a:gd name="T2" fmla="*/ 0 w 65"/>
                <a:gd name="T3" fmla="*/ 69 h 73"/>
                <a:gd name="T4" fmla="*/ 36 w 65"/>
                <a:gd name="T5" fmla="*/ 73 h 73"/>
                <a:gd name="T6" fmla="*/ 60 w 65"/>
                <a:gd name="T7" fmla="*/ 0 h 73"/>
                <a:gd name="T8" fmla="*/ 59 w 65"/>
                <a:gd name="T9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73">
                  <a:moveTo>
                    <a:pt x="59" y="0"/>
                  </a:moveTo>
                  <a:cubicBezTo>
                    <a:pt x="52" y="0"/>
                    <a:pt x="31" y="26"/>
                    <a:pt x="0" y="69"/>
                  </a:cubicBezTo>
                  <a:cubicBezTo>
                    <a:pt x="12" y="70"/>
                    <a:pt x="24" y="71"/>
                    <a:pt x="36" y="73"/>
                  </a:cubicBezTo>
                  <a:cubicBezTo>
                    <a:pt x="55" y="30"/>
                    <a:pt x="65" y="3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</a:path>
              </a:pathLst>
            </a:custGeom>
            <a:solidFill>
              <a:srgbClr val="2B3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348038" y="2305050"/>
              <a:ext cx="58737" cy="115887"/>
            </a:xfrm>
            <a:custGeom>
              <a:avLst/>
              <a:gdLst>
                <a:gd name="T0" fmla="*/ 46 w 53"/>
                <a:gd name="T1" fmla="*/ 0 h 104"/>
                <a:gd name="T2" fmla="*/ 0 w 53"/>
                <a:gd name="T3" fmla="*/ 103 h 104"/>
                <a:gd name="T4" fmla="*/ 37 w 53"/>
                <a:gd name="T5" fmla="*/ 104 h 104"/>
                <a:gd name="T6" fmla="*/ 47 w 53"/>
                <a:gd name="T7" fmla="*/ 0 h 104"/>
                <a:gd name="T8" fmla="*/ 46 w 53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04">
                  <a:moveTo>
                    <a:pt x="46" y="0"/>
                  </a:moveTo>
                  <a:cubicBezTo>
                    <a:pt x="39" y="0"/>
                    <a:pt x="22" y="39"/>
                    <a:pt x="0" y="103"/>
                  </a:cubicBezTo>
                  <a:cubicBezTo>
                    <a:pt x="12" y="103"/>
                    <a:pt x="25" y="104"/>
                    <a:pt x="37" y="104"/>
                  </a:cubicBezTo>
                  <a:cubicBezTo>
                    <a:pt x="49" y="41"/>
                    <a:pt x="53" y="2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</a:path>
              </a:pathLst>
            </a:custGeom>
            <a:solidFill>
              <a:srgbClr val="2B39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2219325" y="2043113"/>
              <a:ext cx="2139950" cy="665162"/>
            </a:xfrm>
            <a:custGeom>
              <a:avLst/>
              <a:gdLst>
                <a:gd name="T0" fmla="*/ 1926 w 1934"/>
                <a:gd name="T1" fmla="*/ 601 h 601"/>
                <a:gd name="T2" fmla="*/ 1913 w 1934"/>
                <a:gd name="T3" fmla="*/ 521 h 601"/>
                <a:gd name="T4" fmla="*/ 967 w 1934"/>
                <a:gd name="T5" fmla="*/ 0 h 601"/>
                <a:gd name="T6" fmla="*/ 20 w 1934"/>
                <a:gd name="T7" fmla="*/ 521 h 601"/>
                <a:gd name="T8" fmla="*/ 8 w 1934"/>
                <a:gd name="T9" fmla="*/ 601 h 601"/>
                <a:gd name="T10" fmla="*/ 967 w 1934"/>
                <a:gd name="T11" fmla="*/ 188 h 601"/>
                <a:gd name="T12" fmla="*/ 1926 w 1934"/>
                <a:gd name="T13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4" h="601">
                  <a:moveTo>
                    <a:pt x="1926" y="601"/>
                  </a:moveTo>
                  <a:cubicBezTo>
                    <a:pt x="1934" y="574"/>
                    <a:pt x="1930" y="542"/>
                    <a:pt x="1913" y="521"/>
                  </a:cubicBezTo>
                  <a:cubicBezTo>
                    <a:pt x="1913" y="521"/>
                    <a:pt x="1512" y="0"/>
                    <a:pt x="967" y="0"/>
                  </a:cubicBezTo>
                  <a:cubicBezTo>
                    <a:pt x="422" y="0"/>
                    <a:pt x="20" y="521"/>
                    <a:pt x="20" y="521"/>
                  </a:cubicBezTo>
                  <a:cubicBezTo>
                    <a:pt x="4" y="542"/>
                    <a:pt x="0" y="574"/>
                    <a:pt x="8" y="601"/>
                  </a:cubicBezTo>
                  <a:cubicBezTo>
                    <a:pt x="187" y="446"/>
                    <a:pt x="549" y="188"/>
                    <a:pt x="967" y="188"/>
                  </a:cubicBezTo>
                  <a:cubicBezTo>
                    <a:pt x="1384" y="188"/>
                    <a:pt x="1746" y="446"/>
                    <a:pt x="1926" y="601"/>
                  </a:cubicBezTo>
                  <a:close/>
                </a:path>
              </a:pathLst>
            </a:custGeom>
            <a:solidFill>
              <a:srgbClr val="EDC2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4"/>
            <p:cNvSpPr>
              <a:spLocks noChangeArrowheads="1"/>
            </p:cNvSpPr>
            <p:nvPr/>
          </p:nvSpPr>
          <p:spPr bwMode="auto">
            <a:xfrm>
              <a:off x="3429000" y="2578100"/>
              <a:ext cx="174625" cy="1762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2187578" y="1686536"/>
            <a:ext cx="28151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36,000</a:t>
            </a:r>
            <a:endParaRPr lang="zh-CN" altLang="en-US" sz="72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255440" y="2194963"/>
            <a:ext cx="0" cy="27924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矩形 40"/>
          <p:cNvSpPr/>
          <p:nvPr/>
        </p:nvSpPr>
        <p:spPr>
          <a:xfrm>
            <a:off x="7052712" y="1649869"/>
            <a:ext cx="15263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 smtClean="0">
                <a:solidFill>
                  <a:schemeClr val="accent1"/>
                </a:solidFill>
                <a:latin typeface="Impact" panose="020B0806030902050204" pitchFamily="34" charset="0"/>
              </a:rPr>
              <a:t>150</a:t>
            </a:r>
            <a:endParaRPr lang="zh-CN" altLang="en-US" sz="72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430058" y="1936134"/>
            <a:ext cx="19688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chemeClr val="accent1"/>
                </a:solidFill>
                <a:latin typeface="Impact" panose="020B0806030902050204" pitchFamily="34" charset="0"/>
              </a:rPr>
              <a:t>million</a:t>
            </a:r>
            <a:endParaRPr lang="zh-CN" altLang="en-US" sz="48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46" name="Freeform 38"/>
          <p:cNvSpPr>
            <a:spLocks noEditPoints="1"/>
          </p:cNvSpPr>
          <p:nvPr/>
        </p:nvSpPr>
        <p:spPr bwMode="auto">
          <a:xfrm>
            <a:off x="7632700" y="3229429"/>
            <a:ext cx="2292350" cy="1651000"/>
          </a:xfrm>
          <a:custGeom>
            <a:avLst/>
            <a:gdLst>
              <a:gd name="T0" fmla="*/ 660 w 673"/>
              <a:gd name="T1" fmla="*/ 229 h 484"/>
              <a:gd name="T2" fmla="*/ 621 w 673"/>
              <a:gd name="T3" fmla="*/ 229 h 484"/>
              <a:gd name="T4" fmla="*/ 527 w 673"/>
              <a:gd name="T5" fmla="*/ 176 h 484"/>
              <a:gd name="T6" fmla="*/ 511 w 673"/>
              <a:gd name="T7" fmla="*/ 150 h 484"/>
              <a:gd name="T8" fmla="*/ 287 w 673"/>
              <a:gd name="T9" fmla="*/ 0 h 484"/>
              <a:gd name="T10" fmla="*/ 86 w 673"/>
              <a:gd name="T11" fmla="*/ 107 h 484"/>
              <a:gd name="T12" fmla="*/ 0 w 673"/>
              <a:gd name="T13" fmla="*/ 237 h 484"/>
              <a:gd name="T14" fmla="*/ 86 w 673"/>
              <a:gd name="T15" fmla="*/ 377 h 484"/>
              <a:gd name="T16" fmla="*/ 134 w 673"/>
              <a:gd name="T17" fmla="*/ 430 h 484"/>
              <a:gd name="T18" fmla="*/ 287 w 673"/>
              <a:gd name="T19" fmla="*/ 484 h 484"/>
              <a:gd name="T20" fmla="*/ 511 w 673"/>
              <a:gd name="T21" fmla="*/ 334 h 484"/>
              <a:gd name="T22" fmla="*/ 527 w 673"/>
              <a:gd name="T23" fmla="*/ 308 h 484"/>
              <a:gd name="T24" fmla="*/ 621 w 673"/>
              <a:gd name="T25" fmla="*/ 255 h 484"/>
              <a:gd name="T26" fmla="*/ 660 w 673"/>
              <a:gd name="T27" fmla="*/ 255 h 484"/>
              <a:gd name="T28" fmla="*/ 673 w 673"/>
              <a:gd name="T29" fmla="*/ 242 h 484"/>
              <a:gd name="T30" fmla="*/ 660 w 673"/>
              <a:gd name="T31" fmla="*/ 229 h 484"/>
              <a:gd name="T32" fmla="*/ 26 w 673"/>
              <a:gd name="T33" fmla="*/ 237 h 484"/>
              <a:gd name="T34" fmla="*/ 61 w 673"/>
              <a:gd name="T35" fmla="*/ 155 h 484"/>
              <a:gd name="T36" fmla="*/ 54 w 673"/>
              <a:gd name="T37" fmla="*/ 178 h 484"/>
              <a:gd name="T38" fmla="*/ 63 w 673"/>
              <a:gd name="T39" fmla="*/ 194 h 484"/>
              <a:gd name="T40" fmla="*/ 67 w 673"/>
              <a:gd name="T41" fmla="*/ 194 h 484"/>
              <a:gd name="T42" fmla="*/ 67 w 673"/>
              <a:gd name="T43" fmla="*/ 196 h 484"/>
              <a:gd name="T44" fmla="*/ 65 w 673"/>
              <a:gd name="T45" fmla="*/ 242 h 484"/>
              <a:gd name="T46" fmla="*/ 66 w 673"/>
              <a:gd name="T47" fmla="*/ 279 h 484"/>
              <a:gd name="T48" fmla="*/ 60 w 673"/>
              <a:gd name="T49" fmla="*/ 279 h 484"/>
              <a:gd name="T50" fmla="*/ 51 w 673"/>
              <a:gd name="T51" fmla="*/ 294 h 484"/>
              <a:gd name="T52" fmla="*/ 58 w 673"/>
              <a:gd name="T53" fmla="*/ 319 h 484"/>
              <a:gd name="T54" fmla="*/ 26 w 673"/>
              <a:gd name="T55" fmla="*/ 237 h 484"/>
              <a:gd name="T56" fmla="*/ 287 w 673"/>
              <a:gd name="T57" fmla="*/ 459 h 484"/>
              <a:gd name="T58" fmla="*/ 84 w 673"/>
              <a:gd name="T59" fmla="*/ 317 h 484"/>
              <a:gd name="T60" fmla="*/ 85 w 673"/>
              <a:gd name="T61" fmla="*/ 318 h 484"/>
              <a:gd name="T62" fmla="*/ 100 w 673"/>
              <a:gd name="T63" fmla="*/ 306 h 484"/>
              <a:gd name="T64" fmla="*/ 284 w 673"/>
              <a:gd name="T65" fmla="*/ 436 h 484"/>
              <a:gd name="T66" fmla="*/ 480 w 673"/>
              <a:gd name="T67" fmla="*/ 240 h 484"/>
              <a:gd name="T68" fmla="*/ 284 w 673"/>
              <a:gd name="T69" fmla="*/ 44 h 484"/>
              <a:gd name="T70" fmla="*/ 99 w 673"/>
              <a:gd name="T71" fmla="*/ 177 h 484"/>
              <a:gd name="T72" fmla="*/ 85 w 673"/>
              <a:gd name="T73" fmla="*/ 167 h 484"/>
              <a:gd name="T74" fmla="*/ 84 w 673"/>
              <a:gd name="T75" fmla="*/ 167 h 484"/>
              <a:gd name="T76" fmla="*/ 287 w 673"/>
              <a:gd name="T77" fmla="*/ 26 h 484"/>
              <a:gd name="T78" fmla="*/ 504 w 673"/>
              <a:gd name="T79" fmla="*/ 242 h 484"/>
              <a:gd name="T80" fmla="*/ 287 w 673"/>
              <a:gd name="T81" fmla="*/ 459 h 484"/>
              <a:gd name="T82" fmla="*/ 528 w 673"/>
              <a:gd name="T83" fmla="*/ 266 h 484"/>
              <a:gd name="T84" fmla="*/ 529 w 673"/>
              <a:gd name="T85" fmla="*/ 242 h 484"/>
              <a:gd name="T86" fmla="*/ 528 w 673"/>
              <a:gd name="T87" fmla="*/ 218 h 484"/>
              <a:gd name="T88" fmla="*/ 564 w 673"/>
              <a:gd name="T89" fmla="*/ 242 h 484"/>
              <a:gd name="T90" fmla="*/ 528 w 673"/>
              <a:gd name="T91" fmla="*/ 266 h 484"/>
              <a:gd name="T92" fmla="*/ 528 w 673"/>
              <a:gd name="T93" fmla="*/ 266 h 484"/>
              <a:gd name="T94" fmla="*/ 528 w 673"/>
              <a:gd name="T95" fmla="*/ 26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73" h="484">
                <a:moveTo>
                  <a:pt x="660" y="229"/>
                </a:moveTo>
                <a:cubicBezTo>
                  <a:pt x="621" y="229"/>
                  <a:pt x="621" y="229"/>
                  <a:pt x="621" y="229"/>
                </a:cubicBezTo>
                <a:cubicBezTo>
                  <a:pt x="582" y="229"/>
                  <a:pt x="546" y="209"/>
                  <a:pt x="527" y="176"/>
                </a:cubicBezTo>
                <a:cubicBezTo>
                  <a:pt x="511" y="150"/>
                  <a:pt x="511" y="150"/>
                  <a:pt x="511" y="150"/>
                </a:cubicBezTo>
                <a:cubicBezTo>
                  <a:pt x="475" y="62"/>
                  <a:pt x="388" y="0"/>
                  <a:pt x="287" y="0"/>
                </a:cubicBezTo>
                <a:cubicBezTo>
                  <a:pt x="205" y="0"/>
                  <a:pt x="130" y="42"/>
                  <a:pt x="86" y="107"/>
                </a:cubicBezTo>
                <a:cubicBezTo>
                  <a:pt x="69" y="115"/>
                  <a:pt x="0" y="153"/>
                  <a:pt x="0" y="237"/>
                </a:cubicBezTo>
                <a:cubicBezTo>
                  <a:pt x="0" y="322"/>
                  <a:pt x="70" y="368"/>
                  <a:pt x="86" y="377"/>
                </a:cubicBezTo>
                <a:cubicBezTo>
                  <a:pt x="99" y="397"/>
                  <a:pt x="116" y="415"/>
                  <a:pt x="134" y="430"/>
                </a:cubicBezTo>
                <a:cubicBezTo>
                  <a:pt x="177" y="465"/>
                  <a:pt x="232" y="484"/>
                  <a:pt x="287" y="484"/>
                </a:cubicBezTo>
                <a:cubicBezTo>
                  <a:pt x="388" y="484"/>
                  <a:pt x="475" y="422"/>
                  <a:pt x="511" y="334"/>
                </a:cubicBezTo>
                <a:cubicBezTo>
                  <a:pt x="527" y="308"/>
                  <a:pt x="527" y="308"/>
                  <a:pt x="527" y="308"/>
                </a:cubicBezTo>
                <a:cubicBezTo>
                  <a:pt x="546" y="275"/>
                  <a:pt x="582" y="255"/>
                  <a:pt x="621" y="255"/>
                </a:cubicBezTo>
                <a:cubicBezTo>
                  <a:pt x="660" y="255"/>
                  <a:pt x="660" y="255"/>
                  <a:pt x="660" y="255"/>
                </a:cubicBezTo>
                <a:cubicBezTo>
                  <a:pt x="667" y="255"/>
                  <a:pt x="673" y="249"/>
                  <a:pt x="673" y="242"/>
                </a:cubicBezTo>
                <a:cubicBezTo>
                  <a:pt x="673" y="235"/>
                  <a:pt x="667" y="229"/>
                  <a:pt x="660" y="229"/>
                </a:cubicBezTo>
                <a:close/>
                <a:moveTo>
                  <a:pt x="26" y="237"/>
                </a:moveTo>
                <a:cubicBezTo>
                  <a:pt x="26" y="199"/>
                  <a:pt x="43" y="173"/>
                  <a:pt x="61" y="155"/>
                </a:cubicBezTo>
                <a:cubicBezTo>
                  <a:pt x="58" y="163"/>
                  <a:pt x="56" y="170"/>
                  <a:pt x="54" y="178"/>
                </a:cubicBezTo>
                <a:cubicBezTo>
                  <a:pt x="52" y="185"/>
                  <a:pt x="56" y="192"/>
                  <a:pt x="63" y="194"/>
                </a:cubicBezTo>
                <a:cubicBezTo>
                  <a:pt x="64" y="194"/>
                  <a:pt x="66" y="194"/>
                  <a:pt x="67" y="194"/>
                </a:cubicBezTo>
                <a:cubicBezTo>
                  <a:pt x="67" y="195"/>
                  <a:pt x="67" y="195"/>
                  <a:pt x="67" y="196"/>
                </a:cubicBezTo>
                <a:cubicBezTo>
                  <a:pt x="65" y="209"/>
                  <a:pt x="65" y="225"/>
                  <a:pt x="65" y="242"/>
                </a:cubicBezTo>
                <a:cubicBezTo>
                  <a:pt x="65" y="255"/>
                  <a:pt x="65" y="268"/>
                  <a:pt x="66" y="279"/>
                </a:cubicBezTo>
                <a:cubicBezTo>
                  <a:pt x="64" y="278"/>
                  <a:pt x="62" y="278"/>
                  <a:pt x="60" y="279"/>
                </a:cubicBezTo>
                <a:cubicBezTo>
                  <a:pt x="53" y="280"/>
                  <a:pt x="49" y="287"/>
                  <a:pt x="51" y="294"/>
                </a:cubicBezTo>
                <a:cubicBezTo>
                  <a:pt x="53" y="303"/>
                  <a:pt x="55" y="311"/>
                  <a:pt x="58" y="319"/>
                </a:cubicBezTo>
                <a:cubicBezTo>
                  <a:pt x="41" y="300"/>
                  <a:pt x="26" y="272"/>
                  <a:pt x="26" y="237"/>
                </a:cubicBezTo>
                <a:close/>
                <a:moveTo>
                  <a:pt x="287" y="459"/>
                </a:moveTo>
                <a:cubicBezTo>
                  <a:pt x="196" y="459"/>
                  <a:pt x="115" y="401"/>
                  <a:pt x="84" y="317"/>
                </a:cubicBezTo>
                <a:cubicBezTo>
                  <a:pt x="85" y="318"/>
                  <a:pt x="85" y="318"/>
                  <a:pt x="85" y="318"/>
                </a:cubicBezTo>
                <a:cubicBezTo>
                  <a:pt x="93" y="318"/>
                  <a:pt x="97" y="312"/>
                  <a:pt x="100" y="306"/>
                </a:cubicBezTo>
                <a:cubicBezTo>
                  <a:pt x="127" y="382"/>
                  <a:pt x="199" y="436"/>
                  <a:pt x="284" y="436"/>
                </a:cubicBezTo>
                <a:cubicBezTo>
                  <a:pt x="392" y="436"/>
                  <a:pt x="480" y="348"/>
                  <a:pt x="480" y="240"/>
                </a:cubicBezTo>
                <a:cubicBezTo>
                  <a:pt x="480" y="132"/>
                  <a:pt x="392" y="44"/>
                  <a:pt x="284" y="44"/>
                </a:cubicBezTo>
                <a:cubicBezTo>
                  <a:pt x="199" y="44"/>
                  <a:pt x="126" y="100"/>
                  <a:pt x="99" y="177"/>
                </a:cubicBezTo>
                <a:cubicBezTo>
                  <a:pt x="97" y="171"/>
                  <a:pt x="92" y="167"/>
                  <a:pt x="85" y="167"/>
                </a:cubicBezTo>
                <a:cubicBezTo>
                  <a:pt x="85" y="167"/>
                  <a:pt x="85" y="167"/>
                  <a:pt x="84" y="167"/>
                </a:cubicBezTo>
                <a:cubicBezTo>
                  <a:pt x="115" y="83"/>
                  <a:pt x="196" y="26"/>
                  <a:pt x="287" y="26"/>
                </a:cubicBezTo>
                <a:cubicBezTo>
                  <a:pt x="407" y="26"/>
                  <a:pt x="504" y="123"/>
                  <a:pt x="504" y="242"/>
                </a:cubicBezTo>
                <a:cubicBezTo>
                  <a:pt x="504" y="362"/>
                  <a:pt x="407" y="459"/>
                  <a:pt x="287" y="459"/>
                </a:cubicBezTo>
                <a:close/>
                <a:moveTo>
                  <a:pt x="528" y="266"/>
                </a:moveTo>
                <a:cubicBezTo>
                  <a:pt x="529" y="258"/>
                  <a:pt x="529" y="250"/>
                  <a:pt x="529" y="242"/>
                </a:cubicBezTo>
                <a:cubicBezTo>
                  <a:pt x="529" y="234"/>
                  <a:pt x="529" y="226"/>
                  <a:pt x="528" y="218"/>
                </a:cubicBezTo>
                <a:cubicBezTo>
                  <a:pt x="539" y="228"/>
                  <a:pt x="551" y="236"/>
                  <a:pt x="564" y="242"/>
                </a:cubicBezTo>
                <a:cubicBezTo>
                  <a:pt x="551" y="248"/>
                  <a:pt x="539" y="256"/>
                  <a:pt x="528" y="266"/>
                </a:cubicBezTo>
                <a:close/>
                <a:moveTo>
                  <a:pt x="528" y="266"/>
                </a:moveTo>
                <a:cubicBezTo>
                  <a:pt x="528" y="266"/>
                  <a:pt x="528" y="266"/>
                  <a:pt x="528" y="266"/>
                </a:cubicBezTo>
              </a:path>
            </a:pathLst>
          </a:custGeom>
          <a:solidFill>
            <a:srgbClr val="0095A2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899081" y="5319764"/>
            <a:ext cx="45281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包含</a:t>
            </a:r>
            <a:r>
              <a:rPr lang="en-US" altLang="zh-CN" sz="2000" dirty="0">
                <a:solidFill>
                  <a:schemeClr val="bg1"/>
                </a:solidFill>
              </a:rPr>
              <a:t>1</a:t>
            </a:r>
            <a:r>
              <a:rPr lang="zh-CN" altLang="en-US" sz="2000" dirty="0">
                <a:solidFill>
                  <a:schemeClr val="bg1"/>
                </a:solidFill>
              </a:rPr>
              <a:t>亿</a:t>
            </a:r>
            <a:r>
              <a:rPr lang="en-US" altLang="zh-CN" sz="2000" dirty="0">
                <a:solidFill>
                  <a:schemeClr val="bg1"/>
                </a:solidFill>
              </a:rPr>
              <a:t>5</a:t>
            </a:r>
            <a:r>
              <a:rPr lang="zh-CN" altLang="en-US" sz="2000" dirty="0">
                <a:solidFill>
                  <a:schemeClr val="bg1"/>
                </a:solidFill>
              </a:rPr>
              <a:t>千万个感光杆状细胞和视锥细胞的</a:t>
            </a:r>
            <a:r>
              <a:rPr lang="zh-CN" altLang="en-US" sz="2000" dirty="0" smtClean="0">
                <a:solidFill>
                  <a:schemeClr val="bg1"/>
                </a:solidFill>
              </a:rPr>
              <a:t>视网膜实际上是</a:t>
            </a:r>
            <a:r>
              <a:rPr lang="zh-CN" altLang="en-US" sz="2000" dirty="0">
                <a:solidFill>
                  <a:schemeClr val="bg1"/>
                </a:solidFill>
              </a:rPr>
              <a:t>大脑</a:t>
            </a:r>
            <a:r>
              <a:rPr lang="zh-CN" altLang="en-US" sz="2000" dirty="0" smtClean="0">
                <a:solidFill>
                  <a:schemeClr val="bg1"/>
                </a:solidFill>
              </a:rPr>
              <a:t>的延伸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780775" y="287371"/>
            <a:ext cx="2630450" cy="218783"/>
            <a:chOff x="4460913" y="287371"/>
            <a:chExt cx="2630450" cy="306138"/>
          </a:xfrm>
        </p:grpSpPr>
        <p:sp>
          <p:nvSpPr>
            <p:cNvPr id="44" name="矩形 43"/>
            <p:cNvSpPr/>
            <p:nvPr/>
          </p:nvSpPr>
          <p:spPr>
            <a:xfrm>
              <a:off x="4460913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6858347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0" y="0"/>
            <a:ext cx="12192000" cy="299756"/>
          </a:xfrm>
          <a:prstGeom prst="rect">
            <a:avLst/>
          </a:prstGeom>
          <a:solidFill>
            <a:srgbClr val="009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3987018" y="478788"/>
            <a:ext cx="4217964" cy="732883"/>
            <a:chOff x="3861567" y="478788"/>
            <a:chExt cx="3842566" cy="732883"/>
          </a:xfrm>
        </p:grpSpPr>
        <p:sp>
          <p:nvSpPr>
            <p:cNvPr id="50" name="圆角矩形 49"/>
            <p:cNvSpPr/>
            <p:nvPr/>
          </p:nvSpPr>
          <p:spPr>
            <a:xfrm>
              <a:off x="3861567" y="478788"/>
              <a:ext cx="3842566" cy="732883"/>
            </a:xfrm>
            <a:prstGeom prst="roundRect">
              <a:avLst>
                <a:gd name="adj" fmla="val 9351"/>
              </a:avLst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3861567" y="551378"/>
              <a:ext cx="3842566" cy="6602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3964275" y="637378"/>
              <a:ext cx="3637150" cy="488293"/>
              <a:chOff x="4066983" y="720464"/>
              <a:chExt cx="3431734" cy="488293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4066983" y="720464"/>
                <a:ext cx="3431734" cy="488293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zh-CN" altLang="en-US" sz="2400" b="1" dirty="0" smtClean="0"/>
                  <a:t>大脑处理图片的速度更快</a:t>
                </a:r>
                <a:endParaRPr lang="en-US" altLang="zh-CN" sz="2400" b="1" dirty="0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4066983" y="1092397"/>
                <a:ext cx="3431734" cy="116360"/>
              </a:xfrm>
              <a:custGeom>
                <a:avLst/>
                <a:gdLst>
                  <a:gd name="connsiteX0" fmla="*/ 0 w 3431734"/>
                  <a:gd name="connsiteY0" fmla="*/ 0 h 158415"/>
                  <a:gd name="connsiteX1" fmla="*/ 81384 w 3431734"/>
                  <a:gd name="connsiteY1" fmla="*/ 81384 h 158415"/>
                  <a:gd name="connsiteX2" fmla="*/ 3350350 w 3431734"/>
                  <a:gd name="connsiteY2" fmla="*/ 81384 h 158415"/>
                  <a:gd name="connsiteX3" fmla="*/ 3431734 w 3431734"/>
                  <a:gd name="connsiteY3" fmla="*/ 0 h 158415"/>
                  <a:gd name="connsiteX4" fmla="*/ 3431734 w 3431734"/>
                  <a:gd name="connsiteY4" fmla="*/ 77031 h 158415"/>
                  <a:gd name="connsiteX5" fmla="*/ 3350350 w 3431734"/>
                  <a:gd name="connsiteY5" fmla="*/ 158415 h 158415"/>
                  <a:gd name="connsiteX6" fmla="*/ 81384 w 3431734"/>
                  <a:gd name="connsiteY6" fmla="*/ 158415 h 158415"/>
                  <a:gd name="connsiteX7" fmla="*/ 0 w 3431734"/>
                  <a:gd name="connsiteY7" fmla="*/ 77031 h 158415"/>
                  <a:gd name="connsiteX8" fmla="*/ 0 w 3431734"/>
                  <a:gd name="connsiteY8" fmla="*/ 0 h 158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1734" h="158415">
                    <a:moveTo>
                      <a:pt x="0" y="0"/>
                    </a:moveTo>
                    <a:cubicBezTo>
                      <a:pt x="0" y="44947"/>
                      <a:pt x="36437" y="81384"/>
                      <a:pt x="81384" y="81384"/>
                    </a:cubicBezTo>
                    <a:lnTo>
                      <a:pt x="3350350" y="81384"/>
                    </a:lnTo>
                    <a:cubicBezTo>
                      <a:pt x="3395297" y="81384"/>
                      <a:pt x="3431734" y="44947"/>
                      <a:pt x="3431734" y="0"/>
                    </a:cubicBezTo>
                    <a:lnTo>
                      <a:pt x="3431734" y="77031"/>
                    </a:lnTo>
                    <a:cubicBezTo>
                      <a:pt x="3431734" y="121978"/>
                      <a:pt x="3395297" y="158415"/>
                      <a:pt x="3350350" y="158415"/>
                    </a:cubicBezTo>
                    <a:lnTo>
                      <a:pt x="81384" y="158415"/>
                    </a:lnTo>
                    <a:cubicBezTo>
                      <a:pt x="36437" y="158415"/>
                      <a:pt x="0" y="121978"/>
                      <a:pt x="0" y="770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/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2872072" y="2723834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可视化信息</a:t>
            </a:r>
          </a:p>
        </p:txBody>
      </p:sp>
      <p:sp>
        <p:nvSpPr>
          <p:cNvPr id="56" name="矩形 55"/>
          <p:cNvSpPr/>
          <p:nvPr/>
        </p:nvSpPr>
        <p:spPr>
          <a:xfrm>
            <a:off x="6899082" y="2723834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感光杆状细胞和视锥细胞的视网膜</a:t>
            </a:r>
          </a:p>
        </p:txBody>
      </p:sp>
    </p:spTree>
    <p:extLst>
      <p:ext uri="{BB962C8B-B14F-4D97-AF65-F5344CB8AC3E}">
        <p14:creationId xmlns:p14="http://schemas.microsoft.com/office/powerpoint/2010/main" val="2752598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矩形 344"/>
          <p:cNvSpPr/>
          <p:nvPr/>
        </p:nvSpPr>
        <p:spPr>
          <a:xfrm>
            <a:off x="0" y="5236772"/>
            <a:ext cx="12192000" cy="16239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0F58CBF4-07B4-43DB-A4C5-DB759AE7189A}"/>
              </a:ext>
            </a:extLst>
          </p:cNvPr>
          <p:cNvSpPr txBox="1"/>
          <p:nvPr/>
        </p:nvSpPr>
        <p:spPr>
          <a:xfrm>
            <a:off x="1175629" y="2497817"/>
            <a:ext cx="20579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 smtClean="0">
                <a:solidFill>
                  <a:schemeClr val="accent3">
                    <a:lumMod val="50000"/>
                  </a:schemeClr>
                </a:solidFill>
              </a:rPr>
              <a:t>眼睛</a:t>
            </a:r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</a:rPr>
              <a:t>看到</a:t>
            </a:r>
            <a:r>
              <a:rPr lang="zh-CN" altLang="en-US" sz="2000" b="1" dirty="0" smtClean="0">
                <a:solidFill>
                  <a:schemeClr val="accent3">
                    <a:lumMod val="50000"/>
                  </a:schemeClr>
                </a:solidFill>
              </a:rPr>
              <a:t>图片会</a:t>
            </a:r>
            <a:r>
              <a:rPr lang="zh-CN" altLang="en-US" sz="2000" b="1" dirty="0">
                <a:solidFill>
                  <a:schemeClr val="accent3">
                    <a:lumMod val="50000"/>
                  </a:schemeClr>
                </a:solidFill>
              </a:rPr>
              <a:t>直接传递给大脑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72EBB41-3B31-4308-9354-B2E5950CAEA7}"/>
              </a:ext>
            </a:extLst>
          </p:cNvPr>
          <p:cNvSpPr txBox="1"/>
          <p:nvPr/>
        </p:nvSpPr>
        <p:spPr>
          <a:xfrm>
            <a:off x="9065999" y="2497817"/>
            <a:ext cx="2059623" cy="799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/>
            </a:lvl1pPr>
          </a:lstStyle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3">
                    <a:lumMod val="50000"/>
                  </a:schemeClr>
                </a:solidFill>
              </a:rPr>
              <a:t>而文字要经过层层过滤筛选</a:t>
            </a:r>
          </a:p>
        </p:txBody>
      </p:sp>
      <p:grpSp>
        <p:nvGrpSpPr>
          <p:cNvPr id="349" name="组合 348"/>
          <p:cNvGrpSpPr/>
          <p:nvPr/>
        </p:nvGrpSpPr>
        <p:grpSpPr>
          <a:xfrm>
            <a:off x="4163126" y="557760"/>
            <a:ext cx="4262448" cy="6305003"/>
            <a:chOff x="3767151" y="2050645"/>
            <a:chExt cx="3253195" cy="4812118"/>
          </a:xfrm>
        </p:grpSpPr>
        <p:sp>
          <p:nvSpPr>
            <p:cNvPr id="280" name="Freeform 237"/>
            <p:cNvSpPr>
              <a:spLocks/>
            </p:cNvSpPr>
            <p:nvPr/>
          </p:nvSpPr>
          <p:spPr bwMode="auto">
            <a:xfrm>
              <a:off x="3862808" y="2693988"/>
              <a:ext cx="3068638" cy="4168775"/>
            </a:xfrm>
            <a:custGeom>
              <a:avLst/>
              <a:gdLst>
                <a:gd name="T0" fmla="*/ 2359 w 2359"/>
                <a:gd name="T1" fmla="*/ 3205 h 3205"/>
                <a:gd name="T2" fmla="*/ 1924 w 2359"/>
                <a:gd name="T3" fmla="*/ 1920 h 3205"/>
                <a:gd name="T4" fmla="*/ 2348 w 2359"/>
                <a:gd name="T5" fmla="*/ 1068 h 3205"/>
                <a:gd name="T6" fmla="*/ 1280 w 2359"/>
                <a:gd name="T7" fmla="*/ 0 h 3205"/>
                <a:gd name="T8" fmla="*/ 212 w 2359"/>
                <a:gd name="T9" fmla="*/ 1068 h 3205"/>
                <a:gd name="T10" fmla="*/ 220 w 2359"/>
                <a:gd name="T11" fmla="*/ 1286 h 3205"/>
                <a:gd name="T12" fmla="*/ 0 w 2359"/>
                <a:gd name="T13" fmla="*/ 1711 h 3205"/>
                <a:gd name="T14" fmla="*/ 168 w 2359"/>
                <a:gd name="T15" fmla="*/ 1711 h 3205"/>
                <a:gd name="T16" fmla="*/ 310 w 2359"/>
                <a:gd name="T17" fmla="*/ 2427 h 3205"/>
                <a:gd name="T18" fmla="*/ 761 w 2359"/>
                <a:gd name="T19" fmla="*/ 2406 h 3205"/>
                <a:gd name="T20" fmla="*/ 1115 w 2359"/>
                <a:gd name="T21" fmla="*/ 3205 h 3205"/>
                <a:gd name="T22" fmla="*/ 2359 w 2359"/>
                <a:gd name="T23" fmla="*/ 3205 h 3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59" h="3205">
                  <a:moveTo>
                    <a:pt x="2359" y="3205"/>
                  </a:moveTo>
                  <a:cubicBezTo>
                    <a:pt x="1924" y="1920"/>
                    <a:pt x="1924" y="1920"/>
                    <a:pt x="1924" y="1920"/>
                  </a:cubicBezTo>
                  <a:cubicBezTo>
                    <a:pt x="2182" y="1725"/>
                    <a:pt x="2348" y="1416"/>
                    <a:pt x="2348" y="1068"/>
                  </a:cubicBezTo>
                  <a:cubicBezTo>
                    <a:pt x="2348" y="478"/>
                    <a:pt x="1870" y="0"/>
                    <a:pt x="1280" y="0"/>
                  </a:cubicBezTo>
                  <a:cubicBezTo>
                    <a:pt x="690" y="0"/>
                    <a:pt x="212" y="478"/>
                    <a:pt x="212" y="1068"/>
                  </a:cubicBezTo>
                  <a:cubicBezTo>
                    <a:pt x="212" y="1112"/>
                    <a:pt x="215" y="1244"/>
                    <a:pt x="220" y="1286"/>
                  </a:cubicBezTo>
                  <a:cubicBezTo>
                    <a:pt x="0" y="1711"/>
                    <a:pt x="0" y="1711"/>
                    <a:pt x="0" y="1711"/>
                  </a:cubicBezTo>
                  <a:cubicBezTo>
                    <a:pt x="168" y="1711"/>
                    <a:pt x="168" y="1711"/>
                    <a:pt x="168" y="1711"/>
                  </a:cubicBezTo>
                  <a:cubicBezTo>
                    <a:pt x="310" y="2427"/>
                    <a:pt x="310" y="2427"/>
                    <a:pt x="310" y="2427"/>
                  </a:cubicBezTo>
                  <a:cubicBezTo>
                    <a:pt x="761" y="2406"/>
                    <a:pt x="761" y="2406"/>
                    <a:pt x="761" y="2406"/>
                  </a:cubicBezTo>
                  <a:cubicBezTo>
                    <a:pt x="1115" y="3205"/>
                    <a:pt x="1115" y="3205"/>
                    <a:pt x="1115" y="3205"/>
                  </a:cubicBezTo>
                  <a:lnTo>
                    <a:pt x="2359" y="32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238"/>
            <p:cNvSpPr>
              <a:spLocks/>
            </p:cNvSpPr>
            <p:nvPr/>
          </p:nvSpPr>
          <p:spPr bwMode="auto">
            <a:xfrm>
              <a:off x="4089821" y="2949575"/>
              <a:ext cx="2765425" cy="3913188"/>
            </a:xfrm>
            <a:custGeom>
              <a:avLst/>
              <a:gdLst>
                <a:gd name="T0" fmla="*/ 1814 w 2125"/>
                <a:gd name="T1" fmla="*/ 3008 h 3008"/>
                <a:gd name="T2" fmla="*/ 2089 w 2125"/>
                <a:gd name="T3" fmla="*/ 3008 h 3008"/>
                <a:gd name="T4" fmla="*/ 1588 w 2125"/>
                <a:gd name="T5" fmla="*/ 1512 h 3008"/>
                <a:gd name="T6" fmla="*/ 1816 w 2125"/>
                <a:gd name="T7" fmla="*/ 1473 h 3008"/>
                <a:gd name="T8" fmla="*/ 1894 w 2125"/>
                <a:gd name="T9" fmla="*/ 1284 h 3008"/>
                <a:gd name="T10" fmla="*/ 1912 w 2125"/>
                <a:gd name="T11" fmla="*/ 1284 h 3008"/>
                <a:gd name="T12" fmla="*/ 2125 w 2125"/>
                <a:gd name="T13" fmla="*/ 1071 h 3008"/>
                <a:gd name="T14" fmla="*/ 2005 w 2125"/>
                <a:gd name="T15" fmla="*/ 879 h 3008"/>
                <a:gd name="T16" fmla="*/ 2029 w 2125"/>
                <a:gd name="T17" fmla="*/ 776 h 3008"/>
                <a:gd name="T18" fmla="*/ 1801 w 2125"/>
                <a:gd name="T19" fmla="*/ 548 h 3008"/>
                <a:gd name="T20" fmla="*/ 1801 w 2125"/>
                <a:gd name="T21" fmla="*/ 548 h 3008"/>
                <a:gd name="T22" fmla="*/ 1810 w 2125"/>
                <a:gd name="T23" fmla="*/ 493 h 3008"/>
                <a:gd name="T24" fmla="*/ 1634 w 2125"/>
                <a:gd name="T25" fmla="*/ 316 h 3008"/>
                <a:gd name="T26" fmla="*/ 1594 w 2125"/>
                <a:gd name="T27" fmla="*/ 316 h 3008"/>
                <a:gd name="T28" fmla="*/ 1572 w 2125"/>
                <a:gd name="T29" fmla="*/ 192 h 3008"/>
                <a:gd name="T30" fmla="*/ 1330 w 2125"/>
                <a:gd name="T31" fmla="*/ 132 h 3008"/>
                <a:gd name="T32" fmla="*/ 1271 w 2125"/>
                <a:gd name="T33" fmla="*/ 168 h 3008"/>
                <a:gd name="T34" fmla="*/ 1063 w 2125"/>
                <a:gd name="T35" fmla="*/ 0 h 3008"/>
                <a:gd name="T36" fmla="*/ 854 w 2125"/>
                <a:gd name="T37" fmla="*/ 168 h 3008"/>
                <a:gd name="T38" fmla="*/ 795 w 2125"/>
                <a:gd name="T39" fmla="*/ 132 h 3008"/>
                <a:gd name="T40" fmla="*/ 553 w 2125"/>
                <a:gd name="T41" fmla="*/ 192 h 3008"/>
                <a:gd name="T42" fmla="*/ 531 w 2125"/>
                <a:gd name="T43" fmla="*/ 316 h 3008"/>
                <a:gd name="T44" fmla="*/ 491 w 2125"/>
                <a:gd name="T45" fmla="*/ 316 h 3008"/>
                <a:gd name="T46" fmla="*/ 315 w 2125"/>
                <a:gd name="T47" fmla="*/ 493 h 3008"/>
                <a:gd name="T48" fmla="*/ 324 w 2125"/>
                <a:gd name="T49" fmla="*/ 548 h 3008"/>
                <a:gd name="T50" fmla="*/ 324 w 2125"/>
                <a:gd name="T51" fmla="*/ 548 h 3008"/>
                <a:gd name="T52" fmla="*/ 96 w 2125"/>
                <a:gd name="T53" fmla="*/ 776 h 3008"/>
                <a:gd name="T54" fmla="*/ 120 w 2125"/>
                <a:gd name="T55" fmla="*/ 879 h 3008"/>
                <a:gd name="T56" fmla="*/ 0 w 2125"/>
                <a:gd name="T57" fmla="*/ 1071 h 3008"/>
                <a:gd name="T58" fmla="*/ 213 w 2125"/>
                <a:gd name="T59" fmla="*/ 1284 h 3008"/>
                <a:gd name="T60" fmla="*/ 906 w 2125"/>
                <a:gd name="T61" fmla="*/ 1284 h 3008"/>
                <a:gd name="T62" fmla="*/ 1814 w 2125"/>
                <a:gd name="T63" fmla="*/ 3008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25" h="3008">
                  <a:moveTo>
                    <a:pt x="1814" y="3008"/>
                  </a:moveTo>
                  <a:cubicBezTo>
                    <a:pt x="2089" y="3008"/>
                    <a:pt x="2089" y="3008"/>
                    <a:pt x="2089" y="3008"/>
                  </a:cubicBezTo>
                  <a:cubicBezTo>
                    <a:pt x="1588" y="1512"/>
                    <a:pt x="1588" y="1512"/>
                    <a:pt x="1588" y="1512"/>
                  </a:cubicBezTo>
                  <a:cubicBezTo>
                    <a:pt x="1663" y="1541"/>
                    <a:pt x="1751" y="1528"/>
                    <a:pt x="1816" y="1473"/>
                  </a:cubicBezTo>
                  <a:cubicBezTo>
                    <a:pt x="1873" y="1424"/>
                    <a:pt x="1899" y="1353"/>
                    <a:pt x="1894" y="1284"/>
                  </a:cubicBezTo>
                  <a:cubicBezTo>
                    <a:pt x="1912" y="1284"/>
                    <a:pt x="1912" y="1284"/>
                    <a:pt x="1912" y="1284"/>
                  </a:cubicBezTo>
                  <a:cubicBezTo>
                    <a:pt x="2030" y="1284"/>
                    <a:pt x="2125" y="1189"/>
                    <a:pt x="2125" y="1071"/>
                  </a:cubicBezTo>
                  <a:cubicBezTo>
                    <a:pt x="2125" y="987"/>
                    <a:pt x="2076" y="914"/>
                    <a:pt x="2005" y="879"/>
                  </a:cubicBezTo>
                  <a:cubicBezTo>
                    <a:pt x="2020" y="848"/>
                    <a:pt x="2029" y="813"/>
                    <a:pt x="2029" y="776"/>
                  </a:cubicBezTo>
                  <a:cubicBezTo>
                    <a:pt x="2029" y="650"/>
                    <a:pt x="1927" y="548"/>
                    <a:pt x="1801" y="548"/>
                  </a:cubicBezTo>
                  <a:cubicBezTo>
                    <a:pt x="1801" y="548"/>
                    <a:pt x="1801" y="548"/>
                    <a:pt x="1801" y="548"/>
                  </a:cubicBezTo>
                  <a:cubicBezTo>
                    <a:pt x="1807" y="530"/>
                    <a:pt x="1810" y="512"/>
                    <a:pt x="1810" y="493"/>
                  </a:cubicBezTo>
                  <a:cubicBezTo>
                    <a:pt x="1810" y="395"/>
                    <a:pt x="1731" y="316"/>
                    <a:pt x="1634" y="316"/>
                  </a:cubicBezTo>
                  <a:cubicBezTo>
                    <a:pt x="1594" y="316"/>
                    <a:pt x="1594" y="316"/>
                    <a:pt x="1594" y="316"/>
                  </a:cubicBezTo>
                  <a:cubicBezTo>
                    <a:pt x="1602" y="275"/>
                    <a:pt x="1595" y="231"/>
                    <a:pt x="1572" y="192"/>
                  </a:cubicBezTo>
                  <a:cubicBezTo>
                    <a:pt x="1522" y="109"/>
                    <a:pt x="1413" y="82"/>
                    <a:pt x="1330" y="132"/>
                  </a:cubicBezTo>
                  <a:cubicBezTo>
                    <a:pt x="1271" y="168"/>
                    <a:pt x="1271" y="168"/>
                    <a:pt x="1271" y="168"/>
                  </a:cubicBezTo>
                  <a:cubicBezTo>
                    <a:pt x="1250" y="72"/>
                    <a:pt x="1165" y="0"/>
                    <a:pt x="1063" y="0"/>
                  </a:cubicBezTo>
                  <a:cubicBezTo>
                    <a:pt x="960" y="0"/>
                    <a:pt x="875" y="72"/>
                    <a:pt x="854" y="168"/>
                  </a:cubicBezTo>
                  <a:cubicBezTo>
                    <a:pt x="795" y="132"/>
                    <a:pt x="795" y="132"/>
                    <a:pt x="795" y="132"/>
                  </a:cubicBezTo>
                  <a:cubicBezTo>
                    <a:pt x="712" y="82"/>
                    <a:pt x="603" y="109"/>
                    <a:pt x="553" y="192"/>
                  </a:cubicBezTo>
                  <a:cubicBezTo>
                    <a:pt x="530" y="231"/>
                    <a:pt x="523" y="275"/>
                    <a:pt x="531" y="316"/>
                  </a:cubicBezTo>
                  <a:cubicBezTo>
                    <a:pt x="491" y="316"/>
                    <a:pt x="491" y="316"/>
                    <a:pt x="491" y="316"/>
                  </a:cubicBezTo>
                  <a:cubicBezTo>
                    <a:pt x="394" y="316"/>
                    <a:pt x="315" y="395"/>
                    <a:pt x="315" y="493"/>
                  </a:cubicBezTo>
                  <a:cubicBezTo>
                    <a:pt x="315" y="512"/>
                    <a:pt x="318" y="530"/>
                    <a:pt x="324" y="548"/>
                  </a:cubicBezTo>
                  <a:cubicBezTo>
                    <a:pt x="324" y="548"/>
                    <a:pt x="324" y="548"/>
                    <a:pt x="324" y="548"/>
                  </a:cubicBezTo>
                  <a:cubicBezTo>
                    <a:pt x="198" y="548"/>
                    <a:pt x="96" y="650"/>
                    <a:pt x="96" y="776"/>
                  </a:cubicBezTo>
                  <a:cubicBezTo>
                    <a:pt x="96" y="813"/>
                    <a:pt x="105" y="848"/>
                    <a:pt x="120" y="879"/>
                  </a:cubicBezTo>
                  <a:cubicBezTo>
                    <a:pt x="49" y="914"/>
                    <a:pt x="0" y="987"/>
                    <a:pt x="0" y="1071"/>
                  </a:cubicBezTo>
                  <a:cubicBezTo>
                    <a:pt x="0" y="1189"/>
                    <a:pt x="95" y="1284"/>
                    <a:pt x="213" y="1284"/>
                  </a:cubicBezTo>
                  <a:cubicBezTo>
                    <a:pt x="906" y="1284"/>
                    <a:pt x="906" y="1284"/>
                    <a:pt x="906" y="1284"/>
                  </a:cubicBezTo>
                  <a:cubicBezTo>
                    <a:pt x="1170" y="1316"/>
                    <a:pt x="1601" y="2419"/>
                    <a:pt x="1814" y="300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239"/>
            <p:cNvSpPr>
              <a:spLocks/>
            </p:cNvSpPr>
            <p:nvPr/>
          </p:nvSpPr>
          <p:spPr bwMode="auto">
            <a:xfrm>
              <a:off x="4786733" y="2825750"/>
              <a:ext cx="4763" cy="6350"/>
            </a:xfrm>
            <a:custGeom>
              <a:avLst/>
              <a:gdLst>
                <a:gd name="T0" fmla="*/ 0 w 4"/>
                <a:gd name="T1" fmla="*/ 4 h 4"/>
                <a:gd name="T2" fmla="*/ 4 w 4"/>
                <a:gd name="T3" fmla="*/ 0 h 4"/>
                <a:gd name="T4" fmla="*/ 0 w 4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0" y="4"/>
                  </a:moveTo>
                  <a:cubicBezTo>
                    <a:pt x="1" y="2"/>
                    <a:pt x="3" y="1"/>
                    <a:pt x="4" y="0"/>
                  </a:cubicBezTo>
                  <a:cubicBezTo>
                    <a:pt x="3" y="1"/>
                    <a:pt x="2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Rectangle 240"/>
            <p:cNvSpPr>
              <a:spLocks noChangeArrowheads="1"/>
            </p:cNvSpPr>
            <p:nvPr/>
          </p:nvSpPr>
          <p:spPr bwMode="auto">
            <a:xfrm>
              <a:off x="5364583" y="3328988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241"/>
            <p:cNvSpPr>
              <a:spLocks/>
            </p:cNvSpPr>
            <p:nvPr/>
          </p:nvSpPr>
          <p:spPr bwMode="auto">
            <a:xfrm>
              <a:off x="5623346" y="2436813"/>
              <a:ext cx="76200" cy="100013"/>
            </a:xfrm>
            <a:custGeom>
              <a:avLst/>
              <a:gdLst>
                <a:gd name="T0" fmla="*/ 50 w 59"/>
                <a:gd name="T1" fmla="*/ 2 h 77"/>
                <a:gd name="T2" fmla="*/ 5 w 59"/>
                <a:gd name="T3" fmla="*/ 33 h 77"/>
                <a:gd name="T4" fmla="*/ 1 w 59"/>
                <a:gd name="T5" fmla="*/ 35 h 77"/>
                <a:gd name="T6" fmla="*/ 0 w 59"/>
                <a:gd name="T7" fmla="*/ 38 h 77"/>
                <a:gd name="T8" fmla="*/ 1 w 59"/>
                <a:gd name="T9" fmla="*/ 42 h 77"/>
                <a:gd name="T10" fmla="*/ 5 w 59"/>
                <a:gd name="T11" fmla="*/ 44 h 77"/>
                <a:gd name="T12" fmla="*/ 50 w 59"/>
                <a:gd name="T13" fmla="*/ 75 h 77"/>
                <a:gd name="T14" fmla="*/ 57 w 59"/>
                <a:gd name="T15" fmla="*/ 74 h 77"/>
                <a:gd name="T16" fmla="*/ 56 w 59"/>
                <a:gd name="T17" fmla="*/ 66 h 77"/>
                <a:gd name="T18" fmla="*/ 15 w 59"/>
                <a:gd name="T19" fmla="*/ 38 h 77"/>
                <a:gd name="T20" fmla="*/ 56 w 59"/>
                <a:gd name="T21" fmla="*/ 10 h 77"/>
                <a:gd name="T22" fmla="*/ 57 w 59"/>
                <a:gd name="T23" fmla="*/ 3 h 77"/>
                <a:gd name="T24" fmla="*/ 50 w 59"/>
                <a:gd name="T2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77">
                  <a:moveTo>
                    <a:pt x="50" y="2"/>
                  </a:moveTo>
                  <a:cubicBezTo>
                    <a:pt x="5" y="33"/>
                    <a:pt x="5" y="33"/>
                    <a:pt x="5" y="33"/>
                  </a:cubicBezTo>
                  <a:cubicBezTo>
                    <a:pt x="3" y="33"/>
                    <a:pt x="2" y="34"/>
                    <a:pt x="1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2" y="43"/>
                    <a:pt x="3" y="44"/>
                    <a:pt x="5" y="4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2" y="77"/>
                    <a:pt x="55" y="76"/>
                    <a:pt x="57" y="74"/>
                  </a:cubicBezTo>
                  <a:cubicBezTo>
                    <a:pt x="59" y="71"/>
                    <a:pt x="58" y="68"/>
                    <a:pt x="56" y="6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8" y="9"/>
                    <a:pt x="59" y="5"/>
                    <a:pt x="57" y="3"/>
                  </a:cubicBezTo>
                  <a:cubicBezTo>
                    <a:pt x="55" y="1"/>
                    <a:pt x="52" y="0"/>
                    <a:pt x="5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242"/>
            <p:cNvSpPr>
              <a:spLocks/>
            </p:cNvSpPr>
            <p:nvPr/>
          </p:nvSpPr>
          <p:spPr bwMode="auto">
            <a:xfrm>
              <a:off x="5685258" y="2436813"/>
              <a:ext cx="76200" cy="100013"/>
            </a:xfrm>
            <a:custGeom>
              <a:avLst/>
              <a:gdLst>
                <a:gd name="T0" fmla="*/ 49 w 59"/>
                <a:gd name="T1" fmla="*/ 2 h 77"/>
                <a:gd name="T2" fmla="*/ 5 w 59"/>
                <a:gd name="T3" fmla="*/ 33 h 77"/>
                <a:gd name="T4" fmla="*/ 1 w 59"/>
                <a:gd name="T5" fmla="*/ 35 h 77"/>
                <a:gd name="T6" fmla="*/ 0 w 59"/>
                <a:gd name="T7" fmla="*/ 38 h 77"/>
                <a:gd name="T8" fmla="*/ 1 w 59"/>
                <a:gd name="T9" fmla="*/ 42 h 77"/>
                <a:gd name="T10" fmla="*/ 5 w 59"/>
                <a:gd name="T11" fmla="*/ 44 h 77"/>
                <a:gd name="T12" fmla="*/ 49 w 59"/>
                <a:gd name="T13" fmla="*/ 75 h 77"/>
                <a:gd name="T14" fmla="*/ 57 w 59"/>
                <a:gd name="T15" fmla="*/ 74 h 77"/>
                <a:gd name="T16" fmla="*/ 56 w 59"/>
                <a:gd name="T17" fmla="*/ 66 h 77"/>
                <a:gd name="T18" fmla="*/ 15 w 59"/>
                <a:gd name="T19" fmla="*/ 38 h 77"/>
                <a:gd name="T20" fmla="*/ 56 w 59"/>
                <a:gd name="T21" fmla="*/ 10 h 77"/>
                <a:gd name="T22" fmla="*/ 57 w 59"/>
                <a:gd name="T23" fmla="*/ 3 h 77"/>
                <a:gd name="T24" fmla="*/ 49 w 59"/>
                <a:gd name="T2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77">
                  <a:moveTo>
                    <a:pt x="49" y="2"/>
                  </a:moveTo>
                  <a:cubicBezTo>
                    <a:pt x="5" y="33"/>
                    <a:pt x="5" y="33"/>
                    <a:pt x="5" y="33"/>
                  </a:cubicBezTo>
                  <a:cubicBezTo>
                    <a:pt x="3" y="33"/>
                    <a:pt x="2" y="34"/>
                    <a:pt x="1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2" y="43"/>
                    <a:pt x="3" y="44"/>
                    <a:pt x="5" y="44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2" y="77"/>
                    <a:pt x="55" y="76"/>
                    <a:pt x="57" y="74"/>
                  </a:cubicBezTo>
                  <a:cubicBezTo>
                    <a:pt x="59" y="71"/>
                    <a:pt x="58" y="68"/>
                    <a:pt x="56" y="6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8" y="9"/>
                    <a:pt x="59" y="5"/>
                    <a:pt x="57" y="3"/>
                  </a:cubicBezTo>
                  <a:cubicBezTo>
                    <a:pt x="55" y="1"/>
                    <a:pt x="52" y="0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243"/>
            <p:cNvSpPr>
              <a:spLocks/>
            </p:cNvSpPr>
            <p:nvPr/>
          </p:nvSpPr>
          <p:spPr bwMode="auto">
            <a:xfrm>
              <a:off x="5747171" y="2435225"/>
              <a:ext cx="76200" cy="100013"/>
            </a:xfrm>
            <a:custGeom>
              <a:avLst/>
              <a:gdLst>
                <a:gd name="T0" fmla="*/ 49 w 58"/>
                <a:gd name="T1" fmla="*/ 2 h 77"/>
                <a:gd name="T2" fmla="*/ 5 w 58"/>
                <a:gd name="T3" fmla="*/ 33 h 77"/>
                <a:gd name="T4" fmla="*/ 1 w 58"/>
                <a:gd name="T5" fmla="*/ 35 h 77"/>
                <a:gd name="T6" fmla="*/ 0 w 58"/>
                <a:gd name="T7" fmla="*/ 38 h 77"/>
                <a:gd name="T8" fmla="*/ 1 w 58"/>
                <a:gd name="T9" fmla="*/ 42 h 77"/>
                <a:gd name="T10" fmla="*/ 5 w 58"/>
                <a:gd name="T11" fmla="*/ 44 h 77"/>
                <a:gd name="T12" fmla="*/ 49 w 58"/>
                <a:gd name="T13" fmla="*/ 75 h 77"/>
                <a:gd name="T14" fmla="*/ 57 w 58"/>
                <a:gd name="T15" fmla="*/ 74 h 77"/>
                <a:gd name="T16" fmla="*/ 55 w 58"/>
                <a:gd name="T17" fmla="*/ 66 h 77"/>
                <a:gd name="T18" fmla="*/ 15 w 58"/>
                <a:gd name="T19" fmla="*/ 38 h 77"/>
                <a:gd name="T20" fmla="*/ 55 w 58"/>
                <a:gd name="T21" fmla="*/ 10 h 77"/>
                <a:gd name="T22" fmla="*/ 57 w 58"/>
                <a:gd name="T23" fmla="*/ 3 h 77"/>
                <a:gd name="T24" fmla="*/ 49 w 58"/>
                <a:gd name="T2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77">
                  <a:moveTo>
                    <a:pt x="49" y="2"/>
                  </a:moveTo>
                  <a:cubicBezTo>
                    <a:pt x="5" y="33"/>
                    <a:pt x="5" y="33"/>
                    <a:pt x="5" y="33"/>
                  </a:cubicBezTo>
                  <a:cubicBezTo>
                    <a:pt x="3" y="33"/>
                    <a:pt x="2" y="34"/>
                    <a:pt x="1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2" y="43"/>
                    <a:pt x="3" y="44"/>
                    <a:pt x="5" y="44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2" y="77"/>
                    <a:pt x="55" y="76"/>
                    <a:pt x="57" y="74"/>
                  </a:cubicBezTo>
                  <a:cubicBezTo>
                    <a:pt x="58" y="71"/>
                    <a:pt x="58" y="68"/>
                    <a:pt x="55" y="6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9"/>
                    <a:pt x="58" y="5"/>
                    <a:pt x="57" y="3"/>
                  </a:cubicBezTo>
                  <a:cubicBezTo>
                    <a:pt x="55" y="1"/>
                    <a:pt x="52" y="0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44"/>
            <p:cNvSpPr>
              <a:spLocks/>
            </p:cNvSpPr>
            <p:nvPr/>
          </p:nvSpPr>
          <p:spPr bwMode="auto">
            <a:xfrm>
              <a:off x="5810671" y="2435225"/>
              <a:ext cx="74613" cy="100013"/>
            </a:xfrm>
            <a:custGeom>
              <a:avLst/>
              <a:gdLst>
                <a:gd name="T0" fmla="*/ 49 w 58"/>
                <a:gd name="T1" fmla="*/ 2 h 77"/>
                <a:gd name="T2" fmla="*/ 4 w 58"/>
                <a:gd name="T3" fmla="*/ 33 h 77"/>
                <a:gd name="T4" fmla="*/ 1 w 58"/>
                <a:gd name="T5" fmla="*/ 35 h 77"/>
                <a:gd name="T6" fmla="*/ 0 w 58"/>
                <a:gd name="T7" fmla="*/ 38 h 77"/>
                <a:gd name="T8" fmla="*/ 1 w 58"/>
                <a:gd name="T9" fmla="*/ 42 h 77"/>
                <a:gd name="T10" fmla="*/ 4 w 58"/>
                <a:gd name="T11" fmla="*/ 44 h 77"/>
                <a:gd name="T12" fmla="*/ 49 w 58"/>
                <a:gd name="T13" fmla="*/ 75 h 77"/>
                <a:gd name="T14" fmla="*/ 57 w 58"/>
                <a:gd name="T15" fmla="*/ 74 h 77"/>
                <a:gd name="T16" fmla="*/ 55 w 58"/>
                <a:gd name="T17" fmla="*/ 66 h 77"/>
                <a:gd name="T18" fmla="*/ 15 w 58"/>
                <a:gd name="T19" fmla="*/ 38 h 77"/>
                <a:gd name="T20" fmla="*/ 55 w 58"/>
                <a:gd name="T21" fmla="*/ 10 h 77"/>
                <a:gd name="T22" fmla="*/ 57 w 58"/>
                <a:gd name="T23" fmla="*/ 3 h 77"/>
                <a:gd name="T24" fmla="*/ 49 w 58"/>
                <a:gd name="T25" fmla="*/ 2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8" h="77">
                  <a:moveTo>
                    <a:pt x="49" y="2"/>
                  </a:moveTo>
                  <a:cubicBezTo>
                    <a:pt x="4" y="33"/>
                    <a:pt x="4" y="33"/>
                    <a:pt x="4" y="33"/>
                  </a:cubicBezTo>
                  <a:cubicBezTo>
                    <a:pt x="3" y="33"/>
                    <a:pt x="2" y="34"/>
                    <a:pt x="1" y="35"/>
                  </a:cubicBezTo>
                  <a:cubicBezTo>
                    <a:pt x="0" y="36"/>
                    <a:pt x="0" y="37"/>
                    <a:pt x="0" y="38"/>
                  </a:cubicBezTo>
                  <a:cubicBezTo>
                    <a:pt x="0" y="40"/>
                    <a:pt x="0" y="41"/>
                    <a:pt x="1" y="42"/>
                  </a:cubicBezTo>
                  <a:cubicBezTo>
                    <a:pt x="2" y="43"/>
                    <a:pt x="3" y="44"/>
                    <a:pt x="4" y="44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2" y="77"/>
                    <a:pt x="55" y="76"/>
                    <a:pt x="57" y="74"/>
                  </a:cubicBezTo>
                  <a:cubicBezTo>
                    <a:pt x="58" y="71"/>
                    <a:pt x="58" y="68"/>
                    <a:pt x="55" y="66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9"/>
                    <a:pt x="58" y="5"/>
                    <a:pt x="57" y="3"/>
                  </a:cubicBezTo>
                  <a:cubicBezTo>
                    <a:pt x="55" y="1"/>
                    <a:pt x="52" y="0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46" name="组合 345"/>
            <p:cNvGrpSpPr/>
            <p:nvPr/>
          </p:nvGrpSpPr>
          <p:grpSpPr>
            <a:xfrm>
              <a:off x="3767151" y="2050645"/>
              <a:ext cx="1198563" cy="1198563"/>
              <a:chOff x="3813643" y="1847850"/>
              <a:chExt cx="1487488" cy="1487488"/>
            </a:xfrm>
          </p:grpSpPr>
          <p:sp>
            <p:nvSpPr>
              <p:cNvPr id="292" name="Freeform 249"/>
              <p:cNvSpPr>
                <a:spLocks/>
              </p:cNvSpPr>
              <p:nvPr/>
            </p:nvSpPr>
            <p:spPr bwMode="auto">
              <a:xfrm>
                <a:off x="4453405" y="2482850"/>
                <a:ext cx="212725" cy="211138"/>
              </a:xfrm>
              <a:custGeom>
                <a:avLst/>
                <a:gdLst>
                  <a:gd name="T0" fmla="*/ 157 w 163"/>
                  <a:gd name="T1" fmla="*/ 81 h 163"/>
                  <a:gd name="T2" fmla="*/ 151 w 163"/>
                  <a:gd name="T3" fmla="*/ 81 h 163"/>
                  <a:gd name="T4" fmla="*/ 130 w 163"/>
                  <a:gd name="T5" fmla="*/ 131 h 163"/>
                  <a:gd name="T6" fmla="*/ 81 w 163"/>
                  <a:gd name="T7" fmla="*/ 151 h 163"/>
                  <a:gd name="T8" fmla="*/ 32 w 163"/>
                  <a:gd name="T9" fmla="*/ 131 h 163"/>
                  <a:gd name="T10" fmla="*/ 12 w 163"/>
                  <a:gd name="T11" fmla="*/ 81 h 163"/>
                  <a:gd name="T12" fmla="*/ 32 w 163"/>
                  <a:gd name="T13" fmla="*/ 32 h 163"/>
                  <a:gd name="T14" fmla="*/ 81 w 163"/>
                  <a:gd name="T15" fmla="*/ 12 h 163"/>
                  <a:gd name="T16" fmla="*/ 130 w 163"/>
                  <a:gd name="T17" fmla="*/ 32 h 163"/>
                  <a:gd name="T18" fmla="*/ 151 w 163"/>
                  <a:gd name="T19" fmla="*/ 81 h 163"/>
                  <a:gd name="T20" fmla="*/ 157 w 163"/>
                  <a:gd name="T21" fmla="*/ 81 h 163"/>
                  <a:gd name="T22" fmla="*/ 163 w 163"/>
                  <a:gd name="T23" fmla="*/ 81 h 163"/>
                  <a:gd name="T24" fmla="*/ 81 w 163"/>
                  <a:gd name="T25" fmla="*/ 0 h 163"/>
                  <a:gd name="T26" fmla="*/ 0 w 163"/>
                  <a:gd name="T27" fmla="*/ 81 h 163"/>
                  <a:gd name="T28" fmla="*/ 81 w 163"/>
                  <a:gd name="T29" fmla="*/ 163 h 163"/>
                  <a:gd name="T30" fmla="*/ 163 w 163"/>
                  <a:gd name="T31" fmla="*/ 81 h 163"/>
                  <a:gd name="T32" fmla="*/ 157 w 163"/>
                  <a:gd name="T33" fmla="*/ 8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3" h="163">
                    <a:moveTo>
                      <a:pt x="157" y="81"/>
                    </a:moveTo>
                    <a:cubicBezTo>
                      <a:pt x="151" y="81"/>
                      <a:pt x="151" y="81"/>
                      <a:pt x="151" y="81"/>
                    </a:cubicBezTo>
                    <a:cubicBezTo>
                      <a:pt x="151" y="101"/>
                      <a:pt x="143" y="118"/>
                      <a:pt x="130" y="131"/>
                    </a:cubicBezTo>
                    <a:cubicBezTo>
                      <a:pt x="118" y="143"/>
                      <a:pt x="100" y="151"/>
                      <a:pt x="81" y="151"/>
                    </a:cubicBezTo>
                    <a:cubicBezTo>
                      <a:pt x="62" y="151"/>
                      <a:pt x="45" y="143"/>
                      <a:pt x="32" y="131"/>
                    </a:cubicBezTo>
                    <a:cubicBezTo>
                      <a:pt x="20" y="118"/>
                      <a:pt x="12" y="101"/>
                      <a:pt x="12" y="81"/>
                    </a:cubicBezTo>
                    <a:cubicBezTo>
                      <a:pt x="12" y="62"/>
                      <a:pt x="20" y="45"/>
                      <a:pt x="32" y="32"/>
                    </a:cubicBezTo>
                    <a:cubicBezTo>
                      <a:pt x="45" y="20"/>
                      <a:pt x="62" y="12"/>
                      <a:pt x="81" y="12"/>
                    </a:cubicBezTo>
                    <a:cubicBezTo>
                      <a:pt x="100" y="12"/>
                      <a:pt x="118" y="20"/>
                      <a:pt x="130" y="32"/>
                    </a:cubicBezTo>
                    <a:cubicBezTo>
                      <a:pt x="143" y="45"/>
                      <a:pt x="151" y="62"/>
                      <a:pt x="151" y="81"/>
                    </a:cubicBezTo>
                    <a:cubicBezTo>
                      <a:pt x="157" y="81"/>
                      <a:pt x="157" y="81"/>
                      <a:pt x="157" y="81"/>
                    </a:cubicBezTo>
                    <a:cubicBezTo>
                      <a:pt x="163" y="81"/>
                      <a:pt x="163" y="81"/>
                      <a:pt x="163" y="81"/>
                    </a:cubicBezTo>
                    <a:cubicBezTo>
                      <a:pt x="163" y="36"/>
                      <a:pt x="126" y="0"/>
                      <a:pt x="81" y="0"/>
                    </a:cubicBezTo>
                    <a:cubicBezTo>
                      <a:pt x="36" y="0"/>
                      <a:pt x="0" y="36"/>
                      <a:pt x="0" y="81"/>
                    </a:cubicBezTo>
                    <a:cubicBezTo>
                      <a:pt x="0" y="126"/>
                      <a:pt x="36" y="163"/>
                      <a:pt x="81" y="163"/>
                    </a:cubicBezTo>
                    <a:cubicBezTo>
                      <a:pt x="126" y="163"/>
                      <a:pt x="163" y="126"/>
                      <a:pt x="163" y="81"/>
                    </a:cubicBezTo>
                    <a:lnTo>
                      <a:pt x="157" y="8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Freeform 250"/>
              <p:cNvSpPr>
                <a:spLocks noEditPoints="1"/>
              </p:cNvSpPr>
              <p:nvPr/>
            </p:nvSpPr>
            <p:spPr bwMode="auto">
              <a:xfrm>
                <a:off x="3813643" y="1847850"/>
                <a:ext cx="1487488" cy="1487488"/>
              </a:xfrm>
              <a:custGeom>
                <a:avLst/>
                <a:gdLst>
                  <a:gd name="T0" fmla="*/ 118 w 1143"/>
                  <a:gd name="T1" fmla="*/ 489 h 1143"/>
                  <a:gd name="T2" fmla="*/ 185 w 1143"/>
                  <a:gd name="T3" fmla="*/ 322 h 1143"/>
                  <a:gd name="T4" fmla="*/ 184 w 1143"/>
                  <a:gd name="T5" fmla="*/ 322 h 1143"/>
                  <a:gd name="T6" fmla="*/ 118 w 1143"/>
                  <a:gd name="T7" fmla="*/ 220 h 1143"/>
                  <a:gd name="T8" fmla="*/ 205 w 1143"/>
                  <a:gd name="T9" fmla="*/ 130 h 1143"/>
                  <a:gd name="T10" fmla="*/ 310 w 1143"/>
                  <a:gd name="T11" fmla="*/ 193 h 1143"/>
                  <a:gd name="T12" fmla="*/ 309 w 1143"/>
                  <a:gd name="T13" fmla="*/ 193 h 1143"/>
                  <a:gd name="T14" fmla="*/ 474 w 1143"/>
                  <a:gd name="T15" fmla="*/ 121 h 1143"/>
                  <a:gd name="T16" fmla="*/ 500 w 1143"/>
                  <a:gd name="T17" fmla="*/ 2 h 1143"/>
                  <a:gd name="T18" fmla="*/ 625 w 1143"/>
                  <a:gd name="T19" fmla="*/ 0 h 1143"/>
                  <a:gd name="T20" fmla="*/ 654 w 1143"/>
                  <a:gd name="T21" fmla="*/ 118 h 1143"/>
                  <a:gd name="T22" fmla="*/ 821 w 1143"/>
                  <a:gd name="T23" fmla="*/ 184 h 1143"/>
                  <a:gd name="T24" fmla="*/ 923 w 1143"/>
                  <a:gd name="T25" fmla="*/ 118 h 1143"/>
                  <a:gd name="T26" fmla="*/ 1013 w 1143"/>
                  <a:gd name="T27" fmla="*/ 205 h 1143"/>
                  <a:gd name="T28" fmla="*/ 950 w 1143"/>
                  <a:gd name="T29" fmla="*/ 309 h 1143"/>
                  <a:gd name="T30" fmla="*/ 1022 w 1143"/>
                  <a:gd name="T31" fmla="*/ 474 h 1143"/>
                  <a:gd name="T32" fmla="*/ 1141 w 1143"/>
                  <a:gd name="T33" fmla="*/ 500 h 1143"/>
                  <a:gd name="T34" fmla="*/ 1143 w 1143"/>
                  <a:gd name="T35" fmla="*/ 625 h 1143"/>
                  <a:gd name="T36" fmla="*/ 1025 w 1143"/>
                  <a:gd name="T37" fmla="*/ 654 h 1143"/>
                  <a:gd name="T38" fmla="*/ 959 w 1143"/>
                  <a:gd name="T39" fmla="*/ 822 h 1143"/>
                  <a:gd name="T40" fmla="*/ 1025 w 1143"/>
                  <a:gd name="T41" fmla="*/ 923 h 1143"/>
                  <a:gd name="T42" fmla="*/ 938 w 1143"/>
                  <a:gd name="T43" fmla="*/ 1013 h 1143"/>
                  <a:gd name="T44" fmla="*/ 834 w 1143"/>
                  <a:gd name="T45" fmla="*/ 951 h 1143"/>
                  <a:gd name="T46" fmla="*/ 669 w 1143"/>
                  <a:gd name="T47" fmla="*/ 1022 h 1143"/>
                  <a:gd name="T48" fmla="*/ 643 w 1143"/>
                  <a:gd name="T49" fmla="*/ 1141 h 1143"/>
                  <a:gd name="T50" fmla="*/ 518 w 1143"/>
                  <a:gd name="T51" fmla="*/ 1143 h 1143"/>
                  <a:gd name="T52" fmla="*/ 489 w 1143"/>
                  <a:gd name="T53" fmla="*/ 1025 h 1143"/>
                  <a:gd name="T54" fmla="*/ 322 w 1143"/>
                  <a:gd name="T55" fmla="*/ 959 h 1143"/>
                  <a:gd name="T56" fmla="*/ 220 w 1143"/>
                  <a:gd name="T57" fmla="*/ 1025 h 1143"/>
                  <a:gd name="T58" fmla="*/ 130 w 1143"/>
                  <a:gd name="T59" fmla="*/ 938 h 1143"/>
                  <a:gd name="T60" fmla="*/ 193 w 1143"/>
                  <a:gd name="T61" fmla="*/ 834 h 1143"/>
                  <a:gd name="T62" fmla="*/ 121 w 1143"/>
                  <a:gd name="T63" fmla="*/ 669 h 1143"/>
                  <a:gd name="T64" fmla="*/ 2 w 1143"/>
                  <a:gd name="T65" fmla="*/ 643 h 1143"/>
                  <a:gd name="T66" fmla="*/ 0 w 1143"/>
                  <a:gd name="T67" fmla="*/ 518 h 1143"/>
                  <a:gd name="T68" fmla="*/ 118 w 1143"/>
                  <a:gd name="T69" fmla="*/ 489 h 1143"/>
                  <a:gd name="T70" fmla="*/ 690 w 1143"/>
                  <a:gd name="T71" fmla="*/ 449 h 1143"/>
                  <a:gd name="T72" fmla="*/ 449 w 1143"/>
                  <a:gd name="T73" fmla="*/ 453 h 1143"/>
                  <a:gd name="T74" fmla="*/ 453 w 1143"/>
                  <a:gd name="T75" fmla="*/ 694 h 1143"/>
                  <a:gd name="T76" fmla="*/ 694 w 1143"/>
                  <a:gd name="T77" fmla="*/ 691 h 1143"/>
                  <a:gd name="T78" fmla="*/ 690 w 1143"/>
                  <a:gd name="T79" fmla="*/ 449 h 1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43" h="1143">
                    <a:moveTo>
                      <a:pt x="118" y="489"/>
                    </a:moveTo>
                    <a:cubicBezTo>
                      <a:pt x="129" y="430"/>
                      <a:pt x="151" y="374"/>
                      <a:pt x="185" y="322"/>
                    </a:cubicBezTo>
                    <a:cubicBezTo>
                      <a:pt x="184" y="322"/>
                      <a:pt x="184" y="322"/>
                      <a:pt x="184" y="322"/>
                    </a:cubicBezTo>
                    <a:cubicBezTo>
                      <a:pt x="118" y="220"/>
                      <a:pt x="118" y="220"/>
                      <a:pt x="118" y="220"/>
                    </a:cubicBezTo>
                    <a:cubicBezTo>
                      <a:pt x="205" y="130"/>
                      <a:pt x="205" y="130"/>
                      <a:pt x="205" y="130"/>
                    </a:cubicBezTo>
                    <a:cubicBezTo>
                      <a:pt x="310" y="193"/>
                      <a:pt x="310" y="193"/>
                      <a:pt x="310" y="193"/>
                    </a:cubicBezTo>
                    <a:cubicBezTo>
                      <a:pt x="309" y="193"/>
                      <a:pt x="309" y="193"/>
                      <a:pt x="309" y="193"/>
                    </a:cubicBezTo>
                    <a:cubicBezTo>
                      <a:pt x="360" y="158"/>
                      <a:pt x="416" y="134"/>
                      <a:pt x="474" y="121"/>
                    </a:cubicBezTo>
                    <a:cubicBezTo>
                      <a:pt x="500" y="2"/>
                      <a:pt x="500" y="2"/>
                      <a:pt x="500" y="2"/>
                    </a:cubicBezTo>
                    <a:cubicBezTo>
                      <a:pt x="625" y="0"/>
                      <a:pt x="625" y="0"/>
                      <a:pt x="625" y="0"/>
                    </a:cubicBezTo>
                    <a:cubicBezTo>
                      <a:pt x="654" y="118"/>
                      <a:pt x="654" y="118"/>
                      <a:pt x="654" y="118"/>
                    </a:cubicBezTo>
                    <a:cubicBezTo>
                      <a:pt x="712" y="129"/>
                      <a:pt x="769" y="151"/>
                      <a:pt x="821" y="184"/>
                    </a:cubicBezTo>
                    <a:cubicBezTo>
                      <a:pt x="923" y="118"/>
                      <a:pt x="923" y="118"/>
                      <a:pt x="923" y="118"/>
                    </a:cubicBezTo>
                    <a:cubicBezTo>
                      <a:pt x="1013" y="205"/>
                      <a:pt x="1013" y="205"/>
                      <a:pt x="1013" y="205"/>
                    </a:cubicBezTo>
                    <a:cubicBezTo>
                      <a:pt x="950" y="309"/>
                      <a:pt x="950" y="309"/>
                      <a:pt x="950" y="309"/>
                    </a:cubicBezTo>
                    <a:cubicBezTo>
                      <a:pt x="986" y="360"/>
                      <a:pt x="1009" y="416"/>
                      <a:pt x="1022" y="474"/>
                    </a:cubicBezTo>
                    <a:cubicBezTo>
                      <a:pt x="1141" y="500"/>
                      <a:pt x="1141" y="500"/>
                      <a:pt x="1141" y="500"/>
                    </a:cubicBezTo>
                    <a:cubicBezTo>
                      <a:pt x="1143" y="625"/>
                      <a:pt x="1143" y="625"/>
                      <a:pt x="1143" y="625"/>
                    </a:cubicBezTo>
                    <a:cubicBezTo>
                      <a:pt x="1025" y="654"/>
                      <a:pt x="1025" y="654"/>
                      <a:pt x="1025" y="654"/>
                    </a:cubicBezTo>
                    <a:cubicBezTo>
                      <a:pt x="1014" y="713"/>
                      <a:pt x="992" y="770"/>
                      <a:pt x="959" y="822"/>
                    </a:cubicBezTo>
                    <a:cubicBezTo>
                      <a:pt x="1025" y="923"/>
                      <a:pt x="1025" y="923"/>
                      <a:pt x="1025" y="923"/>
                    </a:cubicBezTo>
                    <a:cubicBezTo>
                      <a:pt x="938" y="1013"/>
                      <a:pt x="938" y="1013"/>
                      <a:pt x="938" y="1013"/>
                    </a:cubicBezTo>
                    <a:cubicBezTo>
                      <a:pt x="834" y="951"/>
                      <a:pt x="834" y="951"/>
                      <a:pt x="834" y="951"/>
                    </a:cubicBezTo>
                    <a:cubicBezTo>
                      <a:pt x="783" y="986"/>
                      <a:pt x="727" y="1010"/>
                      <a:pt x="669" y="1022"/>
                    </a:cubicBezTo>
                    <a:cubicBezTo>
                      <a:pt x="643" y="1141"/>
                      <a:pt x="643" y="1141"/>
                      <a:pt x="643" y="1141"/>
                    </a:cubicBezTo>
                    <a:cubicBezTo>
                      <a:pt x="518" y="1143"/>
                      <a:pt x="518" y="1143"/>
                      <a:pt x="518" y="1143"/>
                    </a:cubicBezTo>
                    <a:cubicBezTo>
                      <a:pt x="489" y="1025"/>
                      <a:pt x="489" y="1025"/>
                      <a:pt x="489" y="1025"/>
                    </a:cubicBezTo>
                    <a:cubicBezTo>
                      <a:pt x="430" y="1014"/>
                      <a:pt x="373" y="992"/>
                      <a:pt x="322" y="959"/>
                    </a:cubicBezTo>
                    <a:cubicBezTo>
                      <a:pt x="220" y="1025"/>
                      <a:pt x="220" y="1025"/>
                      <a:pt x="220" y="1025"/>
                    </a:cubicBezTo>
                    <a:cubicBezTo>
                      <a:pt x="130" y="938"/>
                      <a:pt x="130" y="938"/>
                      <a:pt x="130" y="938"/>
                    </a:cubicBezTo>
                    <a:cubicBezTo>
                      <a:pt x="193" y="834"/>
                      <a:pt x="193" y="834"/>
                      <a:pt x="193" y="834"/>
                    </a:cubicBezTo>
                    <a:cubicBezTo>
                      <a:pt x="158" y="783"/>
                      <a:pt x="134" y="727"/>
                      <a:pt x="121" y="669"/>
                    </a:cubicBezTo>
                    <a:cubicBezTo>
                      <a:pt x="2" y="643"/>
                      <a:pt x="2" y="643"/>
                      <a:pt x="2" y="643"/>
                    </a:cubicBezTo>
                    <a:cubicBezTo>
                      <a:pt x="0" y="518"/>
                      <a:pt x="0" y="518"/>
                      <a:pt x="0" y="518"/>
                    </a:cubicBezTo>
                    <a:lnTo>
                      <a:pt x="118" y="489"/>
                    </a:lnTo>
                    <a:close/>
                    <a:moveTo>
                      <a:pt x="690" y="449"/>
                    </a:moveTo>
                    <a:cubicBezTo>
                      <a:pt x="623" y="383"/>
                      <a:pt x="515" y="385"/>
                      <a:pt x="449" y="453"/>
                    </a:cubicBezTo>
                    <a:cubicBezTo>
                      <a:pt x="383" y="521"/>
                      <a:pt x="385" y="629"/>
                      <a:pt x="453" y="694"/>
                    </a:cubicBezTo>
                    <a:cubicBezTo>
                      <a:pt x="521" y="760"/>
                      <a:pt x="629" y="758"/>
                      <a:pt x="694" y="691"/>
                    </a:cubicBezTo>
                    <a:cubicBezTo>
                      <a:pt x="760" y="623"/>
                      <a:pt x="758" y="515"/>
                      <a:pt x="690" y="44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6" name="Oval 253"/>
            <p:cNvSpPr>
              <a:spLocks noChangeArrowheads="1"/>
            </p:cNvSpPr>
            <p:nvPr/>
          </p:nvSpPr>
          <p:spPr bwMode="auto">
            <a:xfrm>
              <a:off x="6540921" y="2679700"/>
              <a:ext cx="479425" cy="47625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Oval 254"/>
            <p:cNvSpPr>
              <a:spLocks noChangeArrowheads="1"/>
            </p:cNvSpPr>
            <p:nvPr/>
          </p:nvSpPr>
          <p:spPr bwMode="auto">
            <a:xfrm>
              <a:off x="6594896" y="2732088"/>
              <a:ext cx="371475" cy="3714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Oval 255"/>
            <p:cNvSpPr>
              <a:spLocks noChangeArrowheads="1"/>
            </p:cNvSpPr>
            <p:nvPr/>
          </p:nvSpPr>
          <p:spPr bwMode="auto">
            <a:xfrm>
              <a:off x="6652046" y="2789238"/>
              <a:ext cx="255588" cy="2571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Oval 256"/>
            <p:cNvSpPr>
              <a:spLocks noChangeArrowheads="1"/>
            </p:cNvSpPr>
            <p:nvPr/>
          </p:nvSpPr>
          <p:spPr bwMode="auto">
            <a:xfrm>
              <a:off x="6717133" y="2852738"/>
              <a:ext cx="127000" cy="1285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矩形 299"/>
            <p:cNvSpPr/>
            <p:nvPr/>
          </p:nvSpPr>
          <p:spPr>
            <a:xfrm>
              <a:off x="4521273" y="3649966"/>
              <a:ext cx="1956537" cy="101007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0" dirty="0" smtClean="0">
                  <a:latin typeface="Impact" panose="020B0806030902050204" pitchFamily="34" charset="0"/>
                </a:rPr>
                <a:t>60,00</a:t>
              </a:r>
              <a:endParaRPr lang="zh-CN" altLang="en-US" sz="8000" dirty="0">
                <a:latin typeface="Impact" panose="020B0806030902050204" pitchFamily="34" charset="0"/>
              </a:endParaRPr>
            </a:p>
          </p:txBody>
        </p:sp>
      </p:grpSp>
      <p:grpSp>
        <p:nvGrpSpPr>
          <p:cNvPr id="344" name="组合 343"/>
          <p:cNvGrpSpPr/>
          <p:nvPr/>
        </p:nvGrpSpPr>
        <p:grpSpPr>
          <a:xfrm>
            <a:off x="9065999" y="692505"/>
            <a:ext cx="2254828" cy="1793506"/>
            <a:chOff x="8312150" y="1989138"/>
            <a:chExt cx="1520826" cy="1209676"/>
          </a:xfrm>
        </p:grpSpPr>
        <p:sp>
          <p:nvSpPr>
            <p:cNvPr id="334" name="Freeform 260"/>
            <p:cNvSpPr>
              <a:spLocks/>
            </p:cNvSpPr>
            <p:nvPr/>
          </p:nvSpPr>
          <p:spPr bwMode="auto">
            <a:xfrm>
              <a:off x="8396288" y="1989138"/>
              <a:ext cx="676275" cy="485775"/>
            </a:xfrm>
            <a:custGeom>
              <a:avLst/>
              <a:gdLst>
                <a:gd name="T0" fmla="*/ 0 w 490"/>
                <a:gd name="T1" fmla="*/ 41 h 352"/>
                <a:gd name="T2" fmla="*/ 124 w 490"/>
                <a:gd name="T3" fmla="*/ 0 h 352"/>
                <a:gd name="T4" fmla="*/ 490 w 490"/>
                <a:gd name="T5" fmla="*/ 193 h 352"/>
                <a:gd name="T6" fmla="*/ 490 w 490"/>
                <a:gd name="T7" fmla="*/ 352 h 352"/>
                <a:gd name="T8" fmla="*/ 0 w 490"/>
                <a:gd name="T9" fmla="*/ 4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352">
                  <a:moveTo>
                    <a:pt x="0" y="41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24" y="0"/>
                    <a:pt x="473" y="33"/>
                    <a:pt x="490" y="193"/>
                  </a:cubicBezTo>
                  <a:cubicBezTo>
                    <a:pt x="490" y="352"/>
                    <a:pt x="490" y="352"/>
                    <a:pt x="490" y="352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261"/>
            <p:cNvSpPr>
              <a:spLocks/>
            </p:cNvSpPr>
            <p:nvPr/>
          </p:nvSpPr>
          <p:spPr bwMode="auto">
            <a:xfrm>
              <a:off x="9072563" y="1989138"/>
              <a:ext cx="676275" cy="485775"/>
            </a:xfrm>
            <a:custGeom>
              <a:avLst/>
              <a:gdLst>
                <a:gd name="T0" fmla="*/ 490 w 490"/>
                <a:gd name="T1" fmla="*/ 41 h 352"/>
                <a:gd name="T2" fmla="*/ 366 w 490"/>
                <a:gd name="T3" fmla="*/ 0 h 352"/>
                <a:gd name="T4" fmla="*/ 0 w 490"/>
                <a:gd name="T5" fmla="*/ 193 h 352"/>
                <a:gd name="T6" fmla="*/ 0 w 490"/>
                <a:gd name="T7" fmla="*/ 352 h 352"/>
                <a:gd name="T8" fmla="*/ 490 w 490"/>
                <a:gd name="T9" fmla="*/ 4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352">
                  <a:moveTo>
                    <a:pt x="490" y="41"/>
                  </a:moveTo>
                  <a:cubicBezTo>
                    <a:pt x="366" y="0"/>
                    <a:pt x="366" y="0"/>
                    <a:pt x="366" y="0"/>
                  </a:cubicBezTo>
                  <a:cubicBezTo>
                    <a:pt x="366" y="0"/>
                    <a:pt x="17" y="33"/>
                    <a:pt x="0" y="193"/>
                  </a:cubicBezTo>
                  <a:cubicBezTo>
                    <a:pt x="0" y="352"/>
                    <a:pt x="0" y="352"/>
                    <a:pt x="0" y="352"/>
                  </a:cubicBezTo>
                  <a:lnTo>
                    <a:pt x="490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262"/>
            <p:cNvSpPr>
              <a:spLocks/>
            </p:cNvSpPr>
            <p:nvPr/>
          </p:nvSpPr>
          <p:spPr bwMode="auto">
            <a:xfrm>
              <a:off x="8312150" y="2030413"/>
              <a:ext cx="1520826" cy="1150938"/>
            </a:xfrm>
            <a:custGeom>
              <a:avLst/>
              <a:gdLst>
                <a:gd name="T0" fmla="*/ 1041 w 1102"/>
                <a:gd name="T1" fmla="*/ 11 h 834"/>
                <a:gd name="T2" fmla="*/ 619 w 1102"/>
                <a:gd name="T3" fmla="*/ 247 h 834"/>
                <a:gd name="T4" fmla="*/ 551 w 1102"/>
                <a:gd name="T5" fmla="*/ 268 h 834"/>
                <a:gd name="T6" fmla="*/ 483 w 1102"/>
                <a:gd name="T7" fmla="*/ 247 h 834"/>
                <a:gd name="T8" fmla="*/ 61 w 1102"/>
                <a:gd name="T9" fmla="*/ 11 h 834"/>
                <a:gd name="T10" fmla="*/ 0 w 1102"/>
                <a:gd name="T11" fmla="*/ 3 h 834"/>
                <a:gd name="T12" fmla="*/ 129 w 1102"/>
                <a:gd name="T13" fmla="*/ 583 h 834"/>
                <a:gd name="T14" fmla="*/ 491 w 1102"/>
                <a:gd name="T15" fmla="*/ 812 h 834"/>
                <a:gd name="T16" fmla="*/ 551 w 1102"/>
                <a:gd name="T17" fmla="*/ 834 h 834"/>
                <a:gd name="T18" fmla="*/ 611 w 1102"/>
                <a:gd name="T19" fmla="*/ 812 h 834"/>
                <a:gd name="T20" fmla="*/ 973 w 1102"/>
                <a:gd name="T21" fmla="*/ 583 h 834"/>
                <a:gd name="T22" fmla="*/ 1102 w 1102"/>
                <a:gd name="T23" fmla="*/ 3 h 834"/>
                <a:gd name="T24" fmla="*/ 1041 w 1102"/>
                <a:gd name="T25" fmla="*/ 11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2" h="834">
                  <a:moveTo>
                    <a:pt x="1041" y="11"/>
                  </a:moveTo>
                  <a:cubicBezTo>
                    <a:pt x="1020" y="22"/>
                    <a:pt x="619" y="247"/>
                    <a:pt x="619" y="247"/>
                  </a:cubicBezTo>
                  <a:cubicBezTo>
                    <a:pt x="619" y="247"/>
                    <a:pt x="579" y="268"/>
                    <a:pt x="551" y="268"/>
                  </a:cubicBezTo>
                  <a:cubicBezTo>
                    <a:pt x="523" y="268"/>
                    <a:pt x="483" y="247"/>
                    <a:pt x="483" y="247"/>
                  </a:cubicBezTo>
                  <a:cubicBezTo>
                    <a:pt x="483" y="247"/>
                    <a:pt x="82" y="22"/>
                    <a:pt x="61" y="11"/>
                  </a:cubicBezTo>
                  <a:cubicBezTo>
                    <a:pt x="40" y="0"/>
                    <a:pt x="0" y="3"/>
                    <a:pt x="0" y="3"/>
                  </a:cubicBezTo>
                  <a:cubicBezTo>
                    <a:pt x="129" y="583"/>
                    <a:pt x="129" y="583"/>
                    <a:pt x="129" y="583"/>
                  </a:cubicBezTo>
                  <a:cubicBezTo>
                    <a:pt x="129" y="583"/>
                    <a:pt x="464" y="796"/>
                    <a:pt x="491" y="812"/>
                  </a:cubicBezTo>
                  <a:cubicBezTo>
                    <a:pt x="519" y="829"/>
                    <a:pt x="551" y="834"/>
                    <a:pt x="551" y="834"/>
                  </a:cubicBezTo>
                  <a:cubicBezTo>
                    <a:pt x="551" y="834"/>
                    <a:pt x="583" y="829"/>
                    <a:pt x="611" y="812"/>
                  </a:cubicBezTo>
                  <a:cubicBezTo>
                    <a:pt x="638" y="796"/>
                    <a:pt x="973" y="583"/>
                    <a:pt x="973" y="583"/>
                  </a:cubicBezTo>
                  <a:cubicBezTo>
                    <a:pt x="1102" y="3"/>
                    <a:pt x="1102" y="3"/>
                    <a:pt x="1102" y="3"/>
                  </a:cubicBezTo>
                  <a:cubicBezTo>
                    <a:pt x="1102" y="3"/>
                    <a:pt x="1062" y="0"/>
                    <a:pt x="1041" y="1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263"/>
            <p:cNvSpPr>
              <a:spLocks/>
            </p:cNvSpPr>
            <p:nvPr/>
          </p:nvSpPr>
          <p:spPr bwMode="auto">
            <a:xfrm>
              <a:off x="8931298" y="2354262"/>
              <a:ext cx="282530" cy="844552"/>
            </a:xfrm>
            <a:custGeom>
              <a:avLst/>
              <a:gdLst>
                <a:gd name="T0" fmla="*/ 167 w 186"/>
                <a:gd name="T1" fmla="*/ 642 h 642"/>
                <a:gd name="T2" fmla="*/ 25 w 186"/>
                <a:gd name="T3" fmla="*/ 639 h 642"/>
                <a:gd name="T4" fmla="*/ 0 w 186"/>
                <a:gd name="T5" fmla="*/ 0 h 642"/>
                <a:gd name="T6" fmla="*/ 186 w 186"/>
                <a:gd name="T7" fmla="*/ 0 h 642"/>
                <a:gd name="T8" fmla="*/ 167 w 186"/>
                <a:gd name="T9" fmla="*/ 642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642">
                  <a:moveTo>
                    <a:pt x="167" y="642"/>
                  </a:moveTo>
                  <a:lnTo>
                    <a:pt x="25" y="639"/>
                  </a:lnTo>
                  <a:lnTo>
                    <a:pt x="0" y="0"/>
                  </a:lnTo>
                  <a:lnTo>
                    <a:pt x="186" y="0"/>
                  </a:lnTo>
                  <a:lnTo>
                    <a:pt x="167" y="64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264"/>
            <p:cNvSpPr>
              <a:spLocks/>
            </p:cNvSpPr>
            <p:nvPr/>
          </p:nvSpPr>
          <p:spPr bwMode="auto">
            <a:xfrm>
              <a:off x="8634413" y="2124076"/>
              <a:ext cx="231775" cy="122238"/>
            </a:xfrm>
            <a:custGeom>
              <a:avLst/>
              <a:gdLst>
                <a:gd name="T0" fmla="*/ 168 w 168"/>
                <a:gd name="T1" fmla="*/ 88 h 88"/>
                <a:gd name="T2" fmla="*/ 0 w 168"/>
                <a:gd name="T3" fmla="*/ 0 h 88"/>
                <a:gd name="T4" fmla="*/ 168 w 168"/>
                <a:gd name="T5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8" h="88">
                  <a:moveTo>
                    <a:pt x="168" y="88"/>
                  </a:moveTo>
                  <a:cubicBezTo>
                    <a:pt x="168" y="88"/>
                    <a:pt x="86" y="8"/>
                    <a:pt x="0" y="0"/>
                  </a:cubicBezTo>
                  <a:cubicBezTo>
                    <a:pt x="0" y="0"/>
                    <a:pt x="122" y="39"/>
                    <a:pt x="168" y="88"/>
                  </a:cubicBezTo>
                  <a:close/>
                </a:path>
              </a:pathLst>
            </a:custGeom>
            <a:solidFill>
              <a:srgbClr val="B0B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265"/>
            <p:cNvSpPr>
              <a:spLocks/>
            </p:cNvSpPr>
            <p:nvPr/>
          </p:nvSpPr>
          <p:spPr bwMode="auto">
            <a:xfrm>
              <a:off x="8634413" y="2068513"/>
              <a:ext cx="280988" cy="142875"/>
            </a:xfrm>
            <a:custGeom>
              <a:avLst/>
              <a:gdLst>
                <a:gd name="T0" fmla="*/ 0 w 203"/>
                <a:gd name="T1" fmla="*/ 0 h 104"/>
                <a:gd name="T2" fmla="*/ 203 w 203"/>
                <a:gd name="T3" fmla="*/ 104 h 104"/>
                <a:gd name="T4" fmla="*/ 0 w 203"/>
                <a:gd name="T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3" h="104">
                  <a:moveTo>
                    <a:pt x="0" y="0"/>
                  </a:moveTo>
                  <a:cubicBezTo>
                    <a:pt x="0" y="0"/>
                    <a:pt x="159" y="41"/>
                    <a:pt x="203" y="104"/>
                  </a:cubicBezTo>
                  <a:cubicBezTo>
                    <a:pt x="203" y="104"/>
                    <a:pt x="171" y="31"/>
                    <a:pt x="0" y="0"/>
                  </a:cubicBezTo>
                  <a:close/>
                </a:path>
              </a:pathLst>
            </a:custGeom>
            <a:solidFill>
              <a:srgbClr val="B0B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266"/>
            <p:cNvSpPr>
              <a:spLocks/>
            </p:cNvSpPr>
            <p:nvPr/>
          </p:nvSpPr>
          <p:spPr bwMode="auto">
            <a:xfrm>
              <a:off x="9191625" y="2047876"/>
              <a:ext cx="373063" cy="184150"/>
            </a:xfrm>
            <a:custGeom>
              <a:avLst/>
              <a:gdLst>
                <a:gd name="T0" fmla="*/ 271 w 271"/>
                <a:gd name="T1" fmla="*/ 0 h 133"/>
                <a:gd name="T2" fmla="*/ 0 w 271"/>
                <a:gd name="T3" fmla="*/ 133 h 133"/>
                <a:gd name="T4" fmla="*/ 271 w 271"/>
                <a:gd name="T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1" h="133">
                  <a:moveTo>
                    <a:pt x="271" y="0"/>
                  </a:moveTo>
                  <a:cubicBezTo>
                    <a:pt x="271" y="0"/>
                    <a:pt x="63" y="33"/>
                    <a:pt x="0" y="133"/>
                  </a:cubicBezTo>
                  <a:cubicBezTo>
                    <a:pt x="0" y="133"/>
                    <a:pt x="81" y="45"/>
                    <a:pt x="271" y="0"/>
                  </a:cubicBezTo>
                  <a:close/>
                </a:path>
              </a:pathLst>
            </a:custGeom>
            <a:solidFill>
              <a:srgbClr val="B0B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267"/>
            <p:cNvSpPr>
              <a:spLocks/>
            </p:cNvSpPr>
            <p:nvPr/>
          </p:nvSpPr>
          <p:spPr bwMode="auto">
            <a:xfrm>
              <a:off x="9272588" y="2132013"/>
              <a:ext cx="182563" cy="100013"/>
            </a:xfrm>
            <a:custGeom>
              <a:avLst/>
              <a:gdLst>
                <a:gd name="T0" fmla="*/ 0 w 132"/>
                <a:gd name="T1" fmla="*/ 72 h 72"/>
                <a:gd name="T2" fmla="*/ 132 w 132"/>
                <a:gd name="T3" fmla="*/ 0 h 72"/>
                <a:gd name="T4" fmla="*/ 0 w 132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2" h="72">
                  <a:moveTo>
                    <a:pt x="0" y="72"/>
                  </a:moveTo>
                  <a:cubicBezTo>
                    <a:pt x="0" y="72"/>
                    <a:pt x="51" y="12"/>
                    <a:pt x="132" y="0"/>
                  </a:cubicBezTo>
                  <a:cubicBezTo>
                    <a:pt x="132" y="0"/>
                    <a:pt x="15" y="40"/>
                    <a:pt x="0" y="72"/>
                  </a:cubicBezTo>
                  <a:close/>
                </a:path>
              </a:pathLst>
            </a:custGeom>
            <a:solidFill>
              <a:srgbClr val="B0BD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6571ABCE-AD25-4BA7-9D3A-ED4B439BA0B0}"/>
              </a:ext>
            </a:extLst>
          </p:cNvPr>
          <p:cNvSpPr txBox="1"/>
          <p:nvPr/>
        </p:nvSpPr>
        <p:spPr>
          <a:xfrm>
            <a:off x="1044612" y="5617984"/>
            <a:ext cx="101027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 b="1"/>
            </a:lvl1pPr>
          </a:lstStyle>
          <a:p>
            <a:pPr algn="l"/>
            <a:r>
              <a:rPr lang="zh-CN" altLang="en-US" sz="2400" dirty="0">
                <a:solidFill>
                  <a:schemeClr val="bg1"/>
                </a:solidFill>
              </a:rPr>
              <a:t>大脑处理图片的速度比处理文字</a:t>
            </a:r>
            <a:r>
              <a:rPr lang="zh-CN" altLang="en-US" sz="2400" dirty="0" smtClean="0">
                <a:solidFill>
                  <a:schemeClr val="bg1"/>
                </a:solidFill>
              </a:rPr>
              <a:t>的                              速度</a:t>
            </a:r>
            <a:r>
              <a:rPr lang="zh-CN" altLang="en-US" sz="4000" dirty="0">
                <a:solidFill>
                  <a:schemeClr val="bg1"/>
                </a:solidFill>
              </a:rPr>
              <a:t>快</a:t>
            </a:r>
            <a:r>
              <a:rPr lang="en-US" altLang="zh-CN" sz="4000" dirty="0">
                <a:solidFill>
                  <a:schemeClr val="bg1"/>
                </a:solidFill>
              </a:rPr>
              <a:t>6000</a:t>
            </a:r>
            <a:r>
              <a:rPr lang="zh-CN" altLang="en-US" sz="4000" dirty="0">
                <a:solidFill>
                  <a:schemeClr val="bg1"/>
                </a:solidFill>
              </a:rPr>
              <a:t>倍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298700" y="3415380"/>
            <a:ext cx="1891577" cy="1385663"/>
            <a:chOff x="1951859" y="2946855"/>
            <a:chExt cx="1891577" cy="1385663"/>
          </a:xfrm>
        </p:grpSpPr>
        <p:sp>
          <p:nvSpPr>
            <p:cNvPr id="330" name="任意多边形 329"/>
            <p:cNvSpPr/>
            <p:nvPr/>
          </p:nvSpPr>
          <p:spPr>
            <a:xfrm>
              <a:off x="1951859" y="2946855"/>
              <a:ext cx="1633539" cy="1276802"/>
            </a:xfrm>
            <a:custGeom>
              <a:avLst/>
              <a:gdLst>
                <a:gd name="connsiteX0" fmla="*/ 0 w 1973943"/>
                <a:gd name="connsiteY0" fmla="*/ 0 h 1103086"/>
                <a:gd name="connsiteX1" fmla="*/ 0 w 1973943"/>
                <a:gd name="connsiteY1" fmla="*/ 1103086 h 1103086"/>
                <a:gd name="connsiteX2" fmla="*/ 1973943 w 1973943"/>
                <a:gd name="connsiteY2" fmla="*/ 1103086 h 1103086"/>
                <a:gd name="connsiteX0" fmla="*/ 0 w 1200236"/>
                <a:gd name="connsiteY0" fmla="*/ 0 h 1115769"/>
                <a:gd name="connsiteX1" fmla="*/ 0 w 1200236"/>
                <a:gd name="connsiteY1" fmla="*/ 1103086 h 1115769"/>
                <a:gd name="connsiteX2" fmla="*/ 1200236 w 1200236"/>
                <a:gd name="connsiteY2" fmla="*/ 1115769 h 1115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0236" h="1115769">
                  <a:moveTo>
                    <a:pt x="0" y="0"/>
                  </a:moveTo>
                  <a:lnTo>
                    <a:pt x="0" y="1103086"/>
                  </a:lnTo>
                  <a:lnTo>
                    <a:pt x="1200236" y="1115769"/>
                  </a:lnTo>
                </a:path>
              </a:pathLst>
            </a:custGeom>
            <a:noFill/>
            <a:ln w="381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2" name="椭圆 351"/>
            <p:cNvSpPr/>
            <p:nvPr/>
          </p:nvSpPr>
          <p:spPr>
            <a:xfrm>
              <a:off x="3602875" y="4091957"/>
              <a:ext cx="240561" cy="24056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72271" y="3328940"/>
            <a:ext cx="2132080" cy="1572951"/>
            <a:chOff x="7625430" y="2860415"/>
            <a:chExt cx="2132080" cy="1572951"/>
          </a:xfrm>
        </p:grpSpPr>
        <p:sp>
          <p:nvSpPr>
            <p:cNvPr id="348" name="任意多边形 347"/>
            <p:cNvSpPr/>
            <p:nvPr/>
          </p:nvSpPr>
          <p:spPr>
            <a:xfrm>
              <a:off x="7895345" y="2860415"/>
              <a:ext cx="1862165" cy="1572951"/>
            </a:xfrm>
            <a:custGeom>
              <a:avLst/>
              <a:gdLst>
                <a:gd name="connsiteX0" fmla="*/ 2124075 w 2152650"/>
                <a:gd name="connsiteY0" fmla="*/ 142875 h 1638300"/>
                <a:gd name="connsiteX1" fmla="*/ 2124075 w 2152650"/>
                <a:gd name="connsiteY1" fmla="*/ 457200 h 1638300"/>
                <a:gd name="connsiteX2" fmla="*/ 1266825 w 2152650"/>
                <a:gd name="connsiteY2" fmla="*/ 0 h 1638300"/>
                <a:gd name="connsiteX3" fmla="*/ 2152650 w 2152650"/>
                <a:gd name="connsiteY3" fmla="*/ 923925 h 1638300"/>
                <a:gd name="connsiteX4" fmla="*/ 923925 w 2152650"/>
                <a:gd name="connsiteY4" fmla="*/ 228600 h 1638300"/>
                <a:gd name="connsiteX5" fmla="*/ 1657350 w 2152650"/>
                <a:gd name="connsiteY5" fmla="*/ 1266825 h 1638300"/>
                <a:gd name="connsiteX6" fmla="*/ 685800 w 2152650"/>
                <a:gd name="connsiteY6" fmla="*/ 466725 h 1638300"/>
                <a:gd name="connsiteX7" fmla="*/ 1066800 w 2152650"/>
                <a:gd name="connsiteY7" fmla="*/ 1638300 h 1638300"/>
                <a:gd name="connsiteX8" fmla="*/ 190500 w 2152650"/>
                <a:gd name="connsiteY8" fmla="*/ 704850 h 1638300"/>
                <a:gd name="connsiteX9" fmla="*/ 104775 w 2152650"/>
                <a:gd name="connsiteY9" fmla="*/ 1390650 h 1638300"/>
                <a:gd name="connsiteX10" fmla="*/ 0 w 2152650"/>
                <a:gd name="connsiteY10" fmla="*/ 1390650 h 1638300"/>
                <a:gd name="connsiteX0" fmla="*/ 2124075 w 2152650"/>
                <a:gd name="connsiteY0" fmla="*/ 0 h 1821280"/>
                <a:gd name="connsiteX1" fmla="*/ 2124075 w 2152650"/>
                <a:gd name="connsiteY1" fmla="*/ 640180 h 1821280"/>
                <a:gd name="connsiteX2" fmla="*/ 1266825 w 2152650"/>
                <a:gd name="connsiteY2" fmla="*/ 182980 h 1821280"/>
                <a:gd name="connsiteX3" fmla="*/ 2152650 w 2152650"/>
                <a:gd name="connsiteY3" fmla="*/ 1106905 h 1821280"/>
                <a:gd name="connsiteX4" fmla="*/ 923925 w 2152650"/>
                <a:gd name="connsiteY4" fmla="*/ 411580 h 1821280"/>
                <a:gd name="connsiteX5" fmla="*/ 1657350 w 2152650"/>
                <a:gd name="connsiteY5" fmla="*/ 1449805 h 1821280"/>
                <a:gd name="connsiteX6" fmla="*/ 685800 w 2152650"/>
                <a:gd name="connsiteY6" fmla="*/ 649705 h 1821280"/>
                <a:gd name="connsiteX7" fmla="*/ 1066800 w 2152650"/>
                <a:gd name="connsiteY7" fmla="*/ 1821280 h 1821280"/>
                <a:gd name="connsiteX8" fmla="*/ 190500 w 2152650"/>
                <a:gd name="connsiteY8" fmla="*/ 887830 h 1821280"/>
                <a:gd name="connsiteX9" fmla="*/ 104775 w 2152650"/>
                <a:gd name="connsiteY9" fmla="*/ 1573630 h 1821280"/>
                <a:gd name="connsiteX10" fmla="*/ 0 w 2152650"/>
                <a:gd name="connsiteY10" fmla="*/ 1573630 h 182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52650" h="1821280">
                  <a:moveTo>
                    <a:pt x="2124075" y="0"/>
                  </a:moveTo>
                  <a:lnTo>
                    <a:pt x="2124075" y="640180"/>
                  </a:lnTo>
                  <a:lnTo>
                    <a:pt x="1266825" y="182980"/>
                  </a:lnTo>
                  <a:lnTo>
                    <a:pt x="2152650" y="1106905"/>
                  </a:lnTo>
                  <a:lnTo>
                    <a:pt x="923925" y="411580"/>
                  </a:lnTo>
                  <a:lnTo>
                    <a:pt x="1657350" y="1449805"/>
                  </a:lnTo>
                  <a:lnTo>
                    <a:pt x="685800" y="649705"/>
                  </a:lnTo>
                  <a:lnTo>
                    <a:pt x="1066800" y="1821280"/>
                  </a:lnTo>
                  <a:lnTo>
                    <a:pt x="190500" y="887830"/>
                  </a:lnTo>
                  <a:lnTo>
                    <a:pt x="104775" y="1573630"/>
                  </a:lnTo>
                  <a:lnTo>
                    <a:pt x="0" y="1573630"/>
                  </a:lnTo>
                </a:path>
              </a:pathLst>
            </a:custGeom>
            <a:noFill/>
            <a:ln w="381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椭圆 352"/>
            <p:cNvSpPr/>
            <p:nvPr/>
          </p:nvSpPr>
          <p:spPr>
            <a:xfrm>
              <a:off x="7625430" y="4091957"/>
              <a:ext cx="240561" cy="24056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475" y="797827"/>
            <a:ext cx="2174027" cy="173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0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/>
          <p:cNvSpPr/>
          <p:nvPr/>
        </p:nvSpPr>
        <p:spPr>
          <a:xfrm>
            <a:off x="917784" y="1612605"/>
            <a:ext cx="9157249" cy="3310929"/>
          </a:xfrm>
          <a:prstGeom prst="rect">
            <a:avLst/>
          </a:prstGeom>
          <a:solidFill>
            <a:schemeClr val="bg1"/>
          </a:solidFill>
          <a:ln w="14287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Freeform 7"/>
          <p:cNvSpPr>
            <a:spLocks/>
          </p:cNvSpPr>
          <p:nvPr/>
        </p:nvSpPr>
        <p:spPr bwMode="auto">
          <a:xfrm>
            <a:off x="636017" y="1871719"/>
            <a:ext cx="3595997" cy="607093"/>
          </a:xfrm>
          <a:custGeom>
            <a:avLst/>
            <a:gdLst>
              <a:gd name="T0" fmla="*/ 0 w 2533"/>
              <a:gd name="T1" fmla="*/ 617 h 617"/>
              <a:gd name="T2" fmla="*/ 2270 w 2533"/>
              <a:gd name="T3" fmla="*/ 617 h 617"/>
              <a:gd name="T4" fmla="*/ 2533 w 2533"/>
              <a:gd name="T5" fmla="*/ 316 h 617"/>
              <a:gd name="T6" fmla="*/ 2270 w 2533"/>
              <a:gd name="T7" fmla="*/ 0 h 617"/>
              <a:gd name="T8" fmla="*/ 0 w 2533"/>
              <a:gd name="T9" fmla="*/ 0 h 617"/>
              <a:gd name="T10" fmla="*/ 0 w 2533"/>
              <a:gd name="T11" fmla="*/ 617 h 617"/>
              <a:gd name="connsiteX0" fmla="*/ 0 w 9393"/>
              <a:gd name="connsiteY0" fmla="*/ 10000 h 10000"/>
              <a:gd name="connsiteX1" fmla="*/ 8962 w 9393"/>
              <a:gd name="connsiteY1" fmla="*/ 10000 h 10000"/>
              <a:gd name="connsiteX2" fmla="*/ 9393 w 9393"/>
              <a:gd name="connsiteY2" fmla="*/ 4883 h 10000"/>
              <a:gd name="connsiteX3" fmla="*/ 8962 w 9393"/>
              <a:gd name="connsiteY3" fmla="*/ 0 h 10000"/>
              <a:gd name="connsiteX4" fmla="*/ 0 w 9393"/>
              <a:gd name="connsiteY4" fmla="*/ 0 h 10000"/>
              <a:gd name="connsiteX5" fmla="*/ 0 w 9393"/>
              <a:gd name="connsiteY5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393" h="10000">
                <a:moveTo>
                  <a:pt x="0" y="10000"/>
                </a:moveTo>
                <a:lnTo>
                  <a:pt x="8962" y="10000"/>
                </a:lnTo>
                <a:cubicBezTo>
                  <a:pt x="9106" y="8294"/>
                  <a:pt x="9249" y="6589"/>
                  <a:pt x="9393" y="4883"/>
                </a:cubicBezTo>
                <a:cubicBezTo>
                  <a:pt x="9249" y="3255"/>
                  <a:pt x="9106" y="1628"/>
                  <a:pt x="8962" y="0"/>
                </a:cubicBezTo>
                <a:lnTo>
                  <a:pt x="0" y="0"/>
                </a:lnTo>
                <a:lnTo>
                  <a:pt x="0" y="1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b="1">
                <a:solidFill>
                  <a:schemeClr val="bg1"/>
                </a:solidFill>
              </a:rPr>
              <a:t>公元前</a:t>
            </a:r>
            <a:r>
              <a:rPr lang="en-US" altLang="zh-CN" b="1">
                <a:solidFill>
                  <a:schemeClr val="bg1"/>
                </a:solidFill>
              </a:rPr>
              <a:t>10000</a:t>
            </a:r>
            <a:r>
              <a:rPr lang="zh-CN" altLang="en-US" b="1">
                <a:solidFill>
                  <a:schemeClr val="bg1"/>
                </a:solidFill>
              </a:rPr>
              <a:t>年 新石器时代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ED581F23-3067-4F3B-9587-16B750AD9C8F}"/>
              </a:ext>
            </a:extLst>
          </p:cNvPr>
          <p:cNvSpPr txBox="1"/>
          <p:nvPr/>
        </p:nvSpPr>
        <p:spPr>
          <a:xfrm>
            <a:off x="95521" y="6146504"/>
            <a:ext cx="9164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心理学家 </a:t>
            </a:r>
            <a:r>
              <a:rPr lang="en-US" altLang="zh-CN" dirty="0"/>
              <a:t>Albert </a:t>
            </a:r>
            <a:r>
              <a:rPr lang="en-US" altLang="zh-CN" dirty="0" err="1"/>
              <a:t>Mehrabian</a:t>
            </a:r>
            <a:r>
              <a:rPr lang="en-US" altLang="zh-CN" dirty="0"/>
              <a:t> </a:t>
            </a:r>
            <a:r>
              <a:rPr lang="zh-CN" altLang="en-US" dirty="0"/>
              <a:t>研究证实</a:t>
            </a:r>
            <a:r>
              <a:rPr lang="en-US" altLang="zh-CN" dirty="0"/>
              <a:t>93%</a:t>
            </a:r>
            <a:r>
              <a:rPr lang="zh-CN" altLang="en-US" dirty="0"/>
              <a:t>的信息是通过语言之外的途径来传达的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8B15D9CC-1281-42BE-96DF-0D4FF07F9DBA}"/>
              </a:ext>
            </a:extLst>
          </p:cNvPr>
          <p:cNvSpPr txBox="1"/>
          <p:nvPr/>
        </p:nvSpPr>
        <p:spPr>
          <a:xfrm>
            <a:off x="3352300" y="-1688393"/>
            <a:ext cx="5092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古代人类深知光靠语言和文字来传达远不够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B15D9CC-1281-42BE-96DF-0D4FF07F9DBA}"/>
              </a:ext>
            </a:extLst>
          </p:cNvPr>
          <p:cNvSpPr txBox="1"/>
          <p:nvPr/>
        </p:nvSpPr>
        <p:spPr>
          <a:xfrm>
            <a:off x="1253230" y="4349251"/>
            <a:ext cx="64200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</a:rPr>
              <a:t>雕刻在石壁上的图案是文字发明前的重要信息传播途径</a:t>
            </a:r>
            <a:endParaRPr lang="zh-CN" altLang="en-US" sz="2000" dirty="0">
              <a:solidFill>
                <a:schemeClr val="accent1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08717" y="2705897"/>
            <a:ext cx="6728390" cy="1455141"/>
            <a:chOff x="1884363" y="4657726"/>
            <a:chExt cx="3259138" cy="704850"/>
          </a:xfrm>
          <a:solidFill>
            <a:schemeClr val="accent1"/>
          </a:solidFill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3627438" y="4657726"/>
              <a:ext cx="330200" cy="371475"/>
            </a:xfrm>
            <a:custGeom>
              <a:avLst/>
              <a:gdLst>
                <a:gd name="T0" fmla="*/ 241 w 311"/>
                <a:gd name="T1" fmla="*/ 4 h 349"/>
                <a:gd name="T2" fmla="*/ 208 w 311"/>
                <a:gd name="T3" fmla="*/ 49 h 349"/>
                <a:gd name="T4" fmla="*/ 187 w 311"/>
                <a:gd name="T5" fmla="*/ 64 h 349"/>
                <a:gd name="T6" fmla="*/ 279 w 311"/>
                <a:gd name="T7" fmla="*/ 83 h 349"/>
                <a:gd name="T8" fmla="*/ 290 w 311"/>
                <a:gd name="T9" fmla="*/ 92 h 349"/>
                <a:gd name="T10" fmla="*/ 306 w 311"/>
                <a:gd name="T11" fmla="*/ 108 h 349"/>
                <a:gd name="T12" fmla="*/ 307 w 311"/>
                <a:gd name="T13" fmla="*/ 166 h 349"/>
                <a:gd name="T14" fmla="*/ 311 w 311"/>
                <a:gd name="T15" fmla="*/ 217 h 349"/>
                <a:gd name="T16" fmla="*/ 307 w 311"/>
                <a:gd name="T17" fmla="*/ 232 h 349"/>
                <a:gd name="T18" fmla="*/ 310 w 311"/>
                <a:gd name="T19" fmla="*/ 260 h 349"/>
                <a:gd name="T20" fmla="*/ 299 w 311"/>
                <a:gd name="T21" fmla="*/ 298 h 349"/>
                <a:gd name="T22" fmla="*/ 282 w 311"/>
                <a:gd name="T23" fmla="*/ 303 h 349"/>
                <a:gd name="T24" fmla="*/ 282 w 311"/>
                <a:gd name="T25" fmla="*/ 276 h 349"/>
                <a:gd name="T26" fmla="*/ 277 w 311"/>
                <a:gd name="T27" fmla="*/ 200 h 349"/>
                <a:gd name="T28" fmla="*/ 230 w 311"/>
                <a:gd name="T29" fmla="*/ 198 h 349"/>
                <a:gd name="T30" fmla="*/ 197 w 311"/>
                <a:gd name="T31" fmla="*/ 196 h 349"/>
                <a:gd name="T32" fmla="*/ 179 w 311"/>
                <a:gd name="T33" fmla="*/ 278 h 349"/>
                <a:gd name="T34" fmla="*/ 173 w 311"/>
                <a:gd name="T35" fmla="*/ 349 h 349"/>
                <a:gd name="T36" fmla="*/ 163 w 311"/>
                <a:gd name="T37" fmla="*/ 325 h 349"/>
                <a:gd name="T38" fmla="*/ 159 w 311"/>
                <a:gd name="T39" fmla="*/ 250 h 349"/>
                <a:gd name="T40" fmla="*/ 150 w 311"/>
                <a:gd name="T41" fmla="*/ 200 h 349"/>
                <a:gd name="T42" fmla="*/ 43 w 311"/>
                <a:gd name="T43" fmla="*/ 189 h 349"/>
                <a:gd name="T44" fmla="*/ 87 w 311"/>
                <a:gd name="T45" fmla="*/ 180 h 349"/>
                <a:gd name="T46" fmla="*/ 127 w 311"/>
                <a:gd name="T47" fmla="*/ 175 h 349"/>
                <a:gd name="T48" fmla="*/ 154 w 311"/>
                <a:gd name="T49" fmla="*/ 154 h 349"/>
                <a:gd name="T50" fmla="*/ 156 w 311"/>
                <a:gd name="T51" fmla="*/ 104 h 349"/>
                <a:gd name="T52" fmla="*/ 121 w 311"/>
                <a:gd name="T53" fmla="*/ 91 h 349"/>
                <a:gd name="T54" fmla="*/ 100 w 311"/>
                <a:gd name="T55" fmla="*/ 92 h 349"/>
                <a:gd name="T56" fmla="*/ 88 w 311"/>
                <a:gd name="T57" fmla="*/ 97 h 349"/>
                <a:gd name="T58" fmla="*/ 47 w 311"/>
                <a:gd name="T59" fmla="*/ 98 h 349"/>
                <a:gd name="T60" fmla="*/ 35 w 311"/>
                <a:gd name="T61" fmla="*/ 140 h 349"/>
                <a:gd name="T62" fmla="*/ 37 w 311"/>
                <a:gd name="T63" fmla="*/ 186 h 349"/>
                <a:gd name="T64" fmla="*/ 30 w 311"/>
                <a:gd name="T65" fmla="*/ 213 h 349"/>
                <a:gd name="T66" fmla="*/ 26 w 311"/>
                <a:gd name="T67" fmla="*/ 225 h 349"/>
                <a:gd name="T68" fmla="*/ 24 w 311"/>
                <a:gd name="T69" fmla="*/ 258 h 349"/>
                <a:gd name="T70" fmla="*/ 19 w 311"/>
                <a:gd name="T71" fmla="*/ 286 h 349"/>
                <a:gd name="T72" fmla="*/ 9 w 311"/>
                <a:gd name="T73" fmla="*/ 165 h 349"/>
                <a:gd name="T74" fmla="*/ 23 w 311"/>
                <a:gd name="T75" fmla="*/ 116 h 349"/>
                <a:gd name="T76" fmla="*/ 29 w 311"/>
                <a:gd name="T77" fmla="*/ 89 h 349"/>
                <a:gd name="T78" fmla="*/ 113 w 311"/>
                <a:gd name="T79" fmla="*/ 76 h 349"/>
                <a:gd name="T80" fmla="*/ 64 w 311"/>
                <a:gd name="T81" fmla="*/ 23 h 349"/>
                <a:gd name="T82" fmla="*/ 120 w 311"/>
                <a:gd name="T83" fmla="*/ 44 h 349"/>
                <a:gd name="T84" fmla="*/ 166 w 311"/>
                <a:gd name="T85" fmla="*/ 59 h 349"/>
                <a:gd name="T86" fmla="*/ 227 w 311"/>
                <a:gd name="T87" fmla="*/ 2 h 349"/>
                <a:gd name="T88" fmla="*/ 241 w 311"/>
                <a:gd name="T89" fmla="*/ 4 h 349"/>
                <a:gd name="T90" fmla="*/ 264 w 311"/>
                <a:gd name="T91" fmla="*/ 107 h 349"/>
                <a:gd name="T92" fmla="*/ 201 w 311"/>
                <a:gd name="T93" fmla="*/ 89 h 349"/>
                <a:gd name="T94" fmla="*/ 191 w 311"/>
                <a:gd name="T95" fmla="*/ 166 h 349"/>
                <a:gd name="T96" fmla="*/ 272 w 311"/>
                <a:gd name="T97" fmla="*/ 171 h 349"/>
                <a:gd name="T98" fmla="*/ 264 w 311"/>
                <a:gd name="T99" fmla="*/ 10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1" h="349">
                  <a:moveTo>
                    <a:pt x="241" y="4"/>
                  </a:moveTo>
                  <a:cubicBezTo>
                    <a:pt x="237" y="26"/>
                    <a:pt x="219" y="34"/>
                    <a:pt x="208" y="49"/>
                  </a:cubicBezTo>
                  <a:cubicBezTo>
                    <a:pt x="201" y="54"/>
                    <a:pt x="192" y="57"/>
                    <a:pt x="187" y="64"/>
                  </a:cubicBezTo>
                  <a:cubicBezTo>
                    <a:pt x="216" y="75"/>
                    <a:pt x="255" y="68"/>
                    <a:pt x="279" y="83"/>
                  </a:cubicBezTo>
                  <a:cubicBezTo>
                    <a:pt x="283" y="85"/>
                    <a:pt x="286" y="89"/>
                    <a:pt x="290" y="92"/>
                  </a:cubicBezTo>
                  <a:cubicBezTo>
                    <a:pt x="297" y="98"/>
                    <a:pt x="302" y="100"/>
                    <a:pt x="306" y="108"/>
                  </a:cubicBezTo>
                  <a:cubicBezTo>
                    <a:pt x="305" y="128"/>
                    <a:pt x="308" y="148"/>
                    <a:pt x="307" y="166"/>
                  </a:cubicBezTo>
                  <a:cubicBezTo>
                    <a:pt x="306" y="183"/>
                    <a:pt x="311" y="201"/>
                    <a:pt x="311" y="217"/>
                  </a:cubicBezTo>
                  <a:cubicBezTo>
                    <a:pt x="310" y="222"/>
                    <a:pt x="307" y="227"/>
                    <a:pt x="307" y="232"/>
                  </a:cubicBezTo>
                  <a:cubicBezTo>
                    <a:pt x="307" y="241"/>
                    <a:pt x="310" y="250"/>
                    <a:pt x="310" y="260"/>
                  </a:cubicBezTo>
                  <a:cubicBezTo>
                    <a:pt x="308" y="273"/>
                    <a:pt x="303" y="285"/>
                    <a:pt x="299" y="298"/>
                  </a:cubicBezTo>
                  <a:cubicBezTo>
                    <a:pt x="294" y="300"/>
                    <a:pt x="289" y="303"/>
                    <a:pt x="282" y="303"/>
                  </a:cubicBezTo>
                  <a:cubicBezTo>
                    <a:pt x="274" y="295"/>
                    <a:pt x="281" y="285"/>
                    <a:pt x="282" y="276"/>
                  </a:cubicBezTo>
                  <a:cubicBezTo>
                    <a:pt x="284" y="252"/>
                    <a:pt x="277" y="228"/>
                    <a:pt x="277" y="200"/>
                  </a:cubicBezTo>
                  <a:cubicBezTo>
                    <a:pt x="268" y="188"/>
                    <a:pt x="248" y="198"/>
                    <a:pt x="230" y="198"/>
                  </a:cubicBezTo>
                  <a:cubicBezTo>
                    <a:pt x="220" y="198"/>
                    <a:pt x="207" y="192"/>
                    <a:pt x="197" y="196"/>
                  </a:cubicBezTo>
                  <a:cubicBezTo>
                    <a:pt x="174" y="202"/>
                    <a:pt x="198" y="265"/>
                    <a:pt x="179" y="278"/>
                  </a:cubicBezTo>
                  <a:cubicBezTo>
                    <a:pt x="183" y="302"/>
                    <a:pt x="183" y="330"/>
                    <a:pt x="173" y="349"/>
                  </a:cubicBezTo>
                  <a:cubicBezTo>
                    <a:pt x="162" y="348"/>
                    <a:pt x="164" y="335"/>
                    <a:pt x="163" y="325"/>
                  </a:cubicBezTo>
                  <a:cubicBezTo>
                    <a:pt x="160" y="301"/>
                    <a:pt x="152" y="272"/>
                    <a:pt x="159" y="250"/>
                  </a:cubicBezTo>
                  <a:cubicBezTo>
                    <a:pt x="154" y="235"/>
                    <a:pt x="162" y="213"/>
                    <a:pt x="150" y="200"/>
                  </a:cubicBezTo>
                  <a:cubicBezTo>
                    <a:pt x="120" y="192"/>
                    <a:pt x="72" y="203"/>
                    <a:pt x="43" y="189"/>
                  </a:cubicBezTo>
                  <a:cubicBezTo>
                    <a:pt x="52" y="179"/>
                    <a:pt x="73" y="182"/>
                    <a:pt x="87" y="180"/>
                  </a:cubicBezTo>
                  <a:cubicBezTo>
                    <a:pt x="98" y="179"/>
                    <a:pt x="115" y="175"/>
                    <a:pt x="127" y="175"/>
                  </a:cubicBezTo>
                  <a:cubicBezTo>
                    <a:pt x="151" y="173"/>
                    <a:pt x="152" y="175"/>
                    <a:pt x="154" y="154"/>
                  </a:cubicBezTo>
                  <a:cubicBezTo>
                    <a:pt x="155" y="138"/>
                    <a:pt x="158" y="123"/>
                    <a:pt x="156" y="104"/>
                  </a:cubicBezTo>
                  <a:cubicBezTo>
                    <a:pt x="152" y="92"/>
                    <a:pt x="126" y="101"/>
                    <a:pt x="121" y="91"/>
                  </a:cubicBezTo>
                  <a:cubicBezTo>
                    <a:pt x="114" y="95"/>
                    <a:pt x="107" y="91"/>
                    <a:pt x="100" y="92"/>
                  </a:cubicBezTo>
                  <a:cubicBezTo>
                    <a:pt x="96" y="93"/>
                    <a:pt x="92" y="96"/>
                    <a:pt x="88" y="97"/>
                  </a:cubicBezTo>
                  <a:cubicBezTo>
                    <a:pt x="74" y="99"/>
                    <a:pt x="63" y="94"/>
                    <a:pt x="47" y="98"/>
                  </a:cubicBezTo>
                  <a:cubicBezTo>
                    <a:pt x="36" y="108"/>
                    <a:pt x="44" y="128"/>
                    <a:pt x="35" y="140"/>
                  </a:cubicBezTo>
                  <a:cubicBezTo>
                    <a:pt x="40" y="155"/>
                    <a:pt x="23" y="176"/>
                    <a:pt x="37" y="186"/>
                  </a:cubicBezTo>
                  <a:cubicBezTo>
                    <a:pt x="31" y="191"/>
                    <a:pt x="25" y="204"/>
                    <a:pt x="30" y="213"/>
                  </a:cubicBezTo>
                  <a:cubicBezTo>
                    <a:pt x="29" y="217"/>
                    <a:pt x="28" y="222"/>
                    <a:pt x="26" y="225"/>
                  </a:cubicBezTo>
                  <a:cubicBezTo>
                    <a:pt x="28" y="235"/>
                    <a:pt x="24" y="249"/>
                    <a:pt x="24" y="258"/>
                  </a:cubicBezTo>
                  <a:cubicBezTo>
                    <a:pt x="25" y="269"/>
                    <a:pt x="32" y="283"/>
                    <a:pt x="19" y="286"/>
                  </a:cubicBezTo>
                  <a:cubicBezTo>
                    <a:pt x="0" y="260"/>
                    <a:pt x="5" y="207"/>
                    <a:pt x="9" y="165"/>
                  </a:cubicBezTo>
                  <a:cubicBezTo>
                    <a:pt x="11" y="147"/>
                    <a:pt x="21" y="132"/>
                    <a:pt x="23" y="116"/>
                  </a:cubicBezTo>
                  <a:cubicBezTo>
                    <a:pt x="25" y="104"/>
                    <a:pt x="21" y="96"/>
                    <a:pt x="29" y="89"/>
                  </a:cubicBezTo>
                  <a:cubicBezTo>
                    <a:pt x="60" y="91"/>
                    <a:pt x="86" y="81"/>
                    <a:pt x="113" y="76"/>
                  </a:cubicBezTo>
                  <a:cubicBezTo>
                    <a:pt x="104" y="51"/>
                    <a:pt x="76" y="45"/>
                    <a:pt x="64" y="23"/>
                  </a:cubicBezTo>
                  <a:cubicBezTo>
                    <a:pt x="83" y="9"/>
                    <a:pt x="113" y="31"/>
                    <a:pt x="120" y="44"/>
                  </a:cubicBezTo>
                  <a:cubicBezTo>
                    <a:pt x="138" y="47"/>
                    <a:pt x="143" y="63"/>
                    <a:pt x="166" y="59"/>
                  </a:cubicBezTo>
                  <a:cubicBezTo>
                    <a:pt x="188" y="45"/>
                    <a:pt x="202" y="14"/>
                    <a:pt x="227" y="2"/>
                  </a:cubicBezTo>
                  <a:cubicBezTo>
                    <a:pt x="230" y="1"/>
                    <a:pt x="236" y="0"/>
                    <a:pt x="241" y="4"/>
                  </a:cubicBezTo>
                  <a:close/>
                  <a:moveTo>
                    <a:pt x="264" y="107"/>
                  </a:moveTo>
                  <a:cubicBezTo>
                    <a:pt x="253" y="91"/>
                    <a:pt x="227" y="90"/>
                    <a:pt x="201" y="89"/>
                  </a:cubicBezTo>
                  <a:cubicBezTo>
                    <a:pt x="186" y="102"/>
                    <a:pt x="187" y="141"/>
                    <a:pt x="191" y="166"/>
                  </a:cubicBezTo>
                  <a:cubicBezTo>
                    <a:pt x="215" y="170"/>
                    <a:pt x="250" y="177"/>
                    <a:pt x="272" y="171"/>
                  </a:cubicBezTo>
                  <a:cubicBezTo>
                    <a:pt x="275" y="149"/>
                    <a:pt x="264" y="131"/>
                    <a:pt x="264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4246563" y="4657726"/>
              <a:ext cx="219075" cy="701675"/>
            </a:xfrm>
            <a:custGeom>
              <a:avLst/>
              <a:gdLst>
                <a:gd name="T0" fmla="*/ 128 w 206"/>
                <a:gd name="T1" fmla="*/ 185 h 657"/>
                <a:gd name="T2" fmla="*/ 119 w 206"/>
                <a:gd name="T3" fmla="*/ 132 h 657"/>
                <a:gd name="T4" fmla="*/ 159 w 206"/>
                <a:gd name="T5" fmla="*/ 72 h 657"/>
                <a:gd name="T6" fmla="*/ 183 w 206"/>
                <a:gd name="T7" fmla="*/ 78 h 657"/>
                <a:gd name="T8" fmla="*/ 200 w 206"/>
                <a:gd name="T9" fmla="*/ 146 h 657"/>
                <a:gd name="T10" fmla="*/ 188 w 206"/>
                <a:gd name="T11" fmla="*/ 219 h 657"/>
                <a:gd name="T12" fmla="*/ 148 w 206"/>
                <a:gd name="T13" fmla="*/ 279 h 657"/>
                <a:gd name="T14" fmla="*/ 141 w 206"/>
                <a:gd name="T15" fmla="*/ 304 h 657"/>
                <a:gd name="T16" fmla="*/ 135 w 206"/>
                <a:gd name="T17" fmla="*/ 407 h 657"/>
                <a:gd name="T18" fmla="*/ 177 w 206"/>
                <a:gd name="T19" fmla="*/ 336 h 657"/>
                <a:gd name="T20" fmla="*/ 147 w 206"/>
                <a:gd name="T21" fmla="*/ 436 h 657"/>
                <a:gd name="T22" fmla="*/ 135 w 206"/>
                <a:gd name="T23" fmla="*/ 502 h 657"/>
                <a:gd name="T24" fmla="*/ 161 w 206"/>
                <a:gd name="T25" fmla="*/ 576 h 657"/>
                <a:gd name="T26" fmla="*/ 195 w 206"/>
                <a:gd name="T27" fmla="*/ 649 h 657"/>
                <a:gd name="T28" fmla="*/ 116 w 206"/>
                <a:gd name="T29" fmla="*/ 657 h 657"/>
                <a:gd name="T30" fmla="*/ 83 w 206"/>
                <a:gd name="T31" fmla="*/ 603 h 657"/>
                <a:gd name="T32" fmla="*/ 64 w 206"/>
                <a:gd name="T33" fmla="*/ 603 h 657"/>
                <a:gd name="T34" fmla="*/ 101 w 206"/>
                <a:gd name="T35" fmla="*/ 539 h 657"/>
                <a:gd name="T36" fmla="*/ 81 w 206"/>
                <a:gd name="T37" fmla="*/ 455 h 657"/>
                <a:gd name="T38" fmla="*/ 45 w 206"/>
                <a:gd name="T39" fmla="*/ 397 h 657"/>
                <a:gd name="T40" fmla="*/ 48 w 206"/>
                <a:gd name="T41" fmla="*/ 367 h 657"/>
                <a:gd name="T42" fmla="*/ 115 w 206"/>
                <a:gd name="T43" fmla="*/ 364 h 657"/>
                <a:gd name="T44" fmla="*/ 49 w 206"/>
                <a:gd name="T45" fmla="*/ 257 h 657"/>
                <a:gd name="T46" fmla="*/ 44 w 206"/>
                <a:gd name="T47" fmla="*/ 199 h 657"/>
                <a:gd name="T48" fmla="*/ 23 w 206"/>
                <a:gd name="T49" fmla="*/ 146 h 657"/>
                <a:gd name="T50" fmla="*/ 7 w 206"/>
                <a:gd name="T51" fmla="*/ 57 h 657"/>
                <a:gd name="T52" fmla="*/ 31 w 206"/>
                <a:gd name="T53" fmla="*/ 32 h 657"/>
                <a:gd name="T54" fmla="*/ 87 w 206"/>
                <a:gd name="T55" fmla="*/ 96 h 657"/>
                <a:gd name="T56" fmla="*/ 91 w 206"/>
                <a:gd name="T57" fmla="*/ 164 h 657"/>
                <a:gd name="T58" fmla="*/ 83 w 206"/>
                <a:gd name="T59" fmla="*/ 127 h 657"/>
                <a:gd name="T60" fmla="*/ 23 w 206"/>
                <a:gd name="T61" fmla="*/ 104 h 657"/>
                <a:gd name="T62" fmla="*/ 83 w 206"/>
                <a:gd name="T63" fmla="*/ 127 h 657"/>
                <a:gd name="T64" fmla="*/ 161 w 206"/>
                <a:gd name="T65" fmla="*/ 156 h 657"/>
                <a:gd name="T66" fmla="*/ 166 w 206"/>
                <a:gd name="T67" fmla="*/ 103 h 657"/>
                <a:gd name="T68" fmla="*/ 51 w 206"/>
                <a:gd name="T69" fmla="*/ 225 h 657"/>
                <a:gd name="T70" fmla="*/ 86 w 206"/>
                <a:gd name="T71" fmla="*/ 191 h 657"/>
                <a:gd name="T72" fmla="*/ 169 w 206"/>
                <a:gd name="T73" fmla="*/ 211 h 657"/>
                <a:gd name="T74" fmla="*/ 143 w 206"/>
                <a:gd name="T75" fmla="*/ 251 h 657"/>
                <a:gd name="T76" fmla="*/ 108 w 206"/>
                <a:gd name="T77" fmla="*/ 215 h 657"/>
                <a:gd name="T78" fmla="*/ 93 w 206"/>
                <a:gd name="T79" fmla="*/ 284 h 657"/>
                <a:gd name="T80" fmla="*/ 112 w 206"/>
                <a:gd name="T81" fmla="*/ 21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6" h="657">
                  <a:moveTo>
                    <a:pt x="113" y="198"/>
                  </a:moveTo>
                  <a:cubicBezTo>
                    <a:pt x="121" y="199"/>
                    <a:pt x="123" y="191"/>
                    <a:pt x="128" y="185"/>
                  </a:cubicBezTo>
                  <a:cubicBezTo>
                    <a:pt x="132" y="181"/>
                    <a:pt x="141" y="177"/>
                    <a:pt x="142" y="171"/>
                  </a:cubicBezTo>
                  <a:cubicBezTo>
                    <a:pt x="144" y="156"/>
                    <a:pt x="118" y="148"/>
                    <a:pt x="119" y="132"/>
                  </a:cubicBezTo>
                  <a:cubicBezTo>
                    <a:pt x="119" y="123"/>
                    <a:pt x="127" y="121"/>
                    <a:pt x="134" y="113"/>
                  </a:cubicBezTo>
                  <a:cubicBezTo>
                    <a:pt x="144" y="101"/>
                    <a:pt x="154" y="88"/>
                    <a:pt x="159" y="72"/>
                  </a:cubicBezTo>
                  <a:cubicBezTo>
                    <a:pt x="174" y="66"/>
                    <a:pt x="175" y="46"/>
                    <a:pt x="192" y="42"/>
                  </a:cubicBezTo>
                  <a:cubicBezTo>
                    <a:pt x="206" y="53"/>
                    <a:pt x="183" y="67"/>
                    <a:pt x="183" y="78"/>
                  </a:cubicBezTo>
                  <a:cubicBezTo>
                    <a:pt x="182" y="85"/>
                    <a:pt x="187" y="89"/>
                    <a:pt x="190" y="96"/>
                  </a:cubicBezTo>
                  <a:cubicBezTo>
                    <a:pt x="194" y="108"/>
                    <a:pt x="202" y="134"/>
                    <a:pt x="200" y="146"/>
                  </a:cubicBezTo>
                  <a:cubicBezTo>
                    <a:pt x="198" y="158"/>
                    <a:pt x="176" y="167"/>
                    <a:pt x="176" y="178"/>
                  </a:cubicBezTo>
                  <a:cubicBezTo>
                    <a:pt x="175" y="192"/>
                    <a:pt x="192" y="201"/>
                    <a:pt x="188" y="219"/>
                  </a:cubicBezTo>
                  <a:cubicBezTo>
                    <a:pt x="186" y="230"/>
                    <a:pt x="177" y="242"/>
                    <a:pt x="170" y="251"/>
                  </a:cubicBezTo>
                  <a:cubicBezTo>
                    <a:pt x="163" y="260"/>
                    <a:pt x="152" y="269"/>
                    <a:pt x="148" y="279"/>
                  </a:cubicBezTo>
                  <a:cubicBezTo>
                    <a:pt x="146" y="283"/>
                    <a:pt x="147" y="288"/>
                    <a:pt x="145" y="293"/>
                  </a:cubicBezTo>
                  <a:cubicBezTo>
                    <a:pt x="144" y="297"/>
                    <a:pt x="142" y="300"/>
                    <a:pt x="141" y="304"/>
                  </a:cubicBezTo>
                  <a:cubicBezTo>
                    <a:pt x="136" y="325"/>
                    <a:pt x="139" y="353"/>
                    <a:pt x="135" y="377"/>
                  </a:cubicBezTo>
                  <a:cubicBezTo>
                    <a:pt x="133" y="386"/>
                    <a:pt x="129" y="396"/>
                    <a:pt x="135" y="407"/>
                  </a:cubicBezTo>
                  <a:cubicBezTo>
                    <a:pt x="142" y="397"/>
                    <a:pt x="149" y="386"/>
                    <a:pt x="156" y="371"/>
                  </a:cubicBezTo>
                  <a:cubicBezTo>
                    <a:pt x="158" y="368"/>
                    <a:pt x="167" y="335"/>
                    <a:pt x="177" y="336"/>
                  </a:cubicBezTo>
                  <a:cubicBezTo>
                    <a:pt x="182" y="337"/>
                    <a:pt x="184" y="353"/>
                    <a:pt x="183" y="362"/>
                  </a:cubicBezTo>
                  <a:cubicBezTo>
                    <a:pt x="179" y="380"/>
                    <a:pt x="156" y="411"/>
                    <a:pt x="147" y="436"/>
                  </a:cubicBezTo>
                  <a:cubicBezTo>
                    <a:pt x="144" y="442"/>
                    <a:pt x="144" y="449"/>
                    <a:pt x="142" y="455"/>
                  </a:cubicBezTo>
                  <a:cubicBezTo>
                    <a:pt x="138" y="469"/>
                    <a:pt x="136" y="483"/>
                    <a:pt x="135" y="502"/>
                  </a:cubicBezTo>
                  <a:cubicBezTo>
                    <a:pt x="134" y="514"/>
                    <a:pt x="131" y="530"/>
                    <a:pt x="135" y="540"/>
                  </a:cubicBezTo>
                  <a:cubicBezTo>
                    <a:pt x="139" y="552"/>
                    <a:pt x="153" y="565"/>
                    <a:pt x="161" y="576"/>
                  </a:cubicBezTo>
                  <a:cubicBezTo>
                    <a:pt x="164" y="582"/>
                    <a:pt x="167" y="590"/>
                    <a:pt x="171" y="596"/>
                  </a:cubicBezTo>
                  <a:cubicBezTo>
                    <a:pt x="182" y="611"/>
                    <a:pt x="196" y="623"/>
                    <a:pt x="195" y="649"/>
                  </a:cubicBezTo>
                  <a:cubicBezTo>
                    <a:pt x="167" y="644"/>
                    <a:pt x="164" y="604"/>
                    <a:pt x="140" y="591"/>
                  </a:cubicBezTo>
                  <a:cubicBezTo>
                    <a:pt x="129" y="608"/>
                    <a:pt x="146" y="657"/>
                    <a:pt x="116" y="657"/>
                  </a:cubicBezTo>
                  <a:cubicBezTo>
                    <a:pt x="108" y="637"/>
                    <a:pt x="120" y="598"/>
                    <a:pt x="109" y="582"/>
                  </a:cubicBezTo>
                  <a:cubicBezTo>
                    <a:pt x="98" y="585"/>
                    <a:pt x="89" y="594"/>
                    <a:pt x="83" y="603"/>
                  </a:cubicBezTo>
                  <a:cubicBezTo>
                    <a:pt x="72" y="616"/>
                    <a:pt x="67" y="635"/>
                    <a:pt x="50" y="642"/>
                  </a:cubicBezTo>
                  <a:cubicBezTo>
                    <a:pt x="45" y="627"/>
                    <a:pt x="56" y="613"/>
                    <a:pt x="64" y="603"/>
                  </a:cubicBezTo>
                  <a:cubicBezTo>
                    <a:pt x="72" y="591"/>
                    <a:pt x="81" y="580"/>
                    <a:pt x="88" y="569"/>
                  </a:cubicBezTo>
                  <a:cubicBezTo>
                    <a:pt x="92" y="558"/>
                    <a:pt x="96" y="549"/>
                    <a:pt x="101" y="539"/>
                  </a:cubicBezTo>
                  <a:cubicBezTo>
                    <a:pt x="106" y="530"/>
                    <a:pt x="115" y="521"/>
                    <a:pt x="115" y="511"/>
                  </a:cubicBezTo>
                  <a:cubicBezTo>
                    <a:pt x="116" y="489"/>
                    <a:pt x="90" y="472"/>
                    <a:pt x="81" y="455"/>
                  </a:cubicBezTo>
                  <a:cubicBezTo>
                    <a:pt x="79" y="451"/>
                    <a:pt x="80" y="447"/>
                    <a:pt x="78" y="443"/>
                  </a:cubicBezTo>
                  <a:cubicBezTo>
                    <a:pt x="70" y="426"/>
                    <a:pt x="58" y="410"/>
                    <a:pt x="45" y="397"/>
                  </a:cubicBezTo>
                  <a:cubicBezTo>
                    <a:pt x="33" y="383"/>
                    <a:pt x="18" y="368"/>
                    <a:pt x="16" y="348"/>
                  </a:cubicBezTo>
                  <a:cubicBezTo>
                    <a:pt x="33" y="343"/>
                    <a:pt x="41" y="357"/>
                    <a:pt x="48" y="367"/>
                  </a:cubicBezTo>
                  <a:cubicBezTo>
                    <a:pt x="74" y="386"/>
                    <a:pt x="87" y="420"/>
                    <a:pt x="108" y="445"/>
                  </a:cubicBezTo>
                  <a:cubicBezTo>
                    <a:pt x="112" y="412"/>
                    <a:pt x="118" y="389"/>
                    <a:pt x="115" y="364"/>
                  </a:cubicBezTo>
                  <a:cubicBezTo>
                    <a:pt x="114" y="355"/>
                    <a:pt x="106" y="344"/>
                    <a:pt x="101" y="335"/>
                  </a:cubicBezTo>
                  <a:cubicBezTo>
                    <a:pt x="85" y="309"/>
                    <a:pt x="67" y="285"/>
                    <a:pt x="49" y="257"/>
                  </a:cubicBezTo>
                  <a:cubicBezTo>
                    <a:pt x="42" y="247"/>
                    <a:pt x="32" y="235"/>
                    <a:pt x="31" y="226"/>
                  </a:cubicBezTo>
                  <a:cubicBezTo>
                    <a:pt x="31" y="217"/>
                    <a:pt x="39" y="207"/>
                    <a:pt x="44" y="199"/>
                  </a:cubicBezTo>
                  <a:cubicBezTo>
                    <a:pt x="48" y="193"/>
                    <a:pt x="59" y="181"/>
                    <a:pt x="58" y="173"/>
                  </a:cubicBezTo>
                  <a:cubicBezTo>
                    <a:pt x="57" y="162"/>
                    <a:pt x="33" y="154"/>
                    <a:pt x="23" y="146"/>
                  </a:cubicBezTo>
                  <a:cubicBezTo>
                    <a:pt x="16" y="139"/>
                    <a:pt x="7" y="128"/>
                    <a:pt x="5" y="122"/>
                  </a:cubicBezTo>
                  <a:cubicBezTo>
                    <a:pt x="0" y="110"/>
                    <a:pt x="5" y="79"/>
                    <a:pt x="7" y="57"/>
                  </a:cubicBezTo>
                  <a:cubicBezTo>
                    <a:pt x="8" y="38"/>
                    <a:pt x="14" y="22"/>
                    <a:pt x="17" y="4"/>
                  </a:cubicBezTo>
                  <a:cubicBezTo>
                    <a:pt x="39" y="0"/>
                    <a:pt x="29" y="19"/>
                    <a:pt x="31" y="32"/>
                  </a:cubicBezTo>
                  <a:cubicBezTo>
                    <a:pt x="33" y="45"/>
                    <a:pt x="52" y="52"/>
                    <a:pt x="62" y="63"/>
                  </a:cubicBezTo>
                  <a:cubicBezTo>
                    <a:pt x="68" y="70"/>
                    <a:pt x="78" y="83"/>
                    <a:pt x="87" y="96"/>
                  </a:cubicBezTo>
                  <a:cubicBezTo>
                    <a:pt x="95" y="106"/>
                    <a:pt x="107" y="122"/>
                    <a:pt x="106" y="135"/>
                  </a:cubicBezTo>
                  <a:cubicBezTo>
                    <a:pt x="105" y="144"/>
                    <a:pt x="91" y="153"/>
                    <a:pt x="91" y="164"/>
                  </a:cubicBezTo>
                  <a:cubicBezTo>
                    <a:pt x="91" y="178"/>
                    <a:pt x="112" y="184"/>
                    <a:pt x="113" y="198"/>
                  </a:cubicBezTo>
                  <a:close/>
                  <a:moveTo>
                    <a:pt x="83" y="127"/>
                  </a:moveTo>
                  <a:cubicBezTo>
                    <a:pt x="70" y="103"/>
                    <a:pt x="53" y="82"/>
                    <a:pt x="31" y="66"/>
                  </a:cubicBezTo>
                  <a:cubicBezTo>
                    <a:pt x="26" y="76"/>
                    <a:pt x="21" y="94"/>
                    <a:pt x="23" y="104"/>
                  </a:cubicBezTo>
                  <a:cubicBezTo>
                    <a:pt x="27" y="122"/>
                    <a:pt x="61" y="138"/>
                    <a:pt x="71" y="149"/>
                  </a:cubicBezTo>
                  <a:cubicBezTo>
                    <a:pt x="77" y="144"/>
                    <a:pt x="80" y="135"/>
                    <a:pt x="83" y="127"/>
                  </a:cubicBezTo>
                  <a:close/>
                  <a:moveTo>
                    <a:pt x="142" y="133"/>
                  </a:moveTo>
                  <a:cubicBezTo>
                    <a:pt x="142" y="140"/>
                    <a:pt x="155" y="156"/>
                    <a:pt x="161" y="156"/>
                  </a:cubicBezTo>
                  <a:cubicBezTo>
                    <a:pt x="166" y="156"/>
                    <a:pt x="177" y="142"/>
                    <a:pt x="178" y="135"/>
                  </a:cubicBezTo>
                  <a:cubicBezTo>
                    <a:pt x="180" y="124"/>
                    <a:pt x="173" y="108"/>
                    <a:pt x="166" y="103"/>
                  </a:cubicBezTo>
                  <a:cubicBezTo>
                    <a:pt x="161" y="105"/>
                    <a:pt x="142" y="126"/>
                    <a:pt x="142" y="133"/>
                  </a:cubicBezTo>
                  <a:close/>
                  <a:moveTo>
                    <a:pt x="51" y="225"/>
                  </a:moveTo>
                  <a:cubicBezTo>
                    <a:pt x="52" y="230"/>
                    <a:pt x="64" y="247"/>
                    <a:pt x="71" y="246"/>
                  </a:cubicBezTo>
                  <a:cubicBezTo>
                    <a:pt x="81" y="244"/>
                    <a:pt x="91" y="206"/>
                    <a:pt x="86" y="191"/>
                  </a:cubicBezTo>
                  <a:cubicBezTo>
                    <a:pt x="72" y="188"/>
                    <a:pt x="50" y="209"/>
                    <a:pt x="51" y="225"/>
                  </a:cubicBezTo>
                  <a:close/>
                  <a:moveTo>
                    <a:pt x="169" y="211"/>
                  </a:moveTo>
                  <a:cubicBezTo>
                    <a:pt x="168" y="203"/>
                    <a:pt x="163" y="196"/>
                    <a:pt x="157" y="196"/>
                  </a:cubicBezTo>
                  <a:cubicBezTo>
                    <a:pt x="135" y="194"/>
                    <a:pt x="126" y="237"/>
                    <a:pt x="143" y="251"/>
                  </a:cubicBezTo>
                  <a:cubicBezTo>
                    <a:pt x="151" y="243"/>
                    <a:pt x="169" y="225"/>
                    <a:pt x="169" y="211"/>
                  </a:cubicBezTo>
                  <a:close/>
                  <a:moveTo>
                    <a:pt x="108" y="215"/>
                  </a:moveTo>
                  <a:cubicBezTo>
                    <a:pt x="108" y="237"/>
                    <a:pt x="84" y="249"/>
                    <a:pt x="84" y="265"/>
                  </a:cubicBezTo>
                  <a:cubicBezTo>
                    <a:pt x="84" y="271"/>
                    <a:pt x="89" y="278"/>
                    <a:pt x="93" y="284"/>
                  </a:cubicBezTo>
                  <a:cubicBezTo>
                    <a:pt x="101" y="296"/>
                    <a:pt x="106" y="311"/>
                    <a:pt x="117" y="312"/>
                  </a:cubicBezTo>
                  <a:cubicBezTo>
                    <a:pt x="132" y="280"/>
                    <a:pt x="115" y="247"/>
                    <a:pt x="112" y="215"/>
                  </a:cubicBezTo>
                  <a:cubicBezTo>
                    <a:pt x="110" y="215"/>
                    <a:pt x="109" y="215"/>
                    <a:pt x="10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3097213" y="4659313"/>
              <a:ext cx="230188" cy="536575"/>
            </a:xfrm>
            <a:custGeom>
              <a:avLst/>
              <a:gdLst>
                <a:gd name="T0" fmla="*/ 88 w 216"/>
                <a:gd name="T1" fmla="*/ 106 h 502"/>
                <a:gd name="T2" fmla="*/ 114 w 216"/>
                <a:gd name="T3" fmla="*/ 61 h 502"/>
                <a:gd name="T4" fmla="*/ 135 w 216"/>
                <a:gd name="T5" fmla="*/ 66 h 502"/>
                <a:gd name="T6" fmla="*/ 126 w 216"/>
                <a:gd name="T7" fmla="*/ 82 h 502"/>
                <a:gd name="T8" fmla="*/ 117 w 216"/>
                <a:gd name="T9" fmla="*/ 106 h 502"/>
                <a:gd name="T10" fmla="*/ 92 w 216"/>
                <a:gd name="T11" fmla="*/ 153 h 502"/>
                <a:gd name="T12" fmla="*/ 92 w 216"/>
                <a:gd name="T13" fmla="*/ 192 h 502"/>
                <a:gd name="T14" fmla="*/ 171 w 216"/>
                <a:gd name="T15" fmla="*/ 149 h 502"/>
                <a:gd name="T16" fmla="*/ 216 w 216"/>
                <a:gd name="T17" fmla="*/ 130 h 502"/>
                <a:gd name="T18" fmla="*/ 191 w 216"/>
                <a:gd name="T19" fmla="*/ 160 h 502"/>
                <a:gd name="T20" fmla="*/ 159 w 216"/>
                <a:gd name="T21" fmla="*/ 183 h 502"/>
                <a:gd name="T22" fmla="*/ 140 w 216"/>
                <a:gd name="T23" fmla="*/ 227 h 502"/>
                <a:gd name="T24" fmla="*/ 133 w 216"/>
                <a:gd name="T25" fmla="*/ 256 h 502"/>
                <a:gd name="T26" fmla="*/ 121 w 216"/>
                <a:gd name="T27" fmla="*/ 276 h 502"/>
                <a:gd name="T28" fmla="*/ 114 w 216"/>
                <a:gd name="T29" fmla="*/ 301 h 502"/>
                <a:gd name="T30" fmla="*/ 93 w 216"/>
                <a:gd name="T31" fmla="*/ 341 h 502"/>
                <a:gd name="T32" fmla="*/ 73 w 216"/>
                <a:gd name="T33" fmla="*/ 383 h 502"/>
                <a:gd name="T34" fmla="*/ 51 w 216"/>
                <a:gd name="T35" fmla="*/ 423 h 502"/>
                <a:gd name="T36" fmla="*/ 38 w 216"/>
                <a:gd name="T37" fmla="*/ 447 h 502"/>
                <a:gd name="T38" fmla="*/ 32 w 216"/>
                <a:gd name="T39" fmla="*/ 477 h 502"/>
                <a:gd name="T40" fmla="*/ 30 w 216"/>
                <a:gd name="T41" fmla="*/ 498 h 502"/>
                <a:gd name="T42" fmla="*/ 15 w 216"/>
                <a:gd name="T43" fmla="*/ 474 h 502"/>
                <a:gd name="T44" fmla="*/ 16 w 216"/>
                <a:gd name="T45" fmla="*/ 441 h 502"/>
                <a:gd name="T46" fmla="*/ 9 w 216"/>
                <a:gd name="T47" fmla="*/ 410 h 502"/>
                <a:gd name="T48" fmla="*/ 10 w 216"/>
                <a:gd name="T49" fmla="*/ 391 h 502"/>
                <a:gd name="T50" fmla="*/ 9 w 216"/>
                <a:gd name="T51" fmla="*/ 320 h 502"/>
                <a:gd name="T52" fmla="*/ 20 w 216"/>
                <a:gd name="T53" fmla="*/ 268 h 502"/>
                <a:gd name="T54" fmla="*/ 21 w 216"/>
                <a:gd name="T55" fmla="*/ 249 h 502"/>
                <a:gd name="T56" fmla="*/ 49 w 216"/>
                <a:gd name="T57" fmla="*/ 225 h 502"/>
                <a:gd name="T58" fmla="*/ 79 w 216"/>
                <a:gd name="T59" fmla="*/ 203 h 502"/>
                <a:gd name="T60" fmla="*/ 67 w 216"/>
                <a:gd name="T61" fmla="*/ 163 h 502"/>
                <a:gd name="T62" fmla="*/ 39 w 216"/>
                <a:gd name="T63" fmla="*/ 135 h 502"/>
                <a:gd name="T64" fmla="*/ 34 w 216"/>
                <a:gd name="T65" fmla="*/ 123 h 502"/>
                <a:gd name="T66" fmla="*/ 0 w 216"/>
                <a:gd name="T67" fmla="*/ 88 h 502"/>
                <a:gd name="T68" fmla="*/ 37 w 216"/>
                <a:gd name="T69" fmla="*/ 103 h 502"/>
                <a:gd name="T70" fmla="*/ 56 w 216"/>
                <a:gd name="T71" fmla="*/ 111 h 502"/>
                <a:gd name="T72" fmla="*/ 63 w 216"/>
                <a:gd name="T73" fmla="*/ 14 h 502"/>
                <a:gd name="T74" fmla="*/ 88 w 216"/>
                <a:gd name="T75" fmla="*/ 106 h 502"/>
                <a:gd name="T76" fmla="*/ 46 w 216"/>
                <a:gd name="T77" fmla="*/ 258 h 502"/>
                <a:gd name="T78" fmla="*/ 35 w 216"/>
                <a:gd name="T79" fmla="*/ 358 h 502"/>
                <a:gd name="T80" fmla="*/ 41 w 216"/>
                <a:gd name="T81" fmla="*/ 395 h 502"/>
                <a:gd name="T82" fmla="*/ 77 w 216"/>
                <a:gd name="T83" fmla="*/ 315 h 502"/>
                <a:gd name="T84" fmla="*/ 91 w 216"/>
                <a:gd name="T85" fmla="*/ 291 h 502"/>
                <a:gd name="T86" fmla="*/ 120 w 216"/>
                <a:gd name="T87" fmla="*/ 211 h 502"/>
                <a:gd name="T88" fmla="*/ 46 w 216"/>
                <a:gd name="T89" fmla="*/ 258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6" h="502">
                  <a:moveTo>
                    <a:pt x="88" y="106"/>
                  </a:moveTo>
                  <a:cubicBezTo>
                    <a:pt x="102" y="96"/>
                    <a:pt x="102" y="73"/>
                    <a:pt x="114" y="61"/>
                  </a:cubicBezTo>
                  <a:cubicBezTo>
                    <a:pt x="113" y="34"/>
                    <a:pt x="140" y="43"/>
                    <a:pt x="135" y="66"/>
                  </a:cubicBezTo>
                  <a:cubicBezTo>
                    <a:pt x="133" y="71"/>
                    <a:pt x="128" y="76"/>
                    <a:pt x="126" y="82"/>
                  </a:cubicBezTo>
                  <a:cubicBezTo>
                    <a:pt x="122" y="88"/>
                    <a:pt x="121" y="98"/>
                    <a:pt x="117" y="106"/>
                  </a:cubicBezTo>
                  <a:cubicBezTo>
                    <a:pt x="109" y="124"/>
                    <a:pt x="94" y="141"/>
                    <a:pt x="92" y="153"/>
                  </a:cubicBezTo>
                  <a:cubicBezTo>
                    <a:pt x="89" y="168"/>
                    <a:pt x="92" y="183"/>
                    <a:pt x="92" y="192"/>
                  </a:cubicBezTo>
                  <a:cubicBezTo>
                    <a:pt x="122" y="184"/>
                    <a:pt x="147" y="166"/>
                    <a:pt x="171" y="149"/>
                  </a:cubicBezTo>
                  <a:cubicBezTo>
                    <a:pt x="184" y="140"/>
                    <a:pt x="198" y="119"/>
                    <a:pt x="216" y="130"/>
                  </a:cubicBezTo>
                  <a:cubicBezTo>
                    <a:pt x="216" y="146"/>
                    <a:pt x="201" y="153"/>
                    <a:pt x="191" y="160"/>
                  </a:cubicBezTo>
                  <a:cubicBezTo>
                    <a:pt x="180" y="168"/>
                    <a:pt x="169" y="175"/>
                    <a:pt x="159" y="183"/>
                  </a:cubicBezTo>
                  <a:cubicBezTo>
                    <a:pt x="159" y="200"/>
                    <a:pt x="145" y="213"/>
                    <a:pt x="140" y="227"/>
                  </a:cubicBezTo>
                  <a:cubicBezTo>
                    <a:pt x="136" y="237"/>
                    <a:pt x="136" y="247"/>
                    <a:pt x="133" y="256"/>
                  </a:cubicBezTo>
                  <a:cubicBezTo>
                    <a:pt x="130" y="263"/>
                    <a:pt x="124" y="269"/>
                    <a:pt x="121" y="276"/>
                  </a:cubicBezTo>
                  <a:cubicBezTo>
                    <a:pt x="118" y="284"/>
                    <a:pt x="117" y="293"/>
                    <a:pt x="114" y="301"/>
                  </a:cubicBezTo>
                  <a:cubicBezTo>
                    <a:pt x="108" y="315"/>
                    <a:pt x="99" y="328"/>
                    <a:pt x="93" y="341"/>
                  </a:cubicBezTo>
                  <a:cubicBezTo>
                    <a:pt x="86" y="355"/>
                    <a:pt x="79" y="369"/>
                    <a:pt x="73" y="383"/>
                  </a:cubicBezTo>
                  <a:cubicBezTo>
                    <a:pt x="67" y="397"/>
                    <a:pt x="57" y="409"/>
                    <a:pt x="51" y="423"/>
                  </a:cubicBezTo>
                  <a:cubicBezTo>
                    <a:pt x="47" y="432"/>
                    <a:pt x="47" y="442"/>
                    <a:pt x="38" y="447"/>
                  </a:cubicBezTo>
                  <a:cubicBezTo>
                    <a:pt x="40" y="454"/>
                    <a:pt x="33" y="468"/>
                    <a:pt x="32" y="477"/>
                  </a:cubicBezTo>
                  <a:cubicBezTo>
                    <a:pt x="32" y="484"/>
                    <a:pt x="39" y="496"/>
                    <a:pt x="30" y="498"/>
                  </a:cubicBezTo>
                  <a:cubicBezTo>
                    <a:pt x="20" y="502"/>
                    <a:pt x="16" y="479"/>
                    <a:pt x="15" y="474"/>
                  </a:cubicBezTo>
                  <a:cubicBezTo>
                    <a:pt x="14" y="462"/>
                    <a:pt x="17" y="452"/>
                    <a:pt x="16" y="441"/>
                  </a:cubicBezTo>
                  <a:cubicBezTo>
                    <a:pt x="16" y="430"/>
                    <a:pt x="10" y="419"/>
                    <a:pt x="9" y="410"/>
                  </a:cubicBezTo>
                  <a:cubicBezTo>
                    <a:pt x="9" y="404"/>
                    <a:pt x="10" y="399"/>
                    <a:pt x="10" y="391"/>
                  </a:cubicBezTo>
                  <a:cubicBezTo>
                    <a:pt x="11" y="370"/>
                    <a:pt x="7" y="341"/>
                    <a:pt x="9" y="320"/>
                  </a:cubicBezTo>
                  <a:cubicBezTo>
                    <a:pt x="11" y="304"/>
                    <a:pt x="18" y="285"/>
                    <a:pt x="20" y="268"/>
                  </a:cubicBezTo>
                  <a:cubicBezTo>
                    <a:pt x="20" y="261"/>
                    <a:pt x="19" y="255"/>
                    <a:pt x="21" y="249"/>
                  </a:cubicBezTo>
                  <a:cubicBezTo>
                    <a:pt x="25" y="239"/>
                    <a:pt x="39" y="232"/>
                    <a:pt x="49" y="225"/>
                  </a:cubicBezTo>
                  <a:cubicBezTo>
                    <a:pt x="61" y="217"/>
                    <a:pt x="67" y="212"/>
                    <a:pt x="79" y="203"/>
                  </a:cubicBezTo>
                  <a:cubicBezTo>
                    <a:pt x="70" y="191"/>
                    <a:pt x="73" y="176"/>
                    <a:pt x="67" y="163"/>
                  </a:cubicBezTo>
                  <a:cubicBezTo>
                    <a:pt x="63" y="153"/>
                    <a:pt x="48" y="147"/>
                    <a:pt x="39" y="135"/>
                  </a:cubicBezTo>
                  <a:cubicBezTo>
                    <a:pt x="37" y="132"/>
                    <a:pt x="36" y="126"/>
                    <a:pt x="34" y="123"/>
                  </a:cubicBezTo>
                  <a:cubicBezTo>
                    <a:pt x="23" y="111"/>
                    <a:pt x="1" y="107"/>
                    <a:pt x="0" y="88"/>
                  </a:cubicBezTo>
                  <a:cubicBezTo>
                    <a:pt x="15" y="76"/>
                    <a:pt x="25" y="98"/>
                    <a:pt x="37" y="103"/>
                  </a:cubicBezTo>
                  <a:cubicBezTo>
                    <a:pt x="45" y="106"/>
                    <a:pt x="53" y="102"/>
                    <a:pt x="56" y="111"/>
                  </a:cubicBezTo>
                  <a:cubicBezTo>
                    <a:pt x="57" y="78"/>
                    <a:pt x="62" y="44"/>
                    <a:pt x="63" y="14"/>
                  </a:cubicBezTo>
                  <a:cubicBezTo>
                    <a:pt x="102" y="0"/>
                    <a:pt x="75" y="90"/>
                    <a:pt x="88" y="106"/>
                  </a:cubicBezTo>
                  <a:close/>
                  <a:moveTo>
                    <a:pt x="46" y="258"/>
                  </a:moveTo>
                  <a:cubicBezTo>
                    <a:pt x="44" y="291"/>
                    <a:pt x="33" y="320"/>
                    <a:pt x="35" y="358"/>
                  </a:cubicBezTo>
                  <a:cubicBezTo>
                    <a:pt x="35" y="371"/>
                    <a:pt x="34" y="386"/>
                    <a:pt x="41" y="395"/>
                  </a:cubicBezTo>
                  <a:cubicBezTo>
                    <a:pt x="59" y="372"/>
                    <a:pt x="63" y="341"/>
                    <a:pt x="77" y="315"/>
                  </a:cubicBezTo>
                  <a:cubicBezTo>
                    <a:pt x="81" y="306"/>
                    <a:pt x="87" y="300"/>
                    <a:pt x="91" y="291"/>
                  </a:cubicBezTo>
                  <a:cubicBezTo>
                    <a:pt x="103" y="265"/>
                    <a:pt x="114" y="239"/>
                    <a:pt x="120" y="211"/>
                  </a:cubicBezTo>
                  <a:cubicBezTo>
                    <a:pt x="91" y="218"/>
                    <a:pt x="67" y="238"/>
                    <a:pt x="46" y="2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4887913" y="4679951"/>
              <a:ext cx="255588" cy="250825"/>
            </a:xfrm>
            <a:custGeom>
              <a:avLst/>
              <a:gdLst>
                <a:gd name="T0" fmla="*/ 133 w 241"/>
                <a:gd name="T1" fmla="*/ 29 h 234"/>
                <a:gd name="T2" fmla="*/ 180 w 241"/>
                <a:gd name="T3" fmla="*/ 118 h 234"/>
                <a:gd name="T4" fmla="*/ 214 w 241"/>
                <a:gd name="T5" fmla="*/ 162 h 234"/>
                <a:gd name="T6" fmla="*/ 240 w 241"/>
                <a:gd name="T7" fmla="*/ 211 h 234"/>
                <a:gd name="T8" fmla="*/ 221 w 241"/>
                <a:gd name="T9" fmla="*/ 195 h 234"/>
                <a:gd name="T10" fmla="*/ 183 w 241"/>
                <a:gd name="T11" fmla="*/ 147 h 234"/>
                <a:gd name="T12" fmla="*/ 147 w 241"/>
                <a:gd name="T13" fmla="*/ 119 h 234"/>
                <a:gd name="T14" fmla="*/ 102 w 241"/>
                <a:gd name="T15" fmla="*/ 120 h 234"/>
                <a:gd name="T16" fmla="*/ 85 w 241"/>
                <a:gd name="T17" fmla="*/ 120 h 234"/>
                <a:gd name="T18" fmla="*/ 62 w 241"/>
                <a:gd name="T19" fmla="*/ 149 h 234"/>
                <a:gd name="T20" fmla="*/ 23 w 241"/>
                <a:gd name="T21" fmla="*/ 210 h 234"/>
                <a:gd name="T22" fmla="*/ 0 w 241"/>
                <a:gd name="T23" fmla="*/ 234 h 234"/>
                <a:gd name="T24" fmla="*/ 28 w 241"/>
                <a:gd name="T25" fmla="*/ 181 h 234"/>
                <a:gd name="T26" fmla="*/ 58 w 241"/>
                <a:gd name="T27" fmla="*/ 127 h 234"/>
                <a:gd name="T28" fmla="*/ 88 w 241"/>
                <a:gd name="T29" fmla="*/ 74 h 234"/>
                <a:gd name="T30" fmla="*/ 103 w 241"/>
                <a:gd name="T31" fmla="*/ 47 h 234"/>
                <a:gd name="T32" fmla="*/ 133 w 241"/>
                <a:gd name="T33" fmla="*/ 29 h 234"/>
                <a:gd name="T34" fmla="*/ 118 w 241"/>
                <a:gd name="T35" fmla="*/ 67 h 234"/>
                <a:gd name="T36" fmla="*/ 102 w 241"/>
                <a:gd name="T37" fmla="*/ 98 h 234"/>
                <a:gd name="T38" fmla="*/ 142 w 241"/>
                <a:gd name="T39" fmla="*/ 96 h 234"/>
                <a:gd name="T40" fmla="*/ 118 w 241"/>
                <a:gd name="T41" fmla="*/ 6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1" h="234">
                  <a:moveTo>
                    <a:pt x="133" y="29"/>
                  </a:moveTo>
                  <a:cubicBezTo>
                    <a:pt x="156" y="50"/>
                    <a:pt x="163" y="89"/>
                    <a:pt x="180" y="118"/>
                  </a:cubicBezTo>
                  <a:cubicBezTo>
                    <a:pt x="189" y="134"/>
                    <a:pt x="203" y="147"/>
                    <a:pt x="214" y="162"/>
                  </a:cubicBezTo>
                  <a:cubicBezTo>
                    <a:pt x="224" y="177"/>
                    <a:pt x="241" y="190"/>
                    <a:pt x="240" y="211"/>
                  </a:cubicBezTo>
                  <a:cubicBezTo>
                    <a:pt x="231" y="213"/>
                    <a:pt x="226" y="201"/>
                    <a:pt x="221" y="195"/>
                  </a:cubicBezTo>
                  <a:cubicBezTo>
                    <a:pt x="209" y="179"/>
                    <a:pt x="198" y="163"/>
                    <a:pt x="183" y="147"/>
                  </a:cubicBezTo>
                  <a:cubicBezTo>
                    <a:pt x="173" y="135"/>
                    <a:pt x="165" y="121"/>
                    <a:pt x="147" y="119"/>
                  </a:cubicBezTo>
                  <a:cubicBezTo>
                    <a:pt x="137" y="118"/>
                    <a:pt x="118" y="119"/>
                    <a:pt x="102" y="120"/>
                  </a:cubicBezTo>
                  <a:cubicBezTo>
                    <a:pt x="97" y="120"/>
                    <a:pt x="89" y="119"/>
                    <a:pt x="85" y="120"/>
                  </a:cubicBezTo>
                  <a:cubicBezTo>
                    <a:pt x="77" y="123"/>
                    <a:pt x="68" y="141"/>
                    <a:pt x="62" y="149"/>
                  </a:cubicBezTo>
                  <a:cubicBezTo>
                    <a:pt x="48" y="171"/>
                    <a:pt x="37" y="188"/>
                    <a:pt x="23" y="210"/>
                  </a:cubicBezTo>
                  <a:cubicBezTo>
                    <a:pt x="17" y="219"/>
                    <a:pt x="12" y="233"/>
                    <a:pt x="0" y="234"/>
                  </a:cubicBezTo>
                  <a:cubicBezTo>
                    <a:pt x="2" y="216"/>
                    <a:pt x="17" y="200"/>
                    <a:pt x="28" y="181"/>
                  </a:cubicBezTo>
                  <a:cubicBezTo>
                    <a:pt x="37" y="164"/>
                    <a:pt x="46" y="145"/>
                    <a:pt x="58" y="127"/>
                  </a:cubicBezTo>
                  <a:cubicBezTo>
                    <a:pt x="69" y="110"/>
                    <a:pt x="76" y="91"/>
                    <a:pt x="88" y="74"/>
                  </a:cubicBezTo>
                  <a:cubicBezTo>
                    <a:pt x="93" y="66"/>
                    <a:pt x="98" y="56"/>
                    <a:pt x="103" y="47"/>
                  </a:cubicBezTo>
                  <a:cubicBezTo>
                    <a:pt x="110" y="35"/>
                    <a:pt x="125" y="0"/>
                    <a:pt x="133" y="29"/>
                  </a:cubicBezTo>
                  <a:close/>
                  <a:moveTo>
                    <a:pt x="118" y="67"/>
                  </a:moveTo>
                  <a:cubicBezTo>
                    <a:pt x="113" y="75"/>
                    <a:pt x="100" y="87"/>
                    <a:pt x="102" y="98"/>
                  </a:cubicBezTo>
                  <a:cubicBezTo>
                    <a:pt x="115" y="101"/>
                    <a:pt x="131" y="98"/>
                    <a:pt x="142" y="96"/>
                  </a:cubicBezTo>
                  <a:cubicBezTo>
                    <a:pt x="142" y="82"/>
                    <a:pt x="125" y="55"/>
                    <a:pt x="118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1884363" y="4795838"/>
              <a:ext cx="238125" cy="458788"/>
            </a:xfrm>
            <a:custGeom>
              <a:avLst/>
              <a:gdLst>
                <a:gd name="T0" fmla="*/ 112 w 224"/>
                <a:gd name="T1" fmla="*/ 0 h 429"/>
                <a:gd name="T2" fmla="*/ 115 w 224"/>
                <a:gd name="T3" fmla="*/ 36 h 429"/>
                <a:gd name="T4" fmla="*/ 118 w 224"/>
                <a:gd name="T5" fmla="*/ 74 h 429"/>
                <a:gd name="T6" fmla="*/ 140 w 224"/>
                <a:gd name="T7" fmla="*/ 42 h 429"/>
                <a:gd name="T8" fmla="*/ 163 w 224"/>
                <a:gd name="T9" fmla="*/ 13 h 429"/>
                <a:gd name="T10" fmla="*/ 141 w 224"/>
                <a:gd name="T11" fmla="*/ 60 h 429"/>
                <a:gd name="T12" fmla="*/ 118 w 224"/>
                <a:gd name="T13" fmla="*/ 177 h 429"/>
                <a:gd name="T14" fmla="*/ 184 w 224"/>
                <a:gd name="T15" fmla="*/ 185 h 429"/>
                <a:gd name="T16" fmla="*/ 187 w 224"/>
                <a:gd name="T17" fmla="*/ 195 h 429"/>
                <a:gd name="T18" fmla="*/ 195 w 224"/>
                <a:gd name="T19" fmla="*/ 190 h 429"/>
                <a:gd name="T20" fmla="*/ 216 w 224"/>
                <a:gd name="T21" fmla="*/ 266 h 429"/>
                <a:gd name="T22" fmla="*/ 203 w 224"/>
                <a:gd name="T23" fmla="*/ 249 h 429"/>
                <a:gd name="T24" fmla="*/ 189 w 224"/>
                <a:gd name="T25" fmla="*/ 210 h 429"/>
                <a:gd name="T26" fmla="*/ 75 w 224"/>
                <a:gd name="T27" fmla="*/ 192 h 429"/>
                <a:gd name="T28" fmla="*/ 49 w 224"/>
                <a:gd name="T29" fmla="*/ 196 h 429"/>
                <a:gd name="T30" fmla="*/ 28 w 224"/>
                <a:gd name="T31" fmla="*/ 241 h 429"/>
                <a:gd name="T32" fmla="*/ 37 w 224"/>
                <a:gd name="T33" fmla="*/ 254 h 429"/>
                <a:gd name="T34" fmla="*/ 38 w 224"/>
                <a:gd name="T35" fmla="*/ 262 h 429"/>
                <a:gd name="T36" fmla="*/ 52 w 224"/>
                <a:gd name="T37" fmla="*/ 284 h 429"/>
                <a:gd name="T38" fmla="*/ 104 w 224"/>
                <a:gd name="T39" fmla="*/ 298 h 429"/>
                <a:gd name="T40" fmla="*/ 149 w 224"/>
                <a:gd name="T41" fmla="*/ 309 h 429"/>
                <a:gd name="T42" fmla="*/ 186 w 224"/>
                <a:gd name="T43" fmla="*/ 311 h 429"/>
                <a:gd name="T44" fmla="*/ 202 w 224"/>
                <a:gd name="T45" fmla="*/ 266 h 429"/>
                <a:gd name="T46" fmla="*/ 215 w 224"/>
                <a:gd name="T47" fmla="*/ 268 h 429"/>
                <a:gd name="T48" fmla="*/ 187 w 224"/>
                <a:gd name="T49" fmla="*/ 332 h 429"/>
                <a:gd name="T50" fmla="*/ 170 w 224"/>
                <a:gd name="T51" fmla="*/ 336 h 429"/>
                <a:gd name="T52" fmla="*/ 195 w 224"/>
                <a:gd name="T53" fmla="*/ 399 h 429"/>
                <a:gd name="T54" fmla="*/ 189 w 224"/>
                <a:gd name="T55" fmla="*/ 429 h 429"/>
                <a:gd name="T56" fmla="*/ 176 w 224"/>
                <a:gd name="T57" fmla="*/ 425 h 429"/>
                <a:gd name="T58" fmla="*/ 156 w 224"/>
                <a:gd name="T59" fmla="*/ 420 h 429"/>
                <a:gd name="T60" fmla="*/ 102 w 224"/>
                <a:gd name="T61" fmla="*/ 411 h 429"/>
                <a:gd name="T62" fmla="*/ 60 w 224"/>
                <a:gd name="T63" fmla="*/ 397 h 429"/>
                <a:gd name="T64" fmla="*/ 73 w 224"/>
                <a:gd name="T65" fmla="*/ 381 h 429"/>
                <a:gd name="T66" fmla="*/ 74 w 224"/>
                <a:gd name="T67" fmla="*/ 366 h 429"/>
                <a:gd name="T68" fmla="*/ 77 w 224"/>
                <a:gd name="T69" fmla="*/ 320 h 429"/>
                <a:gd name="T70" fmla="*/ 39 w 224"/>
                <a:gd name="T71" fmla="*/ 305 h 429"/>
                <a:gd name="T72" fmla="*/ 19 w 224"/>
                <a:gd name="T73" fmla="*/ 260 h 429"/>
                <a:gd name="T74" fmla="*/ 31 w 224"/>
                <a:gd name="T75" fmla="*/ 197 h 429"/>
                <a:gd name="T76" fmla="*/ 40 w 224"/>
                <a:gd name="T77" fmla="*/ 181 h 429"/>
                <a:gd name="T78" fmla="*/ 101 w 224"/>
                <a:gd name="T79" fmla="*/ 175 h 429"/>
                <a:gd name="T80" fmla="*/ 99 w 224"/>
                <a:gd name="T81" fmla="*/ 126 h 429"/>
                <a:gd name="T82" fmla="*/ 89 w 224"/>
                <a:gd name="T83" fmla="*/ 112 h 429"/>
                <a:gd name="T84" fmla="*/ 56 w 224"/>
                <a:gd name="T85" fmla="*/ 67 h 429"/>
                <a:gd name="T86" fmla="*/ 41 w 224"/>
                <a:gd name="T87" fmla="*/ 34 h 429"/>
                <a:gd name="T88" fmla="*/ 38 w 224"/>
                <a:gd name="T89" fmla="*/ 11 h 429"/>
                <a:gd name="T90" fmla="*/ 65 w 224"/>
                <a:gd name="T91" fmla="*/ 34 h 429"/>
                <a:gd name="T92" fmla="*/ 66 w 224"/>
                <a:gd name="T93" fmla="*/ 45 h 429"/>
                <a:gd name="T94" fmla="*/ 92 w 224"/>
                <a:gd name="T95" fmla="*/ 71 h 429"/>
                <a:gd name="T96" fmla="*/ 109 w 224"/>
                <a:gd name="T97" fmla="*/ 0 h 429"/>
                <a:gd name="T98" fmla="*/ 112 w 224"/>
                <a:gd name="T99" fmla="*/ 0 h 429"/>
                <a:gd name="T100" fmla="*/ 101 w 224"/>
                <a:gd name="T101" fmla="*/ 326 h 429"/>
                <a:gd name="T102" fmla="*/ 89 w 224"/>
                <a:gd name="T103" fmla="*/ 379 h 429"/>
                <a:gd name="T104" fmla="*/ 117 w 224"/>
                <a:gd name="T105" fmla="*/ 394 h 429"/>
                <a:gd name="T106" fmla="*/ 173 w 224"/>
                <a:gd name="T107" fmla="*/ 399 h 429"/>
                <a:gd name="T108" fmla="*/ 101 w 224"/>
                <a:gd name="T109" fmla="*/ 32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4" h="429">
                  <a:moveTo>
                    <a:pt x="112" y="0"/>
                  </a:moveTo>
                  <a:cubicBezTo>
                    <a:pt x="117" y="9"/>
                    <a:pt x="116" y="24"/>
                    <a:pt x="115" y="36"/>
                  </a:cubicBezTo>
                  <a:cubicBezTo>
                    <a:pt x="114" y="45"/>
                    <a:pt x="106" y="72"/>
                    <a:pt x="118" y="74"/>
                  </a:cubicBezTo>
                  <a:cubicBezTo>
                    <a:pt x="127" y="75"/>
                    <a:pt x="136" y="50"/>
                    <a:pt x="140" y="42"/>
                  </a:cubicBezTo>
                  <a:cubicBezTo>
                    <a:pt x="147" y="29"/>
                    <a:pt x="149" y="16"/>
                    <a:pt x="163" y="13"/>
                  </a:cubicBezTo>
                  <a:cubicBezTo>
                    <a:pt x="167" y="30"/>
                    <a:pt x="153" y="50"/>
                    <a:pt x="141" y="60"/>
                  </a:cubicBezTo>
                  <a:cubicBezTo>
                    <a:pt x="130" y="94"/>
                    <a:pt x="104" y="133"/>
                    <a:pt x="118" y="177"/>
                  </a:cubicBezTo>
                  <a:cubicBezTo>
                    <a:pt x="137" y="184"/>
                    <a:pt x="164" y="179"/>
                    <a:pt x="184" y="185"/>
                  </a:cubicBezTo>
                  <a:cubicBezTo>
                    <a:pt x="186" y="187"/>
                    <a:pt x="187" y="190"/>
                    <a:pt x="187" y="195"/>
                  </a:cubicBezTo>
                  <a:cubicBezTo>
                    <a:pt x="193" y="196"/>
                    <a:pt x="188" y="188"/>
                    <a:pt x="195" y="190"/>
                  </a:cubicBezTo>
                  <a:cubicBezTo>
                    <a:pt x="217" y="202"/>
                    <a:pt x="224" y="240"/>
                    <a:pt x="216" y="266"/>
                  </a:cubicBezTo>
                  <a:cubicBezTo>
                    <a:pt x="213" y="258"/>
                    <a:pt x="207" y="256"/>
                    <a:pt x="203" y="249"/>
                  </a:cubicBezTo>
                  <a:cubicBezTo>
                    <a:pt x="196" y="237"/>
                    <a:pt x="199" y="219"/>
                    <a:pt x="189" y="210"/>
                  </a:cubicBezTo>
                  <a:cubicBezTo>
                    <a:pt x="167" y="191"/>
                    <a:pt x="103" y="204"/>
                    <a:pt x="75" y="192"/>
                  </a:cubicBezTo>
                  <a:cubicBezTo>
                    <a:pt x="67" y="201"/>
                    <a:pt x="57" y="194"/>
                    <a:pt x="49" y="196"/>
                  </a:cubicBezTo>
                  <a:cubicBezTo>
                    <a:pt x="35" y="200"/>
                    <a:pt x="23" y="222"/>
                    <a:pt x="28" y="241"/>
                  </a:cubicBezTo>
                  <a:cubicBezTo>
                    <a:pt x="30" y="245"/>
                    <a:pt x="35" y="249"/>
                    <a:pt x="37" y="254"/>
                  </a:cubicBezTo>
                  <a:cubicBezTo>
                    <a:pt x="38" y="257"/>
                    <a:pt x="37" y="260"/>
                    <a:pt x="38" y="262"/>
                  </a:cubicBezTo>
                  <a:cubicBezTo>
                    <a:pt x="41" y="269"/>
                    <a:pt x="47" y="280"/>
                    <a:pt x="52" y="284"/>
                  </a:cubicBezTo>
                  <a:cubicBezTo>
                    <a:pt x="62" y="295"/>
                    <a:pt x="85" y="295"/>
                    <a:pt x="104" y="298"/>
                  </a:cubicBezTo>
                  <a:cubicBezTo>
                    <a:pt x="120" y="301"/>
                    <a:pt x="138" y="307"/>
                    <a:pt x="149" y="309"/>
                  </a:cubicBezTo>
                  <a:cubicBezTo>
                    <a:pt x="158" y="310"/>
                    <a:pt x="179" y="313"/>
                    <a:pt x="186" y="311"/>
                  </a:cubicBezTo>
                  <a:cubicBezTo>
                    <a:pt x="200" y="307"/>
                    <a:pt x="197" y="281"/>
                    <a:pt x="202" y="266"/>
                  </a:cubicBezTo>
                  <a:cubicBezTo>
                    <a:pt x="209" y="266"/>
                    <a:pt x="210" y="268"/>
                    <a:pt x="215" y="268"/>
                  </a:cubicBezTo>
                  <a:cubicBezTo>
                    <a:pt x="210" y="292"/>
                    <a:pt x="202" y="316"/>
                    <a:pt x="187" y="332"/>
                  </a:cubicBezTo>
                  <a:cubicBezTo>
                    <a:pt x="183" y="334"/>
                    <a:pt x="173" y="331"/>
                    <a:pt x="170" y="336"/>
                  </a:cubicBezTo>
                  <a:cubicBezTo>
                    <a:pt x="174" y="353"/>
                    <a:pt x="187" y="376"/>
                    <a:pt x="195" y="399"/>
                  </a:cubicBezTo>
                  <a:cubicBezTo>
                    <a:pt x="199" y="412"/>
                    <a:pt x="205" y="426"/>
                    <a:pt x="189" y="429"/>
                  </a:cubicBezTo>
                  <a:cubicBezTo>
                    <a:pt x="185" y="429"/>
                    <a:pt x="182" y="426"/>
                    <a:pt x="176" y="425"/>
                  </a:cubicBezTo>
                  <a:cubicBezTo>
                    <a:pt x="168" y="424"/>
                    <a:pt x="161" y="426"/>
                    <a:pt x="156" y="420"/>
                  </a:cubicBezTo>
                  <a:cubicBezTo>
                    <a:pt x="134" y="426"/>
                    <a:pt x="120" y="417"/>
                    <a:pt x="102" y="411"/>
                  </a:cubicBezTo>
                  <a:cubicBezTo>
                    <a:pt x="86" y="406"/>
                    <a:pt x="69" y="408"/>
                    <a:pt x="60" y="397"/>
                  </a:cubicBezTo>
                  <a:cubicBezTo>
                    <a:pt x="58" y="388"/>
                    <a:pt x="69" y="388"/>
                    <a:pt x="73" y="381"/>
                  </a:cubicBezTo>
                  <a:cubicBezTo>
                    <a:pt x="75" y="376"/>
                    <a:pt x="73" y="371"/>
                    <a:pt x="74" y="366"/>
                  </a:cubicBezTo>
                  <a:cubicBezTo>
                    <a:pt x="76" y="352"/>
                    <a:pt x="82" y="336"/>
                    <a:pt x="77" y="320"/>
                  </a:cubicBezTo>
                  <a:cubicBezTo>
                    <a:pt x="67" y="313"/>
                    <a:pt x="52" y="310"/>
                    <a:pt x="39" y="305"/>
                  </a:cubicBezTo>
                  <a:cubicBezTo>
                    <a:pt x="34" y="289"/>
                    <a:pt x="19" y="277"/>
                    <a:pt x="19" y="260"/>
                  </a:cubicBezTo>
                  <a:cubicBezTo>
                    <a:pt x="0" y="238"/>
                    <a:pt x="19" y="216"/>
                    <a:pt x="31" y="197"/>
                  </a:cubicBezTo>
                  <a:cubicBezTo>
                    <a:pt x="34" y="192"/>
                    <a:pt x="37" y="183"/>
                    <a:pt x="40" y="181"/>
                  </a:cubicBezTo>
                  <a:cubicBezTo>
                    <a:pt x="57" y="171"/>
                    <a:pt x="84" y="188"/>
                    <a:pt x="101" y="175"/>
                  </a:cubicBezTo>
                  <a:cubicBezTo>
                    <a:pt x="99" y="156"/>
                    <a:pt x="104" y="141"/>
                    <a:pt x="99" y="126"/>
                  </a:cubicBezTo>
                  <a:cubicBezTo>
                    <a:pt x="98" y="121"/>
                    <a:pt x="92" y="118"/>
                    <a:pt x="89" y="112"/>
                  </a:cubicBezTo>
                  <a:cubicBezTo>
                    <a:pt x="80" y="97"/>
                    <a:pt x="65" y="81"/>
                    <a:pt x="56" y="67"/>
                  </a:cubicBezTo>
                  <a:cubicBezTo>
                    <a:pt x="50" y="57"/>
                    <a:pt x="46" y="45"/>
                    <a:pt x="41" y="34"/>
                  </a:cubicBezTo>
                  <a:cubicBezTo>
                    <a:pt x="38" y="27"/>
                    <a:pt x="31" y="19"/>
                    <a:pt x="38" y="11"/>
                  </a:cubicBezTo>
                  <a:cubicBezTo>
                    <a:pt x="55" y="11"/>
                    <a:pt x="54" y="28"/>
                    <a:pt x="65" y="34"/>
                  </a:cubicBezTo>
                  <a:cubicBezTo>
                    <a:pt x="66" y="37"/>
                    <a:pt x="66" y="40"/>
                    <a:pt x="66" y="45"/>
                  </a:cubicBezTo>
                  <a:cubicBezTo>
                    <a:pt x="77" y="51"/>
                    <a:pt x="81" y="65"/>
                    <a:pt x="92" y="71"/>
                  </a:cubicBezTo>
                  <a:cubicBezTo>
                    <a:pt x="108" y="57"/>
                    <a:pt x="94" y="15"/>
                    <a:pt x="109" y="0"/>
                  </a:cubicBezTo>
                  <a:cubicBezTo>
                    <a:pt x="110" y="0"/>
                    <a:pt x="111" y="0"/>
                    <a:pt x="112" y="0"/>
                  </a:cubicBezTo>
                  <a:close/>
                  <a:moveTo>
                    <a:pt x="101" y="326"/>
                  </a:moveTo>
                  <a:cubicBezTo>
                    <a:pt x="98" y="337"/>
                    <a:pt x="87" y="366"/>
                    <a:pt x="89" y="379"/>
                  </a:cubicBezTo>
                  <a:cubicBezTo>
                    <a:pt x="91" y="389"/>
                    <a:pt x="106" y="391"/>
                    <a:pt x="117" y="394"/>
                  </a:cubicBezTo>
                  <a:cubicBezTo>
                    <a:pt x="135" y="399"/>
                    <a:pt x="158" y="407"/>
                    <a:pt x="173" y="399"/>
                  </a:cubicBezTo>
                  <a:cubicBezTo>
                    <a:pt x="159" y="367"/>
                    <a:pt x="154" y="312"/>
                    <a:pt x="101" y="3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2144713" y="4906963"/>
              <a:ext cx="112713" cy="330200"/>
            </a:xfrm>
            <a:custGeom>
              <a:avLst/>
              <a:gdLst>
                <a:gd name="T0" fmla="*/ 34 w 107"/>
                <a:gd name="T1" fmla="*/ 77 h 309"/>
                <a:gd name="T2" fmla="*/ 62 w 107"/>
                <a:gd name="T3" fmla="*/ 119 h 309"/>
                <a:gd name="T4" fmla="*/ 99 w 107"/>
                <a:gd name="T5" fmla="*/ 170 h 309"/>
                <a:gd name="T6" fmla="*/ 88 w 107"/>
                <a:gd name="T7" fmla="*/ 169 h 309"/>
                <a:gd name="T8" fmla="*/ 99 w 107"/>
                <a:gd name="T9" fmla="*/ 178 h 309"/>
                <a:gd name="T10" fmla="*/ 84 w 107"/>
                <a:gd name="T11" fmla="*/ 218 h 309"/>
                <a:gd name="T12" fmla="*/ 99 w 107"/>
                <a:gd name="T13" fmla="*/ 266 h 309"/>
                <a:gd name="T14" fmla="*/ 99 w 107"/>
                <a:gd name="T15" fmla="*/ 278 h 309"/>
                <a:gd name="T16" fmla="*/ 99 w 107"/>
                <a:gd name="T17" fmla="*/ 309 h 309"/>
                <a:gd name="T18" fmla="*/ 87 w 107"/>
                <a:gd name="T19" fmla="*/ 284 h 309"/>
                <a:gd name="T20" fmla="*/ 59 w 107"/>
                <a:gd name="T21" fmla="*/ 244 h 309"/>
                <a:gd name="T22" fmla="*/ 32 w 107"/>
                <a:gd name="T23" fmla="*/ 252 h 309"/>
                <a:gd name="T24" fmla="*/ 52 w 107"/>
                <a:gd name="T25" fmla="*/ 230 h 309"/>
                <a:gd name="T26" fmla="*/ 45 w 107"/>
                <a:gd name="T27" fmla="*/ 211 h 309"/>
                <a:gd name="T28" fmla="*/ 23 w 107"/>
                <a:gd name="T29" fmla="*/ 180 h 309"/>
                <a:gd name="T30" fmla="*/ 27 w 107"/>
                <a:gd name="T31" fmla="*/ 178 h 309"/>
                <a:gd name="T32" fmla="*/ 72 w 107"/>
                <a:gd name="T33" fmla="*/ 202 h 309"/>
                <a:gd name="T34" fmla="*/ 84 w 107"/>
                <a:gd name="T35" fmla="*/ 179 h 309"/>
                <a:gd name="T36" fmla="*/ 63 w 107"/>
                <a:gd name="T37" fmla="*/ 143 h 309"/>
                <a:gd name="T38" fmla="*/ 51 w 107"/>
                <a:gd name="T39" fmla="*/ 140 h 309"/>
                <a:gd name="T40" fmla="*/ 39 w 107"/>
                <a:gd name="T41" fmla="*/ 151 h 309"/>
                <a:gd name="T42" fmla="*/ 17 w 107"/>
                <a:gd name="T43" fmla="*/ 104 h 309"/>
                <a:gd name="T44" fmla="*/ 5 w 107"/>
                <a:gd name="T45" fmla="*/ 12 h 309"/>
                <a:gd name="T46" fmla="*/ 34 w 107"/>
                <a:gd name="T47" fmla="*/ 7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7" h="309">
                  <a:moveTo>
                    <a:pt x="34" y="77"/>
                  </a:moveTo>
                  <a:cubicBezTo>
                    <a:pt x="27" y="106"/>
                    <a:pt x="47" y="108"/>
                    <a:pt x="62" y="119"/>
                  </a:cubicBezTo>
                  <a:cubicBezTo>
                    <a:pt x="79" y="132"/>
                    <a:pt x="90" y="147"/>
                    <a:pt x="99" y="170"/>
                  </a:cubicBezTo>
                  <a:cubicBezTo>
                    <a:pt x="95" y="172"/>
                    <a:pt x="94" y="168"/>
                    <a:pt x="88" y="169"/>
                  </a:cubicBezTo>
                  <a:cubicBezTo>
                    <a:pt x="88" y="176"/>
                    <a:pt x="96" y="174"/>
                    <a:pt x="99" y="178"/>
                  </a:cubicBezTo>
                  <a:cubicBezTo>
                    <a:pt x="98" y="195"/>
                    <a:pt x="85" y="202"/>
                    <a:pt x="84" y="218"/>
                  </a:cubicBezTo>
                  <a:cubicBezTo>
                    <a:pt x="82" y="230"/>
                    <a:pt x="96" y="247"/>
                    <a:pt x="99" y="266"/>
                  </a:cubicBezTo>
                  <a:cubicBezTo>
                    <a:pt x="99" y="270"/>
                    <a:pt x="98" y="275"/>
                    <a:pt x="99" y="278"/>
                  </a:cubicBezTo>
                  <a:cubicBezTo>
                    <a:pt x="100" y="286"/>
                    <a:pt x="107" y="300"/>
                    <a:pt x="99" y="309"/>
                  </a:cubicBezTo>
                  <a:cubicBezTo>
                    <a:pt x="91" y="304"/>
                    <a:pt x="90" y="293"/>
                    <a:pt x="87" y="284"/>
                  </a:cubicBezTo>
                  <a:cubicBezTo>
                    <a:pt x="82" y="267"/>
                    <a:pt x="75" y="252"/>
                    <a:pt x="59" y="244"/>
                  </a:cubicBezTo>
                  <a:cubicBezTo>
                    <a:pt x="50" y="247"/>
                    <a:pt x="42" y="255"/>
                    <a:pt x="32" y="252"/>
                  </a:cubicBezTo>
                  <a:cubicBezTo>
                    <a:pt x="34" y="240"/>
                    <a:pt x="51" y="241"/>
                    <a:pt x="52" y="230"/>
                  </a:cubicBezTo>
                  <a:cubicBezTo>
                    <a:pt x="53" y="222"/>
                    <a:pt x="43" y="223"/>
                    <a:pt x="45" y="211"/>
                  </a:cubicBezTo>
                  <a:cubicBezTo>
                    <a:pt x="34" y="205"/>
                    <a:pt x="19" y="198"/>
                    <a:pt x="23" y="180"/>
                  </a:cubicBezTo>
                  <a:cubicBezTo>
                    <a:pt x="24" y="179"/>
                    <a:pt x="26" y="180"/>
                    <a:pt x="27" y="178"/>
                  </a:cubicBezTo>
                  <a:cubicBezTo>
                    <a:pt x="46" y="174"/>
                    <a:pt x="57" y="204"/>
                    <a:pt x="72" y="202"/>
                  </a:cubicBezTo>
                  <a:cubicBezTo>
                    <a:pt x="79" y="202"/>
                    <a:pt x="84" y="187"/>
                    <a:pt x="84" y="179"/>
                  </a:cubicBezTo>
                  <a:cubicBezTo>
                    <a:pt x="83" y="175"/>
                    <a:pt x="68" y="147"/>
                    <a:pt x="63" y="143"/>
                  </a:cubicBezTo>
                  <a:cubicBezTo>
                    <a:pt x="60" y="141"/>
                    <a:pt x="52" y="139"/>
                    <a:pt x="51" y="140"/>
                  </a:cubicBezTo>
                  <a:cubicBezTo>
                    <a:pt x="47" y="140"/>
                    <a:pt x="45" y="151"/>
                    <a:pt x="39" y="151"/>
                  </a:cubicBezTo>
                  <a:cubicBezTo>
                    <a:pt x="29" y="152"/>
                    <a:pt x="17" y="118"/>
                    <a:pt x="17" y="104"/>
                  </a:cubicBezTo>
                  <a:cubicBezTo>
                    <a:pt x="17" y="76"/>
                    <a:pt x="0" y="43"/>
                    <a:pt x="5" y="12"/>
                  </a:cubicBezTo>
                  <a:cubicBezTo>
                    <a:pt x="25" y="0"/>
                    <a:pt x="21" y="67"/>
                    <a:pt x="34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2447925" y="4926013"/>
              <a:ext cx="123825" cy="141288"/>
            </a:xfrm>
            <a:custGeom>
              <a:avLst/>
              <a:gdLst>
                <a:gd name="T0" fmla="*/ 99 w 116"/>
                <a:gd name="T1" fmla="*/ 132 h 132"/>
                <a:gd name="T2" fmla="*/ 89 w 116"/>
                <a:gd name="T3" fmla="*/ 117 h 132"/>
                <a:gd name="T4" fmla="*/ 63 w 116"/>
                <a:gd name="T5" fmla="*/ 88 h 132"/>
                <a:gd name="T6" fmla="*/ 57 w 116"/>
                <a:gd name="T7" fmla="*/ 76 h 132"/>
                <a:gd name="T8" fmla="*/ 0 w 116"/>
                <a:gd name="T9" fmla="*/ 10 h 132"/>
                <a:gd name="T10" fmla="*/ 33 w 116"/>
                <a:gd name="T11" fmla="*/ 27 h 132"/>
                <a:gd name="T12" fmla="*/ 84 w 116"/>
                <a:gd name="T13" fmla="*/ 81 h 132"/>
                <a:gd name="T14" fmla="*/ 99 w 116"/>
                <a:gd name="T1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132">
                  <a:moveTo>
                    <a:pt x="99" y="132"/>
                  </a:moveTo>
                  <a:cubicBezTo>
                    <a:pt x="93" y="129"/>
                    <a:pt x="92" y="122"/>
                    <a:pt x="89" y="117"/>
                  </a:cubicBezTo>
                  <a:cubicBezTo>
                    <a:pt x="81" y="107"/>
                    <a:pt x="70" y="98"/>
                    <a:pt x="63" y="88"/>
                  </a:cubicBezTo>
                  <a:cubicBezTo>
                    <a:pt x="60" y="84"/>
                    <a:pt x="60" y="80"/>
                    <a:pt x="57" y="76"/>
                  </a:cubicBezTo>
                  <a:cubicBezTo>
                    <a:pt x="39" y="54"/>
                    <a:pt x="6" y="43"/>
                    <a:pt x="0" y="10"/>
                  </a:cubicBezTo>
                  <a:cubicBezTo>
                    <a:pt x="14" y="0"/>
                    <a:pt x="27" y="17"/>
                    <a:pt x="33" y="27"/>
                  </a:cubicBezTo>
                  <a:cubicBezTo>
                    <a:pt x="53" y="39"/>
                    <a:pt x="68" y="59"/>
                    <a:pt x="84" y="81"/>
                  </a:cubicBezTo>
                  <a:cubicBezTo>
                    <a:pt x="94" y="94"/>
                    <a:pt x="116" y="120"/>
                    <a:pt x="99" y="1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4810125" y="4927601"/>
              <a:ext cx="306388" cy="381000"/>
            </a:xfrm>
            <a:custGeom>
              <a:avLst/>
              <a:gdLst>
                <a:gd name="T0" fmla="*/ 187 w 287"/>
                <a:gd name="T1" fmla="*/ 25 h 357"/>
                <a:gd name="T2" fmla="*/ 181 w 287"/>
                <a:gd name="T3" fmla="*/ 145 h 357"/>
                <a:gd name="T4" fmla="*/ 222 w 287"/>
                <a:gd name="T5" fmla="*/ 69 h 357"/>
                <a:gd name="T6" fmla="*/ 278 w 287"/>
                <a:gd name="T7" fmla="*/ 24 h 357"/>
                <a:gd name="T8" fmla="*/ 287 w 287"/>
                <a:gd name="T9" fmla="*/ 153 h 357"/>
                <a:gd name="T10" fmla="*/ 261 w 287"/>
                <a:gd name="T11" fmla="*/ 215 h 357"/>
                <a:gd name="T12" fmla="*/ 222 w 287"/>
                <a:gd name="T13" fmla="*/ 290 h 357"/>
                <a:gd name="T14" fmla="*/ 215 w 287"/>
                <a:gd name="T15" fmla="*/ 223 h 357"/>
                <a:gd name="T16" fmla="*/ 175 w 287"/>
                <a:gd name="T17" fmla="*/ 302 h 357"/>
                <a:gd name="T18" fmla="*/ 81 w 287"/>
                <a:gd name="T19" fmla="*/ 242 h 357"/>
                <a:gd name="T20" fmla="*/ 79 w 287"/>
                <a:gd name="T21" fmla="*/ 324 h 357"/>
                <a:gd name="T22" fmla="*/ 11 w 287"/>
                <a:gd name="T23" fmla="*/ 231 h 357"/>
                <a:gd name="T24" fmla="*/ 40 w 287"/>
                <a:gd name="T25" fmla="*/ 164 h 357"/>
                <a:gd name="T26" fmla="*/ 8 w 287"/>
                <a:gd name="T27" fmla="*/ 130 h 357"/>
                <a:gd name="T28" fmla="*/ 84 w 287"/>
                <a:gd name="T29" fmla="*/ 62 h 357"/>
                <a:gd name="T30" fmla="*/ 76 w 287"/>
                <a:gd name="T31" fmla="*/ 159 h 357"/>
                <a:gd name="T32" fmla="*/ 137 w 287"/>
                <a:gd name="T33" fmla="*/ 79 h 357"/>
                <a:gd name="T34" fmla="*/ 127 w 287"/>
                <a:gd name="T35" fmla="*/ 61 h 357"/>
                <a:gd name="T36" fmla="*/ 194 w 287"/>
                <a:gd name="T37" fmla="*/ 8 h 357"/>
                <a:gd name="T38" fmla="*/ 245 w 287"/>
                <a:gd name="T39" fmla="*/ 78 h 357"/>
                <a:gd name="T40" fmla="*/ 233 w 287"/>
                <a:gd name="T41" fmla="*/ 39 h 357"/>
                <a:gd name="T42" fmla="*/ 171 w 287"/>
                <a:gd name="T43" fmla="*/ 43 h 357"/>
                <a:gd name="T44" fmla="*/ 59 w 287"/>
                <a:gd name="T45" fmla="*/ 157 h 357"/>
                <a:gd name="T46" fmla="*/ 60 w 287"/>
                <a:gd name="T47" fmla="*/ 92 h 357"/>
                <a:gd name="T48" fmla="*/ 244 w 287"/>
                <a:gd name="T49" fmla="*/ 164 h 357"/>
                <a:gd name="T50" fmla="*/ 257 w 287"/>
                <a:gd name="T51" fmla="*/ 190 h 357"/>
                <a:gd name="T52" fmla="*/ 244 w 287"/>
                <a:gd name="T53" fmla="*/ 164 h 357"/>
                <a:gd name="T54" fmla="*/ 218 w 287"/>
                <a:gd name="T55" fmla="*/ 195 h 357"/>
                <a:gd name="T56" fmla="*/ 180 w 287"/>
                <a:gd name="T57" fmla="*/ 202 h 357"/>
                <a:gd name="T58" fmla="*/ 81 w 287"/>
                <a:gd name="T59" fmla="*/ 213 h 357"/>
                <a:gd name="T60" fmla="*/ 155 w 287"/>
                <a:gd name="T61" fmla="*/ 179 h 357"/>
                <a:gd name="T62" fmla="*/ 23 w 287"/>
                <a:gd name="T63" fmla="*/ 188 h 357"/>
                <a:gd name="T64" fmla="*/ 59 w 287"/>
                <a:gd name="T65" fmla="*/ 214 h 357"/>
                <a:gd name="T66" fmla="*/ 23 w 287"/>
                <a:gd name="T67" fmla="*/ 188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7" h="357">
                  <a:moveTo>
                    <a:pt x="194" y="8"/>
                  </a:moveTo>
                  <a:cubicBezTo>
                    <a:pt x="195" y="14"/>
                    <a:pt x="187" y="18"/>
                    <a:pt x="187" y="25"/>
                  </a:cubicBezTo>
                  <a:cubicBezTo>
                    <a:pt x="186" y="32"/>
                    <a:pt x="191" y="39"/>
                    <a:pt x="191" y="46"/>
                  </a:cubicBezTo>
                  <a:cubicBezTo>
                    <a:pt x="195" y="81"/>
                    <a:pt x="182" y="115"/>
                    <a:pt x="181" y="145"/>
                  </a:cubicBezTo>
                  <a:cubicBezTo>
                    <a:pt x="211" y="149"/>
                    <a:pt x="235" y="147"/>
                    <a:pt x="232" y="110"/>
                  </a:cubicBezTo>
                  <a:cubicBezTo>
                    <a:pt x="231" y="98"/>
                    <a:pt x="226" y="84"/>
                    <a:pt x="222" y="69"/>
                  </a:cubicBezTo>
                  <a:cubicBezTo>
                    <a:pt x="215" y="47"/>
                    <a:pt x="208" y="26"/>
                    <a:pt x="219" y="14"/>
                  </a:cubicBezTo>
                  <a:cubicBezTo>
                    <a:pt x="237" y="16"/>
                    <a:pt x="267" y="12"/>
                    <a:pt x="278" y="24"/>
                  </a:cubicBezTo>
                  <a:cubicBezTo>
                    <a:pt x="269" y="57"/>
                    <a:pt x="260" y="101"/>
                    <a:pt x="248" y="135"/>
                  </a:cubicBezTo>
                  <a:cubicBezTo>
                    <a:pt x="259" y="143"/>
                    <a:pt x="281" y="140"/>
                    <a:pt x="287" y="153"/>
                  </a:cubicBezTo>
                  <a:cubicBezTo>
                    <a:pt x="284" y="167"/>
                    <a:pt x="279" y="182"/>
                    <a:pt x="274" y="194"/>
                  </a:cubicBezTo>
                  <a:cubicBezTo>
                    <a:pt x="271" y="200"/>
                    <a:pt x="267" y="211"/>
                    <a:pt x="261" y="215"/>
                  </a:cubicBezTo>
                  <a:cubicBezTo>
                    <a:pt x="254" y="220"/>
                    <a:pt x="242" y="216"/>
                    <a:pt x="236" y="222"/>
                  </a:cubicBezTo>
                  <a:cubicBezTo>
                    <a:pt x="225" y="232"/>
                    <a:pt x="224" y="273"/>
                    <a:pt x="222" y="290"/>
                  </a:cubicBezTo>
                  <a:cubicBezTo>
                    <a:pt x="221" y="299"/>
                    <a:pt x="221" y="311"/>
                    <a:pt x="211" y="313"/>
                  </a:cubicBezTo>
                  <a:cubicBezTo>
                    <a:pt x="207" y="287"/>
                    <a:pt x="219" y="255"/>
                    <a:pt x="215" y="223"/>
                  </a:cubicBezTo>
                  <a:cubicBezTo>
                    <a:pt x="201" y="221"/>
                    <a:pt x="184" y="225"/>
                    <a:pt x="176" y="232"/>
                  </a:cubicBezTo>
                  <a:cubicBezTo>
                    <a:pt x="169" y="255"/>
                    <a:pt x="186" y="281"/>
                    <a:pt x="175" y="302"/>
                  </a:cubicBezTo>
                  <a:cubicBezTo>
                    <a:pt x="156" y="291"/>
                    <a:pt x="170" y="247"/>
                    <a:pt x="155" y="232"/>
                  </a:cubicBezTo>
                  <a:cubicBezTo>
                    <a:pt x="131" y="232"/>
                    <a:pt x="99" y="232"/>
                    <a:pt x="81" y="242"/>
                  </a:cubicBezTo>
                  <a:cubicBezTo>
                    <a:pt x="83" y="278"/>
                    <a:pt x="93" y="324"/>
                    <a:pt x="89" y="357"/>
                  </a:cubicBezTo>
                  <a:cubicBezTo>
                    <a:pt x="79" y="350"/>
                    <a:pt x="81" y="336"/>
                    <a:pt x="79" y="324"/>
                  </a:cubicBezTo>
                  <a:cubicBezTo>
                    <a:pt x="74" y="295"/>
                    <a:pt x="73" y="260"/>
                    <a:pt x="60" y="236"/>
                  </a:cubicBezTo>
                  <a:cubicBezTo>
                    <a:pt x="42" y="234"/>
                    <a:pt x="22" y="241"/>
                    <a:pt x="11" y="231"/>
                  </a:cubicBezTo>
                  <a:cubicBezTo>
                    <a:pt x="9" y="211"/>
                    <a:pt x="0" y="186"/>
                    <a:pt x="10" y="168"/>
                  </a:cubicBezTo>
                  <a:cubicBezTo>
                    <a:pt x="24" y="167"/>
                    <a:pt x="36" y="173"/>
                    <a:pt x="40" y="164"/>
                  </a:cubicBezTo>
                  <a:cubicBezTo>
                    <a:pt x="45" y="154"/>
                    <a:pt x="31" y="136"/>
                    <a:pt x="25" y="129"/>
                  </a:cubicBezTo>
                  <a:cubicBezTo>
                    <a:pt x="18" y="129"/>
                    <a:pt x="13" y="135"/>
                    <a:pt x="8" y="130"/>
                  </a:cubicBezTo>
                  <a:cubicBezTo>
                    <a:pt x="7" y="110"/>
                    <a:pt x="27" y="101"/>
                    <a:pt x="39" y="89"/>
                  </a:cubicBezTo>
                  <a:cubicBezTo>
                    <a:pt x="46" y="74"/>
                    <a:pt x="62" y="55"/>
                    <a:pt x="84" y="62"/>
                  </a:cubicBezTo>
                  <a:cubicBezTo>
                    <a:pt x="84" y="74"/>
                    <a:pt x="78" y="89"/>
                    <a:pt x="75" y="102"/>
                  </a:cubicBezTo>
                  <a:cubicBezTo>
                    <a:pt x="79" y="118"/>
                    <a:pt x="75" y="139"/>
                    <a:pt x="76" y="159"/>
                  </a:cubicBezTo>
                  <a:cubicBezTo>
                    <a:pt x="101" y="164"/>
                    <a:pt x="131" y="154"/>
                    <a:pt x="157" y="152"/>
                  </a:cubicBezTo>
                  <a:cubicBezTo>
                    <a:pt x="171" y="124"/>
                    <a:pt x="149" y="98"/>
                    <a:pt x="137" y="79"/>
                  </a:cubicBezTo>
                  <a:cubicBezTo>
                    <a:pt x="128" y="79"/>
                    <a:pt x="119" y="90"/>
                    <a:pt x="112" y="81"/>
                  </a:cubicBezTo>
                  <a:cubicBezTo>
                    <a:pt x="111" y="72"/>
                    <a:pt x="121" y="67"/>
                    <a:pt x="127" y="61"/>
                  </a:cubicBezTo>
                  <a:cubicBezTo>
                    <a:pt x="140" y="51"/>
                    <a:pt x="150" y="39"/>
                    <a:pt x="162" y="26"/>
                  </a:cubicBezTo>
                  <a:cubicBezTo>
                    <a:pt x="171" y="18"/>
                    <a:pt x="179" y="0"/>
                    <a:pt x="194" y="8"/>
                  </a:cubicBezTo>
                  <a:close/>
                  <a:moveTo>
                    <a:pt x="233" y="39"/>
                  </a:moveTo>
                  <a:cubicBezTo>
                    <a:pt x="235" y="54"/>
                    <a:pt x="235" y="71"/>
                    <a:pt x="245" y="78"/>
                  </a:cubicBezTo>
                  <a:cubicBezTo>
                    <a:pt x="251" y="67"/>
                    <a:pt x="255" y="49"/>
                    <a:pt x="255" y="37"/>
                  </a:cubicBezTo>
                  <a:cubicBezTo>
                    <a:pt x="249" y="35"/>
                    <a:pt x="236" y="35"/>
                    <a:pt x="233" y="39"/>
                  </a:cubicBezTo>
                  <a:close/>
                  <a:moveTo>
                    <a:pt x="171" y="93"/>
                  </a:moveTo>
                  <a:cubicBezTo>
                    <a:pt x="174" y="81"/>
                    <a:pt x="182" y="51"/>
                    <a:pt x="171" y="43"/>
                  </a:cubicBezTo>
                  <a:cubicBezTo>
                    <a:pt x="148" y="47"/>
                    <a:pt x="155" y="85"/>
                    <a:pt x="171" y="93"/>
                  </a:cubicBezTo>
                  <a:close/>
                  <a:moveTo>
                    <a:pt x="59" y="157"/>
                  </a:moveTo>
                  <a:cubicBezTo>
                    <a:pt x="65" y="148"/>
                    <a:pt x="65" y="129"/>
                    <a:pt x="65" y="112"/>
                  </a:cubicBezTo>
                  <a:cubicBezTo>
                    <a:pt x="64" y="105"/>
                    <a:pt x="65" y="95"/>
                    <a:pt x="60" y="92"/>
                  </a:cubicBezTo>
                  <a:cubicBezTo>
                    <a:pt x="35" y="101"/>
                    <a:pt x="40" y="143"/>
                    <a:pt x="59" y="157"/>
                  </a:cubicBezTo>
                  <a:close/>
                  <a:moveTo>
                    <a:pt x="244" y="164"/>
                  </a:moveTo>
                  <a:cubicBezTo>
                    <a:pt x="240" y="171"/>
                    <a:pt x="236" y="182"/>
                    <a:pt x="238" y="192"/>
                  </a:cubicBezTo>
                  <a:cubicBezTo>
                    <a:pt x="242" y="195"/>
                    <a:pt x="254" y="195"/>
                    <a:pt x="257" y="190"/>
                  </a:cubicBezTo>
                  <a:cubicBezTo>
                    <a:pt x="258" y="182"/>
                    <a:pt x="263" y="173"/>
                    <a:pt x="260" y="164"/>
                  </a:cubicBezTo>
                  <a:cubicBezTo>
                    <a:pt x="255" y="161"/>
                    <a:pt x="249" y="163"/>
                    <a:pt x="244" y="164"/>
                  </a:cubicBezTo>
                  <a:close/>
                  <a:moveTo>
                    <a:pt x="180" y="202"/>
                  </a:moveTo>
                  <a:cubicBezTo>
                    <a:pt x="193" y="200"/>
                    <a:pt x="209" y="201"/>
                    <a:pt x="218" y="195"/>
                  </a:cubicBezTo>
                  <a:cubicBezTo>
                    <a:pt x="222" y="189"/>
                    <a:pt x="224" y="179"/>
                    <a:pt x="223" y="171"/>
                  </a:cubicBezTo>
                  <a:cubicBezTo>
                    <a:pt x="203" y="161"/>
                    <a:pt x="162" y="174"/>
                    <a:pt x="180" y="202"/>
                  </a:cubicBezTo>
                  <a:close/>
                  <a:moveTo>
                    <a:pt x="79" y="186"/>
                  </a:moveTo>
                  <a:cubicBezTo>
                    <a:pt x="75" y="194"/>
                    <a:pt x="76" y="207"/>
                    <a:pt x="81" y="213"/>
                  </a:cubicBezTo>
                  <a:cubicBezTo>
                    <a:pt x="100" y="215"/>
                    <a:pt x="137" y="212"/>
                    <a:pt x="158" y="206"/>
                  </a:cubicBezTo>
                  <a:cubicBezTo>
                    <a:pt x="160" y="197"/>
                    <a:pt x="160" y="185"/>
                    <a:pt x="155" y="179"/>
                  </a:cubicBezTo>
                  <a:cubicBezTo>
                    <a:pt x="131" y="179"/>
                    <a:pt x="99" y="176"/>
                    <a:pt x="79" y="186"/>
                  </a:cubicBezTo>
                  <a:close/>
                  <a:moveTo>
                    <a:pt x="23" y="188"/>
                  </a:moveTo>
                  <a:cubicBezTo>
                    <a:pt x="22" y="199"/>
                    <a:pt x="23" y="210"/>
                    <a:pt x="27" y="216"/>
                  </a:cubicBezTo>
                  <a:cubicBezTo>
                    <a:pt x="36" y="217"/>
                    <a:pt x="51" y="217"/>
                    <a:pt x="59" y="214"/>
                  </a:cubicBezTo>
                  <a:cubicBezTo>
                    <a:pt x="64" y="205"/>
                    <a:pt x="61" y="188"/>
                    <a:pt x="54" y="183"/>
                  </a:cubicBezTo>
                  <a:cubicBezTo>
                    <a:pt x="42" y="183"/>
                    <a:pt x="31" y="184"/>
                    <a:pt x="23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3228975" y="4932363"/>
              <a:ext cx="155575" cy="430213"/>
            </a:xfrm>
            <a:custGeom>
              <a:avLst/>
              <a:gdLst>
                <a:gd name="T0" fmla="*/ 64 w 147"/>
                <a:gd name="T1" fmla="*/ 255 h 403"/>
                <a:gd name="T2" fmla="*/ 85 w 147"/>
                <a:gd name="T3" fmla="*/ 281 h 403"/>
                <a:gd name="T4" fmla="*/ 116 w 147"/>
                <a:gd name="T5" fmla="*/ 216 h 403"/>
                <a:gd name="T6" fmla="*/ 118 w 147"/>
                <a:gd name="T7" fmla="*/ 275 h 403"/>
                <a:gd name="T8" fmla="*/ 92 w 147"/>
                <a:gd name="T9" fmla="*/ 313 h 403"/>
                <a:gd name="T10" fmla="*/ 92 w 147"/>
                <a:gd name="T11" fmla="*/ 337 h 403"/>
                <a:gd name="T12" fmla="*/ 90 w 147"/>
                <a:gd name="T13" fmla="*/ 360 h 403"/>
                <a:gd name="T14" fmla="*/ 82 w 147"/>
                <a:gd name="T15" fmla="*/ 403 h 403"/>
                <a:gd name="T16" fmla="*/ 67 w 147"/>
                <a:gd name="T17" fmla="*/ 340 h 403"/>
                <a:gd name="T18" fmla="*/ 42 w 147"/>
                <a:gd name="T19" fmla="*/ 342 h 403"/>
                <a:gd name="T20" fmla="*/ 64 w 147"/>
                <a:gd name="T21" fmla="*/ 313 h 403"/>
                <a:gd name="T22" fmla="*/ 52 w 147"/>
                <a:gd name="T23" fmla="*/ 275 h 403"/>
                <a:gd name="T24" fmla="*/ 2 w 147"/>
                <a:gd name="T25" fmla="*/ 302 h 403"/>
                <a:gd name="T26" fmla="*/ 18 w 147"/>
                <a:gd name="T27" fmla="*/ 271 h 403"/>
                <a:gd name="T28" fmla="*/ 69 w 147"/>
                <a:gd name="T29" fmla="*/ 164 h 403"/>
                <a:gd name="T30" fmla="*/ 61 w 147"/>
                <a:gd name="T31" fmla="*/ 116 h 403"/>
                <a:gd name="T32" fmla="*/ 41 w 147"/>
                <a:gd name="T33" fmla="*/ 54 h 403"/>
                <a:gd name="T34" fmla="*/ 71 w 147"/>
                <a:gd name="T35" fmla="*/ 4 h 403"/>
                <a:gd name="T36" fmla="*/ 99 w 147"/>
                <a:gd name="T37" fmla="*/ 10 h 403"/>
                <a:gd name="T38" fmla="*/ 112 w 147"/>
                <a:gd name="T39" fmla="*/ 60 h 403"/>
                <a:gd name="T40" fmla="*/ 110 w 147"/>
                <a:gd name="T41" fmla="*/ 88 h 403"/>
                <a:gd name="T42" fmla="*/ 88 w 147"/>
                <a:gd name="T43" fmla="*/ 123 h 403"/>
                <a:gd name="T44" fmla="*/ 92 w 147"/>
                <a:gd name="T45" fmla="*/ 160 h 403"/>
                <a:gd name="T46" fmla="*/ 95 w 147"/>
                <a:gd name="T47" fmla="*/ 197 h 403"/>
                <a:gd name="T48" fmla="*/ 64 w 147"/>
                <a:gd name="T49" fmla="*/ 255 h 403"/>
                <a:gd name="T50" fmla="*/ 73 w 147"/>
                <a:gd name="T51" fmla="*/ 96 h 403"/>
                <a:gd name="T52" fmla="*/ 88 w 147"/>
                <a:gd name="T53" fmla="*/ 82 h 403"/>
                <a:gd name="T54" fmla="*/ 81 w 147"/>
                <a:gd name="T55" fmla="*/ 26 h 403"/>
                <a:gd name="T56" fmla="*/ 73 w 147"/>
                <a:gd name="T57" fmla="*/ 96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7" h="403">
                  <a:moveTo>
                    <a:pt x="64" y="255"/>
                  </a:moveTo>
                  <a:cubicBezTo>
                    <a:pt x="70" y="265"/>
                    <a:pt x="76" y="275"/>
                    <a:pt x="85" y="281"/>
                  </a:cubicBezTo>
                  <a:cubicBezTo>
                    <a:pt x="106" y="270"/>
                    <a:pt x="104" y="236"/>
                    <a:pt x="116" y="216"/>
                  </a:cubicBezTo>
                  <a:cubicBezTo>
                    <a:pt x="147" y="217"/>
                    <a:pt x="130" y="257"/>
                    <a:pt x="118" y="275"/>
                  </a:cubicBezTo>
                  <a:cubicBezTo>
                    <a:pt x="110" y="288"/>
                    <a:pt x="95" y="301"/>
                    <a:pt x="92" y="313"/>
                  </a:cubicBezTo>
                  <a:cubicBezTo>
                    <a:pt x="91" y="321"/>
                    <a:pt x="93" y="329"/>
                    <a:pt x="92" y="337"/>
                  </a:cubicBezTo>
                  <a:cubicBezTo>
                    <a:pt x="92" y="345"/>
                    <a:pt x="91" y="352"/>
                    <a:pt x="90" y="360"/>
                  </a:cubicBezTo>
                  <a:cubicBezTo>
                    <a:pt x="88" y="374"/>
                    <a:pt x="91" y="390"/>
                    <a:pt x="82" y="403"/>
                  </a:cubicBezTo>
                  <a:cubicBezTo>
                    <a:pt x="62" y="397"/>
                    <a:pt x="80" y="353"/>
                    <a:pt x="67" y="340"/>
                  </a:cubicBezTo>
                  <a:cubicBezTo>
                    <a:pt x="59" y="342"/>
                    <a:pt x="49" y="350"/>
                    <a:pt x="42" y="342"/>
                  </a:cubicBezTo>
                  <a:cubicBezTo>
                    <a:pt x="42" y="328"/>
                    <a:pt x="62" y="327"/>
                    <a:pt x="64" y="313"/>
                  </a:cubicBezTo>
                  <a:cubicBezTo>
                    <a:pt x="67" y="300"/>
                    <a:pt x="58" y="285"/>
                    <a:pt x="52" y="275"/>
                  </a:cubicBezTo>
                  <a:cubicBezTo>
                    <a:pt x="25" y="273"/>
                    <a:pt x="25" y="308"/>
                    <a:pt x="2" y="302"/>
                  </a:cubicBezTo>
                  <a:cubicBezTo>
                    <a:pt x="0" y="289"/>
                    <a:pt x="11" y="279"/>
                    <a:pt x="18" y="271"/>
                  </a:cubicBezTo>
                  <a:cubicBezTo>
                    <a:pt x="42" y="245"/>
                    <a:pt x="72" y="220"/>
                    <a:pt x="69" y="164"/>
                  </a:cubicBezTo>
                  <a:cubicBezTo>
                    <a:pt x="68" y="150"/>
                    <a:pt x="67" y="129"/>
                    <a:pt x="61" y="116"/>
                  </a:cubicBezTo>
                  <a:cubicBezTo>
                    <a:pt x="52" y="95"/>
                    <a:pt x="38" y="87"/>
                    <a:pt x="41" y="54"/>
                  </a:cubicBezTo>
                  <a:cubicBezTo>
                    <a:pt x="43" y="35"/>
                    <a:pt x="55" y="11"/>
                    <a:pt x="71" y="4"/>
                  </a:cubicBezTo>
                  <a:cubicBezTo>
                    <a:pt x="82" y="0"/>
                    <a:pt x="95" y="4"/>
                    <a:pt x="99" y="10"/>
                  </a:cubicBezTo>
                  <a:cubicBezTo>
                    <a:pt x="110" y="23"/>
                    <a:pt x="101" y="45"/>
                    <a:pt x="112" y="60"/>
                  </a:cubicBezTo>
                  <a:cubicBezTo>
                    <a:pt x="108" y="70"/>
                    <a:pt x="112" y="77"/>
                    <a:pt x="110" y="88"/>
                  </a:cubicBezTo>
                  <a:cubicBezTo>
                    <a:pt x="107" y="103"/>
                    <a:pt x="90" y="111"/>
                    <a:pt x="88" y="123"/>
                  </a:cubicBezTo>
                  <a:cubicBezTo>
                    <a:pt x="86" y="132"/>
                    <a:pt x="91" y="148"/>
                    <a:pt x="92" y="160"/>
                  </a:cubicBezTo>
                  <a:cubicBezTo>
                    <a:pt x="93" y="172"/>
                    <a:pt x="95" y="186"/>
                    <a:pt x="95" y="197"/>
                  </a:cubicBezTo>
                  <a:cubicBezTo>
                    <a:pt x="94" y="225"/>
                    <a:pt x="77" y="235"/>
                    <a:pt x="64" y="255"/>
                  </a:cubicBezTo>
                  <a:close/>
                  <a:moveTo>
                    <a:pt x="73" y="96"/>
                  </a:moveTo>
                  <a:cubicBezTo>
                    <a:pt x="78" y="97"/>
                    <a:pt x="86" y="88"/>
                    <a:pt x="88" y="82"/>
                  </a:cubicBezTo>
                  <a:cubicBezTo>
                    <a:pt x="94" y="62"/>
                    <a:pt x="87" y="37"/>
                    <a:pt x="81" y="26"/>
                  </a:cubicBezTo>
                  <a:cubicBezTo>
                    <a:pt x="62" y="24"/>
                    <a:pt x="57" y="94"/>
                    <a:pt x="73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2738438" y="5019676"/>
              <a:ext cx="11113" cy="12700"/>
            </a:xfrm>
            <a:custGeom>
              <a:avLst/>
              <a:gdLst>
                <a:gd name="T0" fmla="*/ 9 w 10"/>
                <a:gd name="T1" fmla="*/ 2 h 12"/>
                <a:gd name="T2" fmla="*/ 10 w 10"/>
                <a:gd name="T3" fmla="*/ 8 h 12"/>
                <a:gd name="T4" fmla="*/ 1 w 10"/>
                <a:gd name="T5" fmla="*/ 9 h 12"/>
                <a:gd name="T6" fmla="*/ 9 w 10"/>
                <a:gd name="T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2">
                  <a:moveTo>
                    <a:pt x="9" y="2"/>
                  </a:moveTo>
                  <a:cubicBezTo>
                    <a:pt x="8" y="5"/>
                    <a:pt x="10" y="5"/>
                    <a:pt x="10" y="8"/>
                  </a:cubicBezTo>
                  <a:cubicBezTo>
                    <a:pt x="8" y="10"/>
                    <a:pt x="3" y="12"/>
                    <a:pt x="1" y="9"/>
                  </a:cubicBezTo>
                  <a:cubicBezTo>
                    <a:pt x="0" y="2"/>
                    <a:pt x="3" y="0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2459038" y="5026026"/>
              <a:ext cx="100013" cy="92075"/>
            </a:xfrm>
            <a:custGeom>
              <a:avLst/>
              <a:gdLst>
                <a:gd name="T0" fmla="*/ 82 w 94"/>
                <a:gd name="T1" fmla="*/ 87 h 87"/>
                <a:gd name="T2" fmla="*/ 73 w 94"/>
                <a:gd name="T3" fmla="*/ 76 h 87"/>
                <a:gd name="T4" fmla="*/ 15 w 94"/>
                <a:gd name="T5" fmla="*/ 30 h 87"/>
                <a:gd name="T6" fmla="*/ 2 w 94"/>
                <a:gd name="T7" fmla="*/ 8 h 87"/>
                <a:gd name="T8" fmla="*/ 48 w 94"/>
                <a:gd name="T9" fmla="*/ 31 h 87"/>
                <a:gd name="T10" fmla="*/ 76 w 94"/>
                <a:gd name="T11" fmla="*/ 52 h 87"/>
                <a:gd name="T12" fmla="*/ 82 w 94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7">
                  <a:moveTo>
                    <a:pt x="82" y="87"/>
                  </a:moveTo>
                  <a:cubicBezTo>
                    <a:pt x="76" y="86"/>
                    <a:pt x="76" y="80"/>
                    <a:pt x="73" y="76"/>
                  </a:cubicBezTo>
                  <a:cubicBezTo>
                    <a:pt x="57" y="59"/>
                    <a:pt x="34" y="46"/>
                    <a:pt x="15" y="30"/>
                  </a:cubicBezTo>
                  <a:cubicBezTo>
                    <a:pt x="7" y="23"/>
                    <a:pt x="0" y="18"/>
                    <a:pt x="2" y="8"/>
                  </a:cubicBezTo>
                  <a:cubicBezTo>
                    <a:pt x="20" y="0"/>
                    <a:pt x="31" y="18"/>
                    <a:pt x="48" y="31"/>
                  </a:cubicBezTo>
                  <a:cubicBezTo>
                    <a:pt x="58" y="38"/>
                    <a:pt x="70" y="43"/>
                    <a:pt x="76" y="52"/>
                  </a:cubicBezTo>
                  <a:cubicBezTo>
                    <a:pt x="83" y="60"/>
                    <a:pt x="94" y="79"/>
                    <a:pt x="82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3694113" y="5033963"/>
              <a:ext cx="215900" cy="238125"/>
            </a:xfrm>
            <a:custGeom>
              <a:avLst/>
              <a:gdLst>
                <a:gd name="T0" fmla="*/ 191 w 203"/>
                <a:gd name="T1" fmla="*/ 222 h 222"/>
                <a:gd name="T2" fmla="*/ 174 w 203"/>
                <a:gd name="T3" fmla="*/ 199 h 222"/>
                <a:gd name="T4" fmla="*/ 169 w 203"/>
                <a:gd name="T5" fmla="*/ 171 h 222"/>
                <a:gd name="T6" fmla="*/ 158 w 203"/>
                <a:gd name="T7" fmla="*/ 116 h 222"/>
                <a:gd name="T8" fmla="*/ 31 w 203"/>
                <a:gd name="T9" fmla="*/ 138 h 222"/>
                <a:gd name="T10" fmla="*/ 14 w 203"/>
                <a:gd name="T11" fmla="*/ 192 h 222"/>
                <a:gd name="T12" fmla="*/ 7 w 203"/>
                <a:gd name="T13" fmla="*/ 146 h 222"/>
                <a:gd name="T14" fmla="*/ 10 w 203"/>
                <a:gd name="T15" fmla="*/ 64 h 222"/>
                <a:gd name="T16" fmla="*/ 15 w 203"/>
                <a:gd name="T17" fmla="*/ 52 h 222"/>
                <a:gd name="T18" fmla="*/ 14 w 203"/>
                <a:gd name="T19" fmla="*/ 42 h 222"/>
                <a:gd name="T20" fmla="*/ 17 w 203"/>
                <a:gd name="T21" fmla="*/ 3 h 222"/>
                <a:gd name="T22" fmla="*/ 42 w 203"/>
                <a:gd name="T23" fmla="*/ 42 h 222"/>
                <a:gd name="T24" fmla="*/ 127 w 203"/>
                <a:gd name="T25" fmla="*/ 31 h 222"/>
                <a:gd name="T26" fmla="*/ 163 w 203"/>
                <a:gd name="T27" fmla="*/ 43 h 222"/>
                <a:gd name="T28" fmla="*/ 106 w 203"/>
                <a:gd name="T29" fmla="*/ 55 h 222"/>
                <a:gd name="T30" fmla="*/ 94 w 203"/>
                <a:gd name="T31" fmla="*/ 52 h 222"/>
                <a:gd name="T32" fmla="*/ 57 w 203"/>
                <a:gd name="T33" fmla="*/ 51 h 222"/>
                <a:gd name="T34" fmla="*/ 35 w 203"/>
                <a:gd name="T35" fmla="*/ 118 h 222"/>
                <a:gd name="T36" fmla="*/ 81 w 203"/>
                <a:gd name="T37" fmla="*/ 108 h 222"/>
                <a:gd name="T38" fmla="*/ 127 w 203"/>
                <a:gd name="T39" fmla="*/ 94 h 222"/>
                <a:gd name="T40" fmla="*/ 141 w 203"/>
                <a:gd name="T41" fmla="*/ 88 h 222"/>
                <a:gd name="T42" fmla="*/ 169 w 203"/>
                <a:gd name="T43" fmla="*/ 83 h 222"/>
                <a:gd name="T44" fmla="*/ 173 w 203"/>
                <a:gd name="T45" fmla="*/ 53 h 222"/>
                <a:gd name="T46" fmla="*/ 170 w 203"/>
                <a:gd name="T47" fmla="*/ 40 h 222"/>
                <a:gd name="T48" fmla="*/ 167 w 203"/>
                <a:gd name="T49" fmla="*/ 4 h 222"/>
                <a:gd name="T50" fmla="*/ 171 w 203"/>
                <a:gd name="T51" fmla="*/ 0 h 222"/>
                <a:gd name="T52" fmla="*/ 174 w 203"/>
                <a:gd name="T53" fmla="*/ 0 h 222"/>
                <a:gd name="T54" fmla="*/ 198 w 203"/>
                <a:gd name="T55" fmla="*/ 75 h 222"/>
                <a:gd name="T56" fmla="*/ 201 w 203"/>
                <a:gd name="T57" fmla="*/ 102 h 222"/>
                <a:gd name="T58" fmla="*/ 191 w 203"/>
                <a:gd name="T5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03" h="222">
                  <a:moveTo>
                    <a:pt x="191" y="222"/>
                  </a:moveTo>
                  <a:cubicBezTo>
                    <a:pt x="179" y="221"/>
                    <a:pt x="180" y="206"/>
                    <a:pt x="174" y="199"/>
                  </a:cubicBezTo>
                  <a:cubicBezTo>
                    <a:pt x="177" y="189"/>
                    <a:pt x="170" y="181"/>
                    <a:pt x="169" y="171"/>
                  </a:cubicBezTo>
                  <a:cubicBezTo>
                    <a:pt x="165" y="151"/>
                    <a:pt x="171" y="125"/>
                    <a:pt x="158" y="116"/>
                  </a:cubicBezTo>
                  <a:cubicBezTo>
                    <a:pt x="114" y="122"/>
                    <a:pt x="69" y="126"/>
                    <a:pt x="31" y="138"/>
                  </a:cubicBezTo>
                  <a:cubicBezTo>
                    <a:pt x="22" y="153"/>
                    <a:pt x="25" y="179"/>
                    <a:pt x="14" y="192"/>
                  </a:cubicBezTo>
                  <a:cubicBezTo>
                    <a:pt x="3" y="185"/>
                    <a:pt x="1" y="159"/>
                    <a:pt x="7" y="146"/>
                  </a:cubicBezTo>
                  <a:cubicBezTo>
                    <a:pt x="0" y="129"/>
                    <a:pt x="6" y="87"/>
                    <a:pt x="10" y="64"/>
                  </a:cubicBezTo>
                  <a:cubicBezTo>
                    <a:pt x="11" y="60"/>
                    <a:pt x="14" y="56"/>
                    <a:pt x="15" y="52"/>
                  </a:cubicBezTo>
                  <a:cubicBezTo>
                    <a:pt x="16" y="49"/>
                    <a:pt x="14" y="45"/>
                    <a:pt x="14" y="42"/>
                  </a:cubicBezTo>
                  <a:cubicBezTo>
                    <a:pt x="15" y="29"/>
                    <a:pt x="24" y="17"/>
                    <a:pt x="17" y="3"/>
                  </a:cubicBezTo>
                  <a:cubicBezTo>
                    <a:pt x="36" y="6"/>
                    <a:pt x="33" y="29"/>
                    <a:pt x="42" y="42"/>
                  </a:cubicBezTo>
                  <a:cubicBezTo>
                    <a:pt x="68" y="42"/>
                    <a:pt x="97" y="34"/>
                    <a:pt x="127" y="31"/>
                  </a:cubicBezTo>
                  <a:cubicBezTo>
                    <a:pt x="140" y="30"/>
                    <a:pt x="159" y="29"/>
                    <a:pt x="163" y="43"/>
                  </a:cubicBezTo>
                  <a:cubicBezTo>
                    <a:pt x="151" y="56"/>
                    <a:pt x="120" y="50"/>
                    <a:pt x="106" y="55"/>
                  </a:cubicBezTo>
                  <a:cubicBezTo>
                    <a:pt x="101" y="55"/>
                    <a:pt x="98" y="53"/>
                    <a:pt x="94" y="52"/>
                  </a:cubicBezTo>
                  <a:cubicBezTo>
                    <a:pt x="84" y="58"/>
                    <a:pt x="66" y="55"/>
                    <a:pt x="57" y="51"/>
                  </a:cubicBezTo>
                  <a:cubicBezTo>
                    <a:pt x="28" y="58"/>
                    <a:pt x="36" y="88"/>
                    <a:pt x="35" y="118"/>
                  </a:cubicBezTo>
                  <a:cubicBezTo>
                    <a:pt x="50" y="119"/>
                    <a:pt x="67" y="114"/>
                    <a:pt x="81" y="108"/>
                  </a:cubicBezTo>
                  <a:cubicBezTo>
                    <a:pt x="97" y="102"/>
                    <a:pt x="111" y="99"/>
                    <a:pt x="127" y="94"/>
                  </a:cubicBezTo>
                  <a:cubicBezTo>
                    <a:pt x="131" y="93"/>
                    <a:pt x="136" y="89"/>
                    <a:pt x="141" y="88"/>
                  </a:cubicBezTo>
                  <a:cubicBezTo>
                    <a:pt x="150" y="87"/>
                    <a:pt x="161" y="92"/>
                    <a:pt x="169" y="83"/>
                  </a:cubicBezTo>
                  <a:cubicBezTo>
                    <a:pt x="164" y="72"/>
                    <a:pt x="173" y="64"/>
                    <a:pt x="173" y="53"/>
                  </a:cubicBezTo>
                  <a:cubicBezTo>
                    <a:pt x="173" y="48"/>
                    <a:pt x="171" y="45"/>
                    <a:pt x="170" y="40"/>
                  </a:cubicBezTo>
                  <a:cubicBezTo>
                    <a:pt x="168" y="29"/>
                    <a:pt x="171" y="16"/>
                    <a:pt x="167" y="4"/>
                  </a:cubicBezTo>
                  <a:cubicBezTo>
                    <a:pt x="169" y="3"/>
                    <a:pt x="170" y="1"/>
                    <a:pt x="171" y="0"/>
                  </a:cubicBezTo>
                  <a:cubicBezTo>
                    <a:pt x="172" y="0"/>
                    <a:pt x="173" y="0"/>
                    <a:pt x="174" y="0"/>
                  </a:cubicBezTo>
                  <a:cubicBezTo>
                    <a:pt x="194" y="13"/>
                    <a:pt x="195" y="43"/>
                    <a:pt x="198" y="75"/>
                  </a:cubicBezTo>
                  <a:cubicBezTo>
                    <a:pt x="198" y="85"/>
                    <a:pt x="201" y="94"/>
                    <a:pt x="201" y="102"/>
                  </a:cubicBezTo>
                  <a:cubicBezTo>
                    <a:pt x="201" y="140"/>
                    <a:pt x="203" y="190"/>
                    <a:pt x="191" y="2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1973263" y="5029201"/>
              <a:ext cx="68263" cy="42863"/>
            </a:xfrm>
            <a:custGeom>
              <a:avLst/>
              <a:gdLst>
                <a:gd name="T0" fmla="*/ 65 w 65"/>
                <a:gd name="T1" fmla="*/ 21 h 40"/>
                <a:gd name="T2" fmla="*/ 0 w 65"/>
                <a:gd name="T3" fmla="*/ 22 h 40"/>
                <a:gd name="T4" fmla="*/ 65 w 65"/>
                <a:gd name="T5" fmla="*/ 2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5" h="40">
                  <a:moveTo>
                    <a:pt x="65" y="21"/>
                  </a:moveTo>
                  <a:cubicBezTo>
                    <a:pt x="58" y="40"/>
                    <a:pt x="14" y="31"/>
                    <a:pt x="0" y="22"/>
                  </a:cubicBezTo>
                  <a:cubicBezTo>
                    <a:pt x="7" y="0"/>
                    <a:pt x="55" y="7"/>
                    <a:pt x="6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2455863" y="5099051"/>
              <a:ext cx="119063" cy="88900"/>
            </a:xfrm>
            <a:custGeom>
              <a:avLst/>
              <a:gdLst>
                <a:gd name="T0" fmla="*/ 107 w 112"/>
                <a:gd name="T1" fmla="*/ 84 h 84"/>
                <a:gd name="T2" fmla="*/ 84 w 112"/>
                <a:gd name="T3" fmla="*/ 63 h 84"/>
                <a:gd name="T4" fmla="*/ 45 w 112"/>
                <a:gd name="T5" fmla="*/ 47 h 84"/>
                <a:gd name="T6" fmla="*/ 0 w 112"/>
                <a:gd name="T7" fmla="*/ 12 h 84"/>
                <a:gd name="T8" fmla="*/ 30 w 112"/>
                <a:gd name="T9" fmla="*/ 19 h 84"/>
                <a:gd name="T10" fmla="*/ 107 w 112"/>
                <a:gd name="T11" fmla="*/ 61 h 84"/>
                <a:gd name="T12" fmla="*/ 107 w 112"/>
                <a:gd name="T13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84">
                  <a:moveTo>
                    <a:pt x="107" y="84"/>
                  </a:moveTo>
                  <a:cubicBezTo>
                    <a:pt x="95" y="82"/>
                    <a:pt x="94" y="69"/>
                    <a:pt x="84" y="63"/>
                  </a:cubicBezTo>
                  <a:cubicBezTo>
                    <a:pt x="72" y="56"/>
                    <a:pt x="58" y="54"/>
                    <a:pt x="45" y="47"/>
                  </a:cubicBezTo>
                  <a:cubicBezTo>
                    <a:pt x="28" y="37"/>
                    <a:pt x="10" y="28"/>
                    <a:pt x="0" y="12"/>
                  </a:cubicBezTo>
                  <a:cubicBezTo>
                    <a:pt x="8" y="0"/>
                    <a:pt x="27" y="9"/>
                    <a:pt x="30" y="19"/>
                  </a:cubicBezTo>
                  <a:cubicBezTo>
                    <a:pt x="59" y="25"/>
                    <a:pt x="87" y="42"/>
                    <a:pt x="107" y="61"/>
                  </a:cubicBezTo>
                  <a:cubicBezTo>
                    <a:pt x="107" y="69"/>
                    <a:pt x="112" y="78"/>
                    <a:pt x="107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2732088" y="5145088"/>
              <a:ext cx="7938" cy="9525"/>
            </a:xfrm>
            <a:custGeom>
              <a:avLst/>
              <a:gdLst>
                <a:gd name="T0" fmla="*/ 2 w 8"/>
                <a:gd name="T1" fmla="*/ 0 h 8"/>
                <a:gd name="T2" fmla="*/ 8 w 8"/>
                <a:gd name="T3" fmla="*/ 2 h 8"/>
                <a:gd name="T4" fmla="*/ 7 w 8"/>
                <a:gd name="T5" fmla="*/ 7 h 8"/>
                <a:gd name="T6" fmla="*/ 2 w 8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2" y="0"/>
                  </a:moveTo>
                  <a:cubicBezTo>
                    <a:pt x="5" y="0"/>
                    <a:pt x="6" y="1"/>
                    <a:pt x="8" y="2"/>
                  </a:cubicBezTo>
                  <a:cubicBezTo>
                    <a:pt x="8" y="4"/>
                    <a:pt x="7" y="6"/>
                    <a:pt x="7" y="7"/>
                  </a:cubicBezTo>
                  <a:cubicBezTo>
                    <a:pt x="1" y="8"/>
                    <a:pt x="0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2601913" y="4791076"/>
              <a:ext cx="207963" cy="461963"/>
            </a:xfrm>
            <a:custGeom>
              <a:avLst/>
              <a:gdLst>
                <a:gd name="T0" fmla="*/ 101 w 196"/>
                <a:gd name="T1" fmla="*/ 76 h 433"/>
                <a:gd name="T2" fmla="*/ 102 w 196"/>
                <a:gd name="T3" fmla="*/ 153 h 433"/>
                <a:gd name="T4" fmla="*/ 160 w 196"/>
                <a:gd name="T5" fmla="*/ 129 h 433"/>
                <a:gd name="T6" fmla="*/ 179 w 196"/>
                <a:gd name="T7" fmla="*/ 119 h 433"/>
                <a:gd name="T8" fmla="*/ 148 w 196"/>
                <a:gd name="T9" fmla="*/ 147 h 433"/>
                <a:gd name="T10" fmla="*/ 115 w 196"/>
                <a:gd name="T11" fmla="*/ 171 h 433"/>
                <a:gd name="T12" fmla="*/ 96 w 196"/>
                <a:gd name="T13" fmla="*/ 203 h 433"/>
                <a:gd name="T14" fmla="*/ 169 w 196"/>
                <a:gd name="T15" fmla="*/ 213 h 433"/>
                <a:gd name="T16" fmla="*/ 181 w 196"/>
                <a:gd name="T17" fmla="*/ 192 h 433"/>
                <a:gd name="T18" fmla="*/ 187 w 196"/>
                <a:gd name="T19" fmla="*/ 220 h 433"/>
                <a:gd name="T20" fmla="*/ 196 w 196"/>
                <a:gd name="T21" fmla="*/ 230 h 433"/>
                <a:gd name="T22" fmla="*/ 181 w 196"/>
                <a:gd name="T23" fmla="*/ 311 h 433"/>
                <a:gd name="T24" fmla="*/ 139 w 196"/>
                <a:gd name="T25" fmla="*/ 332 h 433"/>
                <a:gd name="T26" fmla="*/ 153 w 196"/>
                <a:gd name="T27" fmla="*/ 373 h 433"/>
                <a:gd name="T28" fmla="*/ 166 w 196"/>
                <a:gd name="T29" fmla="*/ 414 h 433"/>
                <a:gd name="T30" fmla="*/ 184 w 196"/>
                <a:gd name="T31" fmla="*/ 420 h 433"/>
                <a:gd name="T32" fmla="*/ 168 w 196"/>
                <a:gd name="T33" fmla="*/ 430 h 433"/>
                <a:gd name="T34" fmla="*/ 88 w 196"/>
                <a:gd name="T35" fmla="*/ 425 h 433"/>
                <a:gd name="T36" fmla="*/ 35 w 196"/>
                <a:gd name="T37" fmla="*/ 421 h 433"/>
                <a:gd name="T38" fmla="*/ 70 w 196"/>
                <a:gd name="T39" fmla="*/ 403 h 433"/>
                <a:gd name="T40" fmla="*/ 74 w 196"/>
                <a:gd name="T41" fmla="*/ 387 h 433"/>
                <a:gd name="T42" fmla="*/ 88 w 196"/>
                <a:gd name="T43" fmla="*/ 364 h 433"/>
                <a:gd name="T44" fmla="*/ 88 w 196"/>
                <a:gd name="T45" fmla="*/ 351 h 433"/>
                <a:gd name="T46" fmla="*/ 91 w 196"/>
                <a:gd name="T47" fmla="*/ 336 h 433"/>
                <a:gd name="T48" fmla="*/ 23 w 196"/>
                <a:gd name="T49" fmla="*/ 321 h 433"/>
                <a:gd name="T50" fmla="*/ 6 w 196"/>
                <a:gd name="T51" fmla="*/ 240 h 433"/>
                <a:gd name="T52" fmla="*/ 10 w 196"/>
                <a:gd name="T53" fmla="*/ 185 h 433"/>
                <a:gd name="T54" fmla="*/ 25 w 196"/>
                <a:gd name="T55" fmla="*/ 210 h 433"/>
                <a:gd name="T56" fmla="*/ 75 w 196"/>
                <a:gd name="T57" fmla="*/ 204 h 433"/>
                <a:gd name="T58" fmla="*/ 53 w 196"/>
                <a:gd name="T59" fmla="*/ 153 h 433"/>
                <a:gd name="T60" fmla="*/ 28 w 196"/>
                <a:gd name="T61" fmla="*/ 105 h 433"/>
                <a:gd name="T62" fmla="*/ 17 w 196"/>
                <a:gd name="T63" fmla="*/ 68 h 433"/>
                <a:gd name="T64" fmla="*/ 48 w 196"/>
                <a:gd name="T65" fmla="*/ 96 h 433"/>
                <a:gd name="T66" fmla="*/ 76 w 196"/>
                <a:gd name="T67" fmla="*/ 137 h 433"/>
                <a:gd name="T68" fmla="*/ 92 w 196"/>
                <a:gd name="T69" fmla="*/ 57 h 433"/>
                <a:gd name="T70" fmla="*/ 111 w 196"/>
                <a:gd name="T71" fmla="*/ 2 h 433"/>
                <a:gd name="T72" fmla="*/ 111 w 196"/>
                <a:gd name="T73" fmla="*/ 25 h 433"/>
                <a:gd name="T74" fmla="*/ 106 w 196"/>
                <a:gd name="T75" fmla="*/ 72 h 433"/>
                <a:gd name="T76" fmla="*/ 101 w 196"/>
                <a:gd name="T77" fmla="*/ 76 h 433"/>
                <a:gd name="T78" fmla="*/ 130 w 196"/>
                <a:gd name="T79" fmla="*/ 224 h 433"/>
                <a:gd name="T80" fmla="*/ 139 w 196"/>
                <a:gd name="T81" fmla="*/ 223 h 433"/>
                <a:gd name="T82" fmla="*/ 138 w 196"/>
                <a:gd name="T83" fmla="*/ 217 h 433"/>
                <a:gd name="T84" fmla="*/ 130 w 196"/>
                <a:gd name="T85" fmla="*/ 224 h 433"/>
                <a:gd name="T86" fmla="*/ 137 w 196"/>
                <a:gd name="T87" fmla="*/ 236 h 433"/>
                <a:gd name="T88" fmla="*/ 123 w 196"/>
                <a:gd name="T89" fmla="*/ 231 h 433"/>
                <a:gd name="T90" fmla="*/ 83 w 196"/>
                <a:gd name="T91" fmla="*/ 229 h 433"/>
                <a:gd name="T92" fmla="*/ 28 w 196"/>
                <a:gd name="T93" fmla="*/ 233 h 433"/>
                <a:gd name="T94" fmla="*/ 35 w 196"/>
                <a:gd name="T95" fmla="*/ 301 h 433"/>
                <a:gd name="T96" fmla="*/ 110 w 196"/>
                <a:gd name="T97" fmla="*/ 309 h 433"/>
                <a:gd name="T98" fmla="*/ 161 w 196"/>
                <a:gd name="T99" fmla="*/ 306 h 433"/>
                <a:gd name="T100" fmla="*/ 168 w 196"/>
                <a:gd name="T101" fmla="*/ 275 h 433"/>
                <a:gd name="T102" fmla="*/ 169 w 196"/>
                <a:gd name="T103" fmla="*/ 240 h 433"/>
                <a:gd name="T104" fmla="*/ 137 w 196"/>
                <a:gd name="T105" fmla="*/ 236 h 433"/>
                <a:gd name="T106" fmla="*/ 129 w 196"/>
                <a:gd name="T107" fmla="*/ 339 h 433"/>
                <a:gd name="T108" fmla="*/ 130 w 196"/>
                <a:gd name="T109" fmla="*/ 334 h 433"/>
                <a:gd name="T110" fmla="*/ 124 w 196"/>
                <a:gd name="T111" fmla="*/ 332 h 433"/>
                <a:gd name="T112" fmla="*/ 129 w 196"/>
                <a:gd name="T113" fmla="*/ 339 h 433"/>
                <a:gd name="T114" fmla="*/ 129 w 196"/>
                <a:gd name="T115" fmla="*/ 374 h 433"/>
                <a:gd name="T116" fmla="*/ 112 w 196"/>
                <a:gd name="T117" fmla="*/ 350 h 433"/>
                <a:gd name="T118" fmla="*/ 94 w 196"/>
                <a:gd name="T119" fmla="*/ 399 h 433"/>
                <a:gd name="T120" fmla="*/ 134 w 196"/>
                <a:gd name="T121" fmla="*/ 406 h 433"/>
                <a:gd name="T122" fmla="*/ 129 w 196"/>
                <a:gd name="T123" fmla="*/ 374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6" h="433">
                  <a:moveTo>
                    <a:pt x="101" y="76"/>
                  </a:moveTo>
                  <a:cubicBezTo>
                    <a:pt x="116" y="92"/>
                    <a:pt x="95" y="130"/>
                    <a:pt x="102" y="153"/>
                  </a:cubicBezTo>
                  <a:cubicBezTo>
                    <a:pt x="125" y="153"/>
                    <a:pt x="137" y="132"/>
                    <a:pt x="160" y="129"/>
                  </a:cubicBezTo>
                  <a:cubicBezTo>
                    <a:pt x="166" y="125"/>
                    <a:pt x="167" y="118"/>
                    <a:pt x="179" y="119"/>
                  </a:cubicBezTo>
                  <a:cubicBezTo>
                    <a:pt x="173" y="133"/>
                    <a:pt x="159" y="139"/>
                    <a:pt x="148" y="147"/>
                  </a:cubicBezTo>
                  <a:cubicBezTo>
                    <a:pt x="137" y="156"/>
                    <a:pt x="127" y="165"/>
                    <a:pt x="115" y="171"/>
                  </a:cubicBezTo>
                  <a:cubicBezTo>
                    <a:pt x="108" y="181"/>
                    <a:pt x="94" y="185"/>
                    <a:pt x="96" y="203"/>
                  </a:cubicBezTo>
                  <a:cubicBezTo>
                    <a:pt x="115" y="211"/>
                    <a:pt x="147" y="212"/>
                    <a:pt x="169" y="213"/>
                  </a:cubicBezTo>
                  <a:cubicBezTo>
                    <a:pt x="175" y="206"/>
                    <a:pt x="172" y="193"/>
                    <a:pt x="181" y="192"/>
                  </a:cubicBezTo>
                  <a:cubicBezTo>
                    <a:pt x="195" y="189"/>
                    <a:pt x="195" y="211"/>
                    <a:pt x="187" y="220"/>
                  </a:cubicBezTo>
                  <a:cubicBezTo>
                    <a:pt x="188" y="225"/>
                    <a:pt x="195" y="224"/>
                    <a:pt x="196" y="230"/>
                  </a:cubicBezTo>
                  <a:cubicBezTo>
                    <a:pt x="187" y="258"/>
                    <a:pt x="194" y="291"/>
                    <a:pt x="181" y="311"/>
                  </a:cubicBezTo>
                  <a:cubicBezTo>
                    <a:pt x="172" y="326"/>
                    <a:pt x="152" y="321"/>
                    <a:pt x="139" y="332"/>
                  </a:cubicBezTo>
                  <a:cubicBezTo>
                    <a:pt x="141" y="344"/>
                    <a:pt x="148" y="356"/>
                    <a:pt x="153" y="373"/>
                  </a:cubicBezTo>
                  <a:cubicBezTo>
                    <a:pt x="157" y="386"/>
                    <a:pt x="157" y="407"/>
                    <a:pt x="166" y="414"/>
                  </a:cubicBezTo>
                  <a:cubicBezTo>
                    <a:pt x="171" y="418"/>
                    <a:pt x="179" y="414"/>
                    <a:pt x="184" y="420"/>
                  </a:cubicBezTo>
                  <a:cubicBezTo>
                    <a:pt x="183" y="427"/>
                    <a:pt x="174" y="429"/>
                    <a:pt x="168" y="430"/>
                  </a:cubicBezTo>
                  <a:cubicBezTo>
                    <a:pt x="147" y="433"/>
                    <a:pt x="116" y="424"/>
                    <a:pt x="88" y="425"/>
                  </a:cubicBezTo>
                  <a:cubicBezTo>
                    <a:pt x="72" y="426"/>
                    <a:pt x="47" y="430"/>
                    <a:pt x="35" y="421"/>
                  </a:cubicBezTo>
                  <a:cubicBezTo>
                    <a:pt x="39" y="403"/>
                    <a:pt x="62" y="416"/>
                    <a:pt x="70" y="403"/>
                  </a:cubicBezTo>
                  <a:cubicBezTo>
                    <a:pt x="72" y="400"/>
                    <a:pt x="72" y="393"/>
                    <a:pt x="74" y="387"/>
                  </a:cubicBezTo>
                  <a:cubicBezTo>
                    <a:pt x="77" y="379"/>
                    <a:pt x="86" y="370"/>
                    <a:pt x="88" y="364"/>
                  </a:cubicBezTo>
                  <a:cubicBezTo>
                    <a:pt x="89" y="361"/>
                    <a:pt x="87" y="355"/>
                    <a:pt x="88" y="351"/>
                  </a:cubicBezTo>
                  <a:cubicBezTo>
                    <a:pt x="89" y="342"/>
                    <a:pt x="94" y="343"/>
                    <a:pt x="91" y="336"/>
                  </a:cubicBezTo>
                  <a:cubicBezTo>
                    <a:pt x="86" y="323"/>
                    <a:pt x="36" y="329"/>
                    <a:pt x="23" y="321"/>
                  </a:cubicBezTo>
                  <a:cubicBezTo>
                    <a:pt x="4" y="309"/>
                    <a:pt x="9" y="272"/>
                    <a:pt x="6" y="240"/>
                  </a:cubicBezTo>
                  <a:cubicBezTo>
                    <a:pt x="5" y="220"/>
                    <a:pt x="0" y="201"/>
                    <a:pt x="10" y="185"/>
                  </a:cubicBezTo>
                  <a:cubicBezTo>
                    <a:pt x="17" y="191"/>
                    <a:pt x="18" y="204"/>
                    <a:pt x="25" y="210"/>
                  </a:cubicBezTo>
                  <a:cubicBezTo>
                    <a:pt x="43" y="210"/>
                    <a:pt x="61" y="209"/>
                    <a:pt x="75" y="204"/>
                  </a:cubicBezTo>
                  <a:cubicBezTo>
                    <a:pt x="80" y="181"/>
                    <a:pt x="63" y="168"/>
                    <a:pt x="53" y="153"/>
                  </a:cubicBezTo>
                  <a:cubicBezTo>
                    <a:pt x="43" y="139"/>
                    <a:pt x="37" y="123"/>
                    <a:pt x="28" y="105"/>
                  </a:cubicBezTo>
                  <a:cubicBezTo>
                    <a:pt x="22" y="93"/>
                    <a:pt x="13" y="86"/>
                    <a:pt x="17" y="68"/>
                  </a:cubicBezTo>
                  <a:cubicBezTo>
                    <a:pt x="36" y="64"/>
                    <a:pt x="37" y="89"/>
                    <a:pt x="48" y="96"/>
                  </a:cubicBezTo>
                  <a:cubicBezTo>
                    <a:pt x="56" y="112"/>
                    <a:pt x="61" y="129"/>
                    <a:pt x="76" y="137"/>
                  </a:cubicBezTo>
                  <a:cubicBezTo>
                    <a:pt x="89" y="118"/>
                    <a:pt x="82" y="78"/>
                    <a:pt x="92" y="57"/>
                  </a:cubicBezTo>
                  <a:cubicBezTo>
                    <a:pt x="98" y="39"/>
                    <a:pt x="89" y="0"/>
                    <a:pt x="111" y="2"/>
                  </a:cubicBezTo>
                  <a:cubicBezTo>
                    <a:pt x="117" y="8"/>
                    <a:pt x="114" y="19"/>
                    <a:pt x="111" y="25"/>
                  </a:cubicBezTo>
                  <a:cubicBezTo>
                    <a:pt x="117" y="41"/>
                    <a:pt x="105" y="58"/>
                    <a:pt x="106" y="72"/>
                  </a:cubicBezTo>
                  <a:cubicBezTo>
                    <a:pt x="107" y="76"/>
                    <a:pt x="102" y="75"/>
                    <a:pt x="101" y="76"/>
                  </a:cubicBezTo>
                  <a:close/>
                  <a:moveTo>
                    <a:pt x="130" y="224"/>
                  </a:moveTo>
                  <a:cubicBezTo>
                    <a:pt x="132" y="227"/>
                    <a:pt x="137" y="225"/>
                    <a:pt x="139" y="223"/>
                  </a:cubicBezTo>
                  <a:cubicBezTo>
                    <a:pt x="139" y="220"/>
                    <a:pt x="137" y="220"/>
                    <a:pt x="138" y="217"/>
                  </a:cubicBezTo>
                  <a:cubicBezTo>
                    <a:pt x="132" y="215"/>
                    <a:pt x="129" y="217"/>
                    <a:pt x="130" y="224"/>
                  </a:cubicBezTo>
                  <a:close/>
                  <a:moveTo>
                    <a:pt x="137" y="236"/>
                  </a:moveTo>
                  <a:cubicBezTo>
                    <a:pt x="132" y="235"/>
                    <a:pt x="127" y="232"/>
                    <a:pt x="123" y="231"/>
                  </a:cubicBezTo>
                  <a:cubicBezTo>
                    <a:pt x="112" y="230"/>
                    <a:pt x="97" y="230"/>
                    <a:pt x="83" y="229"/>
                  </a:cubicBezTo>
                  <a:cubicBezTo>
                    <a:pt x="62" y="227"/>
                    <a:pt x="40" y="228"/>
                    <a:pt x="28" y="233"/>
                  </a:cubicBezTo>
                  <a:cubicBezTo>
                    <a:pt x="27" y="258"/>
                    <a:pt x="20" y="287"/>
                    <a:pt x="35" y="301"/>
                  </a:cubicBezTo>
                  <a:cubicBezTo>
                    <a:pt x="49" y="314"/>
                    <a:pt x="83" y="308"/>
                    <a:pt x="110" y="309"/>
                  </a:cubicBezTo>
                  <a:cubicBezTo>
                    <a:pt x="124" y="310"/>
                    <a:pt x="154" y="312"/>
                    <a:pt x="161" y="306"/>
                  </a:cubicBezTo>
                  <a:cubicBezTo>
                    <a:pt x="167" y="300"/>
                    <a:pt x="167" y="282"/>
                    <a:pt x="168" y="275"/>
                  </a:cubicBezTo>
                  <a:cubicBezTo>
                    <a:pt x="170" y="264"/>
                    <a:pt x="174" y="251"/>
                    <a:pt x="169" y="240"/>
                  </a:cubicBezTo>
                  <a:cubicBezTo>
                    <a:pt x="161" y="233"/>
                    <a:pt x="149" y="237"/>
                    <a:pt x="137" y="236"/>
                  </a:cubicBezTo>
                  <a:close/>
                  <a:moveTo>
                    <a:pt x="129" y="339"/>
                  </a:moveTo>
                  <a:cubicBezTo>
                    <a:pt x="129" y="338"/>
                    <a:pt x="130" y="336"/>
                    <a:pt x="130" y="334"/>
                  </a:cubicBezTo>
                  <a:cubicBezTo>
                    <a:pt x="128" y="333"/>
                    <a:pt x="127" y="332"/>
                    <a:pt x="124" y="332"/>
                  </a:cubicBezTo>
                  <a:cubicBezTo>
                    <a:pt x="122" y="336"/>
                    <a:pt x="123" y="340"/>
                    <a:pt x="129" y="339"/>
                  </a:cubicBezTo>
                  <a:close/>
                  <a:moveTo>
                    <a:pt x="129" y="374"/>
                  </a:moveTo>
                  <a:cubicBezTo>
                    <a:pt x="126" y="367"/>
                    <a:pt x="120" y="349"/>
                    <a:pt x="112" y="350"/>
                  </a:cubicBezTo>
                  <a:cubicBezTo>
                    <a:pt x="103" y="350"/>
                    <a:pt x="89" y="383"/>
                    <a:pt x="94" y="399"/>
                  </a:cubicBezTo>
                  <a:cubicBezTo>
                    <a:pt x="97" y="413"/>
                    <a:pt x="119" y="406"/>
                    <a:pt x="134" y="406"/>
                  </a:cubicBezTo>
                  <a:cubicBezTo>
                    <a:pt x="136" y="395"/>
                    <a:pt x="133" y="386"/>
                    <a:pt x="129" y="3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80775" y="287371"/>
            <a:ext cx="2630450" cy="218783"/>
            <a:chOff x="4460913" y="287371"/>
            <a:chExt cx="2630450" cy="306138"/>
          </a:xfrm>
        </p:grpSpPr>
        <p:sp>
          <p:nvSpPr>
            <p:cNvPr id="30" name="矩形 29"/>
            <p:cNvSpPr/>
            <p:nvPr/>
          </p:nvSpPr>
          <p:spPr>
            <a:xfrm>
              <a:off x="4460913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6858347" y="287371"/>
              <a:ext cx="233016" cy="306138"/>
            </a:xfrm>
            <a:prstGeom prst="rect">
              <a:avLst/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0" y="0"/>
            <a:ext cx="12192000" cy="299756"/>
          </a:xfrm>
          <a:prstGeom prst="rect">
            <a:avLst/>
          </a:prstGeom>
          <a:solidFill>
            <a:srgbClr val="009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987018" y="478788"/>
            <a:ext cx="4217964" cy="732883"/>
            <a:chOff x="3861567" y="478788"/>
            <a:chExt cx="3842566" cy="732883"/>
          </a:xfrm>
        </p:grpSpPr>
        <p:sp>
          <p:nvSpPr>
            <p:cNvPr id="34" name="圆角矩形 33"/>
            <p:cNvSpPr/>
            <p:nvPr/>
          </p:nvSpPr>
          <p:spPr>
            <a:xfrm>
              <a:off x="3861567" y="478788"/>
              <a:ext cx="3842566" cy="732883"/>
            </a:xfrm>
            <a:prstGeom prst="roundRect">
              <a:avLst>
                <a:gd name="adj" fmla="val 9351"/>
              </a:avLst>
            </a:prstGeom>
            <a:solidFill>
              <a:srgbClr val="009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3861567" y="551378"/>
              <a:ext cx="3842566" cy="660293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     </a:t>
              </a:r>
              <a:endParaRPr lang="zh-CN" altLang="en-US" dirty="0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964275" y="637378"/>
              <a:ext cx="3637150" cy="488293"/>
              <a:chOff x="4066983" y="720464"/>
              <a:chExt cx="3431734" cy="488293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4066983" y="720464"/>
                <a:ext cx="3431734" cy="488293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0" rtlCol="0" anchor="ctr"/>
              <a:lstStyle/>
              <a:p>
                <a:pPr algn="ctr"/>
                <a:r>
                  <a:rPr lang="zh-CN" altLang="en-US" sz="2400" b="1" dirty="0" smtClean="0"/>
                  <a:t>新石器时代的信息图</a:t>
                </a:r>
                <a:endParaRPr lang="en-US" altLang="zh-CN" sz="2400" b="1" dirty="0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4066983" y="1092397"/>
                <a:ext cx="3431734" cy="116360"/>
              </a:xfrm>
              <a:custGeom>
                <a:avLst/>
                <a:gdLst>
                  <a:gd name="connsiteX0" fmla="*/ 0 w 3431734"/>
                  <a:gd name="connsiteY0" fmla="*/ 0 h 158415"/>
                  <a:gd name="connsiteX1" fmla="*/ 81384 w 3431734"/>
                  <a:gd name="connsiteY1" fmla="*/ 81384 h 158415"/>
                  <a:gd name="connsiteX2" fmla="*/ 3350350 w 3431734"/>
                  <a:gd name="connsiteY2" fmla="*/ 81384 h 158415"/>
                  <a:gd name="connsiteX3" fmla="*/ 3431734 w 3431734"/>
                  <a:gd name="connsiteY3" fmla="*/ 0 h 158415"/>
                  <a:gd name="connsiteX4" fmla="*/ 3431734 w 3431734"/>
                  <a:gd name="connsiteY4" fmla="*/ 77031 h 158415"/>
                  <a:gd name="connsiteX5" fmla="*/ 3350350 w 3431734"/>
                  <a:gd name="connsiteY5" fmla="*/ 158415 h 158415"/>
                  <a:gd name="connsiteX6" fmla="*/ 81384 w 3431734"/>
                  <a:gd name="connsiteY6" fmla="*/ 158415 h 158415"/>
                  <a:gd name="connsiteX7" fmla="*/ 0 w 3431734"/>
                  <a:gd name="connsiteY7" fmla="*/ 77031 h 158415"/>
                  <a:gd name="connsiteX8" fmla="*/ 0 w 3431734"/>
                  <a:gd name="connsiteY8" fmla="*/ 0 h 158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31734" h="158415">
                    <a:moveTo>
                      <a:pt x="0" y="0"/>
                    </a:moveTo>
                    <a:cubicBezTo>
                      <a:pt x="0" y="44947"/>
                      <a:pt x="36437" y="81384"/>
                      <a:pt x="81384" y="81384"/>
                    </a:cubicBezTo>
                    <a:lnTo>
                      <a:pt x="3350350" y="81384"/>
                    </a:lnTo>
                    <a:cubicBezTo>
                      <a:pt x="3395297" y="81384"/>
                      <a:pt x="3431734" y="44947"/>
                      <a:pt x="3431734" y="0"/>
                    </a:cubicBezTo>
                    <a:lnTo>
                      <a:pt x="3431734" y="77031"/>
                    </a:lnTo>
                    <a:cubicBezTo>
                      <a:pt x="3431734" y="121978"/>
                      <a:pt x="3395297" y="158415"/>
                      <a:pt x="3350350" y="158415"/>
                    </a:cubicBezTo>
                    <a:lnTo>
                      <a:pt x="81384" y="158415"/>
                    </a:lnTo>
                    <a:cubicBezTo>
                      <a:pt x="36437" y="158415"/>
                      <a:pt x="0" y="121978"/>
                      <a:pt x="0" y="7703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400" b="1" dirty="0"/>
              </a:p>
            </p:txBody>
          </p:sp>
        </p:grpSp>
      </p:grpSp>
      <p:grpSp>
        <p:nvGrpSpPr>
          <p:cNvPr id="192" name="70aecfba-4a79-4673-ae77-09034a6c8ed0" descr="7AkAAB+LCAAAAAAABADFVt9vmzAQ/l+87Y1VpNqmjre0ERvaukYj6lpNeXDhAp6MiYxTJY3432fz0w6Qhj60yks4f3f3fXfngz16L3ZrQA7yE8zFjOCI48QTkCALeSFy2IZSC10SFhIWfePpZp0h5+++cdNP/hARX6U05beYbkAFYEQQTMtHp+NkYOecSAa7wjaElbBOrJvVigSwiCGBGrMgTExZ6Mc4lAj7zJYCOIliwSDLKsPNwz8IhObmfFGoTRbLmO9c1518mp3bKliRxs5zC/kQpCx8LZIXJ5C8mrmzC5PkULHrOl8TRpJNUsGKvNd4q5kmdmkkYUhBh3lMAH9s2jlRtuK/L7hM4KY8wUIm3Nv5h7YIXyVO8fJYCFsZqSaLjO5XJNXg9c6XOmjGq8XPsZxWkLR6BBsuLdBSzchATIMAmKjKWo5EYe9MSkn3PG+Sypat4ZcMp5iWMhewFWhpSlMzjbnMYRhz6zjR4iK9QGDhp6ucsoiCIcEekuDJsS4shxJqMl0dZd+OiCkqMkqG8tAF9E3VmCZUDAzuz9Kep5kgKRvHvHLSyd8CFyTAdEpJxBJJQG1YwUEEsTz9nnLylDJhnv+ElSL8A2BdXVKfPMl0K0wzqK9aLbsWU/bNQr+BYkEeDYBhG6ydidLzaMVs6zKunnXwF9X1wLl7h+/mwNUtvtyZIsrddIjRhDkf7bPPNeJ+KEovZijKnbFF7qunTtP8lD8c65kWfqhheojeZnWLPq5pb7ZkBzdUK/m0JbvsUdd8oqh19/zHSYHqe29V7qe+sUz4KbVUHi1uzNKuchkVKXUs5e8/CGGHkuwJAAA="/>
          <p:cNvGrpSpPr>
            <a:grpSpLocks noChangeAspect="1"/>
          </p:cNvGrpSpPr>
          <p:nvPr/>
        </p:nvGrpSpPr>
        <p:grpSpPr>
          <a:xfrm>
            <a:off x="785321" y="5198723"/>
            <a:ext cx="7659096" cy="960264"/>
            <a:chOff x="3021518" y="4447815"/>
            <a:chExt cx="5038858" cy="631750"/>
          </a:xfrm>
        </p:grpSpPr>
        <p:sp>
          <p:nvSpPr>
            <p:cNvPr id="194" name="ValueText"/>
            <p:cNvSpPr/>
            <p:nvPr/>
          </p:nvSpPr>
          <p:spPr>
            <a:xfrm>
              <a:off x="7601119" y="4591469"/>
              <a:ext cx="459257" cy="344443"/>
            </a:xfrm>
            <a:prstGeom prst="rect">
              <a:avLst/>
            </a:prstGeom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txBody>
            <a:bodyPr wrap="none" anchor="ctr" anchorCtr="1">
              <a:prstTxWarp prst="textPlain">
                <a:avLst/>
              </a:prstTxWarp>
              <a:normAutofit fontScale="25000" lnSpcReduction="20000"/>
            </a:bodyPr>
            <a:lstStyle/>
            <a:p>
              <a:pPr algn="ctr"/>
              <a:r>
                <a:rPr lang="en-US" sz="13800" kern="0" smtClean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91%</a:t>
              </a:r>
              <a:endParaRPr lang="en-US" sz="13800" kern="0" dirty="0">
                <a:solidFill>
                  <a:schemeClr val="accent2">
                    <a:lumMod val="100000"/>
                  </a:schemeClr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5" name="IconShape"/>
            <p:cNvSpPr/>
            <p:nvPr/>
          </p:nvSpPr>
          <p:spPr>
            <a:xfrm>
              <a:off x="3021518" y="4622193"/>
              <a:ext cx="282994" cy="28299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IconShape"/>
            <p:cNvSpPr/>
            <p:nvPr/>
          </p:nvSpPr>
          <p:spPr>
            <a:xfrm>
              <a:off x="3483245" y="4622193"/>
              <a:ext cx="282994" cy="28299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IconShape"/>
            <p:cNvSpPr/>
            <p:nvPr/>
          </p:nvSpPr>
          <p:spPr>
            <a:xfrm>
              <a:off x="3944972" y="4622193"/>
              <a:ext cx="282994" cy="28299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IconShape"/>
            <p:cNvSpPr/>
            <p:nvPr/>
          </p:nvSpPr>
          <p:spPr>
            <a:xfrm>
              <a:off x="4406699" y="4622193"/>
              <a:ext cx="282994" cy="28299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conShape"/>
            <p:cNvSpPr/>
            <p:nvPr/>
          </p:nvSpPr>
          <p:spPr>
            <a:xfrm>
              <a:off x="4868426" y="4622193"/>
              <a:ext cx="282994" cy="28299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conShape"/>
            <p:cNvSpPr/>
            <p:nvPr/>
          </p:nvSpPr>
          <p:spPr>
            <a:xfrm>
              <a:off x="5330153" y="4622193"/>
              <a:ext cx="282994" cy="28299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IconShape"/>
            <p:cNvSpPr/>
            <p:nvPr/>
          </p:nvSpPr>
          <p:spPr>
            <a:xfrm>
              <a:off x="5791880" y="4622193"/>
              <a:ext cx="282994" cy="28299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IconShape"/>
            <p:cNvSpPr/>
            <p:nvPr/>
          </p:nvSpPr>
          <p:spPr>
            <a:xfrm>
              <a:off x="6253607" y="4622193"/>
              <a:ext cx="282994" cy="28299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IconShape"/>
            <p:cNvSpPr/>
            <p:nvPr/>
          </p:nvSpPr>
          <p:spPr>
            <a:xfrm>
              <a:off x="6715334" y="4622193"/>
              <a:ext cx="282994" cy="28299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IconShape"/>
            <p:cNvSpPr/>
            <p:nvPr/>
          </p:nvSpPr>
          <p:spPr>
            <a:xfrm>
              <a:off x="7177061" y="4622193"/>
              <a:ext cx="282994" cy="282994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chemeClr val="accent2">
                    <a:lumMod val="20000"/>
                    <a:lumOff val="80000"/>
                  </a:schemeClr>
                </a:gs>
                <a:gs pos="10000">
                  <a:schemeClr val="accent2">
                    <a:lumMod val="100000"/>
                  </a:schemeClr>
                </a:gs>
                <a:gs pos="10100">
                  <a:schemeClr val="accent2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SorbShape"/>
            <p:cNvSpPr>
              <a:spLocks/>
            </p:cNvSpPr>
            <p:nvPr/>
          </p:nvSpPr>
          <p:spPr bwMode="auto">
            <a:xfrm>
              <a:off x="6727184" y="4447815"/>
              <a:ext cx="666804" cy="631750"/>
            </a:xfrm>
            <a:custGeom>
              <a:avLst/>
              <a:gdLst>
                <a:gd name="T0" fmla="*/ 383 w 679"/>
                <a:gd name="T1" fmla="*/ 246 h 640"/>
                <a:gd name="T2" fmla="*/ 412 w 679"/>
                <a:gd name="T3" fmla="*/ 268 h 640"/>
                <a:gd name="T4" fmla="*/ 568 w 679"/>
                <a:gd name="T5" fmla="*/ 266 h 640"/>
                <a:gd name="T6" fmla="*/ 652 w 679"/>
                <a:gd name="T7" fmla="*/ 288 h 640"/>
                <a:gd name="T8" fmla="*/ 651 w 679"/>
                <a:gd name="T9" fmla="*/ 347 h 640"/>
                <a:gd name="T10" fmla="*/ 562 w 679"/>
                <a:gd name="T11" fmla="*/ 370 h 640"/>
                <a:gd name="T12" fmla="*/ 412 w 679"/>
                <a:gd name="T13" fmla="*/ 370 h 640"/>
                <a:gd name="T14" fmla="*/ 385 w 679"/>
                <a:gd name="T15" fmla="*/ 384 h 640"/>
                <a:gd name="T16" fmla="*/ 392 w 679"/>
                <a:gd name="T17" fmla="*/ 393 h 640"/>
                <a:gd name="T18" fmla="*/ 406 w 679"/>
                <a:gd name="T19" fmla="*/ 393 h 640"/>
                <a:gd name="T20" fmla="*/ 427 w 679"/>
                <a:gd name="T21" fmla="*/ 417 h 640"/>
                <a:gd name="T22" fmla="*/ 405 w 679"/>
                <a:gd name="T23" fmla="*/ 438 h 640"/>
                <a:gd name="T24" fmla="*/ 372 w 679"/>
                <a:gd name="T25" fmla="*/ 439 h 640"/>
                <a:gd name="T26" fmla="*/ 352 w 679"/>
                <a:gd name="T27" fmla="*/ 450 h 640"/>
                <a:gd name="T28" fmla="*/ 273 w 679"/>
                <a:gd name="T29" fmla="*/ 606 h 640"/>
                <a:gd name="T30" fmla="*/ 237 w 679"/>
                <a:gd name="T31" fmla="*/ 636 h 640"/>
                <a:gd name="T32" fmla="*/ 210 w 679"/>
                <a:gd name="T33" fmla="*/ 605 h 640"/>
                <a:gd name="T34" fmla="*/ 265 w 679"/>
                <a:gd name="T35" fmla="*/ 443 h 640"/>
                <a:gd name="T36" fmla="*/ 278 w 679"/>
                <a:gd name="T37" fmla="*/ 380 h 640"/>
                <a:gd name="T38" fmla="*/ 267 w 679"/>
                <a:gd name="T39" fmla="*/ 368 h 640"/>
                <a:gd name="T40" fmla="*/ 116 w 679"/>
                <a:gd name="T41" fmla="*/ 363 h 640"/>
                <a:gd name="T42" fmla="*/ 100 w 679"/>
                <a:gd name="T43" fmla="*/ 371 h 640"/>
                <a:gd name="T44" fmla="*/ 73 w 679"/>
                <a:gd name="T45" fmla="*/ 418 h 640"/>
                <a:gd name="T46" fmla="*/ 42 w 679"/>
                <a:gd name="T47" fmla="*/ 429 h 640"/>
                <a:gd name="T48" fmla="*/ 34 w 679"/>
                <a:gd name="T49" fmla="*/ 410 h 640"/>
                <a:gd name="T50" fmla="*/ 46 w 679"/>
                <a:gd name="T51" fmla="*/ 361 h 640"/>
                <a:gd name="T52" fmla="*/ 34 w 679"/>
                <a:gd name="T53" fmla="*/ 343 h 640"/>
                <a:gd name="T54" fmla="*/ 13 w 679"/>
                <a:gd name="T55" fmla="*/ 335 h 640"/>
                <a:gd name="T56" fmla="*/ 1 w 679"/>
                <a:gd name="T57" fmla="*/ 322 h 640"/>
                <a:gd name="T58" fmla="*/ 13 w 679"/>
                <a:gd name="T59" fmla="*/ 308 h 640"/>
                <a:gd name="T60" fmla="*/ 38 w 679"/>
                <a:gd name="T61" fmla="*/ 300 h 640"/>
                <a:gd name="T62" fmla="*/ 46 w 679"/>
                <a:gd name="T63" fmla="*/ 285 h 640"/>
                <a:gd name="T64" fmla="*/ 34 w 679"/>
                <a:gd name="T65" fmla="*/ 235 h 640"/>
                <a:gd name="T66" fmla="*/ 41 w 679"/>
                <a:gd name="T67" fmla="*/ 215 h 640"/>
                <a:gd name="T68" fmla="*/ 70 w 679"/>
                <a:gd name="T69" fmla="*/ 221 h 640"/>
                <a:gd name="T70" fmla="*/ 99 w 679"/>
                <a:gd name="T71" fmla="*/ 270 h 640"/>
                <a:gd name="T72" fmla="*/ 118 w 679"/>
                <a:gd name="T73" fmla="*/ 280 h 640"/>
                <a:gd name="T74" fmla="*/ 267 w 679"/>
                <a:gd name="T75" fmla="*/ 273 h 640"/>
                <a:gd name="T76" fmla="*/ 278 w 679"/>
                <a:gd name="T77" fmla="*/ 259 h 640"/>
                <a:gd name="T78" fmla="*/ 262 w 679"/>
                <a:gd name="T79" fmla="*/ 190 h 640"/>
                <a:gd name="T80" fmla="*/ 208 w 679"/>
                <a:gd name="T81" fmla="*/ 35 h 640"/>
                <a:gd name="T82" fmla="*/ 235 w 679"/>
                <a:gd name="T83" fmla="*/ 5 h 640"/>
                <a:gd name="T84" fmla="*/ 269 w 679"/>
                <a:gd name="T85" fmla="*/ 30 h 640"/>
                <a:gd name="T86" fmla="*/ 352 w 679"/>
                <a:gd name="T87" fmla="*/ 189 h 640"/>
                <a:gd name="T88" fmla="*/ 371 w 679"/>
                <a:gd name="T89" fmla="*/ 200 h 640"/>
                <a:gd name="T90" fmla="*/ 408 w 679"/>
                <a:gd name="T91" fmla="*/ 200 h 640"/>
                <a:gd name="T92" fmla="*/ 426 w 679"/>
                <a:gd name="T93" fmla="*/ 221 h 640"/>
                <a:gd name="T94" fmla="*/ 409 w 679"/>
                <a:gd name="T95" fmla="*/ 244 h 640"/>
                <a:gd name="T96" fmla="*/ 383 w 679"/>
                <a:gd name="T97" fmla="*/ 246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79" h="640">
                  <a:moveTo>
                    <a:pt x="383" y="246"/>
                  </a:moveTo>
                  <a:cubicBezTo>
                    <a:pt x="390" y="268"/>
                    <a:pt x="391" y="268"/>
                    <a:pt x="412" y="268"/>
                  </a:cubicBezTo>
                  <a:cubicBezTo>
                    <a:pt x="464" y="266"/>
                    <a:pt x="516" y="264"/>
                    <a:pt x="568" y="266"/>
                  </a:cubicBezTo>
                  <a:cubicBezTo>
                    <a:pt x="598" y="268"/>
                    <a:pt x="626" y="272"/>
                    <a:pt x="652" y="288"/>
                  </a:cubicBezTo>
                  <a:cubicBezTo>
                    <a:pt x="679" y="305"/>
                    <a:pt x="679" y="330"/>
                    <a:pt x="651" y="347"/>
                  </a:cubicBezTo>
                  <a:cubicBezTo>
                    <a:pt x="624" y="364"/>
                    <a:pt x="593" y="369"/>
                    <a:pt x="562" y="370"/>
                  </a:cubicBezTo>
                  <a:cubicBezTo>
                    <a:pt x="512" y="371"/>
                    <a:pt x="462" y="372"/>
                    <a:pt x="412" y="370"/>
                  </a:cubicBezTo>
                  <a:cubicBezTo>
                    <a:pt x="401" y="370"/>
                    <a:pt x="390" y="370"/>
                    <a:pt x="385" y="384"/>
                  </a:cubicBezTo>
                  <a:cubicBezTo>
                    <a:pt x="382" y="392"/>
                    <a:pt x="384" y="393"/>
                    <a:pt x="392" y="393"/>
                  </a:cubicBezTo>
                  <a:cubicBezTo>
                    <a:pt x="397" y="393"/>
                    <a:pt x="401" y="393"/>
                    <a:pt x="406" y="393"/>
                  </a:cubicBezTo>
                  <a:cubicBezTo>
                    <a:pt x="421" y="394"/>
                    <a:pt x="427" y="401"/>
                    <a:pt x="427" y="417"/>
                  </a:cubicBezTo>
                  <a:cubicBezTo>
                    <a:pt x="426" y="432"/>
                    <a:pt x="421" y="438"/>
                    <a:pt x="405" y="438"/>
                  </a:cubicBezTo>
                  <a:cubicBezTo>
                    <a:pt x="394" y="439"/>
                    <a:pt x="383" y="440"/>
                    <a:pt x="372" y="439"/>
                  </a:cubicBezTo>
                  <a:cubicBezTo>
                    <a:pt x="361" y="437"/>
                    <a:pt x="357" y="441"/>
                    <a:pt x="352" y="450"/>
                  </a:cubicBezTo>
                  <a:cubicBezTo>
                    <a:pt x="326" y="502"/>
                    <a:pt x="299" y="554"/>
                    <a:pt x="273" y="606"/>
                  </a:cubicBezTo>
                  <a:cubicBezTo>
                    <a:pt x="265" y="622"/>
                    <a:pt x="254" y="633"/>
                    <a:pt x="237" y="636"/>
                  </a:cubicBezTo>
                  <a:cubicBezTo>
                    <a:pt x="213" y="640"/>
                    <a:pt x="203" y="628"/>
                    <a:pt x="210" y="605"/>
                  </a:cubicBezTo>
                  <a:cubicBezTo>
                    <a:pt x="229" y="551"/>
                    <a:pt x="247" y="497"/>
                    <a:pt x="265" y="443"/>
                  </a:cubicBezTo>
                  <a:cubicBezTo>
                    <a:pt x="272" y="423"/>
                    <a:pt x="275" y="402"/>
                    <a:pt x="278" y="380"/>
                  </a:cubicBezTo>
                  <a:cubicBezTo>
                    <a:pt x="280" y="371"/>
                    <a:pt x="277" y="368"/>
                    <a:pt x="267" y="368"/>
                  </a:cubicBezTo>
                  <a:cubicBezTo>
                    <a:pt x="217" y="368"/>
                    <a:pt x="167" y="367"/>
                    <a:pt x="116" y="363"/>
                  </a:cubicBezTo>
                  <a:cubicBezTo>
                    <a:pt x="109" y="362"/>
                    <a:pt x="104" y="364"/>
                    <a:pt x="100" y="371"/>
                  </a:cubicBezTo>
                  <a:cubicBezTo>
                    <a:pt x="91" y="387"/>
                    <a:pt x="82" y="403"/>
                    <a:pt x="73" y="418"/>
                  </a:cubicBezTo>
                  <a:cubicBezTo>
                    <a:pt x="65" y="431"/>
                    <a:pt x="56" y="434"/>
                    <a:pt x="42" y="429"/>
                  </a:cubicBezTo>
                  <a:cubicBezTo>
                    <a:pt x="33" y="425"/>
                    <a:pt x="33" y="418"/>
                    <a:pt x="34" y="410"/>
                  </a:cubicBezTo>
                  <a:cubicBezTo>
                    <a:pt x="38" y="394"/>
                    <a:pt x="41" y="377"/>
                    <a:pt x="46" y="361"/>
                  </a:cubicBezTo>
                  <a:cubicBezTo>
                    <a:pt x="49" y="350"/>
                    <a:pt x="45" y="345"/>
                    <a:pt x="34" y="343"/>
                  </a:cubicBezTo>
                  <a:cubicBezTo>
                    <a:pt x="27" y="341"/>
                    <a:pt x="20" y="338"/>
                    <a:pt x="13" y="335"/>
                  </a:cubicBezTo>
                  <a:cubicBezTo>
                    <a:pt x="7" y="333"/>
                    <a:pt x="1" y="330"/>
                    <a:pt x="1" y="322"/>
                  </a:cubicBezTo>
                  <a:cubicBezTo>
                    <a:pt x="0" y="314"/>
                    <a:pt x="6" y="311"/>
                    <a:pt x="13" y="308"/>
                  </a:cubicBezTo>
                  <a:cubicBezTo>
                    <a:pt x="21" y="305"/>
                    <a:pt x="29" y="302"/>
                    <a:pt x="38" y="300"/>
                  </a:cubicBezTo>
                  <a:cubicBezTo>
                    <a:pt x="46" y="298"/>
                    <a:pt x="48" y="293"/>
                    <a:pt x="46" y="285"/>
                  </a:cubicBezTo>
                  <a:cubicBezTo>
                    <a:pt x="42" y="269"/>
                    <a:pt x="38" y="252"/>
                    <a:pt x="34" y="235"/>
                  </a:cubicBezTo>
                  <a:cubicBezTo>
                    <a:pt x="33" y="227"/>
                    <a:pt x="31" y="218"/>
                    <a:pt x="41" y="215"/>
                  </a:cubicBezTo>
                  <a:cubicBezTo>
                    <a:pt x="51" y="212"/>
                    <a:pt x="62" y="209"/>
                    <a:pt x="70" y="221"/>
                  </a:cubicBezTo>
                  <a:cubicBezTo>
                    <a:pt x="80" y="237"/>
                    <a:pt x="90" y="253"/>
                    <a:pt x="99" y="270"/>
                  </a:cubicBezTo>
                  <a:cubicBezTo>
                    <a:pt x="104" y="278"/>
                    <a:pt x="109" y="281"/>
                    <a:pt x="118" y="280"/>
                  </a:cubicBezTo>
                  <a:cubicBezTo>
                    <a:pt x="168" y="275"/>
                    <a:pt x="217" y="272"/>
                    <a:pt x="267" y="273"/>
                  </a:cubicBezTo>
                  <a:cubicBezTo>
                    <a:pt x="277" y="273"/>
                    <a:pt x="280" y="269"/>
                    <a:pt x="278" y="259"/>
                  </a:cubicBezTo>
                  <a:cubicBezTo>
                    <a:pt x="275" y="235"/>
                    <a:pt x="270" y="212"/>
                    <a:pt x="262" y="190"/>
                  </a:cubicBezTo>
                  <a:cubicBezTo>
                    <a:pt x="244" y="138"/>
                    <a:pt x="226" y="87"/>
                    <a:pt x="208" y="35"/>
                  </a:cubicBezTo>
                  <a:cubicBezTo>
                    <a:pt x="201" y="12"/>
                    <a:pt x="212" y="0"/>
                    <a:pt x="235" y="5"/>
                  </a:cubicBezTo>
                  <a:cubicBezTo>
                    <a:pt x="250" y="8"/>
                    <a:pt x="262" y="15"/>
                    <a:pt x="269" y="30"/>
                  </a:cubicBezTo>
                  <a:cubicBezTo>
                    <a:pt x="297" y="83"/>
                    <a:pt x="325" y="136"/>
                    <a:pt x="352" y="189"/>
                  </a:cubicBezTo>
                  <a:cubicBezTo>
                    <a:pt x="356" y="197"/>
                    <a:pt x="361" y="201"/>
                    <a:pt x="371" y="200"/>
                  </a:cubicBezTo>
                  <a:cubicBezTo>
                    <a:pt x="383" y="199"/>
                    <a:pt x="395" y="200"/>
                    <a:pt x="408" y="200"/>
                  </a:cubicBezTo>
                  <a:cubicBezTo>
                    <a:pt x="421" y="201"/>
                    <a:pt x="426" y="209"/>
                    <a:pt x="426" y="221"/>
                  </a:cubicBezTo>
                  <a:cubicBezTo>
                    <a:pt x="427" y="234"/>
                    <a:pt x="423" y="243"/>
                    <a:pt x="409" y="244"/>
                  </a:cubicBezTo>
                  <a:cubicBezTo>
                    <a:pt x="401" y="245"/>
                    <a:pt x="392" y="245"/>
                    <a:pt x="383" y="246"/>
                  </a:cubicBez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RelativeShape"/>
            <p:cNvSpPr/>
            <p:nvPr/>
          </p:nvSpPr>
          <p:spPr>
            <a:xfrm>
              <a:off x="3021518" y="4622193"/>
              <a:ext cx="4438537" cy="28299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ValueShape"/>
            <p:cNvSpPr/>
            <p:nvPr/>
          </p:nvSpPr>
          <p:spPr>
            <a:xfrm>
              <a:off x="3021518" y="4622193"/>
              <a:ext cx="4039068" cy="28299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8768112" y="1300076"/>
            <a:ext cx="2975476" cy="4856537"/>
            <a:chOff x="1997075" y="625476"/>
            <a:chExt cx="3836988" cy="6262687"/>
          </a:xfrm>
        </p:grpSpPr>
        <p:sp>
          <p:nvSpPr>
            <p:cNvPr id="348" name="Freeform 38"/>
            <p:cNvSpPr>
              <a:spLocks/>
            </p:cNvSpPr>
            <p:nvPr/>
          </p:nvSpPr>
          <p:spPr bwMode="auto">
            <a:xfrm>
              <a:off x="2241550" y="5276850"/>
              <a:ext cx="620713" cy="1517650"/>
            </a:xfrm>
            <a:custGeom>
              <a:avLst/>
              <a:gdLst>
                <a:gd name="T0" fmla="*/ 165 w 165"/>
                <a:gd name="T1" fmla="*/ 340 h 404"/>
                <a:gd name="T2" fmla="*/ 92 w 165"/>
                <a:gd name="T3" fmla="*/ 404 h 404"/>
                <a:gd name="T4" fmla="*/ 73 w 165"/>
                <a:gd name="T5" fmla="*/ 404 h 404"/>
                <a:gd name="T6" fmla="*/ 0 w 165"/>
                <a:gd name="T7" fmla="*/ 340 h 404"/>
                <a:gd name="T8" fmla="*/ 0 w 165"/>
                <a:gd name="T9" fmla="*/ 63 h 404"/>
                <a:gd name="T10" fmla="*/ 73 w 165"/>
                <a:gd name="T11" fmla="*/ 0 h 404"/>
                <a:gd name="T12" fmla="*/ 92 w 165"/>
                <a:gd name="T13" fmla="*/ 0 h 404"/>
                <a:gd name="T14" fmla="*/ 165 w 165"/>
                <a:gd name="T15" fmla="*/ 63 h 404"/>
                <a:gd name="T16" fmla="*/ 165 w 165"/>
                <a:gd name="T17" fmla="*/ 34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04">
                  <a:moveTo>
                    <a:pt x="165" y="340"/>
                  </a:moveTo>
                  <a:cubicBezTo>
                    <a:pt x="165" y="375"/>
                    <a:pt x="132" y="404"/>
                    <a:pt x="92" y="404"/>
                  </a:cubicBezTo>
                  <a:cubicBezTo>
                    <a:pt x="73" y="404"/>
                    <a:pt x="73" y="404"/>
                    <a:pt x="73" y="404"/>
                  </a:cubicBezTo>
                  <a:cubicBezTo>
                    <a:pt x="33" y="404"/>
                    <a:pt x="0" y="375"/>
                    <a:pt x="0" y="34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33" y="0"/>
                    <a:pt x="73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32" y="0"/>
                    <a:pt x="165" y="28"/>
                    <a:pt x="165" y="63"/>
                  </a:cubicBezTo>
                  <a:lnTo>
                    <a:pt x="165" y="340"/>
                  </a:lnTo>
                  <a:close/>
                </a:path>
              </a:pathLst>
            </a:custGeom>
            <a:solidFill>
              <a:srgbClr val="EFB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39"/>
            <p:cNvSpPr>
              <a:spLocks/>
            </p:cNvSpPr>
            <p:nvPr/>
          </p:nvSpPr>
          <p:spPr bwMode="auto">
            <a:xfrm>
              <a:off x="4968875" y="5276850"/>
              <a:ext cx="620713" cy="1517650"/>
            </a:xfrm>
            <a:custGeom>
              <a:avLst/>
              <a:gdLst>
                <a:gd name="T0" fmla="*/ 165 w 165"/>
                <a:gd name="T1" fmla="*/ 340 h 404"/>
                <a:gd name="T2" fmla="*/ 92 w 165"/>
                <a:gd name="T3" fmla="*/ 404 h 404"/>
                <a:gd name="T4" fmla="*/ 73 w 165"/>
                <a:gd name="T5" fmla="*/ 404 h 404"/>
                <a:gd name="T6" fmla="*/ 0 w 165"/>
                <a:gd name="T7" fmla="*/ 340 h 404"/>
                <a:gd name="T8" fmla="*/ 0 w 165"/>
                <a:gd name="T9" fmla="*/ 63 h 404"/>
                <a:gd name="T10" fmla="*/ 73 w 165"/>
                <a:gd name="T11" fmla="*/ 0 h 404"/>
                <a:gd name="T12" fmla="*/ 92 w 165"/>
                <a:gd name="T13" fmla="*/ 0 h 404"/>
                <a:gd name="T14" fmla="*/ 165 w 165"/>
                <a:gd name="T15" fmla="*/ 63 h 404"/>
                <a:gd name="T16" fmla="*/ 165 w 165"/>
                <a:gd name="T17" fmla="*/ 34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404">
                  <a:moveTo>
                    <a:pt x="165" y="340"/>
                  </a:moveTo>
                  <a:cubicBezTo>
                    <a:pt x="165" y="375"/>
                    <a:pt x="132" y="404"/>
                    <a:pt x="92" y="404"/>
                  </a:cubicBezTo>
                  <a:cubicBezTo>
                    <a:pt x="73" y="404"/>
                    <a:pt x="73" y="404"/>
                    <a:pt x="73" y="404"/>
                  </a:cubicBezTo>
                  <a:cubicBezTo>
                    <a:pt x="33" y="404"/>
                    <a:pt x="0" y="375"/>
                    <a:pt x="0" y="34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28"/>
                    <a:pt x="33" y="0"/>
                    <a:pt x="73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132" y="0"/>
                    <a:pt x="165" y="28"/>
                    <a:pt x="165" y="63"/>
                  </a:cubicBezTo>
                  <a:lnTo>
                    <a:pt x="165" y="340"/>
                  </a:lnTo>
                  <a:close/>
                </a:path>
              </a:pathLst>
            </a:custGeom>
            <a:solidFill>
              <a:srgbClr val="EFB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40"/>
            <p:cNvSpPr>
              <a:spLocks/>
            </p:cNvSpPr>
            <p:nvPr/>
          </p:nvSpPr>
          <p:spPr bwMode="auto">
            <a:xfrm>
              <a:off x="2568575" y="3971925"/>
              <a:ext cx="2693988" cy="2878137"/>
            </a:xfrm>
            <a:custGeom>
              <a:avLst/>
              <a:gdLst>
                <a:gd name="T0" fmla="*/ 716 w 716"/>
                <a:gd name="T1" fmla="*/ 766 h 766"/>
                <a:gd name="T2" fmla="*/ 0 w 716"/>
                <a:gd name="T3" fmla="*/ 766 h 766"/>
                <a:gd name="T4" fmla="*/ 0 w 716"/>
                <a:gd name="T5" fmla="*/ 101 h 766"/>
                <a:gd name="T6" fmla="*/ 101 w 716"/>
                <a:gd name="T7" fmla="*/ 0 h 766"/>
                <a:gd name="T8" fmla="*/ 615 w 716"/>
                <a:gd name="T9" fmla="*/ 0 h 766"/>
                <a:gd name="T10" fmla="*/ 716 w 716"/>
                <a:gd name="T11" fmla="*/ 101 h 766"/>
                <a:gd name="T12" fmla="*/ 716 w 716"/>
                <a:gd name="T13" fmla="*/ 766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766">
                  <a:moveTo>
                    <a:pt x="716" y="766"/>
                  </a:moveTo>
                  <a:cubicBezTo>
                    <a:pt x="0" y="766"/>
                    <a:pt x="0" y="766"/>
                    <a:pt x="0" y="766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45"/>
                    <a:pt x="45" y="0"/>
                    <a:pt x="101" y="0"/>
                  </a:cubicBezTo>
                  <a:cubicBezTo>
                    <a:pt x="615" y="0"/>
                    <a:pt x="615" y="0"/>
                    <a:pt x="615" y="0"/>
                  </a:cubicBezTo>
                  <a:cubicBezTo>
                    <a:pt x="671" y="0"/>
                    <a:pt x="716" y="45"/>
                    <a:pt x="716" y="101"/>
                  </a:cubicBezTo>
                  <a:lnTo>
                    <a:pt x="716" y="7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41"/>
            <p:cNvSpPr>
              <a:spLocks/>
            </p:cNvSpPr>
            <p:nvPr/>
          </p:nvSpPr>
          <p:spPr bwMode="auto">
            <a:xfrm>
              <a:off x="3532188" y="3217863"/>
              <a:ext cx="768350" cy="1171575"/>
            </a:xfrm>
            <a:custGeom>
              <a:avLst/>
              <a:gdLst>
                <a:gd name="T0" fmla="*/ 204 w 204"/>
                <a:gd name="T1" fmla="*/ 210 h 312"/>
                <a:gd name="T2" fmla="*/ 102 w 204"/>
                <a:gd name="T3" fmla="*/ 312 h 312"/>
                <a:gd name="T4" fmla="*/ 102 w 204"/>
                <a:gd name="T5" fmla="*/ 312 h 312"/>
                <a:gd name="T6" fmla="*/ 0 w 204"/>
                <a:gd name="T7" fmla="*/ 210 h 312"/>
                <a:gd name="T8" fmla="*/ 0 w 204"/>
                <a:gd name="T9" fmla="*/ 103 h 312"/>
                <a:gd name="T10" fmla="*/ 102 w 204"/>
                <a:gd name="T11" fmla="*/ 0 h 312"/>
                <a:gd name="T12" fmla="*/ 102 w 204"/>
                <a:gd name="T13" fmla="*/ 0 h 312"/>
                <a:gd name="T14" fmla="*/ 204 w 204"/>
                <a:gd name="T15" fmla="*/ 103 h 312"/>
                <a:gd name="T16" fmla="*/ 204 w 204"/>
                <a:gd name="T17" fmla="*/ 21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312">
                  <a:moveTo>
                    <a:pt x="204" y="210"/>
                  </a:moveTo>
                  <a:cubicBezTo>
                    <a:pt x="204" y="266"/>
                    <a:pt x="159" y="312"/>
                    <a:pt x="102" y="312"/>
                  </a:cubicBezTo>
                  <a:cubicBezTo>
                    <a:pt x="102" y="312"/>
                    <a:pt x="102" y="312"/>
                    <a:pt x="102" y="312"/>
                  </a:cubicBezTo>
                  <a:cubicBezTo>
                    <a:pt x="45" y="312"/>
                    <a:pt x="0" y="266"/>
                    <a:pt x="0" y="21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6"/>
                    <a:pt x="45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59" y="0"/>
                    <a:pt x="204" y="46"/>
                    <a:pt x="204" y="103"/>
                  </a:cubicBezTo>
                  <a:lnTo>
                    <a:pt x="204" y="210"/>
                  </a:lnTo>
                  <a:close/>
                </a:path>
              </a:pathLst>
            </a:custGeom>
            <a:solidFill>
              <a:srgbClr val="EFB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42"/>
            <p:cNvSpPr>
              <a:spLocks/>
            </p:cNvSpPr>
            <p:nvPr/>
          </p:nvSpPr>
          <p:spPr bwMode="auto">
            <a:xfrm>
              <a:off x="1997075" y="3971925"/>
              <a:ext cx="1189038" cy="1544637"/>
            </a:xfrm>
            <a:custGeom>
              <a:avLst/>
              <a:gdLst>
                <a:gd name="T0" fmla="*/ 316 w 316"/>
                <a:gd name="T1" fmla="*/ 354 h 411"/>
                <a:gd name="T2" fmla="*/ 259 w 316"/>
                <a:gd name="T3" fmla="*/ 411 h 411"/>
                <a:gd name="T4" fmla="*/ 58 w 316"/>
                <a:gd name="T5" fmla="*/ 411 h 411"/>
                <a:gd name="T6" fmla="*/ 0 w 316"/>
                <a:gd name="T7" fmla="*/ 354 h 411"/>
                <a:gd name="T8" fmla="*/ 0 w 316"/>
                <a:gd name="T9" fmla="*/ 57 h 411"/>
                <a:gd name="T10" fmla="*/ 58 w 316"/>
                <a:gd name="T11" fmla="*/ 0 h 411"/>
                <a:gd name="T12" fmla="*/ 259 w 316"/>
                <a:gd name="T13" fmla="*/ 0 h 411"/>
                <a:gd name="T14" fmla="*/ 316 w 316"/>
                <a:gd name="T15" fmla="*/ 57 h 411"/>
                <a:gd name="T16" fmla="*/ 316 w 316"/>
                <a:gd name="T17" fmla="*/ 35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411">
                  <a:moveTo>
                    <a:pt x="316" y="354"/>
                  </a:moveTo>
                  <a:cubicBezTo>
                    <a:pt x="316" y="386"/>
                    <a:pt x="290" y="411"/>
                    <a:pt x="259" y="411"/>
                  </a:cubicBezTo>
                  <a:cubicBezTo>
                    <a:pt x="58" y="411"/>
                    <a:pt x="58" y="411"/>
                    <a:pt x="58" y="411"/>
                  </a:cubicBezTo>
                  <a:cubicBezTo>
                    <a:pt x="26" y="411"/>
                    <a:pt x="0" y="386"/>
                    <a:pt x="0" y="3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90" y="0"/>
                    <a:pt x="316" y="26"/>
                    <a:pt x="316" y="57"/>
                  </a:cubicBezTo>
                  <a:lnTo>
                    <a:pt x="316" y="35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43"/>
            <p:cNvSpPr>
              <a:spLocks/>
            </p:cNvSpPr>
            <p:nvPr/>
          </p:nvSpPr>
          <p:spPr bwMode="auto">
            <a:xfrm>
              <a:off x="4646613" y="3971925"/>
              <a:ext cx="1187450" cy="1544637"/>
            </a:xfrm>
            <a:custGeom>
              <a:avLst/>
              <a:gdLst>
                <a:gd name="T0" fmla="*/ 316 w 316"/>
                <a:gd name="T1" fmla="*/ 354 h 411"/>
                <a:gd name="T2" fmla="*/ 258 w 316"/>
                <a:gd name="T3" fmla="*/ 411 h 411"/>
                <a:gd name="T4" fmla="*/ 57 w 316"/>
                <a:gd name="T5" fmla="*/ 411 h 411"/>
                <a:gd name="T6" fmla="*/ 0 w 316"/>
                <a:gd name="T7" fmla="*/ 354 h 411"/>
                <a:gd name="T8" fmla="*/ 0 w 316"/>
                <a:gd name="T9" fmla="*/ 57 h 411"/>
                <a:gd name="T10" fmla="*/ 57 w 316"/>
                <a:gd name="T11" fmla="*/ 0 h 411"/>
                <a:gd name="T12" fmla="*/ 258 w 316"/>
                <a:gd name="T13" fmla="*/ 0 h 411"/>
                <a:gd name="T14" fmla="*/ 316 w 316"/>
                <a:gd name="T15" fmla="*/ 57 h 411"/>
                <a:gd name="T16" fmla="*/ 316 w 316"/>
                <a:gd name="T17" fmla="*/ 35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411">
                  <a:moveTo>
                    <a:pt x="316" y="354"/>
                  </a:moveTo>
                  <a:cubicBezTo>
                    <a:pt x="316" y="386"/>
                    <a:pt x="290" y="411"/>
                    <a:pt x="258" y="411"/>
                  </a:cubicBezTo>
                  <a:cubicBezTo>
                    <a:pt x="57" y="411"/>
                    <a:pt x="57" y="411"/>
                    <a:pt x="57" y="411"/>
                  </a:cubicBezTo>
                  <a:cubicBezTo>
                    <a:pt x="26" y="411"/>
                    <a:pt x="0" y="386"/>
                    <a:pt x="0" y="35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90" y="0"/>
                    <a:pt x="316" y="26"/>
                    <a:pt x="316" y="57"/>
                  </a:cubicBezTo>
                  <a:lnTo>
                    <a:pt x="316" y="35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44"/>
            <p:cNvSpPr>
              <a:spLocks/>
            </p:cNvSpPr>
            <p:nvPr/>
          </p:nvSpPr>
          <p:spPr bwMode="auto">
            <a:xfrm>
              <a:off x="4622800" y="5392738"/>
              <a:ext cx="1065213" cy="1495425"/>
            </a:xfrm>
            <a:custGeom>
              <a:avLst/>
              <a:gdLst>
                <a:gd name="T0" fmla="*/ 266 w 283"/>
                <a:gd name="T1" fmla="*/ 292 h 398"/>
                <a:gd name="T2" fmla="*/ 239 w 283"/>
                <a:gd name="T3" fmla="*/ 381 h 398"/>
                <a:gd name="T4" fmla="*/ 239 w 283"/>
                <a:gd name="T5" fmla="*/ 381 h 398"/>
                <a:gd name="T6" fmla="*/ 150 w 283"/>
                <a:gd name="T7" fmla="*/ 354 h 398"/>
                <a:gd name="T8" fmla="*/ 17 w 283"/>
                <a:gd name="T9" fmla="*/ 107 h 398"/>
                <a:gd name="T10" fmla="*/ 44 w 283"/>
                <a:gd name="T11" fmla="*/ 18 h 398"/>
                <a:gd name="T12" fmla="*/ 44 w 283"/>
                <a:gd name="T13" fmla="*/ 18 h 398"/>
                <a:gd name="T14" fmla="*/ 133 w 283"/>
                <a:gd name="T15" fmla="*/ 45 h 398"/>
                <a:gd name="T16" fmla="*/ 266 w 283"/>
                <a:gd name="T17" fmla="*/ 29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398">
                  <a:moveTo>
                    <a:pt x="266" y="292"/>
                  </a:moveTo>
                  <a:cubicBezTo>
                    <a:pt x="283" y="324"/>
                    <a:pt x="271" y="364"/>
                    <a:pt x="239" y="381"/>
                  </a:cubicBezTo>
                  <a:cubicBezTo>
                    <a:pt x="239" y="381"/>
                    <a:pt x="239" y="381"/>
                    <a:pt x="239" y="381"/>
                  </a:cubicBezTo>
                  <a:cubicBezTo>
                    <a:pt x="207" y="398"/>
                    <a:pt x="167" y="386"/>
                    <a:pt x="150" y="354"/>
                  </a:cubicBezTo>
                  <a:cubicBezTo>
                    <a:pt x="17" y="107"/>
                    <a:pt x="17" y="107"/>
                    <a:pt x="17" y="107"/>
                  </a:cubicBezTo>
                  <a:cubicBezTo>
                    <a:pt x="0" y="75"/>
                    <a:pt x="12" y="35"/>
                    <a:pt x="44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76" y="0"/>
                    <a:pt x="116" y="12"/>
                    <a:pt x="133" y="45"/>
                  </a:cubicBezTo>
                  <a:lnTo>
                    <a:pt x="266" y="292"/>
                  </a:lnTo>
                  <a:close/>
                </a:path>
              </a:pathLst>
            </a:custGeom>
            <a:solidFill>
              <a:srgbClr val="EFB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45"/>
            <p:cNvSpPr>
              <a:spLocks/>
            </p:cNvSpPr>
            <p:nvPr/>
          </p:nvSpPr>
          <p:spPr bwMode="auto">
            <a:xfrm>
              <a:off x="2144713" y="5392738"/>
              <a:ext cx="1063625" cy="1495425"/>
            </a:xfrm>
            <a:custGeom>
              <a:avLst/>
              <a:gdLst>
                <a:gd name="T0" fmla="*/ 17 w 283"/>
                <a:gd name="T1" fmla="*/ 292 h 398"/>
                <a:gd name="T2" fmla="*/ 44 w 283"/>
                <a:gd name="T3" fmla="*/ 381 h 398"/>
                <a:gd name="T4" fmla="*/ 44 w 283"/>
                <a:gd name="T5" fmla="*/ 381 h 398"/>
                <a:gd name="T6" fmla="*/ 133 w 283"/>
                <a:gd name="T7" fmla="*/ 354 h 398"/>
                <a:gd name="T8" fmla="*/ 266 w 283"/>
                <a:gd name="T9" fmla="*/ 107 h 398"/>
                <a:gd name="T10" fmla="*/ 239 w 283"/>
                <a:gd name="T11" fmla="*/ 18 h 398"/>
                <a:gd name="T12" fmla="*/ 239 w 283"/>
                <a:gd name="T13" fmla="*/ 18 h 398"/>
                <a:gd name="T14" fmla="*/ 150 w 283"/>
                <a:gd name="T15" fmla="*/ 45 h 398"/>
                <a:gd name="T16" fmla="*/ 17 w 283"/>
                <a:gd name="T17" fmla="*/ 292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3" h="398">
                  <a:moveTo>
                    <a:pt x="17" y="292"/>
                  </a:moveTo>
                  <a:cubicBezTo>
                    <a:pt x="0" y="324"/>
                    <a:pt x="12" y="364"/>
                    <a:pt x="44" y="381"/>
                  </a:cubicBezTo>
                  <a:cubicBezTo>
                    <a:pt x="44" y="381"/>
                    <a:pt x="44" y="381"/>
                    <a:pt x="44" y="381"/>
                  </a:cubicBezTo>
                  <a:cubicBezTo>
                    <a:pt x="76" y="398"/>
                    <a:pt x="116" y="386"/>
                    <a:pt x="133" y="354"/>
                  </a:cubicBezTo>
                  <a:cubicBezTo>
                    <a:pt x="266" y="107"/>
                    <a:pt x="266" y="107"/>
                    <a:pt x="266" y="107"/>
                  </a:cubicBezTo>
                  <a:cubicBezTo>
                    <a:pt x="283" y="75"/>
                    <a:pt x="271" y="35"/>
                    <a:pt x="239" y="18"/>
                  </a:cubicBezTo>
                  <a:cubicBezTo>
                    <a:pt x="239" y="18"/>
                    <a:pt x="239" y="18"/>
                    <a:pt x="239" y="18"/>
                  </a:cubicBezTo>
                  <a:cubicBezTo>
                    <a:pt x="207" y="0"/>
                    <a:pt x="167" y="12"/>
                    <a:pt x="150" y="45"/>
                  </a:cubicBezTo>
                  <a:lnTo>
                    <a:pt x="17" y="292"/>
                  </a:lnTo>
                  <a:close/>
                </a:path>
              </a:pathLst>
            </a:custGeom>
            <a:solidFill>
              <a:srgbClr val="EFB3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Oval 46"/>
            <p:cNvSpPr>
              <a:spLocks noChangeArrowheads="1"/>
            </p:cNvSpPr>
            <p:nvPr/>
          </p:nvSpPr>
          <p:spPr bwMode="auto">
            <a:xfrm>
              <a:off x="2644775" y="2297113"/>
              <a:ext cx="425450" cy="492125"/>
            </a:xfrm>
            <a:prstGeom prst="ellipse">
              <a:avLst/>
            </a:pr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Oval 47"/>
            <p:cNvSpPr>
              <a:spLocks noChangeArrowheads="1"/>
            </p:cNvSpPr>
            <p:nvPr/>
          </p:nvSpPr>
          <p:spPr bwMode="auto">
            <a:xfrm>
              <a:off x="4762500" y="2297113"/>
              <a:ext cx="425450" cy="492125"/>
            </a:xfrm>
            <a:prstGeom prst="ellipse">
              <a:avLst/>
            </a:prstGeom>
            <a:solidFill>
              <a:srgbClr val="EFAD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48"/>
            <p:cNvSpPr>
              <a:spLocks/>
            </p:cNvSpPr>
            <p:nvPr/>
          </p:nvSpPr>
          <p:spPr bwMode="auto">
            <a:xfrm>
              <a:off x="2922588" y="1233488"/>
              <a:ext cx="1985963" cy="2674937"/>
            </a:xfrm>
            <a:custGeom>
              <a:avLst/>
              <a:gdLst>
                <a:gd name="T0" fmla="*/ 528 w 528"/>
                <a:gd name="T1" fmla="*/ 448 h 712"/>
                <a:gd name="T2" fmla="*/ 264 w 528"/>
                <a:gd name="T3" fmla="*/ 712 h 712"/>
                <a:gd name="T4" fmla="*/ 264 w 528"/>
                <a:gd name="T5" fmla="*/ 712 h 712"/>
                <a:gd name="T6" fmla="*/ 0 w 528"/>
                <a:gd name="T7" fmla="*/ 448 h 712"/>
                <a:gd name="T8" fmla="*/ 0 w 528"/>
                <a:gd name="T9" fmla="*/ 264 h 712"/>
                <a:gd name="T10" fmla="*/ 264 w 528"/>
                <a:gd name="T11" fmla="*/ 0 h 712"/>
                <a:gd name="T12" fmla="*/ 264 w 528"/>
                <a:gd name="T13" fmla="*/ 0 h 712"/>
                <a:gd name="T14" fmla="*/ 528 w 528"/>
                <a:gd name="T15" fmla="*/ 264 h 712"/>
                <a:gd name="T16" fmla="*/ 528 w 528"/>
                <a:gd name="T17" fmla="*/ 448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712">
                  <a:moveTo>
                    <a:pt x="528" y="448"/>
                  </a:moveTo>
                  <a:cubicBezTo>
                    <a:pt x="528" y="593"/>
                    <a:pt x="410" y="712"/>
                    <a:pt x="264" y="712"/>
                  </a:cubicBezTo>
                  <a:cubicBezTo>
                    <a:pt x="264" y="712"/>
                    <a:pt x="264" y="712"/>
                    <a:pt x="264" y="712"/>
                  </a:cubicBezTo>
                  <a:cubicBezTo>
                    <a:pt x="118" y="712"/>
                    <a:pt x="0" y="593"/>
                    <a:pt x="0" y="448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118"/>
                    <a:pt x="118" y="0"/>
                    <a:pt x="264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410" y="0"/>
                    <a:pt x="528" y="118"/>
                    <a:pt x="528" y="264"/>
                  </a:cubicBezTo>
                  <a:lnTo>
                    <a:pt x="528" y="448"/>
                  </a:lnTo>
                  <a:close/>
                </a:path>
              </a:pathLst>
            </a:custGeom>
            <a:solidFill>
              <a:srgbClr val="F4C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49"/>
            <p:cNvSpPr>
              <a:spLocks/>
            </p:cNvSpPr>
            <p:nvPr/>
          </p:nvSpPr>
          <p:spPr bwMode="auto">
            <a:xfrm>
              <a:off x="3781425" y="2649538"/>
              <a:ext cx="269875" cy="568325"/>
            </a:xfrm>
            <a:custGeom>
              <a:avLst/>
              <a:gdLst>
                <a:gd name="T0" fmla="*/ 72 w 72"/>
                <a:gd name="T1" fmla="*/ 125 h 151"/>
                <a:gd name="T2" fmla="*/ 36 w 72"/>
                <a:gd name="T3" fmla="*/ 151 h 151"/>
                <a:gd name="T4" fmla="*/ 36 w 72"/>
                <a:gd name="T5" fmla="*/ 151 h 151"/>
                <a:gd name="T6" fmla="*/ 0 w 72"/>
                <a:gd name="T7" fmla="*/ 125 h 151"/>
                <a:gd name="T8" fmla="*/ 10 w 72"/>
                <a:gd name="T9" fmla="*/ 27 h 151"/>
                <a:gd name="T10" fmla="*/ 36 w 72"/>
                <a:gd name="T11" fmla="*/ 0 h 151"/>
                <a:gd name="T12" fmla="*/ 36 w 72"/>
                <a:gd name="T13" fmla="*/ 0 h 151"/>
                <a:gd name="T14" fmla="*/ 62 w 72"/>
                <a:gd name="T15" fmla="*/ 27 h 151"/>
                <a:gd name="T16" fmla="*/ 72 w 72"/>
                <a:gd name="T17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51">
                  <a:moveTo>
                    <a:pt x="72" y="125"/>
                  </a:moveTo>
                  <a:cubicBezTo>
                    <a:pt x="72" y="140"/>
                    <a:pt x="51" y="151"/>
                    <a:pt x="36" y="151"/>
                  </a:cubicBezTo>
                  <a:cubicBezTo>
                    <a:pt x="36" y="151"/>
                    <a:pt x="36" y="151"/>
                    <a:pt x="36" y="151"/>
                  </a:cubicBezTo>
                  <a:cubicBezTo>
                    <a:pt x="21" y="151"/>
                    <a:pt x="0" y="140"/>
                    <a:pt x="0" y="125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12"/>
                    <a:pt x="21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1" y="0"/>
                    <a:pt x="62" y="12"/>
                    <a:pt x="62" y="27"/>
                  </a:cubicBezTo>
                  <a:lnTo>
                    <a:pt x="72" y="125"/>
                  </a:lnTo>
                  <a:close/>
                </a:path>
              </a:pathLst>
            </a:custGeom>
            <a:solidFill>
              <a:srgbClr val="F28B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Oval 50"/>
            <p:cNvSpPr>
              <a:spLocks noChangeArrowheads="1"/>
            </p:cNvSpPr>
            <p:nvPr/>
          </p:nvSpPr>
          <p:spPr bwMode="auto">
            <a:xfrm>
              <a:off x="3160713" y="2481263"/>
              <a:ext cx="165100" cy="209550"/>
            </a:xfrm>
            <a:prstGeom prst="ellipse">
              <a:avLst/>
            </a:prstGeom>
            <a:solidFill>
              <a:srgbClr val="14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Oval 51"/>
            <p:cNvSpPr>
              <a:spLocks noChangeArrowheads="1"/>
            </p:cNvSpPr>
            <p:nvPr/>
          </p:nvSpPr>
          <p:spPr bwMode="auto">
            <a:xfrm>
              <a:off x="4506913" y="2481263"/>
              <a:ext cx="165100" cy="209550"/>
            </a:xfrm>
            <a:prstGeom prst="ellipse">
              <a:avLst/>
            </a:prstGeom>
            <a:solidFill>
              <a:srgbClr val="1449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52"/>
            <p:cNvSpPr>
              <a:spLocks/>
            </p:cNvSpPr>
            <p:nvPr/>
          </p:nvSpPr>
          <p:spPr bwMode="auto">
            <a:xfrm>
              <a:off x="3592513" y="3179763"/>
              <a:ext cx="647700" cy="293687"/>
            </a:xfrm>
            <a:custGeom>
              <a:avLst/>
              <a:gdLst>
                <a:gd name="T0" fmla="*/ 86 w 172"/>
                <a:gd name="T1" fmla="*/ 78 h 78"/>
                <a:gd name="T2" fmla="*/ 0 w 172"/>
                <a:gd name="T3" fmla="*/ 10 h 78"/>
                <a:gd name="T4" fmla="*/ 11 w 172"/>
                <a:gd name="T5" fmla="*/ 0 h 78"/>
                <a:gd name="T6" fmla="*/ 22 w 172"/>
                <a:gd name="T7" fmla="*/ 10 h 78"/>
                <a:gd name="T8" fmla="*/ 86 w 172"/>
                <a:gd name="T9" fmla="*/ 57 h 78"/>
                <a:gd name="T10" fmla="*/ 150 w 172"/>
                <a:gd name="T11" fmla="*/ 10 h 78"/>
                <a:gd name="T12" fmla="*/ 161 w 172"/>
                <a:gd name="T13" fmla="*/ 0 h 78"/>
                <a:gd name="T14" fmla="*/ 172 w 172"/>
                <a:gd name="T15" fmla="*/ 10 h 78"/>
                <a:gd name="T16" fmla="*/ 86 w 172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78">
                  <a:moveTo>
                    <a:pt x="86" y="78"/>
                  </a:moveTo>
                  <a:cubicBezTo>
                    <a:pt x="39" y="78"/>
                    <a:pt x="0" y="48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7" y="0"/>
                    <a:pt x="22" y="4"/>
                    <a:pt x="22" y="10"/>
                  </a:cubicBezTo>
                  <a:cubicBezTo>
                    <a:pt x="22" y="36"/>
                    <a:pt x="50" y="57"/>
                    <a:pt x="86" y="57"/>
                  </a:cubicBezTo>
                  <a:cubicBezTo>
                    <a:pt x="122" y="57"/>
                    <a:pt x="150" y="36"/>
                    <a:pt x="150" y="10"/>
                  </a:cubicBezTo>
                  <a:cubicBezTo>
                    <a:pt x="150" y="4"/>
                    <a:pt x="155" y="0"/>
                    <a:pt x="161" y="0"/>
                  </a:cubicBezTo>
                  <a:cubicBezTo>
                    <a:pt x="167" y="0"/>
                    <a:pt x="172" y="4"/>
                    <a:pt x="172" y="10"/>
                  </a:cubicBezTo>
                  <a:cubicBezTo>
                    <a:pt x="172" y="48"/>
                    <a:pt x="133" y="78"/>
                    <a:pt x="86" y="78"/>
                  </a:cubicBezTo>
                  <a:close/>
                </a:path>
              </a:pathLst>
            </a:custGeom>
            <a:solidFill>
              <a:srgbClr val="DD6C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53"/>
            <p:cNvSpPr>
              <a:spLocks/>
            </p:cNvSpPr>
            <p:nvPr/>
          </p:nvSpPr>
          <p:spPr bwMode="auto">
            <a:xfrm>
              <a:off x="2682875" y="625476"/>
              <a:ext cx="2628900" cy="1949450"/>
            </a:xfrm>
            <a:custGeom>
              <a:avLst/>
              <a:gdLst>
                <a:gd name="T0" fmla="*/ 64 w 699"/>
                <a:gd name="T1" fmla="*/ 475 h 519"/>
                <a:gd name="T2" fmla="*/ 381 w 699"/>
                <a:gd name="T3" fmla="*/ 291 h 519"/>
                <a:gd name="T4" fmla="*/ 451 w 699"/>
                <a:gd name="T5" fmla="*/ 393 h 519"/>
                <a:gd name="T6" fmla="*/ 504 w 699"/>
                <a:gd name="T7" fmla="*/ 434 h 519"/>
                <a:gd name="T8" fmla="*/ 496 w 699"/>
                <a:gd name="T9" fmla="*/ 352 h 519"/>
                <a:gd name="T10" fmla="*/ 592 w 699"/>
                <a:gd name="T11" fmla="*/ 518 h 519"/>
                <a:gd name="T12" fmla="*/ 632 w 699"/>
                <a:gd name="T13" fmla="*/ 386 h 519"/>
                <a:gd name="T14" fmla="*/ 608 w 699"/>
                <a:gd name="T15" fmla="*/ 162 h 519"/>
                <a:gd name="T16" fmla="*/ 699 w 699"/>
                <a:gd name="T17" fmla="*/ 105 h 519"/>
                <a:gd name="T18" fmla="*/ 577 w 699"/>
                <a:gd name="T19" fmla="*/ 90 h 519"/>
                <a:gd name="T20" fmla="*/ 481 w 699"/>
                <a:gd name="T21" fmla="*/ 41 h 519"/>
                <a:gd name="T22" fmla="*/ 387 w 699"/>
                <a:gd name="T23" fmla="*/ 12 h 519"/>
                <a:gd name="T24" fmla="*/ 191 w 699"/>
                <a:gd name="T25" fmla="*/ 21 h 519"/>
                <a:gd name="T26" fmla="*/ 39 w 699"/>
                <a:gd name="T27" fmla="*/ 162 h 519"/>
                <a:gd name="T28" fmla="*/ 16 w 699"/>
                <a:gd name="T29" fmla="*/ 383 h 519"/>
                <a:gd name="T30" fmla="*/ 62 w 699"/>
                <a:gd name="T31" fmla="*/ 502 h 519"/>
                <a:gd name="T32" fmla="*/ 64 w 699"/>
                <a:gd name="T33" fmla="*/ 475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9" h="519">
                  <a:moveTo>
                    <a:pt x="64" y="475"/>
                  </a:moveTo>
                  <a:cubicBezTo>
                    <a:pt x="64" y="475"/>
                    <a:pt x="303" y="408"/>
                    <a:pt x="381" y="291"/>
                  </a:cubicBezTo>
                  <a:cubicBezTo>
                    <a:pt x="381" y="291"/>
                    <a:pt x="399" y="353"/>
                    <a:pt x="451" y="393"/>
                  </a:cubicBezTo>
                  <a:cubicBezTo>
                    <a:pt x="504" y="434"/>
                    <a:pt x="504" y="434"/>
                    <a:pt x="504" y="434"/>
                  </a:cubicBezTo>
                  <a:cubicBezTo>
                    <a:pt x="504" y="434"/>
                    <a:pt x="483" y="378"/>
                    <a:pt x="496" y="352"/>
                  </a:cubicBezTo>
                  <a:cubicBezTo>
                    <a:pt x="496" y="352"/>
                    <a:pt x="529" y="479"/>
                    <a:pt x="592" y="518"/>
                  </a:cubicBezTo>
                  <a:cubicBezTo>
                    <a:pt x="595" y="519"/>
                    <a:pt x="630" y="395"/>
                    <a:pt x="632" y="386"/>
                  </a:cubicBezTo>
                  <a:cubicBezTo>
                    <a:pt x="650" y="315"/>
                    <a:pt x="634" y="229"/>
                    <a:pt x="608" y="162"/>
                  </a:cubicBezTo>
                  <a:cubicBezTo>
                    <a:pt x="638" y="145"/>
                    <a:pt x="675" y="130"/>
                    <a:pt x="699" y="105"/>
                  </a:cubicBezTo>
                  <a:cubicBezTo>
                    <a:pt x="678" y="127"/>
                    <a:pt x="602" y="98"/>
                    <a:pt x="577" y="90"/>
                  </a:cubicBezTo>
                  <a:cubicBezTo>
                    <a:pt x="542" y="79"/>
                    <a:pt x="513" y="57"/>
                    <a:pt x="481" y="41"/>
                  </a:cubicBezTo>
                  <a:cubicBezTo>
                    <a:pt x="452" y="26"/>
                    <a:pt x="419" y="18"/>
                    <a:pt x="387" y="12"/>
                  </a:cubicBezTo>
                  <a:cubicBezTo>
                    <a:pt x="323" y="0"/>
                    <a:pt x="253" y="1"/>
                    <a:pt x="191" y="21"/>
                  </a:cubicBezTo>
                  <a:cubicBezTo>
                    <a:pt x="122" y="43"/>
                    <a:pt x="66" y="95"/>
                    <a:pt x="39" y="162"/>
                  </a:cubicBezTo>
                  <a:cubicBezTo>
                    <a:pt x="12" y="231"/>
                    <a:pt x="0" y="310"/>
                    <a:pt x="16" y="383"/>
                  </a:cubicBezTo>
                  <a:cubicBezTo>
                    <a:pt x="23" y="414"/>
                    <a:pt x="35" y="482"/>
                    <a:pt x="62" y="502"/>
                  </a:cubicBezTo>
                  <a:cubicBezTo>
                    <a:pt x="66" y="494"/>
                    <a:pt x="64" y="484"/>
                    <a:pt x="64" y="47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54"/>
            <p:cNvSpPr>
              <a:spLocks/>
            </p:cNvSpPr>
            <p:nvPr/>
          </p:nvSpPr>
          <p:spPr bwMode="auto">
            <a:xfrm>
              <a:off x="2359025" y="3795713"/>
              <a:ext cx="3114675" cy="1047750"/>
            </a:xfrm>
            <a:custGeom>
              <a:avLst/>
              <a:gdLst>
                <a:gd name="T0" fmla="*/ 0 w 828"/>
                <a:gd name="T1" fmla="*/ 73 h 279"/>
                <a:gd name="T2" fmla="*/ 53 w 828"/>
                <a:gd name="T3" fmla="*/ 16 h 279"/>
                <a:gd name="T4" fmla="*/ 401 w 828"/>
                <a:gd name="T5" fmla="*/ 185 h 279"/>
                <a:gd name="T6" fmla="*/ 757 w 828"/>
                <a:gd name="T7" fmla="*/ 16 h 279"/>
                <a:gd name="T8" fmla="*/ 828 w 828"/>
                <a:gd name="T9" fmla="*/ 73 h 279"/>
                <a:gd name="T10" fmla="*/ 405 w 828"/>
                <a:gd name="T11" fmla="*/ 279 h 279"/>
                <a:gd name="T12" fmla="*/ 0 w 828"/>
                <a:gd name="T13" fmla="*/ 7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279">
                  <a:moveTo>
                    <a:pt x="0" y="73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206" y="59"/>
                    <a:pt x="401" y="185"/>
                  </a:cubicBezTo>
                  <a:cubicBezTo>
                    <a:pt x="401" y="185"/>
                    <a:pt x="737" y="0"/>
                    <a:pt x="757" y="16"/>
                  </a:cubicBezTo>
                  <a:cubicBezTo>
                    <a:pt x="777" y="31"/>
                    <a:pt x="828" y="73"/>
                    <a:pt x="828" y="73"/>
                  </a:cubicBezTo>
                  <a:cubicBezTo>
                    <a:pt x="405" y="279"/>
                    <a:pt x="405" y="279"/>
                    <a:pt x="405" y="279"/>
                  </a:cubicBezTo>
                  <a:lnTo>
                    <a:pt x="0" y="73"/>
                  </a:lnTo>
                  <a:close/>
                </a:path>
              </a:pathLst>
            </a:custGeom>
            <a:solidFill>
              <a:srgbClr val="F7E1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55"/>
            <p:cNvSpPr>
              <a:spLocks/>
            </p:cNvSpPr>
            <p:nvPr/>
          </p:nvSpPr>
          <p:spPr bwMode="auto">
            <a:xfrm>
              <a:off x="2359025" y="4070350"/>
              <a:ext cx="3114675" cy="2001837"/>
            </a:xfrm>
            <a:custGeom>
              <a:avLst/>
              <a:gdLst>
                <a:gd name="T0" fmla="*/ 405 w 828"/>
                <a:gd name="T1" fmla="*/ 198 h 533"/>
                <a:gd name="T2" fmla="*/ 0 w 828"/>
                <a:gd name="T3" fmla="*/ 0 h 533"/>
                <a:gd name="T4" fmla="*/ 43 w 828"/>
                <a:gd name="T5" fmla="*/ 334 h 533"/>
                <a:gd name="T6" fmla="*/ 405 w 828"/>
                <a:gd name="T7" fmla="*/ 533 h 533"/>
                <a:gd name="T8" fmla="*/ 757 w 828"/>
                <a:gd name="T9" fmla="*/ 336 h 533"/>
                <a:gd name="T10" fmla="*/ 828 w 828"/>
                <a:gd name="T11" fmla="*/ 0 h 533"/>
                <a:gd name="T12" fmla="*/ 405 w 828"/>
                <a:gd name="T13" fmla="*/ 198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8" h="533">
                  <a:moveTo>
                    <a:pt x="405" y="198"/>
                  </a:moveTo>
                  <a:cubicBezTo>
                    <a:pt x="405" y="198"/>
                    <a:pt x="155" y="8"/>
                    <a:pt x="0" y="0"/>
                  </a:cubicBezTo>
                  <a:cubicBezTo>
                    <a:pt x="0" y="0"/>
                    <a:pt x="53" y="172"/>
                    <a:pt x="43" y="334"/>
                  </a:cubicBezTo>
                  <a:cubicBezTo>
                    <a:pt x="405" y="533"/>
                    <a:pt x="405" y="533"/>
                    <a:pt x="405" y="533"/>
                  </a:cubicBezTo>
                  <a:cubicBezTo>
                    <a:pt x="405" y="533"/>
                    <a:pt x="712" y="349"/>
                    <a:pt x="757" y="336"/>
                  </a:cubicBezTo>
                  <a:cubicBezTo>
                    <a:pt x="757" y="336"/>
                    <a:pt x="800" y="26"/>
                    <a:pt x="828" y="0"/>
                  </a:cubicBezTo>
                  <a:cubicBezTo>
                    <a:pt x="828" y="0"/>
                    <a:pt x="660" y="41"/>
                    <a:pt x="405" y="19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56"/>
            <p:cNvSpPr>
              <a:spLocks/>
            </p:cNvSpPr>
            <p:nvPr/>
          </p:nvSpPr>
          <p:spPr bwMode="auto">
            <a:xfrm>
              <a:off x="2843213" y="5076825"/>
              <a:ext cx="633413" cy="744537"/>
            </a:xfrm>
            <a:custGeom>
              <a:avLst/>
              <a:gdLst>
                <a:gd name="T0" fmla="*/ 53 w 168"/>
                <a:gd name="T1" fmla="*/ 184 h 198"/>
                <a:gd name="T2" fmla="*/ 14 w 168"/>
                <a:gd name="T3" fmla="*/ 188 h 198"/>
                <a:gd name="T4" fmla="*/ 14 w 168"/>
                <a:gd name="T5" fmla="*/ 188 h 198"/>
                <a:gd name="T6" fmla="*/ 9 w 168"/>
                <a:gd name="T7" fmla="*/ 149 h 198"/>
                <a:gd name="T8" fmla="*/ 114 w 168"/>
                <a:gd name="T9" fmla="*/ 14 h 198"/>
                <a:gd name="T10" fmla="*/ 153 w 168"/>
                <a:gd name="T11" fmla="*/ 10 h 198"/>
                <a:gd name="T12" fmla="*/ 153 w 168"/>
                <a:gd name="T13" fmla="*/ 10 h 198"/>
                <a:gd name="T14" fmla="*/ 159 w 168"/>
                <a:gd name="T15" fmla="*/ 49 h 198"/>
                <a:gd name="T16" fmla="*/ 53 w 168"/>
                <a:gd name="T17" fmla="*/ 18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98">
                  <a:moveTo>
                    <a:pt x="53" y="184"/>
                  </a:moveTo>
                  <a:cubicBezTo>
                    <a:pt x="44" y="196"/>
                    <a:pt x="27" y="198"/>
                    <a:pt x="14" y="188"/>
                  </a:cubicBezTo>
                  <a:cubicBezTo>
                    <a:pt x="14" y="188"/>
                    <a:pt x="14" y="188"/>
                    <a:pt x="14" y="188"/>
                  </a:cubicBezTo>
                  <a:cubicBezTo>
                    <a:pt x="2" y="178"/>
                    <a:pt x="0" y="161"/>
                    <a:pt x="9" y="149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23" y="2"/>
                    <a:pt x="141" y="0"/>
                    <a:pt x="153" y="10"/>
                  </a:cubicBezTo>
                  <a:cubicBezTo>
                    <a:pt x="153" y="10"/>
                    <a:pt x="153" y="10"/>
                    <a:pt x="153" y="10"/>
                  </a:cubicBezTo>
                  <a:cubicBezTo>
                    <a:pt x="165" y="19"/>
                    <a:pt x="168" y="37"/>
                    <a:pt x="159" y="49"/>
                  </a:cubicBezTo>
                  <a:lnTo>
                    <a:pt x="53" y="184"/>
                  </a:lnTo>
                  <a:close/>
                </a:path>
              </a:pathLst>
            </a:custGeom>
            <a:solidFill>
              <a:srgbClr val="F4C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57"/>
            <p:cNvSpPr>
              <a:spLocks/>
            </p:cNvSpPr>
            <p:nvPr/>
          </p:nvSpPr>
          <p:spPr bwMode="auto">
            <a:xfrm>
              <a:off x="2990850" y="5283200"/>
              <a:ext cx="522288" cy="590550"/>
            </a:xfrm>
            <a:custGeom>
              <a:avLst/>
              <a:gdLst>
                <a:gd name="T0" fmla="*/ 52 w 139"/>
                <a:gd name="T1" fmla="*/ 148 h 157"/>
                <a:gd name="T2" fmla="*/ 17 w 139"/>
                <a:gd name="T3" fmla="*/ 147 h 157"/>
                <a:gd name="T4" fmla="*/ 17 w 139"/>
                <a:gd name="T5" fmla="*/ 147 h 157"/>
                <a:gd name="T6" fmla="*/ 7 w 139"/>
                <a:gd name="T7" fmla="*/ 113 h 157"/>
                <a:gd name="T8" fmla="*/ 88 w 139"/>
                <a:gd name="T9" fmla="*/ 9 h 157"/>
                <a:gd name="T10" fmla="*/ 123 w 139"/>
                <a:gd name="T11" fmla="*/ 10 h 157"/>
                <a:gd name="T12" fmla="*/ 123 w 139"/>
                <a:gd name="T13" fmla="*/ 10 h 157"/>
                <a:gd name="T14" fmla="*/ 132 w 139"/>
                <a:gd name="T15" fmla="*/ 44 h 157"/>
                <a:gd name="T16" fmla="*/ 52 w 139"/>
                <a:gd name="T17" fmla="*/ 14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57">
                  <a:moveTo>
                    <a:pt x="52" y="148"/>
                  </a:moveTo>
                  <a:cubicBezTo>
                    <a:pt x="45" y="157"/>
                    <a:pt x="29" y="156"/>
                    <a:pt x="17" y="147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4" y="137"/>
                    <a:pt x="0" y="122"/>
                    <a:pt x="7" y="113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95" y="0"/>
                    <a:pt x="111" y="1"/>
                    <a:pt x="123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35" y="20"/>
                    <a:pt x="139" y="35"/>
                    <a:pt x="132" y="44"/>
                  </a:cubicBezTo>
                  <a:lnTo>
                    <a:pt x="52" y="148"/>
                  </a:lnTo>
                  <a:close/>
                </a:path>
              </a:pathLst>
            </a:custGeom>
            <a:solidFill>
              <a:srgbClr val="F4C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58"/>
            <p:cNvSpPr>
              <a:spLocks/>
            </p:cNvSpPr>
            <p:nvPr/>
          </p:nvSpPr>
          <p:spPr bwMode="auto">
            <a:xfrm>
              <a:off x="2670175" y="4867275"/>
              <a:ext cx="700088" cy="841375"/>
            </a:xfrm>
            <a:custGeom>
              <a:avLst/>
              <a:gdLst>
                <a:gd name="T0" fmla="*/ 55 w 186"/>
                <a:gd name="T1" fmla="*/ 207 h 224"/>
                <a:gd name="T2" fmla="*/ 13 w 186"/>
                <a:gd name="T3" fmla="*/ 214 h 224"/>
                <a:gd name="T4" fmla="*/ 13 w 186"/>
                <a:gd name="T5" fmla="*/ 214 h 224"/>
                <a:gd name="T6" fmla="*/ 10 w 186"/>
                <a:gd name="T7" fmla="*/ 172 h 224"/>
                <a:gd name="T8" fmla="*/ 131 w 186"/>
                <a:gd name="T9" fmla="*/ 17 h 224"/>
                <a:gd name="T10" fmla="*/ 173 w 186"/>
                <a:gd name="T11" fmla="*/ 10 h 224"/>
                <a:gd name="T12" fmla="*/ 173 w 186"/>
                <a:gd name="T13" fmla="*/ 10 h 224"/>
                <a:gd name="T14" fmla="*/ 176 w 186"/>
                <a:gd name="T15" fmla="*/ 52 h 224"/>
                <a:gd name="T16" fmla="*/ 55 w 186"/>
                <a:gd name="T17" fmla="*/ 20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6" h="224">
                  <a:moveTo>
                    <a:pt x="55" y="207"/>
                  </a:moveTo>
                  <a:cubicBezTo>
                    <a:pt x="44" y="221"/>
                    <a:pt x="26" y="224"/>
                    <a:pt x="13" y="214"/>
                  </a:cubicBezTo>
                  <a:cubicBezTo>
                    <a:pt x="13" y="214"/>
                    <a:pt x="13" y="214"/>
                    <a:pt x="13" y="214"/>
                  </a:cubicBezTo>
                  <a:cubicBezTo>
                    <a:pt x="1" y="205"/>
                    <a:pt x="0" y="186"/>
                    <a:pt x="10" y="172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42" y="3"/>
                    <a:pt x="160" y="0"/>
                    <a:pt x="173" y="10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85" y="19"/>
                    <a:pt x="186" y="38"/>
                    <a:pt x="176" y="52"/>
                  </a:cubicBezTo>
                  <a:lnTo>
                    <a:pt x="55" y="207"/>
                  </a:lnTo>
                  <a:close/>
                </a:path>
              </a:pathLst>
            </a:custGeom>
            <a:solidFill>
              <a:srgbClr val="F4C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59"/>
            <p:cNvSpPr>
              <a:spLocks/>
            </p:cNvSpPr>
            <p:nvPr/>
          </p:nvSpPr>
          <p:spPr bwMode="auto">
            <a:xfrm>
              <a:off x="2540000" y="4889500"/>
              <a:ext cx="604838" cy="701675"/>
            </a:xfrm>
            <a:custGeom>
              <a:avLst/>
              <a:gdLst>
                <a:gd name="T0" fmla="*/ 53 w 161"/>
                <a:gd name="T1" fmla="*/ 175 h 187"/>
                <a:gd name="T2" fmla="*/ 15 w 161"/>
                <a:gd name="T3" fmla="*/ 178 h 187"/>
                <a:gd name="T4" fmla="*/ 15 w 161"/>
                <a:gd name="T5" fmla="*/ 178 h 187"/>
                <a:gd name="T6" fmla="*/ 8 w 161"/>
                <a:gd name="T7" fmla="*/ 140 h 187"/>
                <a:gd name="T8" fmla="*/ 108 w 161"/>
                <a:gd name="T9" fmla="*/ 12 h 187"/>
                <a:gd name="T10" fmla="*/ 146 w 161"/>
                <a:gd name="T11" fmla="*/ 10 h 187"/>
                <a:gd name="T12" fmla="*/ 146 w 161"/>
                <a:gd name="T13" fmla="*/ 10 h 187"/>
                <a:gd name="T14" fmla="*/ 152 w 161"/>
                <a:gd name="T15" fmla="*/ 47 h 187"/>
                <a:gd name="T16" fmla="*/ 53 w 161"/>
                <a:gd name="T17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87">
                  <a:moveTo>
                    <a:pt x="53" y="175"/>
                  </a:moveTo>
                  <a:cubicBezTo>
                    <a:pt x="44" y="186"/>
                    <a:pt x="27" y="187"/>
                    <a:pt x="15" y="178"/>
                  </a:cubicBezTo>
                  <a:cubicBezTo>
                    <a:pt x="15" y="178"/>
                    <a:pt x="15" y="178"/>
                    <a:pt x="15" y="178"/>
                  </a:cubicBezTo>
                  <a:cubicBezTo>
                    <a:pt x="3" y="168"/>
                    <a:pt x="0" y="151"/>
                    <a:pt x="8" y="140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17" y="1"/>
                    <a:pt x="134" y="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58" y="19"/>
                    <a:pt x="161" y="36"/>
                    <a:pt x="152" y="47"/>
                  </a:cubicBezTo>
                  <a:lnTo>
                    <a:pt x="53" y="175"/>
                  </a:lnTo>
                  <a:close/>
                </a:path>
              </a:pathLst>
            </a:custGeom>
            <a:solidFill>
              <a:srgbClr val="F4C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60"/>
            <p:cNvSpPr>
              <a:spLocks/>
            </p:cNvSpPr>
            <p:nvPr/>
          </p:nvSpPr>
          <p:spPr bwMode="auto">
            <a:xfrm>
              <a:off x="4295775" y="5076825"/>
              <a:ext cx="631825" cy="744537"/>
            </a:xfrm>
            <a:custGeom>
              <a:avLst/>
              <a:gdLst>
                <a:gd name="T0" fmla="*/ 114 w 168"/>
                <a:gd name="T1" fmla="*/ 184 h 198"/>
                <a:gd name="T2" fmla="*/ 153 w 168"/>
                <a:gd name="T3" fmla="*/ 188 h 198"/>
                <a:gd name="T4" fmla="*/ 153 w 168"/>
                <a:gd name="T5" fmla="*/ 188 h 198"/>
                <a:gd name="T6" fmla="*/ 159 w 168"/>
                <a:gd name="T7" fmla="*/ 149 h 198"/>
                <a:gd name="T8" fmla="*/ 53 w 168"/>
                <a:gd name="T9" fmla="*/ 14 h 198"/>
                <a:gd name="T10" fmla="*/ 15 w 168"/>
                <a:gd name="T11" fmla="*/ 10 h 198"/>
                <a:gd name="T12" fmla="*/ 15 w 168"/>
                <a:gd name="T13" fmla="*/ 10 h 198"/>
                <a:gd name="T14" fmla="*/ 9 w 168"/>
                <a:gd name="T15" fmla="*/ 49 h 198"/>
                <a:gd name="T16" fmla="*/ 114 w 168"/>
                <a:gd name="T17" fmla="*/ 18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198">
                  <a:moveTo>
                    <a:pt x="114" y="184"/>
                  </a:moveTo>
                  <a:cubicBezTo>
                    <a:pt x="124" y="196"/>
                    <a:pt x="141" y="198"/>
                    <a:pt x="153" y="188"/>
                  </a:cubicBezTo>
                  <a:cubicBezTo>
                    <a:pt x="153" y="188"/>
                    <a:pt x="153" y="188"/>
                    <a:pt x="153" y="188"/>
                  </a:cubicBezTo>
                  <a:cubicBezTo>
                    <a:pt x="166" y="178"/>
                    <a:pt x="168" y="161"/>
                    <a:pt x="159" y="149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44" y="2"/>
                    <a:pt x="27" y="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2" y="19"/>
                    <a:pt x="0" y="37"/>
                    <a:pt x="9" y="49"/>
                  </a:cubicBezTo>
                  <a:lnTo>
                    <a:pt x="114" y="184"/>
                  </a:lnTo>
                  <a:close/>
                </a:path>
              </a:pathLst>
            </a:custGeom>
            <a:solidFill>
              <a:srgbClr val="F4C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61"/>
            <p:cNvSpPr>
              <a:spLocks/>
            </p:cNvSpPr>
            <p:nvPr/>
          </p:nvSpPr>
          <p:spPr bwMode="auto">
            <a:xfrm>
              <a:off x="4254500" y="5283200"/>
              <a:ext cx="527050" cy="590550"/>
            </a:xfrm>
            <a:custGeom>
              <a:avLst/>
              <a:gdLst>
                <a:gd name="T0" fmla="*/ 88 w 140"/>
                <a:gd name="T1" fmla="*/ 148 h 157"/>
                <a:gd name="T2" fmla="*/ 123 w 140"/>
                <a:gd name="T3" fmla="*/ 147 h 157"/>
                <a:gd name="T4" fmla="*/ 123 w 140"/>
                <a:gd name="T5" fmla="*/ 147 h 157"/>
                <a:gd name="T6" fmla="*/ 132 w 140"/>
                <a:gd name="T7" fmla="*/ 113 h 157"/>
                <a:gd name="T8" fmla="*/ 52 w 140"/>
                <a:gd name="T9" fmla="*/ 9 h 157"/>
                <a:gd name="T10" fmla="*/ 17 w 140"/>
                <a:gd name="T11" fmla="*/ 10 h 157"/>
                <a:gd name="T12" fmla="*/ 17 w 140"/>
                <a:gd name="T13" fmla="*/ 10 h 157"/>
                <a:gd name="T14" fmla="*/ 7 w 140"/>
                <a:gd name="T15" fmla="*/ 44 h 157"/>
                <a:gd name="T16" fmla="*/ 88 w 140"/>
                <a:gd name="T17" fmla="*/ 148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57">
                  <a:moveTo>
                    <a:pt x="88" y="148"/>
                  </a:moveTo>
                  <a:cubicBezTo>
                    <a:pt x="95" y="157"/>
                    <a:pt x="111" y="156"/>
                    <a:pt x="123" y="147"/>
                  </a:cubicBezTo>
                  <a:cubicBezTo>
                    <a:pt x="123" y="147"/>
                    <a:pt x="123" y="147"/>
                    <a:pt x="123" y="147"/>
                  </a:cubicBezTo>
                  <a:cubicBezTo>
                    <a:pt x="135" y="137"/>
                    <a:pt x="140" y="122"/>
                    <a:pt x="132" y="113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5" y="0"/>
                    <a:pt x="29" y="1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5" y="20"/>
                    <a:pt x="0" y="35"/>
                    <a:pt x="7" y="44"/>
                  </a:cubicBezTo>
                  <a:lnTo>
                    <a:pt x="88" y="148"/>
                  </a:lnTo>
                  <a:close/>
                </a:path>
              </a:pathLst>
            </a:custGeom>
            <a:solidFill>
              <a:srgbClr val="F4C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62"/>
            <p:cNvSpPr>
              <a:spLocks/>
            </p:cNvSpPr>
            <p:nvPr/>
          </p:nvSpPr>
          <p:spPr bwMode="auto">
            <a:xfrm>
              <a:off x="4397375" y="4867275"/>
              <a:ext cx="703263" cy="841375"/>
            </a:xfrm>
            <a:custGeom>
              <a:avLst/>
              <a:gdLst>
                <a:gd name="T0" fmla="*/ 132 w 187"/>
                <a:gd name="T1" fmla="*/ 207 h 224"/>
                <a:gd name="T2" fmla="*/ 173 w 187"/>
                <a:gd name="T3" fmla="*/ 214 h 224"/>
                <a:gd name="T4" fmla="*/ 173 w 187"/>
                <a:gd name="T5" fmla="*/ 214 h 224"/>
                <a:gd name="T6" fmla="*/ 176 w 187"/>
                <a:gd name="T7" fmla="*/ 172 h 224"/>
                <a:gd name="T8" fmla="*/ 55 w 187"/>
                <a:gd name="T9" fmla="*/ 17 h 224"/>
                <a:gd name="T10" fmla="*/ 14 w 187"/>
                <a:gd name="T11" fmla="*/ 10 h 224"/>
                <a:gd name="T12" fmla="*/ 14 w 187"/>
                <a:gd name="T13" fmla="*/ 10 h 224"/>
                <a:gd name="T14" fmla="*/ 11 w 187"/>
                <a:gd name="T15" fmla="*/ 52 h 224"/>
                <a:gd name="T16" fmla="*/ 132 w 187"/>
                <a:gd name="T17" fmla="*/ 20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224">
                  <a:moveTo>
                    <a:pt x="132" y="207"/>
                  </a:moveTo>
                  <a:cubicBezTo>
                    <a:pt x="142" y="221"/>
                    <a:pt x="161" y="224"/>
                    <a:pt x="173" y="214"/>
                  </a:cubicBezTo>
                  <a:cubicBezTo>
                    <a:pt x="173" y="214"/>
                    <a:pt x="173" y="214"/>
                    <a:pt x="173" y="214"/>
                  </a:cubicBezTo>
                  <a:cubicBezTo>
                    <a:pt x="186" y="205"/>
                    <a:pt x="187" y="186"/>
                    <a:pt x="176" y="172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45" y="3"/>
                    <a:pt x="26" y="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" y="19"/>
                    <a:pt x="0" y="38"/>
                    <a:pt x="11" y="52"/>
                  </a:cubicBezTo>
                  <a:lnTo>
                    <a:pt x="132" y="207"/>
                  </a:lnTo>
                  <a:close/>
                </a:path>
              </a:pathLst>
            </a:custGeom>
            <a:solidFill>
              <a:srgbClr val="F4C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63"/>
            <p:cNvSpPr>
              <a:spLocks/>
            </p:cNvSpPr>
            <p:nvPr/>
          </p:nvSpPr>
          <p:spPr bwMode="auto">
            <a:xfrm>
              <a:off x="4627563" y="4889500"/>
              <a:ext cx="604838" cy="701675"/>
            </a:xfrm>
            <a:custGeom>
              <a:avLst/>
              <a:gdLst>
                <a:gd name="T0" fmla="*/ 108 w 161"/>
                <a:gd name="T1" fmla="*/ 175 h 187"/>
                <a:gd name="T2" fmla="*/ 146 w 161"/>
                <a:gd name="T3" fmla="*/ 178 h 187"/>
                <a:gd name="T4" fmla="*/ 146 w 161"/>
                <a:gd name="T5" fmla="*/ 178 h 187"/>
                <a:gd name="T6" fmla="*/ 152 w 161"/>
                <a:gd name="T7" fmla="*/ 140 h 187"/>
                <a:gd name="T8" fmla="*/ 53 w 161"/>
                <a:gd name="T9" fmla="*/ 12 h 187"/>
                <a:gd name="T10" fmla="*/ 15 w 161"/>
                <a:gd name="T11" fmla="*/ 10 h 187"/>
                <a:gd name="T12" fmla="*/ 15 w 161"/>
                <a:gd name="T13" fmla="*/ 10 h 187"/>
                <a:gd name="T14" fmla="*/ 8 w 161"/>
                <a:gd name="T15" fmla="*/ 47 h 187"/>
                <a:gd name="T16" fmla="*/ 108 w 161"/>
                <a:gd name="T17" fmla="*/ 175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1" h="187">
                  <a:moveTo>
                    <a:pt x="108" y="175"/>
                  </a:moveTo>
                  <a:cubicBezTo>
                    <a:pt x="117" y="186"/>
                    <a:pt x="134" y="187"/>
                    <a:pt x="146" y="178"/>
                  </a:cubicBezTo>
                  <a:cubicBezTo>
                    <a:pt x="146" y="178"/>
                    <a:pt x="146" y="178"/>
                    <a:pt x="146" y="178"/>
                  </a:cubicBezTo>
                  <a:cubicBezTo>
                    <a:pt x="158" y="168"/>
                    <a:pt x="161" y="151"/>
                    <a:pt x="152" y="140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44" y="1"/>
                    <a:pt x="27" y="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3" y="19"/>
                    <a:pt x="0" y="36"/>
                    <a:pt x="8" y="47"/>
                  </a:cubicBezTo>
                  <a:lnTo>
                    <a:pt x="108" y="175"/>
                  </a:lnTo>
                  <a:close/>
                </a:path>
              </a:pathLst>
            </a:custGeom>
            <a:solidFill>
              <a:srgbClr val="F4C0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976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>
            <a:spLocks/>
          </p:cNvSpPr>
          <p:nvPr/>
        </p:nvSpPr>
        <p:spPr>
          <a:xfrm>
            <a:off x="0" y="5412537"/>
            <a:ext cx="12192000" cy="14454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 114"/>
          <p:cNvSpPr>
            <a:spLocks/>
          </p:cNvSpPr>
          <p:nvPr/>
        </p:nvSpPr>
        <p:spPr>
          <a:xfrm>
            <a:off x="2692338" y="937409"/>
            <a:ext cx="15039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/>
              <a:t>100</a:t>
            </a:r>
            <a:r>
              <a:rPr lang="zh-CN" altLang="en-US" sz="2800" b="1" dirty="0"/>
              <a:t>年前</a:t>
            </a:r>
          </a:p>
        </p:txBody>
      </p:sp>
      <p:sp>
        <p:nvSpPr>
          <p:cNvPr id="116" name="矩形 115"/>
          <p:cNvSpPr>
            <a:spLocks/>
          </p:cNvSpPr>
          <p:nvPr/>
        </p:nvSpPr>
        <p:spPr>
          <a:xfrm>
            <a:off x="8703300" y="1025021"/>
            <a:ext cx="14616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2017</a:t>
            </a:r>
            <a:r>
              <a:rPr lang="zh-CN" altLang="en-US" sz="2800" b="1" dirty="0"/>
              <a:t>年</a:t>
            </a:r>
          </a:p>
        </p:txBody>
      </p:sp>
      <p:sp>
        <p:nvSpPr>
          <p:cNvPr id="125" name="Rectangle 27"/>
          <p:cNvSpPr>
            <a:spLocks/>
          </p:cNvSpPr>
          <p:nvPr/>
        </p:nvSpPr>
        <p:spPr bwMode="auto">
          <a:xfrm>
            <a:off x="5265738" y="2451101"/>
            <a:ext cx="307975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Rectangle 29"/>
          <p:cNvSpPr>
            <a:spLocks/>
          </p:cNvSpPr>
          <p:nvPr/>
        </p:nvSpPr>
        <p:spPr bwMode="auto">
          <a:xfrm>
            <a:off x="5661025" y="2360613"/>
            <a:ext cx="307975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任意多边形 120"/>
          <p:cNvSpPr>
            <a:spLocks/>
          </p:cNvSpPr>
          <p:nvPr/>
        </p:nvSpPr>
        <p:spPr bwMode="auto">
          <a:xfrm>
            <a:off x="4262787" y="3268486"/>
            <a:ext cx="2111369" cy="1167393"/>
          </a:xfrm>
          <a:custGeom>
            <a:avLst/>
            <a:gdLst>
              <a:gd name="connsiteX0" fmla="*/ 2013898 w 2283575"/>
              <a:gd name="connsiteY0" fmla="*/ 378269 h 1262607"/>
              <a:gd name="connsiteX1" fmla="*/ 2012328 w 2283575"/>
              <a:gd name="connsiteY1" fmla="*/ 379840 h 1262607"/>
              <a:gd name="connsiteX2" fmla="*/ 2010976 w 2283575"/>
              <a:gd name="connsiteY2" fmla="*/ 381192 h 1262607"/>
              <a:gd name="connsiteX3" fmla="*/ 2094573 w 2283575"/>
              <a:gd name="connsiteY3" fmla="*/ 297546 h 1262607"/>
              <a:gd name="connsiteX4" fmla="*/ 2086680 w 2283575"/>
              <a:gd name="connsiteY4" fmla="*/ 305444 h 1262607"/>
              <a:gd name="connsiteX5" fmla="*/ 2039534 w 2283575"/>
              <a:gd name="connsiteY5" fmla="*/ 352618 h 1262607"/>
              <a:gd name="connsiteX6" fmla="*/ 2013898 w 2283575"/>
              <a:gd name="connsiteY6" fmla="*/ 378269 h 1262607"/>
              <a:gd name="connsiteX7" fmla="*/ 2021791 w 2283575"/>
              <a:gd name="connsiteY7" fmla="*/ 370371 h 1262607"/>
              <a:gd name="connsiteX8" fmla="*/ 2068937 w 2283575"/>
              <a:gd name="connsiteY8" fmla="*/ 323197 h 1262607"/>
              <a:gd name="connsiteX9" fmla="*/ 2195791 w 2283575"/>
              <a:gd name="connsiteY9" fmla="*/ 729 h 1262607"/>
              <a:gd name="connsiteX10" fmla="*/ 2259978 w 2283575"/>
              <a:gd name="connsiteY10" fmla="*/ 23307 h 1262607"/>
              <a:gd name="connsiteX11" fmla="*/ 2282632 w 2283575"/>
              <a:gd name="connsiteY11" fmla="*/ 87277 h 1262607"/>
              <a:gd name="connsiteX12" fmla="*/ 2252426 w 2283575"/>
              <a:gd name="connsiteY12" fmla="*/ 331870 h 1262607"/>
              <a:gd name="connsiteX13" fmla="*/ 2161810 w 2283575"/>
              <a:gd name="connsiteY13" fmla="*/ 399603 h 1262607"/>
              <a:gd name="connsiteX14" fmla="*/ 2093848 w 2283575"/>
              <a:gd name="connsiteY14" fmla="*/ 309292 h 1262607"/>
              <a:gd name="connsiteX15" fmla="*/ 2094143 w 2283575"/>
              <a:gd name="connsiteY15" fmla="*/ 307058 h 1262607"/>
              <a:gd name="connsiteX16" fmla="*/ 2095524 w 2283575"/>
              <a:gd name="connsiteY16" fmla="*/ 296595 h 1262607"/>
              <a:gd name="connsiteX17" fmla="*/ 2094573 w 2283575"/>
              <a:gd name="connsiteY17" fmla="*/ 297546 h 1262607"/>
              <a:gd name="connsiteX18" fmla="*/ 2095524 w 2283575"/>
              <a:gd name="connsiteY18" fmla="*/ 296595 h 1262607"/>
              <a:gd name="connsiteX19" fmla="*/ 2095584 w 2283575"/>
              <a:gd name="connsiteY19" fmla="*/ 296139 h 1262607"/>
              <a:gd name="connsiteX20" fmla="*/ 2071557 w 2283575"/>
              <a:gd name="connsiteY20" fmla="*/ 320179 h 1262607"/>
              <a:gd name="connsiteX21" fmla="*/ 1720784 w 2283575"/>
              <a:gd name="connsiteY21" fmla="*/ 671133 h 1262607"/>
              <a:gd name="connsiteX22" fmla="*/ 1611588 w 2283575"/>
              <a:gd name="connsiteY22" fmla="*/ 671133 h 1262607"/>
              <a:gd name="connsiteX23" fmla="*/ 1412022 w 2283575"/>
              <a:gd name="connsiteY23" fmla="*/ 471463 h 1262607"/>
              <a:gd name="connsiteX24" fmla="*/ 918756 w 2283575"/>
              <a:gd name="connsiteY24" fmla="*/ 964987 h 1262607"/>
              <a:gd name="connsiteX25" fmla="*/ 809559 w 2283575"/>
              <a:gd name="connsiteY25" fmla="*/ 964987 h 1262607"/>
              <a:gd name="connsiteX26" fmla="*/ 606228 w 2283575"/>
              <a:gd name="connsiteY26" fmla="*/ 765317 h 1262607"/>
              <a:gd name="connsiteX27" fmla="*/ 135554 w 2283575"/>
              <a:gd name="connsiteY27" fmla="*/ 1240003 h 1262607"/>
              <a:gd name="connsiteX28" fmla="*/ 22592 w 2283575"/>
              <a:gd name="connsiteY28" fmla="*/ 1240003 h 1262607"/>
              <a:gd name="connsiteX29" fmla="*/ 22592 w 2283575"/>
              <a:gd name="connsiteY29" fmla="*/ 1126983 h 1262607"/>
              <a:gd name="connsiteX30" fmla="*/ 553512 w 2283575"/>
              <a:gd name="connsiteY30" fmla="*/ 599553 h 1262607"/>
              <a:gd name="connsiteX31" fmla="*/ 662709 w 2283575"/>
              <a:gd name="connsiteY31" fmla="*/ 599553 h 1262607"/>
              <a:gd name="connsiteX32" fmla="*/ 862275 w 2283575"/>
              <a:gd name="connsiteY32" fmla="*/ 799223 h 1262607"/>
              <a:gd name="connsiteX33" fmla="*/ 1355541 w 2283575"/>
              <a:gd name="connsiteY33" fmla="*/ 305700 h 1262607"/>
              <a:gd name="connsiteX34" fmla="*/ 1468503 w 2283575"/>
              <a:gd name="connsiteY34" fmla="*/ 305700 h 1262607"/>
              <a:gd name="connsiteX35" fmla="*/ 1664303 w 2283575"/>
              <a:gd name="connsiteY35" fmla="*/ 505370 h 1262607"/>
              <a:gd name="connsiteX36" fmla="*/ 1977096 w 2283575"/>
              <a:gd name="connsiteY36" fmla="*/ 192414 h 1262607"/>
              <a:gd name="connsiteX37" fmla="*/ 1991408 w 2283575"/>
              <a:gd name="connsiteY37" fmla="*/ 178096 h 1262607"/>
              <a:gd name="connsiteX38" fmla="*/ 1991009 w 2283575"/>
              <a:gd name="connsiteY38" fmla="*/ 178134 h 1262607"/>
              <a:gd name="connsiteX39" fmla="*/ 1989347 w 2283575"/>
              <a:gd name="connsiteY39" fmla="*/ 178412 h 1262607"/>
              <a:gd name="connsiteX40" fmla="*/ 1969598 w 2283575"/>
              <a:gd name="connsiteY40" fmla="*/ 181705 h 1262607"/>
              <a:gd name="connsiteX41" fmla="*/ 1972419 w 2283575"/>
              <a:gd name="connsiteY41" fmla="*/ 181235 h 1262607"/>
              <a:gd name="connsiteX42" fmla="*/ 1991009 w 2283575"/>
              <a:gd name="connsiteY42" fmla="*/ 178134 h 1262607"/>
              <a:gd name="connsiteX43" fmla="*/ 1957923 w 2283575"/>
              <a:gd name="connsiteY43" fmla="*/ 181351 h 1262607"/>
              <a:gd name="connsiteX44" fmla="*/ 1874858 w 2283575"/>
              <a:gd name="connsiteY44" fmla="*/ 113618 h 1262607"/>
              <a:gd name="connsiteX45" fmla="*/ 1942821 w 2283575"/>
              <a:gd name="connsiteY45" fmla="*/ 27070 h 1262607"/>
              <a:gd name="connsiteX46" fmla="*/ 2112291 w 2283575"/>
              <a:gd name="connsiteY46" fmla="*/ 9424 h 1262607"/>
              <a:gd name="connsiteX47" fmla="*/ 2184227 w 2283575"/>
              <a:gd name="connsiteY47" fmla="*/ 1933 h 1262607"/>
              <a:gd name="connsiteX48" fmla="*/ 2194974 w 2283575"/>
              <a:gd name="connsiteY48" fmla="*/ 141 h 1262607"/>
              <a:gd name="connsiteX49" fmla="*/ 2184227 w 2283575"/>
              <a:gd name="connsiteY49" fmla="*/ 1933 h 1262607"/>
              <a:gd name="connsiteX50" fmla="*/ 2192148 w 2283575"/>
              <a:gd name="connsiteY50" fmla="*/ 612 h 1262607"/>
              <a:gd name="connsiteX51" fmla="*/ 2194974 w 2283575"/>
              <a:gd name="connsiteY51" fmla="*/ 141 h 1262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283575" h="1262607">
                <a:moveTo>
                  <a:pt x="2013898" y="378269"/>
                </a:moveTo>
                <a:lnTo>
                  <a:pt x="2012328" y="379840"/>
                </a:lnTo>
                <a:cubicBezTo>
                  <a:pt x="2010976" y="381192"/>
                  <a:pt x="2010976" y="381192"/>
                  <a:pt x="2010976" y="381192"/>
                </a:cubicBezTo>
                <a:close/>
                <a:moveTo>
                  <a:pt x="2094573" y="297546"/>
                </a:moveTo>
                <a:lnTo>
                  <a:pt x="2086680" y="305444"/>
                </a:lnTo>
                <a:cubicBezTo>
                  <a:pt x="2078569" y="313560"/>
                  <a:pt x="2064375" y="327762"/>
                  <a:pt x="2039534" y="352618"/>
                </a:cubicBezTo>
                <a:lnTo>
                  <a:pt x="2013898" y="378269"/>
                </a:lnTo>
                <a:lnTo>
                  <a:pt x="2021791" y="370371"/>
                </a:lnTo>
                <a:cubicBezTo>
                  <a:pt x="2029902" y="362255"/>
                  <a:pt x="2044097" y="348052"/>
                  <a:pt x="2068937" y="323197"/>
                </a:cubicBezTo>
                <a:close/>
                <a:moveTo>
                  <a:pt x="2195791" y="729"/>
                </a:moveTo>
                <a:cubicBezTo>
                  <a:pt x="2218445" y="-3034"/>
                  <a:pt x="2244875" y="8255"/>
                  <a:pt x="2259978" y="23307"/>
                </a:cubicBezTo>
                <a:cubicBezTo>
                  <a:pt x="2278856" y="42122"/>
                  <a:pt x="2286407" y="64699"/>
                  <a:pt x="2282632" y="87277"/>
                </a:cubicBezTo>
                <a:cubicBezTo>
                  <a:pt x="2282632" y="87277"/>
                  <a:pt x="2282632" y="87277"/>
                  <a:pt x="2252426" y="331870"/>
                </a:cubicBezTo>
                <a:cubicBezTo>
                  <a:pt x="2244875" y="373262"/>
                  <a:pt x="2207118" y="403366"/>
                  <a:pt x="2161810" y="399603"/>
                </a:cubicBezTo>
                <a:cubicBezTo>
                  <a:pt x="2120278" y="392077"/>
                  <a:pt x="2090072" y="354448"/>
                  <a:pt x="2093848" y="309292"/>
                </a:cubicBezTo>
                <a:cubicBezTo>
                  <a:pt x="2093848" y="309292"/>
                  <a:pt x="2093848" y="309292"/>
                  <a:pt x="2094143" y="307058"/>
                </a:cubicBezTo>
                <a:lnTo>
                  <a:pt x="2095524" y="296595"/>
                </a:lnTo>
                <a:lnTo>
                  <a:pt x="2094573" y="297546"/>
                </a:lnTo>
                <a:lnTo>
                  <a:pt x="2095524" y="296595"/>
                </a:lnTo>
                <a:lnTo>
                  <a:pt x="2095584" y="296139"/>
                </a:lnTo>
                <a:lnTo>
                  <a:pt x="2071557" y="320179"/>
                </a:lnTo>
                <a:cubicBezTo>
                  <a:pt x="1994805" y="396970"/>
                  <a:pt x="1883167" y="508666"/>
                  <a:pt x="1720784" y="671133"/>
                </a:cubicBezTo>
                <a:cubicBezTo>
                  <a:pt x="1690661" y="701272"/>
                  <a:pt x="1641711" y="701272"/>
                  <a:pt x="1611588" y="671133"/>
                </a:cubicBezTo>
                <a:cubicBezTo>
                  <a:pt x="1611588" y="671133"/>
                  <a:pt x="1611588" y="671133"/>
                  <a:pt x="1412022" y="471463"/>
                </a:cubicBezTo>
                <a:cubicBezTo>
                  <a:pt x="1412022" y="471463"/>
                  <a:pt x="1412022" y="471463"/>
                  <a:pt x="918756" y="964987"/>
                </a:cubicBezTo>
                <a:cubicBezTo>
                  <a:pt x="888632" y="998893"/>
                  <a:pt x="839682" y="998893"/>
                  <a:pt x="809559" y="964987"/>
                </a:cubicBezTo>
                <a:cubicBezTo>
                  <a:pt x="809559" y="964987"/>
                  <a:pt x="809559" y="964987"/>
                  <a:pt x="606228" y="765317"/>
                </a:cubicBezTo>
                <a:cubicBezTo>
                  <a:pt x="606228" y="765317"/>
                  <a:pt x="606228" y="765317"/>
                  <a:pt x="135554" y="1240003"/>
                </a:cubicBezTo>
                <a:cubicBezTo>
                  <a:pt x="101665" y="1270142"/>
                  <a:pt x="52715" y="1270142"/>
                  <a:pt x="22592" y="1240003"/>
                </a:cubicBezTo>
                <a:cubicBezTo>
                  <a:pt x="-7531" y="1209865"/>
                  <a:pt x="-7531" y="1160889"/>
                  <a:pt x="22592" y="1126983"/>
                </a:cubicBezTo>
                <a:cubicBezTo>
                  <a:pt x="22592" y="1126983"/>
                  <a:pt x="22592" y="1126983"/>
                  <a:pt x="553512" y="599553"/>
                </a:cubicBezTo>
                <a:cubicBezTo>
                  <a:pt x="583636" y="569415"/>
                  <a:pt x="632586" y="569415"/>
                  <a:pt x="662709" y="599553"/>
                </a:cubicBezTo>
                <a:cubicBezTo>
                  <a:pt x="662709" y="599553"/>
                  <a:pt x="662709" y="599553"/>
                  <a:pt x="862275" y="799223"/>
                </a:cubicBezTo>
                <a:cubicBezTo>
                  <a:pt x="862275" y="799223"/>
                  <a:pt x="862275" y="799223"/>
                  <a:pt x="1355541" y="305700"/>
                </a:cubicBezTo>
                <a:cubicBezTo>
                  <a:pt x="1385664" y="275561"/>
                  <a:pt x="1438380" y="275561"/>
                  <a:pt x="1468503" y="305700"/>
                </a:cubicBezTo>
                <a:cubicBezTo>
                  <a:pt x="1468503" y="305700"/>
                  <a:pt x="1468503" y="305700"/>
                  <a:pt x="1664303" y="505370"/>
                </a:cubicBezTo>
                <a:cubicBezTo>
                  <a:pt x="1664303" y="505370"/>
                  <a:pt x="1664303" y="505370"/>
                  <a:pt x="1977096" y="192414"/>
                </a:cubicBezTo>
                <a:lnTo>
                  <a:pt x="1991408" y="178096"/>
                </a:lnTo>
                <a:lnTo>
                  <a:pt x="1991009" y="178134"/>
                </a:lnTo>
                <a:lnTo>
                  <a:pt x="1989347" y="178412"/>
                </a:lnTo>
                <a:cubicBezTo>
                  <a:pt x="1986525" y="178882"/>
                  <a:pt x="1980883" y="179823"/>
                  <a:pt x="1969598" y="181705"/>
                </a:cubicBezTo>
                <a:cubicBezTo>
                  <a:pt x="1969598" y="181705"/>
                  <a:pt x="1969598" y="181705"/>
                  <a:pt x="1972419" y="181235"/>
                </a:cubicBezTo>
                <a:lnTo>
                  <a:pt x="1991009" y="178134"/>
                </a:lnTo>
                <a:lnTo>
                  <a:pt x="1957923" y="181351"/>
                </a:lnTo>
                <a:cubicBezTo>
                  <a:pt x="1916391" y="185114"/>
                  <a:pt x="1878634" y="155011"/>
                  <a:pt x="1874858" y="113618"/>
                </a:cubicBezTo>
                <a:cubicBezTo>
                  <a:pt x="1867307" y="68462"/>
                  <a:pt x="1901288" y="30833"/>
                  <a:pt x="1942821" y="27070"/>
                </a:cubicBezTo>
                <a:cubicBezTo>
                  <a:pt x="1942821" y="27070"/>
                  <a:pt x="1942821" y="27070"/>
                  <a:pt x="2112291" y="9424"/>
                </a:cubicBezTo>
                <a:lnTo>
                  <a:pt x="2184227" y="1933"/>
                </a:lnTo>
                <a:close/>
                <a:moveTo>
                  <a:pt x="2194974" y="141"/>
                </a:moveTo>
                <a:lnTo>
                  <a:pt x="2184227" y="1933"/>
                </a:lnTo>
                <a:lnTo>
                  <a:pt x="2192148" y="612"/>
                </a:lnTo>
                <a:cubicBezTo>
                  <a:pt x="2194974" y="141"/>
                  <a:pt x="2194974" y="141"/>
                  <a:pt x="2194974" y="14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28" name="任意多边形 127"/>
          <p:cNvSpPr/>
          <p:nvPr/>
        </p:nvSpPr>
        <p:spPr>
          <a:xfrm>
            <a:off x="1159526" y="1669924"/>
            <a:ext cx="3853199" cy="1114659"/>
          </a:xfrm>
          <a:custGeom>
            <a:avLst/>
            <a:gdLst>
              <a:gd name="connsiteX0" fmla="*/ 0 w 3163481"/>
              <a:gd name="connsiteY0" fmla="*/ 0 h 1498526"/>
              <a:gd name="connsiteX1" fmla="*/ 3163481 w 3163481"/>
              <a:gd name="connsiteY1" fmla="*/ 0 h 1498526"/>
              <a:gd name="connsiteX2" fmla="*/ 3163481 w 3163481"/>
              <a:gd name="connsiteY2" fmla="*/ 1296912 h 1498526"/>
              <a:gd name="connsiteX3" fmla="*/ 1779702 w 3163481"/>
              <a:gd name="connsiteY3" fmla="*/ 1296912 h 1498526"/>
              <a:gd name="connsiteX4" fmla="*/ 1581740 w 3163481"/>
              <a:gd name="connsiteY4" fmla="*/ 1498526 h 1498526"/>
              <a:gd name="connsiteX5" fmla="*/ 1383778 w 3163481"/>
              <a:gd name="connsiteY5" fmla="*/ 1296912 h 1498526"/>
              <a:gd name="connsiteX6" fmla="*/ 0 w 3163481"/>
              <a:gd name="connsiteY6" fmla="*/ 1296912 h 149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3481" h="1498526">
                <a:moveTo>
                  <a:pt x="0" y="0"/>
                </a:moveTo>
                <a:lnTo>
                  <a:pt x="3163481" y="0"/>
                </a:lnTo>
                <a:lnTo>
                  <a:pt x="3163481" y="1296912"/>
                </a:lnTo>
                <a:lnTo>
                  <a:pt x="1779702" y="1296912"/>
                </a:lnTo>
                <a:lnTo>
                  <a:pt x="1581740" y="1498526"/>
                </a:lnTo>
                <a:lnTo>
                  <a:pt x="1383778" y="1296912"/>
                </a:lnTo>
                <a:lnTo>
                  <a:pt x="0" y="1296912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26" name="任意多边形 125"/>
          <p:cNvSpPr/>
          <p:nvPr/>
        </p:nvSpPr>
        <p:spPr>
          <a:xfrm>
            <a:off x="1083988" y="1756963"/>
            <a:ext cx="3853199" cy="1114659"/>
          </a:xfrm>
          <a:custGeom>
            <a:avLst/>
            <a:gdLst>
              <a:gd name="connsiteX0" fmla="*/ 0 w 3163481"/>
              <a:gd name="connsiteY0" fmla="*/ 0 h 1498526"/>
              <a:gd name="connsiteX1" fmla="*/ 3163481 w 3163481"/>
              <a:gd name="connsiteY1" fmla="*/ 0 h 1498526"/>
              <a:gd name="connsiteX2" fmla="*/ 3163481 w 3163481"/>
              <a:gd name="connsiteY2" fmla="*/ 1296912 h 1498526"/>
              <a:gd name="connsiteX3" fmla="*/ 1779702 w 3163481"/>
              <a:gd name="connsiteY3" fmla="*/ 1296912 h 1498526"/>
              <a:gd name="connsiteX4" fmla="*/ 1581740 w 3163481"/>
              <a:gd name="connsiteY4" fmla="*/ 1498526 h 1498526"/>
              <a:gd name="connsiteX5" fmla="*/ 1383778 w 3163481"/>
              <a:gd name="connsiteY5" fmla="*/ 1296912 h 1498526"/>
              <a:gd name="connsiteX6" fmla="*/ 0 w 3163481"/>
              <a:gd name="connsiteY6" fmla="*/ 1296912 h 149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3481" h="1498526">
                <a:moveTo>
                  <a:pt x="0" y="0"/>
                </a:moveTo>
                <a:lnTo>
                  <a:pt x="3163481" y="0"/>
                </a:lnTo>
                <a:lnTo>
                  <a:pt x="3163481" y="1296912"/>
                </a:lnTo>
                <a:lnTo>
                  <a:pt x="1779702" y="1296912"/>
                </a:lnTo>
                <a:lnTo>
                  <a:pt x="1581740" y="1498526"/>
                </a:lnTo>
                <a:lnTo>
                  <a:pt x="1383778" y="1296912"/>
                </a:lnTo>
                <a:lnTo>
                  <a:pt x="0" y="129691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bIns="180000" rtlCol="0" anchor="ctr"/>
          <a:lstStyle/>
          <a:p>
            <a:pPr>
              <a:lnSpc>
                <a:spcPct val="120000"/>
              </a:lnSpc>
            </a:pPr>
            <a:r>
              <a:rPr lang="en-US" altLang="zh-CN" sz="2000" dirty="0"/>
              <a:t>100</a:t>
            </a:r>
            <a:r>
              <a:rPr lang="zh-CN" altLang="en-US" sz="2000" dirty="0"/>
              <a:t>年前，幸运的人差不多一辈子只能读</a:t>
            </a:r>
            <a:r>
              <a:rPr lang="en-US" altLang="zh-CN" sz="2000" b="1" dirty="0"/>
              <a:t>50</a:t>
            </a:r>
            <a:r>
              <a:rPr lang="zh-CN" altLang="en-US" sz="2000" b="1" dirty="0"/>
              <a:t>本书</a:t>
            </a:r>
          </a:p>
        </p:txBody>
      </p:sp>
      <p:sp>
        <p:nvSpPr>
          <p:cNvPr id="133" name="任意多边形 132"/>
          <p:cNvSpPr/>
          <p:nvPr/>
        </p:nvSpPr>
        <p:spPr>
          <a:xfrm>
            <a:off x="6701163" y="1756963"/>
            <a:ext cx="3853199" cy="1114659"/>
          </a:xfrm>
          <a:custGeom>
            <a:avLst/>
            <a:gdLst>
              <a:gd name="connsiteX0" fmla="*/ 0 w 3163481"/>
              <a:gd name="connsiteY0" fmla="*/ 0 h 1498526"/>
              <a:gd name="connsiteX1" fmla="*/ 3163481 w 3163481"/>
              <a:gd name="connsiteY1" fmla="*/ 0 h 1498526"/>
              <a:gd name="connsiteX2" fmla="*/ 3163481 w 3163481"/>
              <a:gd name="connsiteY2" fmla="*/ 1296912 h 1498526"/>
              <a:gd name="connsiteX3" fmla="*/ 1779702 w 3163481"/>
              <a:gd name="connsiteY3" fmla="*/ 1296912 h 1498526"/>
              <a:gd name="connsiteX4" fmla="*/ 1581740 w 3163481"/>
              <a:gd name="connsiteY4" fmla="*/ 1498526 h 1498526"/>
              <a:gd name="connsiteX5" fmla="*/ 1383778 w 3163481"/>
              <a:gd name="connsiteY5" fmla="*/ 1296912 h 1498526"/>
              <a:gd name="connsiteX6" fmla="*/ 0 w 3163481"/>
              <a:gd name="connsiteY6" fmla="*/ 1296912 h 14985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63481" h="1498526">
                <a:moveTo>
                  <a:pt x="0" y="0"/>
                </a:moveTo>
                <a:lnTo>
                  <a:pt x="3163481" y="0"/>
                </a:lnTo>
                <a:lnTo>
                  <a:pt x="3163481" y="1296912"/>
                </a:lnTo>
                <a:lnTo>
                  <a:pt x="1779702" y="1296912"/>
                </a:lnTo>
                <a:lnTo>
                  <a:pt x="1581740" y="1498526"/>
                </a:lnTo>
                <a:lnTo>
                  <a:pt x="1383778" y="1296912"/>
                </a:lnTo>
                <a:lnTo>
                  <a:pt x="0" y="1296912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bIns="180000" rtlCol="0" anchor="ctr"/>
          <a:lstStyle/>
          <a:p>
            <a:pPr>
              <a:lnSpc>
                <a:spcPct val="120000"/>
              </a:lnSpc>
            </a:pPr>
            <a:r>
              <a:rPr lang="zh-CN" altLang="en-US" sz="2000" dirty="0"/>
              <a:t>今天我们每天接受的信息量是</a:t>
            </a:r>
            <a:r>
              <a:rPr lang="en-US" altLang="zh-CN" sz="2000" dirty="0"/>
              <a:t>1986</a:t>
            </a:r>
            <a:r>
              <a:rPr lang="zh-CN" altLang="en-US" sz="2000" dirty="0"/>
              <a:t>年的</a:t>
            </a:r>
            <a:r>
              <a:rPr lang="en-US" altLang="zh-CN" sz="2000" b="1" dirty="0"/>
              <a:t>5.5</a:t>
            </a:r>
            <a:r>
              <a:rPr lang="zh-CN" altLang="en-US" sz="2000" b="1" dirty="0"/>
              <a:t>倍</a:t>
            </a:r>
          </a:p>
        </p:txBody>
      </p:sp>
      <p:pic>
        <p:nvPicPr>
          <p:cNvPr id="120" name="图片 1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0242" y="3268486"/>
            <a:ext cx="3656250" cy="21825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83329" y="5412536"/>
            <a:ext cx="2379458" cy="329387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2" name="组合 121"/>
          <p:cNvGrpSpPr/>
          <p:nvPr/>
        </p:nvGrpSpPr>
        <p:grpSpPr>
          <a:xfrm>
            <a:off x="1785751" y="3313232"/>
            <a:ext cx="2252713" cy="2263997"/>
            <a:chOff x="-2857163" y="793409"/>
            <a:chExt cx="2252713" cy="2600795"/>
          </a:xfrm>
        </p:grpSpPr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-2564200" y="1933969"/>
              <a:ext cx="1875453" cy="1460235"/>
            </a:xfrm>
            <a:custGeom>
              <a:avLst/>
              <a:gdLst>
                <a:gd name="T0" fmla="*/ 656 w 656"/>
                <a:gd name="T1" fmla="*/ 4 h 623"/>
                <a:gd name="T2" fmla="*/ 82 w 656"/>
                <a:gd name="T3" fmla="*/ 4 h 623"/>
                <a:gd name="T4" fmla="*/ 0 w 656"/>
                <a:gd name="T5" fmla="*/ 55 h 623"/>
                <a:gd name="T6" fmla="*/ 0 w 656"/>
                <a:gd name="T7" fmla="*/ 582 h 623"/>
                <a:gd name="T8" fmla="*/ 70 w 656"/>
                <a:gd name="T9" fmla="*/ 623 h 623"/>
                <a:gd name="T10" fmla="*/ 656 w 656"/>
                <a:gd name="T11" fmla="*/ 623 h 623"/>
                <a:gd name="T12" fmla="*/ 656 w 656"/>
                <a:gd name="T13" fmla="*/ 4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6" h="623">
                  <a:moveTo>
                    <a:pt x="656" y="4"/>
                  </a:moveTo>
                  <a:cubicBezTo>
                    <a:pt x="82" y="4"/>
                    <a:pt x="82" y="4"/>
                    <a:pt x="82" y="4"/>
                  </a:cubicBezTo>
                  <a:cubicBezTo>
                    <a:pt x="82" y="4"/>
                    <a:pt x="0" y="0"/>
                    <a:pt x="0" y="55"/>
                  </a:cubicBezTo>
                  <a:cubicBezTo>
                    <a:pt x="0" y="110"/>
                    <a:pt x="0" y="582"/>
                    <a:pt x="0" y="582"/>
                  </a:cubicBezTo>
                  <a:cubicBezTo>
                    <a:pt x="0" y="582"/>
                    <a:pt x="24" y="623"/>
                    <a:pt x="70" y="623"/>
                  </a:cubicBezTo>
                  <a:cubicBezTo>
                    <a:pt x="116" y="623"/>
                    <a:pt x="656" y="623"/>
                    <a:pt x="656" y="623"/>
                  </a:cubicBezTo>
                  <a:lnTo>
                    <a:pt x="656" y="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-2576253" y="1943862"/>
              <a:ext cx="245882" cy="1450341"/>
            </a:xfrm>
            <a:custGeom>
              <a:avLst/>
              <a:gdLst>
                <a:gd name="T0" fmla="*/ 86 w 86"/>
                <a:gd name="T1" fmla="*/ 0 h 619"/>
                <a:gd name="T2" fmla="*/ 4 w 86"/>
                <a:gd name="T3" fmla="*/ 51 h 619"/>
                <a:gd name="T4" fmla="*/ 4 w 86"/>
                <a:gd name="T5" fmla="*/ 578 h 619"/>
                <a:gd name="T6" fmla="*/ 74 w 86"/>
                <a:gd name="T7" fmla="*/ 619 h 619"/>
                <a:gd name="T8" fmla="*/ 86 w 86"/>
                <a:gd name="T9" fmla="*/ 619 h 619"/>
                <a:gd name="T10" fmla="*/ 86 w 86"/>
                <a:gd name="T11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619">
                  <a:moveTo>
                    <a:pt x="86" y="0"/>
                  </a:moveTo>
                  <a:cubicBezTo>
                    <a:pt x="0" y="0"/>
                    <a:pt x="4" y="51"/>
                    <a:pt x="4" y="51"/>
                  </a:cubicBezTo>
                  <a:cubicBezTo>
                    <a:pt x="4" y="51"/>
                    <a:pt x="4" y="526"/>
                    <a:pt x="4" y="578"/>
                  </a:cubicBezTo>
                  <a:cubicBezTo>
                    <a:pt x="4" y="578"/>
                    <a:pt x="2" y="619"/>
                    <a:pt x="74" y="619"/>
                  </a:cubicBezTo>
                  <a:cubicBezTo>
                    <a:pt x="86" y="619"/>
                    <a:pt x="86" y="619"/>
                    <a:pt x="86" y="619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EE7A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-2530451" y="3169628"/>
              <a:ext cx="1841704" cy="205778"/>
            </a:xfrm>
            <a:custGeom>
              <a:avLst/>
              <a:gdLst>
                <a:gd name="T0" fmla="*/ 0 w 644"/>
                <a:gd name="T1" fmla="*/ 20 h 88"/>
                <a:gd name="T2" fmla="*/ 0 w 644"/>
                <a:gd name="T3" fmla="*/ 54 h 88"/>
                <a:gd name="T4" fmla="*/ 70 w 644"/>
                <a:gd name="T5" fmla="*/ 88 h 88"/>
                <a:gd name="T6" fmla="*/ 644 w 644"/>
                <a:gd name="T7" fmla="*/ 88 h 88"/>
                <a:gd name="T8" fmla="*/ 644 w 644"/>
                <a:gd name="T9" fmla="*/ 0 h 88"/>
                <a:gd name="T10" fmla="*/ 0 w 644"/>
                <a:gd name="T11" fmla="*/ 0 h 88"/>
                <a:gd name="T12" fmla="*/ 0 w 644"/>
                <a:gd name="T13" fmla="*/ 2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4" h="88">
                  <a:moveTo>
                    <a:pt x="0" y="2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9" y="88"/>
                    <a:pt x="70" y="88"/>
                  </a:cubicBezTo>
                  <a:cubicBezTo>
                    <a:pt x="131" y="88"/>
                    <a:pt x="644" y="88"/>
                    <a:pt x="644" y="88"/>
                  </a:cubicBezTo>
                  <a:cubicBezTo>
                    <a:pt x="644" y="0"/>
                    <a:pt x="644" y="0"/>
                    <a:pt x="64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4" name="组合 133"/>
            <p:cNvGrpSpPr>
              <a:grpSpLocks/>
            </p:cNvGrpSpPr>
            <p:nvPr/>
          </p:nvGrpSpPr>
          <p:grpSpPr>
            <a:xfrm>
              <a:off x="-2857163" y="793409"/>
              <a:ext cx="2252713" cy="2365461"/>
              <a:chOff x="1219200" y="1368425"/>
              <a:chExt cx="2967038" cy="3795713"/>
            </a:xfrm>
          </p:grpSpPr>
          <p:sp>
            <p:nvSpPr>
              <p:cNvPr id="135" name="Freeform 5"/>
              <p:cNvSpPr>
                <a:spLocks/>
              </p:cNvSpPr>
              <p:nvPr/>
            </p:nvSpPr>
            <p:spPr bwMode="auto">
              <a:xfrm>
                <a:off x="1633538" y="2824163"/>
                <a:ext cx="2470150" cy="2339975"/>
              </a:xfrm>
              <a:custGeom>
                <a:avLst/>
                <a:gdLst>
                  <a:gd name="T0" fmla="*/ 656 w 656"/>
                  <a:gd name="T1" fmla="*/ 3 h 622"/>
                  <a:gd name="T2" fmla="*/ 82 w 656"/>
                  <a:gd name="T3" fmla="*/ 3 h 622"/>
                  <a:gd name="T4" fmla="*/ 0 w 656"/>
                  <a:gd name="T5" fmla="*/ 55 h 622"/>
                  <a:gd name="T6" fmla="*/ 0 w 656"/>
                  <a:gd name="T7" fmla="*/ 581 h 622"/>
                  <a:gd name="T8" fmla="*/ 70 w 656"/>
                  <a:gd name="T9" fmla="*/ 622 h 622"/>
                  <a:gd name="T10" fmla="*/ 656 w 656"/>
                  <a:gd name="T11" fmla="*/ 622 h 622"/>
                  <a:gd name="T12" fmla="*/ 656 w 656"/>
                  <a:gd name="T13" fmla="*/ 3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622">
                    <a:moveTo>
                      <a:pt x="656" y="3"/>
                    </a:moveTo>
                    <a:cubicBezTo>
                      <a:pt x="82" y="3"/>
                      <a:pt x="82" y="3"/>
                      <a:pt x="82" y="3"/>
                    </a:cubicBezTo>
                    <a:cubicBezTo>
                      <a:pt x="82" y="3"/>
                      <a:pt x="0" y="0"/>
                      <a:pt x="0" y="55"/>
                    </a:cubicBezTo>
                    <a:cubicBezTo>
                      <a:pt x="0" y="110"/>
                      <a:pt x="0" y="581"/>
                      <a:pt x="0" y="581"/>
                    </a:cubicBezTo>
                    <a:cubicBezTo>
                      <a:pt x="0" y="581"/>
                      <a:pt x="24" y="622"/>
                      <a:pt x="70" y="622"/>
                    </a:cubicBezTo>
                    <a:cubicBezTo>
                      <a:pt x="116" y="622"/>
                      <a:pt x="656" y="622"/>
                      <a:pt x="656" y="622"/>
                    </a:cubicBezTo>
                    <a:lnTo>
                      <a:pt x="656" y="3"/>
                    </a:lnTo>
                    <a:close/>
                  </a:path>
                </a:pathLst>
              </a:custGeom>
              <a:solidFill>
                <a:srgbClr val="4750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6"/>
              <p:cNvSpPr>
                <a:spLocks/>
              </p:cNvSpPr>
              <p:nvPr/>
            </p:nvSpPr>
            <p:spPr bwMode="auto">
              <a:xfrm>
                <a:off x="1619250" y="2835275"/>
                <a:ext cx="323850" cy="2328863"/>
              </a:xfrm>
              <a:custGeom>
                <a:avLst/>
                <a:gdLst>
                  <a:gd name="T0" fmla="*/ 86 w 86"/>
                  <a:gd name="T1" fmla="*/ 0 h 619"/>
                  <a:gd name="T2" fmla="*/ 4 w 86"/>
                  <a:gd name="T3" fmla="*/ 52 h 619"/>
                  <a:gd name="T4" fmla="*/ 4 w 86"/>
                  <a:gd name="T5" fmla="*/ 578 h 619"/>
                  <a:gd name="T6" fmla="*/ 74 w 86"/>
                  <a:gd name="T7" fmla="*/ 619 h 619"/>
                  <a:gd name="T8" fmla="*/ 86 w 86"/>
                  <a:gd name="T9" fmla="*/ 619 h 619"/>
                  <a:gd name="T10" fmla="*/ 86 w 86"/>
                  <a:gd name="T11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19">
                    <a:moveTo>
                      <a:pt x="86" y="0"/>
                    </a:moveTo>
                    <a:cubicBezTo>
                      <a:pt x="0" y="0"/>
                      <a:pt x="4" y="52"/>
                      <a:pt x="4" y="52"/>
                    </a:cubicBezTo>
                    <a:cubicBezTo>
                      <a:pt x="4" y="52"/>
                      <a:pt x="4" y="526"/>
                      <a:pt x="4" y="578"/>
                    </a:cubicBezTo>
                    <a:cubicBezTo>
                      <a:pt x="4" y="578"/>
                      <a:pt x="2" y="619"/>
                      <a:pt x="74" y="619"/>
                    </a:cubicBezTo>
                    <a:cubicBezTo>
                      <a:pt x="86" y="619"/>
                      <a:pt x="86" y="619"/>
                      <a:pt x="86" y="619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343F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7"/>
              <p:cNvSpPr>
                <a:spLocks/>
              </p:cNvSpPr>
              <p:nvPr/>
            </p:nvSpPr>
            <p:spPr bwMode="auto">
              <a:xfrm>
                <a:off x="1679575" y="4802188"/>
                <a:ext cx="2424113" cy="331788"/>
              </a:xfrm>
              <a:custGeom>
                <a:avLst/>
                <a:gdLst>
                  <a:gd name="T0" fmla="*/ 0 w 644"/>
                  <a:gd name="T1" fmla="*/ 20 h 88"/>
                  <a:gd name="T2" fmla="*/ 0 w 644"/>
                  <a:gd name="T3" fmla="*/ 55 h 88"/>
                  <a:gd name="T4" fmla="*/ 70 w 644"/>
                  <a:gd name="T5" fmla="*/ 88 h 88"/>
                  <a:gd name="T6" fmla="*/ 644 w 644"/>
                  <a:gd name="T7" fmla="*/ 88 h 88"/>
                  <a:gd name="T8" fmla="*/ 644 w 644"/>
                  <a:gd name="T9" fmla="*/ 0 h 88"/>
                  <a:gd name="T10" fmla="*/ 0 w 644"/>
                  <a:gd name="T11" fmla="*/ 0 h 88"/>
                  <a:gd name="T12" fmla="*/ 0 w 644"/>
                  <a:gd name="T1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4" h="88">
                    <a:moveTo>
                      <a:pt x="0" y="2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9" y="88"/>
                      <a:pt x="70" y="88"/>
                    </a:cubicBezTo>
                    <a:cubicBezTo>
                      <a:pt x="131" y="88"/>
                      <a:pt x="644" y="88"/>
                      <a:pt x="644" y="88"/>
                    </a:cubicBezTo>
                    <a:cubicBezTo>
                      <a:pt x="644" y="0"/>
                      <a:pt x="644" y="0"/>
                      <a:pt x="64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8"/>
              <p:cNvSpPr>
                <a:spLocks/>
              </p:cNvSpPr>
              <p:nvPr/>
            </p:nvSpPr>
            <p:spPr bwMode="auto">
              <a:xfrm>
                <a:off x="1317625" y="2320925"/>
                <a:ext cx="2470150" cy="2343150"/>
              </a:xfrm>
              <a:custGeom>
                <a:avLst/>
                <a:gdLst>
                  <a:gd name="T0" fmla="*/ 656 w 656"/>
                  <a:gd name="T1" fmla="*/ 3 h 623"/>
                  <a:gd name="T2" fmla="*/ 82 w 656"/>
                  <a:gd name="T3" fmla="*/ 3 h 623"/>
                  <a:gd name="T4" fmla="*/ 0 w 656"/>
                  <a:gd name="T5" fmla="*/ 55 h 623"/>
                  <a:gd name="T6" fmla="*/ 0 w 656"/>
                  <a:gd name="T7" fmla="*/ 582 h 623"/>
                  <a:gd name="T8" fmla="*/ 70 w 656"/>
                  <a:gd name="T9" fmla="*/ 623 h 623"/>
                  <a:gd name="T10" fmla="*/ 656 w 656"/>
                  <a:gd name="T11" fmla="*/ 623 h 623"/>
                  <a:gd name="T12" fmla="*/ 656 w 656"/>
                  <a:gd name="T13" fmla="*/ 3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623">
                    <a:moveTo>
                      <a:pt x="656" y="3"/>
                    </a:moveTo>
                    <a:cubicBezTo>
                      <a:pt x="82" y="3"/>
                      <a:pt x="82" y="3"/>
                      <a:pt x="82" y="3"/>
                    </a:cubicBezTo>
                    <a:cubicBezTo>
                      <a:pt x="82" y="3"/>
                      <a:pt x="0" y="0"/>
                      <a:pt x="0" y="55"/>
                    </a:cubicBezTo>
                    <a:cubicBezTo>
                      <a:pt x="0" y="110"/>
                      <a:pt x="0" y="582"/>
                      <a:pt x="0" y="582"/>
                    </a:cubicBezTo>
                    <a:cubicBezTo>
                      <a:pt x="0" y="582"/>
                      <a:pt x="24" y="623"/>
                      <a:pt x="70" y="623"/>
                    </a:cubicBezTo>
                    <a:cubicBezTo>
                      <a:pt x="116" y="623"/>
                      <a:pt x="656" y="623"/>
                      <a:pt x="656" y="623"/>
                    </a:cubicBezTo>
                    <a:lnTo>
                      <a:pt x="656" y="3"/>
                    </a:lnTo>
                    <a:close/>
                  </a:path>
                </a:pathLst>
              </a:custGeom>
              <a:solidFill>
                <a:srgbClr val="F293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9"/>
              <p:cNvSpPr>
                <a:spLocks/>
              </p:cNvSpPr>
              <p:nvPr/>
            </p:nvSpPr>
            <p:spPr bwMode="auto">
              <a:xfrm>
                <a:off x="1303338" y="2332038"/>
                <a:ext cx="323850" cy="2332038"/>
              </a:xfrm>
              <a:custGeom>
                <a:avLst/>
                <a:gdLst>
                  <a:gd name="T0" fmla="*/ 86 w 86"/>
                  <a:gd name="T1" fmla="*/ 0 h 620"/>
                  <a:gd name="T2" fmla="*/ 4 w 86"/>
                  <a:gd name="T3" fmla="*/ 52 h 620"/>
                  <a:gd name="T4" fmla="*/ 4 w 86"/>
                  <a:gd name="T5" fmla="*/ 579 h 620"/>
                  <a:gd name="T6" fmla="*/ 74 w 86"/>
                  <a:gd name="T7" fmla="*/ 620 h 620"/>
                  <a:gd name="T8" fmla="*/ 86 w 86"/>
                  <a:gd name="T9" fmla="*/ 620 h 620"/>
                  <a:gd name="T10" fmla="*/ 86 w 86"/>
                  <a:gd name="T11" fmla="*/ 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20">
                    <a:moveTo>
                      <a:pt x="86" y="0"/>
                    </a:moveTo>
                    <a:cubicBezTo>
                      <a:pt x="0" y="0"/>
                      <a:pt x="4" y="52"/>
                      <a:pt x="4" y="52"/>
                    </a:cubicBezTo>
                    <a:cubicBezTo>
                      <a:pt x="4" y="52"/>
                      <a:pt x="4" y="527"/>
                      <a:pt x="4" y="579"/>
                    </a:cubicBezTo>
                    <a:cubicBezTo>
                      <a:pt x="4" y="579"/>
                      <a:pt x="2" y="620"/>
                      <a:pt x="74" y="620"/>
                    </a:cubicBezTo>
                    <a:cubicBezTo>
                      <a:pt x="86" y="620"/>
                      <a:pt x="86" y="620"/>
                      <a:pt x="86" y="620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E7A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0"/>
              <p:cNvSpPr>
                <a:spLocks/>
              </p:cNvSpPr>
              <p:nvPr/>
            </p:nvSpPr>
            <p:spPr bwMode="auto">
              <a:xfrm>
                <a:off x="1363663" y="4302125"/>
                <a:ext cx="2424113" cy="331788"/>
              </a:xfrm>
              <a:custGeom>
                <a:avLst/>
                <a:gdLst>
                  <a:gd name="T0" fmla="*/ 0 w 644"/>
                  <a:gd name="T1" fmla="*/ 20 h 88"/>
                  <a:gd name="T2" fmla="*/ 0 w 644"/>
                  <a:gd name="T3" fmla="*/ 54 h 88"/>
                  <a:gd name="T4" fmla="*/ 70 w 644"/>
                  <a:gd name="T5" fmla="*/ 88 h 88"/>
                  <a:gd name="T6" fmla="*/ 644 w 644"/>
                  <a:gd name="T7" fmla="*/ 88 h 88"/>
                  <a:gd name="T8" fmla="*/ 644 w 644"/>
                  <a:gd name="T9" fmla="*/ 0 h 88"/>
                  <a:gd name="T10" fmla="*/ 0 w 644"/>
                  <a:gd name="T11" fmla="*/ 0 h 88"/>
                  <a:gd name="T12" fmla="*/ 0 w 644"/>
                  <a:gd name="T1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4" h="88">
                    <a:moveTo>
                      <a:pt x="0" y="20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9" y="88"/>
                      <a:pt x="70" y="88"/>
                    </a:cubicBezTo>
                    <a:cubicBezTo>
                      <a:pt x="131" y="88"/>
                      <a:pt x="644" y="88"/>
                      <a:pt x="644" y="88"/>
                    </a:cubicBezTo>
                    <a:cubicBezTo>
                      <a:pt x="644" y="0"/>
                      <a:pt x="644" y="0"/>
                      <a:pt x="64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1"/>
              <p:cNvSpPr>
                <a:spLocks/>
              </p:cNvSpPr>
              <p:nvPr/>
            </p:nvSpPr>
            <p:spPr bwMode="auto">
              <a:xfrm>
                <a:off x="1717675" y="1824038"/>
                <a:ext cx="2468563" cy="2338388"/>
              </a:xfrm>
              <a:custGeom>
                <a:avLst/>
                <a:gdLst>
                  <a:gd name="T0" fmla="*/ 656 w 656"/>
                  <a:gd name="T1" fmla="*/ 3 h 622"/>
                  <a:gd name="T2" fmla="*/ 82 w 656"/>
                  <a:gd name="T3" fmla="*/ 3 h 622"/>
                  <a:gd name="T4" fmla="*/ 0 w 656"/>
                  <a:gd name="T5" fmla="*/ 55 h 622"/>
                  <a:gd name="T6" fmla="*/ 0 w 656"/>
                  <a:gd name="T7" fmla="*/ 581 h 622"/>
                  <a:gd name="T8" fmla="*/ 70 w 656"/>
                  <a:gd name="T9" fmla="*/ 622 h 622"/>
                  <a:gd name="T10" fmla="*/ 656 w 656"/>
                  <a:gd name="T11" fmla="*/ 622 h 622"/>
                  <a:gd name="T12" fmla="*/ 656 w 656"/>
                  <a:gd name="T13" fmla="*/ 3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622">
                    <a:moveTo>
                      <a:pt x="656" y="3"/>
                    </a:moveTo>
                    <a:cubicBezTo>
                      <a:pt x="82" y="3"/>
                      <a:pt x="82" y="3"/>
                      <a:pt x="82" y="3"/>
                    </a:cubicBezTo>
                    <a:cubicBezTo>
                      <a:pt x="82" y="3"/>
                      <a:pt x="0" y="0"/>
                      <a:pt x="0" y="55"/>
                    </a:cubicBezTo>
                    <a:cubicBezTo>
                      <a:pt x="0" y="110"/>
                      <a:pt x="0" y="581"/>
                      <a:pt x="0" y="581"/>
                    </a:cubicBezTo>
                    <a:cubicBezTo>
                      <a:pt x="0" y="581"/>
                      <a:pt x="24" y="622"/>
                      <a:pt x="70" y="622"/>
                    </a:cubicBezTo>
                    <a:cubicBezTo>
                      <a:pt x="116" y="622"/>
                      <a:pt x="656" y="622"/>
                      <a:pt x="656" y="622"/>
                    </a:cubicBezTo>
                    <a:lnTo>
                      <a:pt x="656" y="3"/>
                    </a:lnTo>
                    <a:close/>
                  </a:path>
                </a:pathLst>
              </a:custGeom>
              <a:solidFill>
                <a:srgbClr val="FFDB7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2"/>
              <p:cNvSpPr>
                <a:spLocks/>
              </p:cNvSpPr>
              <p:nvPr/>
            </p:nvSpPr>
            <p:spPr bwMode="auto">
              <a:xfrm>
                <a:off x="1701800" y="1835150"/>
                <a:ext cx="323850" cy="2327275"/>
              </a:xfrm>
              <a:custGeom>
                <a:avLst/>
                <a:gdLst>
                  <a:gd name="T0" fmla="*/ 86 w 86"/>
                  <a:gd name="T1" fmla="*/ 0 h 619"/>
                  <a:gd name="T2" fmla="*/ 4 w 86"/>
                  <a:gd name="T3" fmla="*/ 52 h 619"/>
                  <a:gd name="T4" fmla="*/ 4 w 86"/>
                  <a:gd name="T5" fmla="*/ 578 h 619"/>
                  <a:gd name="T6" fmla="*/ 74 w 86"/>
                  <a:gd name="T7" fmla="*/ 619 h 619"/>
                  <a:gd name="T8" fmla="*/ 86 w 86"/>
                  <a:gd name="T9" fmla="*/ 619 h 619"/>
                  <a:gd name="T10" fmla="*/ 86 w 86"/>
                  <a:gd name="T11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19">
                    <a:moveTo>
                      <a:pt x="86" y="0"/>
                    </a:moveTo>
                    <a:cubicBezTo>
                      <a:pt x="0" y="0"/>
                      <a:pt x="4" y="52"/>
                      <a:pt x="4" y="52"/>
                    </a:cubicBezTo>
                    <a:cubicBezTo>
                      <a:pt x="4" y="52"/>
                      <a:pt x="4" y="526"/>
                      <a:pt x="4" y="578"/>
                    </a:cubicBezTo>
                    <a:cubicBezTo>
                      <a:pt x="4" y="578"/>
                      <a:pt x="2" y="619"/>
                      <a:pt x="74" y="619"/>
                    </a:cubicBezTo>
                    <a:cubicBezTo>
                      <a:pt x="86" y="619"/>
                      <a:pt x="86" y="619"/>
                      <a:pt x="86" y="619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FCC9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3"/>
              <p:cNvSpPr>
                <a:spLocks/>
              </p:cNvSpPr>
              <p:nvPr/>
            </p:nvSpPr>
            <p:spPr bwMode="auto">
              <a:xfrm>
                <a:off x="1762125" y="3802063"/>
                <a:ext cx="2424113" cy="331788"/>
              </a:xfrm>
              <a:custGeom>
                <a:avLst/>
                <a:gdLst>
                  <a:gd name="T0" fmla="*/ 0 w 644"/>
                  <a:gd name="T1" fmla="*/ 20 h 88"/>
                  <a:gd name="T2" fmla="*/ 0 w 644"/>
                  <a:gd name="T3" fmla="*/ 55 h 88"/>
                  <a:gd name="T4" fmla="*/ 70 w 644"/>
                  <a:gd name="T5" fmla="*/ 88 h 88"/>
                  <a:gd name="T6" fmla="*/ 644 w 644"/>
                  <a:gd name="T7" fmla="*/ 88 h 88"/>
                  <a:gd name="T8" fmla="*/ 644 w 644"/>
                  <a:gd name="T9" fmla="*/ 0 h 88"/>
                  <a:gd name="T10" fmla="*/ 0 w 644"/>
                  <a:gd name="T11" fmla="*/ 0 h 88"/>
                  <a:gd name="T12" fmla="*/ 0 w 644"/>
                  <a:gd name="T1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4" h="88">
                    <a:moveTo>
                      <a:pt x="0" y="2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9" y="88"/>
                      <a:pt x="70" y="88"/>
                    </a:cubicBezTo>
                    <a:cubicBezTo>
                      <a:pt x="131" y="88"/>
                      <a:pt x="644" y="88"/>
                      <a:pt x="644" y="88"/>
                    </a:cubicBezTo>
                    <a:cubicBezTo>
                      <a:pt x="644" y="0"/>
                      <a:pt x="644" y="0"/>
                      <a:pt x="64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4"/>
              <p:cNvSpPr>
                <a:spLocks/>
              </p:cNvSpPr>
              <p:nvPr/>
            </p:nvSpPr>
            <p:spPr bwMode="auto">
              <a:xfrm>
                <a:off x="3449638" y="3917950"/>
                <a:ext cx="255588" cy="331788"/>
              </a:xfrm>
              <a:custGeom>
                <a:avLst/>
                <a:gdLst>
                  <a:gd name="T0" fmla="*/ 0 w 161"/>
                  <a:gd name="T1" fmla="*/ 0 h 209"/>
                  <a:gd name="T2" fmla="*/ 161 w 161"/>
                  <a:gd name="T3" fmla="*/ 0 h 209"/>
                  <a:gd name="T4" fmla="*/ 161 w 161"/>
                  <a:gd name="T5" fmla="*/ 119 h 209"/>
                  <a:gd name="T6" fmla="*/ 0 w 161"/>
                  <a:gd name="T7" fmla="*/ 209 h 209"/>
                  <a:gd name="T8" fmla="*/ 0 w 161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09">
                    <a:moveTo>
                      <a:pt x="0" y="0"/>
                    </a:moveTo>
                    <a:lnTo>
                      <a:pt x="161" y="0"/>
                    </a:lnTo>
                    <a:lnTo>
                      <a:pt x="161" y="119"/>
                    </a:lnTo>
                    <a:lnTo>
                      <a:pt x="0" y="2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5"/>
              <p:cNvSpPr>
                <a:spLocks/>
              </p:cNvSpPr>
              <p:nvPr/>
            </p:nvSpPr>
            <p:spPr bwMode="auto">
              <a:xfrm>
                <a:off x="3705225" y="3917950"/>
                <a:ext cx="255588" cy="331788"/>
              </a:xfrm>
              <a:custGeom>
                <a:avLst/>
                <a:gdLst>
                  <a:gd name="T0" fmla="*/ 161 w 161"/>
                  <a:gd name="T1" fmla="*/ 0 h 209"/>
                  <a:gd name="T2" fmla="*/ 0 w 161"/>
                  <a:gd name="T3" fmla="*/ 0 h 209"/>
                  <a:gd name="T4" fmla="*/ 0 w 161"/>
                  <a:gd name="T5" fmla="*/ 119 h 209"/>
                  <a:gd name="T6" fmla="*/ 161 w 161"/>
                  <a:gd name="T7" fmla="*/ 209 h 209"/>
                  <a:gd name="T8" fmla="*/ 161 w 161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09">
                    <a:moveTo>
                      <a:pt x="161" y="0"/>
                    </a:moveTo>
                    <a:lnTo>
                      <a:pt x="0" y="0"/>
                    </a:lnTo>
                    <a:lnTo>
                      <a:pt x="0" y="119"/>
                    </a:lnTo>
                    <a:lnTo>
                      <a:pt x="161" y="209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CC9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6"/>
              <p:cNvSpPr>
                <a:spLocks/>
              </p:cNvSpPr>
              <p:nvPr/>
            </p:nvSpPr>
            <p:spPr bwMode="auto">
              <a:xfrm>
                <a:off x="3449638" y="3917950"/>
                <a:ext cx="255588" cy="331788"/>
              </a:xfrm>
              <a:custGeom>
                <a:avLst/>
                <a:gdLst>
                  <a:gd name="T0" fmla="*/ 0 w 161"/>
                  <a:gd name="T1" fmla="*/ 0 h 209"/>
                  <a:gd name="T2" fmla="*/ 161 w 161"/>
                  <a:gd name="T3" fmla="*/ 0 h 209"/>
                  <a:gd name="T4" fmla="*/ 161 w 161"/>
                  <a:gd name="T5" fmla="*/ 119 h 209"/>
                  <a:gd name="T6" fmla="*/ 0 w 161"/>
                  <a:gd name="T7" fmla="*/ 209 h 209"/>
                  <a:gd name="T8" fmla="*/ 0 w 161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09">
                    <a:moveTo>
                      <a:pt x="0" y="0"/>
                    </a:moveTo>
                    <a:lnTo>
                      <a:pt x="161" y="0"/>
                    </a:lnTo>
                    <a:lnTo>
                      <a:pt x="161" y="119"/>
                    </a:lnTo>
                    <a:lnTo>
                      <a:pt x="0" y="20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9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7"/>
              <p:cNvSpPr>
                <a:spLocks/>
              </p:cNvSpPr>
              <p:nvPr/>
            </p:nvSpPr>
            <p:spPr bwMode="auto">
              <a:xfrm>
                <a:off x="3705225" y="3917950"/>
                <a:ext cx="255588" cy="331788"/>
              </a:xfrm>
              <a:custGeom>
                <a:avLst/>
                <a:gdLst>
                  <a:gd name="T0" fmla="*/ 161 w 161"/>
                  <a:gd name="T1" fmla="*/ 0 h 209"/>
                  <a:gd name="T2" fmla="*/ 0 w 161"/>
                  <a:gd name="T3" fmla="*/ 0 h 209"/>
                  <a:gd name="T4" fmla="*/ 0 w 161"/>
                  <a:gd name="T5" fmla="*/ 119 h 209"/>
                  <a:gd name="T6" fmla="*/ 161 w 161"/>
                  <a:gd name="T7" fmla="*/ 209 h 209"/>
                  <a:gd name="T8" fmla="*/ 161 w 161"/>
                  <a:gd name="T9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1" h="209">
                    <a:moveTo>
                      <a:pt x="161" y="0"/>
                    </a:moveTo>
                    <a:lnTo>
                      <a:pt x="0" y="0"/>
                    </a:lnTo>
                    <a:lnTo>
                      <a:pt x="0" y="119"/>
                    </a:lnTo>
                    <a:lnTo>
                      <a:pt x="161" y="209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CC9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8"/>
              <p:cNvSpPr>
                <a:spLocks/>
              </p:cNvSpPr>
              <p:nvPr/>
            </p:nvSpPr>
            <p:spPr bwMode="auto">
              <a:xfrm>
                <a:off x="1235075" y="1368425"/>
                <a:ext cx="2470151" cy="2343151"/>
              </a:xfrm>
              <a:custGeom>
                <a:avLst/>
                <a:gdLst>
                  <a:gd name="T0" fmla="*/ 656 w 656"/>
                  <a:gd name="T1" fmla="*/ 4 h 623"/>
                  <a:gd name="T2" fmla="*/ 82 w 656"/>
                  <a:gd name="T3" fmla="*/ 4 h 623"/>
                  <a:gd name="T4" fmla="*/ 0 w 656"/>
                  <a:gd name="T5" fmla="*/ 55 h 623"/>
                  <a:gd name="T6" fmla="*/ 0 w 656"/>
                  <a:gd name="T7" fmla="*/ 582 h 623"/>
                  <a:gd name="T8" fmla="*/ 70 w 656"/>
                  <a:gd name="T9" fmla="*/ 623 h 623"/>
                  <a:gd name="T10" fmla="*/ 656 w 656"/>
                  <a:gd name="T11" fmla="*/ 623 h 623"/>
                  <a:gd name="T12" fmla="*/ 656 w 656"/>
                  <a:gd name="T13" fmla="*/ 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623">
                    <a:moveTo>
                      <a:pt x="656" y="4"/>
                    </a:moveTo>
                    <a:cubicBezTo>
                      <a:pt x="82" y="4"/>
                      <a:pt x="82" y="4"/>
                      <a:pt x="82" y="4"/>
                    </a:cubicBezTo>
                    <a:cubicBezTo>
                      <a:pt x="82" y="4"/>
                      <a:pt x="0" y="0"/>
                      <a:pt x="0" y="55"/>
                    </a:cubicBezTo>
                    <a:cubicBezTo>
                      <a:pt x="0" y="110"/>
                      <a:pt x="0" y="582"/>
                      <a:pt x="0" y="582"/>
                    </a:cubicBezTo>
                    <a:cubicBezTo>
                      <a:pt x="0" y="582"/>
                      <a:pt x="24" y="623"/>
                      <a:pt x="70" y="623"/>
                    </a:cubicBezTo>
                    <a:cubicBezTo>
                      <a:pt x="116" y="623"/>
                      <a:pt x="656" y="623"/>
                      <a:pt x="656" y="623"/>
                    </a:cubicBezTo>
                    <a:lnTo>
                      <a:pt x="656" y="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9"/>
              <p:cNvSpPr>
                <a:spLocks/>
              </p:cNvSpPr>
              <p:nvPr/>
            </p:nvSpPr>
            <p:spPr bwMode="auto">
              <a:xfrm>
                <a:off x="1219200" y="1384300"/>
                <a:ext cx="323850" cy="2327275"/>
              </a:xfrm>
              <a:custGeom>
                <a:avLst/>
                <a:gdLst>
                  <a:gd name="T0" fmla="*/ 86 w 86"/>
                  <a:gd name="T1" fmla="*/ 0 h 619"/>
                  <a:gd name="T2" fmla="*/ 4 w 86"/>
                  <a:gd name="T3" fmla="*/ 51 h 619"/>
                  <a:gd name="T4" fmla="*/ 4 w 86"/>
                  <a:gd name="T5" fmla="*/ 578 h 619"/>
                  <a:gd name="T6" fmla="*/ 74 w 86"/>
                  <a:gd name="T7" fmla="*/ 619 h 619"/>
                  <a:gd name="T8" fmla="*/ 86 w 86"/>
                  <a:gd name="T9" fmla="*/ 619 h 619"/>
                  <a:gd name="T10" fmla="*/ 86 w 86"/>
                  <a:gd name="T11" fmla="*/ 0 h 6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619">
                    <a:moveTo>
                      <a:pt x="86" y="0"/>
                    </a:moveTo>
                    <a:cubicBezTo>
                      <a:pt x="0" y="0"/>
                      <a:pt x="4" y="51"/>
                      <a:pt x="4" y="51"/>
                    </a:cubicBezTo>
                    <a:cubicBezTo>
                      <a:pt x="4" y="51"/>
                      <a:pt x="4" y="526"/>
                      <a:pt x="4" y="578"/>
                    </a:cubicBezTo>
                    <a:cubicBezTo>
                      <a:pt x="4" y="578"/>
                      <a:pt x="2" y="619"/>
                      <a:pt x="74" y="619"/>
                    </a:cubicBezTo>
                    <a:cubicBezTo>
                      <a:pt x="86" y="619"/>
                      <a:pt x="86" y="619"/>
                      <a:pt x="86" y="619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EE7A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20"/>
              <p:cNvSpPr>
                <a:spLocks/>
              </p:cNvSpPr>
              <p:nvPr/>
            </p:nvSpPr>
            <p:spPr bwMode="auto">
              <a:xfrm>
                <a:off x="1279525" y="3351213"/>
                <a:ext cx="2425700" cy="330200"/>
              </a:xfrm>
              <a:custGeom>
                <a:avLst/>
                <a:gdLst>
                  <a:gd name="T0" fmla="*/ 0 w 644"/>
                  <a:gd name="T1" fmla="*/ 20 h 88"/>
                  <a:gd name="T2" fmla="*/ 0 w 644"/>
                  <a:gd name="T3" fmla="*/ 54 h 88"/>
                  <a:gd name="T4" fmla="*/ 70 w 644"/>
                  <a:gd name="T5" fmla="*/ 88 h 88"/>
                  <a:gd name="T6" fmla="*/ 644 w 644"/>
                  <a:gd name="T7" fmla="*/ 88 h 88"/>
                  <a:gd name="T8" fmla="*/ 644 w 644"/>
                  <a:gd name="T9" fmla="*/ 0 h 88"/>
                  <a:gd name="T10" fmla="*/ 0 w 644"/>
                  <a:gd name="T11" fmla="*/ 0 h 88"/>
                  <a:gd name="T12" fmla="*/ 0 w 644"/>
                  <a:gd name="T13" fmla="*/ 2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4" h="88">
                    <a:moveTo>
                      <a:pt x="0" y="20"/>
                    </a:move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9" y="88"/>
                      <a:pt x="70" y="88"/>
                    </a:cubicBezTo>
                    <a:cubicBezTo>
                      <a:pt x="131" y="88"/>
                      <a:pt x="644" y="88"/>
                      <a:pt x="644" y="88"/>
                    </a:cubicBezTo>
                    <a:cubicBezTo>
                      <a:pt x="644" y="0"/>
                      <a:pt x="644" y="0"/>
                      <a:pt x="644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2" name="矩形 151"/>
          <p:cNvSpPr/>
          <p:nvPr/>
        </p:nvSpPr>
        <p:spPr>
          <a:xfrm>
            <a:off x="6452752" y="5412538"/>
            <a:ext cx="4101609" cy="352288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6" name="组合 175"/>
          <p:cNvGrpSpPr/>
          <p:nvPr/>
        </p:nvGrpSpPr>
        <p:grpSpPr>
          <a:xfrm>
            <a:off x="1874838" y="712788"/>
            <a:ext cx="890587" cy="890587"/>
            <a:chOff x="1874838" y="712788"/>
            <a:chExt cx="890587" cy="890587"/>
          </a:xfrm>
        </p:grpSpPr>
        <p:grpSp>
          <p:nvGrpSpPr>
            <p:cNvPr id="174" name="组合 173"/>
            <p:cNvGrpSpPr/>
            <p:nvPr/>
          </p:nvGrpSpPr>
          <p:grpSpPr>
            <a:xfrm>
              <a:off x="1874838" y="712788"/>
              <a:ext cx="723900" cy="723900"/>
              <a:chOff x="1874838" y="712788"/>
              <a:chExt cx="723900" cy="723900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62" name="Freeform 9"/>
              <p:cNvSpPr>
                <a:spLocks/>
              </p:cNvSpPr>
              <p:nvPr/>
            </p:nvSpPr>
            <p:spPr bwMode="auto">
              <a:xfrm>
                <a:off x="1985963" y="712788"/>
                <a:ext cx="55562" cy="166687"/>
              </a:xfrm>
              <a:custGeom>
                <a:avLst/>
                <a:gdLst>
                  <a:gd name="T0" fmla="*/ 51 w 102"/>
                  <a:gd name="T1" fmla="*/ 307 h 307"/>
                  <a:gd name="T2" fmla="*/ 102 w 102"/>
                  <a:gd name="T3" fmla="*/ 256 h 307"/>
                  <a:gd name="T4" fmla="*/ 102 w 102"/>
                  <a:gd name="T5" fmla="*/ 51 h 307"/>
                  <a:gd name="T6" fmla="*/ 51 w 102"/>
                  <a:gd name="T7" fmla="*/ 0 h 307"/>
                  <a:gd name="T8" fmla="*/ 0 w 102"/>
                  <a:gd name="T9" fmla="*/ 51 h 307"/>
                  <a:gd name="T10" fmla="*/ 0 w 102"/>
                  <a:gd name="T11" fmla="*/ 256 h 307"/>
                  <a:gd name="T12" fmla="*/ 51 w 10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307">
                    <a:moveTo>
                      <a:pt x="51" y="307"/>
                    </a:moveTo>
                    <a:cubicBezTo>
                      <a:pt x="79" y="307"/>
                      <a:pt x="102" y="284"/>
                      <a:pt x="102" y="256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0" y="284"/>
                      <a:pt x="23" y="307"/>
                      <a:pt x="51" y="3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0"/>
              <p:cNvSpPr>
                <a:spLocks/>
              </p:cNvSpPr>
              <p:nvPr/>
            </p:nvSpPr>
            <p:spPr bwMode="auto">
              <a:xfrm>
                <a:off x="2432050" y="712788"/>
                <a:ext cx="55562" cy="166687"/>
              </a:xfrm>
              <a:custGeom>
                <a:avLst/>
                <a:gdLst>
                  <a:gd name="T0" fmla="*/ 51 w 102"/>
                  <a:gd name="T1" fmla="*/ 307 h 307"/>
                  <a:gd name="T2" fmla="*/ 102 w 102"/>
                  <a:gd name="T3" fmla="*/ 256 h 307"/>
                  <a:gd name="T4" fmla="*/ 102 w 102"/>
                  <a:gd name="T5" fmla="*/ 51 h 307"/>
                  <a:gd name="T6" fmla="*/ 51 w 102"/>
                  <a:gd name="T7" fmla="*/ 0 h 307"/>
                  <a:gd name="T8" fmla="*/ 0 w 102"/>
                  <a:gd name="T9" fmla="*/ 51 h 307"/>
                  <a:gd name="T10" fmla="*/ 0 w 102"/>
                  <a:gd name="T11" fmla="*/ 256 h 307"/>
                  <a:gd name="T12" fmla="*/ 51 w 10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307">
                    <a:moveTo>
                      <a:pt x="51" y="307"/>
                    </a:moveTo>
                    <a:cubicBezTo>
                      <a:pt x="79" y="307"/>
                      <a:pt x="102" y="284"/>
                      <a:pt x="102" y="256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0" y="284"/>
                      <a:pt x="23" y="307"/>
                      <a:pt x="51" y="3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Rectangle 11"/>
              <p:cNvSpPr>
                <a:spLocks noChangeArrowheads="1"/>
              </p:cNvSpPr>
              <p:nvPr/>
            </p:nvSpPr>
            <p:spPr bwMode="auto">
              <a:xfrm>
                <a:off x="1985963" y="1046163"/>
                <a:ext cx="111125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Rectangle 12"/>
              <p:cNvSpPr>
                <a:spLocks noChangeArrowheads="1"/>
              </p:cNvSpPr>
              <p:nvPr/>
            </p:nvSpPr>
            <p:spPr bwMode="auto">
              <a:xfrm>
                <a:off x="1985963" y="1214438"/>
                <a:ext cx="111125" cy="10953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Rectangle 13"/>
              <p:cNvSpPr>
                <a:spLocks noChangeArrowheads="1"/>
              </p:cNvSpPr>
              <p:nvPr/>
            </p:nvSpPr>
            <p:spPr bwMode="auto">
              <a:xfrm>
                <a:off x="2152650" y="1046163"/>
                <a:ext cx="112712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Rectangle 14"/>
              <p:cNvSpPr>
                <a:spLocks noChangeArrowheads="1"/>
              </p:cNvSpPr>
              <p:nvPr/>
            </p:nvSpPr>
            <p:spPr bwMode="auto">
              <a:xfrm>
                <a:off x="2152650" y="1214438"/>
                <a:ext cx="112712" cy="10953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5"/>
              <p:cNvSpPr>
                <a:spLocks/>
              </p:cNvSpPr>
              <p:nvPr/>
            </p:nvSpPr>
            <p:spPr bwMode="auto">
              <a:xfrm>
                <a:off x="1874838" y="823913"/>
                <a:ext cx="723900" cy="612775"/>
              </a:xfrm>
              <a:custGeom>
                <a:avLst/>
                <a:gdLst>
                  <a:gd name="T0" fmla="*/ 1220 w 1331"/>
                  <a:gd name="T1" fmla="*/ 0 h 1126"/>
                  <a:gd name="T2" fmla="*/ 1178 w 1331"/>
                  <a:gd name="T3" fmla="*/ 0 h 1126"/>
                  <a:gd name="T4" fmla="*/ 1178 w 1331"/>
                  <a:gd name="T5" fmla="*/ 51 h 1126"/>
                  <a:gd name="T6" fmla="*/ 1075 w 1331"/>
                  <a:gd name="T7" fmla="*/ 153 h 1126"/>
                  <a:gd name="T8" fmla="*/ 973 w 1331"/>
                  <a:gd name="T9" fmla="*/ 51 h 1126"/>
                  <a:gd name="T10" fmla="*/ 973 w 1331"/>
                  <a:gd name="T11" fmla="*/ 0 h 1126"/>
                  <a:gd name="T12" fmla="*/ 358 w 1331"/>
                  <a:gd name="T13" fmla="*/ 0 h 1126"/>
                  <a:gd name="T14" fmla="*/ 358 w 1331"/>
                  <a:gd name="T15" fmla="*/ 51 h 1126"/>
                  <a:gd name="T16" fmla="*/ 256 w 1331"/>
                  <a:gd name="T17" fmla="*/ 153 h 1126"/>
                  <a:gd name="T18" fmla="*/ 154 w 1331"/>
                  <a:gd name="T19" fmla="*/ 51 h 1126"/>
                  <a:gd name="T20" fmla="*/ 154 w 1331"/>
                  <a:gd name="T21" fmla="*/ 0 h 1126"/>
                  <a:gd name="T22" fmla="*/ 111 w 1331"/>
                  <a:gd name="T23" fmla="*/ 0 h 1126"/>
                  <a:gd name="T24" fmla="*/ 0 w 1331"/>
                  <a:gd name="T25" fmla="*/ 112 h 1126"/>
                  <a:gd name="T26" fmla="*/ 0 w 1331"/>
                  <a:gd name="T27" fmla="*/ 1014 h 1126"/>
                  <a:gd name="T28" fmla="*/ 111 w 1331"/>
                  <a:gd name="T29" fmla="*/ 1126 h 1126"/>
                  <a:gd name="T30" fmla="*/ 717 w 1331"/>
                  <a:gd name="T31" fmla="*/ 1126 h 1126"/>
                  <a:gd name="T32" fmla="*/ 717 w 1331"/>
                  <a:gd name="T33" fmla="*/ 1024 h 1126"/>
                  <a:gd name="T34" fmla="*/ 111 w 1331"/>
                  <a:gd name="T35" fmla="*/ 1024 h 1126"/>
                  <a:gd name="T36" fmla="*/ 102 w 1331"/>
                  <a:gd name="T37" fmla="*/ 1014 h 1126"/>
                  <a:gd name="T38" fmla="*/ 102 w 1331"/>
                  <a:gd name="T39" fmla="*/ 307 h 1126"/>
                  <a:gd name="T40" fmla="*/ 1229 w 1331"/>
                  <a:gd name="T41" fmla="*/ 307 h 1126"/>
                  <a:gd name="T42" fmla="*/ 1229 w 1331"/>
                  <a:gd name="T43" fmla="*/ 512 h 1126"/>
                  <a:gd name="T44" fmla="*/ 1331 w 1331"/>
                  <a:gd name="T45" fmla="*/ 512 h 1126"/>
                  <a:gd name="T46" fmla="*/ 1331 w 1331"/>
                  <a:gd name="T47" fmla="*/ 112 h 1126"/>
                  <a:gd name="T48" fmla="*/ 1220 w 1331"/>
                  <a:gd name="T49" fmla="*/ 0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1" h="1126">
                    <a:moveTo>
                      <a:pt x="1220" y="0"/>
                    </a:moveTo>
                    <a:cubicBezTo>
                      <a:pt x="1178" y="0"/>
                      <a:pt x="1178" y="0"/>
                      <a:pt x="1178" y="0"/>
                    </a:cubicBezTo>
                    <a:cubicBezTo>
                      <a:pt x="1178" y="51"/>
                      <a:pt x="1178" y="51"/>
                      <a:pt x="1178" y="51"/>
                    </a:cubicBezTo>
                    <a:cubicBezTo>
                      <a:pt x="1178" y="107"/>
                      <a:pt x="1132" y="153"/>
                      <a:pt x="1075" y="153"/>
                    </a:cubicBezTo>
                    <a:cubicBezTo>
                      <a:pt x="1019" y="153"/>
                      <a:pt x="973" y="107"/>
                      <a:pt x="973" y="51"/>
                    </a:cubicBezTo>
                    <a:cubicBezTo>
                      <a:pt x="973" y="0"/>
                      <a:pt x="973" y="0"/>
                      <a:pt x="973" y="0"/>
                    </a:cubicBezTo>
                    <a:cubicBezTo>
                      <a:pt x="358" y="0"/>
                      <a:pt x="358" y="0"/>
                      <a:pt x="358" y="0"/>
                    </a:cubicBezTo>
                    <a:cubicBezTo>
                      <a:pt x="358" y="51"/>
                      <a:pt x="358" y="51"/>
                      <a:pt x="358" y="51"/>
                    </a:cubicBezTo>
                    <a:cubicBezTo>
                      <a:pt x="358" y="107"/>
                      <a:pt x="312" y="153"/>
                      <a:pt x="256" y="153"/>
                    </a:cubicBezTo>
                    <a:cubicBezTo>
                      <a:pt x="199" y="153"/>
                      <a:pt x="154" y="107"/>
                      <a:pt x="154" y="51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50" y="0"/>
                      <a:pt x="0" y="50"/>
                      <a:pt x="0" y="112"/>
                    </a:cubicBezTo>
                    <a:cubicBezTo>
                      <a:pt x="0" y="1014"/>
                      <a:pt x="0" y="1014"/>
                      <a:pt x="0" y="1014"/>
                    </a:cubicBezTo>
                    <a:cubicBezTo>
                      <a:pt x="0" y="1076"/>
                      <a:pt x="50" y="1126"/>
                      <a:pt x="111" y="1126"/>
                    </a:cubicBezTo>
                    <a:cubicBezTo>
                      <a:pt x="717" y="1126"/>
                      <a:pt x="717" y="1126"/>
                      <a:pt x="717" y="1126"/>
                    </a:cubicBezTo>
                    <a:cubicBezTo>
                      <a:pt x="717" y="1024"/>
                      <a:pt x="717" y="1024"/>
                      <a:pt x="717" y="1024"/>
                    </a:cubicBezTo>
                    <a:cubicBezTo>
                      <a:pt x="111" y="1024"/>
                      <a:pt x="111" y="1024"/>
                      <a:pt x="111" y="1024"/>
                    </a:cubicBezTo>
                    <a:cubicBezTo>
                      <a:pt x="106" y="1024"/>
                      <a:pt x="102" y="1019"/>
                      <a:pt x="102" y="1014"/>
                    </a:cubicBezTo>
                    <a:cubicBezTo>
                      <a:pt x="102" y="307"/>
                      <a:pt x="102" y="307"/>
                      <a:pt x="102" y="307"/>
                    </a:cubicBezTo>
                    <a:cubicBezTo>
                      <a:pt x="1229" y="307"/>
                      <a:pt x="1229" y="307"/>
                      <a:pt x="1229" y="307"/>
                    </a:cubicBezTo>
                    <a:cubicBezTo>
                      <a:pt x="1229" y="512"/>
                      <a:pt x="1229" y="512"/>
                      <a:pt x="1229" y="512"/>
                    </a:cubicBezTo>
                    <a:cubicBezTo>
                      <a:pt x="1331" y="512"/>
                      <a:pt x="1331" y="512"/>
                      <a:pt x="1331" y="512"/>
                    </a:cubicBezTo>
                    <a:cubicBezTo>
                      <a:pt x="1331" y="112"/>
                      <a:pt x="1331" y="112"/>
                      <a:pt x="1331" y="112"/>
                    </a:cubicBezTo>
                    <a:cubicBezTo>
                      <a:pt x="1331" y="50"/>
                      <a:pt x="1282" y="0"/>
                      <a:pt x="12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Rectangle 16"/>
              <p:cNvSpPr>
                <a:spLocks noChangeArrowheads="1"/>
              </p:cNvSpPr>
              <p:nvPr/>
            </p:nvSpPr>
            <p:spPr bwMode="auto">
              <a:xfrm>
                <a:off x="2320925" y="1046163"/>
                <a:ext cx="111125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" name="组合 174"/>
            <p:cNvGrpSpPr/>
            <p:nvPr/>
          </p:nvGrpSpPr>
          <p:grpSpPr>
            <a:xfrm>
              <a:off x="2320925" y="1157288"/>
              <a:ext cx="444500" cy="446087"/>
              <a:chOff x="2320925" y="1157288"/>
              <a:chExt cx="444500" cy="446087"/>
            </a:xfrm>
          </p:grpSpPr>
          <p:sp>
            <p:nvSpPr>
              <p:cNvPr id="170" name="Freeform 17"/>
              <p:cNvSpPr>
                <a:spLocks noEditPoints="1"/>
              </p:cNvSpPr>
              <p:nvPr/>
            </p:nvSpPr>
            <p:spPr bwMode="auto">
              <a:xfrm>
                <a:off x="2320925" y="1157288"/>
                <a:ext cx="444500" cy="446087"/>
              </a:xfrm>
              <a:custGeom>
                <a:avLst/>
                <a:gdLst>
                  <a:gd name="T0" fmla="*/ 410 w 819"/>
                  <a:gd name="T1" fmla="*/ 0 h 819"/>
                  <a:gd name="T2" fmla="*/ 0 w 819"/>
                  <a:gd name="T3" fmla="*/ 410 h 819"/>
                  <a:gd name="T4" fmla="*/ 410 w 819"/>
                  <a:gd name="T5" fmla="*/ 819 h 819"/>
                  <a:gd name="T6" fmla="*/ 819 w 819"/>
                  <a:gd name="T7" fmla="*/ 410 h 819"/>
                  <a:gd name="T8" fmla="*/ 410 w 819"/>
                  <a:gd name="T9" fmla="*/ 0 h 819"/>
                  <a:gd name="T10" fmla="*/ 410 w 819"/>
                  <a:gd name="T11" fmla="*/ 717 h 819"/>
                  <a:gd name="T12" fmla="*/ 103 w 819"/>
                  <a:gd name="T13" fmla="*/ 410 h 819"/>
                  <a:gd name="T14" fmla="*/ 410 w 819"/>
                  <a:gd name="T15" fmla="*/ 103 h 819"/>
                  <a:gd name="T16" fmla="*/ 717 w 819"/>
                  <a:gd name="T17" fmla="*/ 410 h 819"/>
                  <a:gd name="T18" fmla="*/ 410 w 819"/>
                  <a:gd name="T19" fmla="*/ 717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9" h="819">
                    <a:moveTo>
                      <a:pt x="410" y="0"/>
                    </a:moveTo>
                    <a:cubicBezTo>
                      <a:pt x="184" y="0"/>
                      <a:pt x="0" y="184"/>
                      <a:pt x="0" y="410"/>
                    </a:cubicBezTo>
                    <a:cubicBezTo>
                      <a:pt x="0" y="636"/>
                      <a:pt x="184" y="819"/>
                      <a:pt x="410" y="819"/>
                    </a:cubicBezTo>
                    <a:cubicBezTo>
                      <a:pt x="636" y="819"/>
                      <a:pt x="819" y="636"/>
                      <a:pt x="819" y="410"/>
                    </a:cubicBezTo>
                    <a:cubicBezTo>
                      <a:pt x="819" y="184"/>
                      <a:pt x="636" y="0"/>
                      <a:pt x="410" y="0"/>
                    </a:cubicBezTo>
                    <a:close/>
                    <a:moveTo>
                      <a:pt x="410" y="717"/>
                    </a:moveTo>
                    <a:cubicBezTo>
                      <a:pt x="240" y="717"/>
                      <a:pt x="103" y="579"/>
                      <a:pt x="103" y="410"/>
                    </a:cubicBezTo>
                    <a:cubicBezTo>
                      <a:pt x="103" y="240"/>
                      <a:pt x="240" y="103"/>
                      <a:pt x="410" y="103"/>
                    </a:cubicBezTo>
                    <a:cubicBezTo>
                      <a:pt x="579" y="103"/>
                      <a:pt x="717" y="240"/>
                      <a:pt x="717" y="410"/>
                    </a:cubicBezTo>
                    <a:cubicBezTo>
                      <a:pt x="717" y="579"/>
                      <a:pt x="579" y="717"/>
                      <a:pt x="410" y="7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8"/>
              <p:cNvSpPr>
                <a:spLocks/>
              </p:cNvSpPr>
              <p:nvPr/>
            </p:nvSpPr>
            <p:spPr bwMode="auto">
              <a:xfrm>
                <a:off x="2487613" y="1268413"/>
                <a:ext cx="166687" cy="168275"/>
              </a:xfrm>
              <a:custGeom>
                <a:avLst/>
                <a:gdLst>
                  <a:gd name="T0" fmla="*/ 256 w 308"/>
                  <a:gd name="T1" fmla="*/ 205 h 307"/>
                  <a:gd name="T2" fmla="*/ 103 w 308"/>
                  <a:gd name="T3" fmla="*/ 205 h 307"/>
                  <a:gd name="T4" fmla="*/ 103 w 308"/>
                  <a:gd name="T5" fmla="*/ 51 h 307"/>
                  <a:gd name="T6" fmla="*/ 52 w 308"/>
                  <a:gd name="T7" fmla="*/ 0 h 307"/>
                  <a:gd name="T8" fmla="*/ 0 w 308"/>
                  <a:gd name="T9" fmla="*/ 51 h 307"/>
                  <a:gd name="T10" fmla="*/ 0 w 308"/>
                  <a:gd name="T11" fmla="*/ 256 h 307"/>
                  <a:gd name="T12" fmla="*/ 52 w 308"/>
                  <a:gd name="T13" fmla="*/ 307 h 307"/>
                  <a:gd name="T14" fmla="*/ 256 w 308"/>
                  <a:gd name="T15" fmla="*/ 307 h 307"/>
                  <a:gd name="T16" fmla="*/ 308 w 308"/>
                  <a:gd name="T17" fmla="*/ 256 h 307"/>
                  <a:gd name="T18" fmla="*/ 256 w 308"/>
                  <a:gd name="T19" fmla="*/ 20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307">
                    <a:moveTo>
                      <a:pt x="256" y="205"/>
                    </a:moveTo>
                    <a:cubicBezTo>
                      <a:pt x="103" y="205"/>
                      <a:pt x="103" y="205"/>
                      <a:pt x="103" y="20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23"/>
                      <a:pt x="80" y="0"/>
                      <a:pt x="52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0" y="284"/>
                      <a:pt x="23" y="307"/>
                      <a:pt x="52" y="307"/>
                    </a:cubicBezTo>
                    <a:cubicBezTo>
                      <a:pt x="256" y="307"/>
                      <a:pt x="256" y="307"/>
                      <a:pt x="256" y="307"/>
                    </a:cubicBezTo>
                    <a:cubicBezTo>
                      <a:pt x="285" y="307"/>
                      <a:pt x="308" y="284"/>
                      <a:pt x="308" y="256"/>
                    </a:cubicBezTo>
                    <a:cubicBezTo>
                      <a:pt x="308" y="228"/>
                      <a:pt x="285" y="205"/>
                      <a:pt x="256" y="2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Line 19"/>
              <p:cNvSpPr>
                <a:spLocks noChangeShapeType="1"/>
              </p:cNvSpPr>
              <p:nvPr/>
            </p:nvSpPr>
            <p:spPr bwMode="auto">
              <a:xfrm>
                <a:off x="2625725" y="1381125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Line 20"/>
              <p:cNvSpPr>
                <a:spLocks noChangeShapeType="1"/>
              </p:cNvSpPr>
              <p:nvPr/>
            </p:nvSpPr>
            <p:spPr bwMode="auto">
              <a:xfrm>
                <a:off x="2625725" y="1381125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77" name="组合 176"/>
          <p:cNvGrpSpPr/>
          <p:nvPr/>
        </p:nvGrpSpPr>
        <p:grpSpPr>
          <a:xfrm>
            <a:off x="7737175" y="712788"/>
            <a:ext cx="890587" cy="890587"/>
            <a:chOff x="1874838" y="712788"/>
            <a:chExt cx="890587" cy="890587"/>
          </a:xfrm>
        </p:grpSpPr>
        <p:grpSp>
          <p:nvGrpSpPr>
            <p:cNvPr id="178" name="组合 177"/>
            <p:cNvGrpSpPr/>
            <p:nvPr/>
          </p:nvGrpSpPr>
          <p:grpSpPr>
            <a:xfrm>
              <a:off x="1874838" y="712788"/>
              <a:ext cx="723900" cy="723900"/>
              <a:chOff x="1874838" y="712788"/>
              <a:chExt cx="723900" cy="723900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184" name="Freeform 9"/>
              <p:cNvSpPr>
                <a:spLocks/>
              </p:cNvSpPr>
              <p:nvPr/>
            </p:nvSpPr>
            <p:spPr bwMode="auto">
              <a:xfrm>
                <a:off x="1985963" y="712788"/>
                <a:ext cx="55562" cy="166687"/>
              </a:xfrm>
              <a:custGeom>
                <a:avLst/>
                <a:gdLst>
                  <a:gd name="T0" fmla="*/ 51 w 102"/>
                  <a:gd name="T1" fmla="*/ 307 h 307"/>
                  <a:gd name="T2" fmla="*/ 102 w 102"/>
                  <a:gd name="T3" fmla="*/ 256 h 307"/>
                  <a:gd name="T4" fmla="*/ 102 w 102"/>
                  <a:gd name="T5" fmla="*/ 51 h 307"/>
                  <a:gd name="T6" fmla="*/ 51 w 102"/>
                  <a:gd name="T7" fmla="*/ 0 h 307"/>
                  <a:gd name="T8" fmla="*/ 0 w 102"/>
                  <a:gd name="T9" fmla="*/ 51 h 307"/>
                  <a:gd name="T10" fmla="*/ 0 w 102"/>
                  <a:gd name="T11" fmla="*/ 256 h 307"/>
                  <a:gd name="T12" fmla="*/ 51 w 10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307">
                    <a:moveTo>
                      <a:pt x="51" y="307"/>
                    </a:moveTo>
                    <a:cubicBezTo>
                      <a:pt x="79" y="307"/>
                      <a:pt x="102" y="284"/>
                      <a:pt x="102" y="256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0" y="284"/>
                      <a:pt x="23" y="307"/>
                      <a:pt x="51" y="3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0"/>
              <p:cNvSpPr>
                <a:spLocks/>
              </p:cNvSpPr>
              <p:nvPr/>
            </p:nvSpPr>
            <p:spPr bwMode="auto">
              <a:xfrm>
                <a:off x="2432050" y="712788"/>
                <a:ext cx="55562" cy="166687"/>
              </a:xfrm>
              <a:custGeom>
                <a:avLst/>
                <a:gdLst>
                  <a:gd name="T0" fmla="*/ 51 w 102"/>
                  <a:gd name="T1" fmla="*/ 307 h 307"/>
                  <a:gd name="T2" fmla="*/ 102 w 102"/>
                  <a:gd name="T3" fmla="*/ 256 h 307"/>
                  <a:gd name="T4" fmla="*/ 102 w 102"/>
                  <a:gd name="T5" fmla="*/ 51 h 307"/>
                  <a:gd name="T6" fmla="*/ 51 w 102"/>
                  <a:gd name="T7" fmla="*/ 0 h 307"/>
                  <a:gd name="T8" fmla="*/ 0 w 102"/>
                  <a:gd name="T9" fmla="*/ 51 h 307"/>
                  <a:gd name="T10" fmla="*/ 0 w 102"/>
                  <a:gd name="T11" fmla="*/ 256 h 307"/>
                  <a:gd name="T12" fmla="*/ 51 w 102"/>
                  <a:gd name="T13" fmla="*/ 307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2" h="307">
                    <a:moveTo>
                      <a:pt x="51" y="307"/>
                    </a:moveTo>
                    <a:cubicBezTo>
                      <a:pt x="79" y="307"/>
                      <a:pt x="102" y="284"/>
                      <a:pt x="102" y="256"/>
                    </a:cubicBezTo>
                    <a:cubicBezTo>
                      <a:pt x="102" y="51"/>
                      <a:pt x="102" y="51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0" y="284"/>
                      <a:pt x="23" y="307"/>
                      <a:pt x="51" y="30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Rectangle 11"/>
              <p:cNvSpPr>
                <a:spLocks noChangeArrowheads="1"/>
              </p:cNvSpPr>
              <p:nvPr/>
            </p:nvSpPr>
            <p:spPr bwMode="auto">
              <a:xfrm>
                <a:off x="1985963" y="1046163"/>
                <a:ext cx="111125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Rectangle 12"/>
              <p:cNvSpPr>
                <a:spLocks noChangeArrowheads="1"/>
              </p:cNvSpPr>
              <p:nvPr/>
            </p:nvSpPr>
            <p:spPr bwMode="auto">
              <a:xfrm>
                <a:off x="1985963" y="1214438"/>
                <a:ext cx="111125" cy="10953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Rectangle 13"/>
              <p:cNvSpPr>
                <a:spLocks noChangeArrowheads="1"/>
              </p:cNvSpPr>
              <p:nvPr/>
            </p:nvSpPr>
            <p:spPr bwMode="auto">
              <a:xfrm>
                <a:off x="2152650" y="1046163"/>
                <a:ext cx="112712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Rectangle 14"/>
              <p:cNvSpPr>
                <a:spLocks noChangeArrowheads="1"/>
              </p:cNvSpPr>
              <p:nvPr/>
            </p:nvSpPr>
            <p:spPr bwMode="auto">
              <a:xfrm>
                <a:off x="2152650" y="1214438"/>
                <a:ext cx="112712" cy="109537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5"/>
              <p:cNvSpPr>
                <a:spLocks/>
              </p:cNvSpPr>
              <p:nvPr/>
            </p:nvSpPr>
            <p:spPr bwMode="auto">
              <a:xfrm>
                <a:off x="1874838" y="823913"/>
                <a:ext cx="723900" cy="612775"/>
              </a:xfrm>
              <a:custGeom>
                <a:avLst/>
                <a:gdLst>
                  <a:gd name="T0" fmla="*/ 1220 w 1331"/>
                  <a:gd name="T1" fmla="*/ 0 h 1126"/>
                  <a:gd name="T2" fmla="*/ 1178 w 1331"/>
                  <a:gd name="T3" fmla="*/ 0 h 1126"/>
                  <a:gd name="T4" fmla="*/ 1178 w 1331"/>
                  <a:gd name="T5" fmla="*/ 51 h 1126"/>
                  <a:gd name="T6" fmla="*/ 1075 w 1331"/>
                  <a:gd name="T7" fmla="*/ 153 h 1126"/>
                  <a:gd name="T8" fmla="*/ 973 w 1331"/>
                  <a:gd name="T9" fmla="*/ 51 h 1126"/>
                  <a:gd name="T10" fmla="*/ 973 w 1331"/>
                  <a:gd name="T11" fmla="*/ 0 h 1126"/>
                  <a:gd name="T12" fmla="*/ 358 w 1331"/>
                  <a:gd name="T13" fmla="*/ 0 h 1126"/>
                  <a:gd name="T14" fmla="*/ 358 w 1331"/>
                  <a:gd name="T15" fmla="*/ 51 h 1126"/>
                  <a:gd name="T16" fmla="*/ 256 w 1331"/>
                  <a:gd name="T17" fmla="*/ 153 h 1126"/>
                  <a:gd name="T18" fmla="*/ 154 w 1331"/>
                  <a:gd name="T19" fmla="*/ 51 h 1126"/>
                  <a:gd name="T20" fmla="*/ 154 w 1331"/>
                  <a:gd name="T21" fmla="*/ 0 h 1126"/>
                  <a:gd name="T22" fmla="*/ 111 w 1331"/>
                  <a:gd name="T23" fmla="*/ 0 h 1126"/>
                  <a:gd name="T24" fmla="*/ 0 w 1331"/>
                  <a:gd name="T25" fmla="*/ 112 h 1126"/>
                  <a:gd name="T26" fmla="*/ 0 w 1331"/>
                  <a:gd name="T27" fmla="*/ 1014 h 1126"/>
                  <a:gd name="T28" fmla="*/ 111 w 1331"/>
                  <a:gd name="T29" fmla="*/ 1126 h 1126"/>
                  <a:gd name="T30" fmla="*/ 717 w 1331"/>
                  <a:gd name="T31" fmla="*/ 1126 h 1126"/>
                  <a:gd name="T32" fmla="*/ 717 w 1331"/>
                  <a:gd name="T33" fmla="*/ 1024 h 1126"/>
                  <a:gd name="T34" fmla="*/ 111 w 1331"/>
                  <a:gd name="T35" fmla="*/ 1024 h 1126"/>
                  <a:gd name="T36" fmla="*/ 102 w 1331"/>
                  <a:gd name="T37" fmla="*/ 1014 h 1126"/>
                  <a:gd name="T38" fmla="*/ 102 w 1331"/>
                  <a:gd name="T39" fmla="*/ 307 h 1126"/>
                  <a:gd name="T40" fmla="*/ 1229 w 1331"/>
                  <a:gd name="T41" fmla="*/ 307 h 1126"/>
                  <a:gd name="T42" fmla="*/ 1229 w 1331"/>
                  <a:gd name="T43" fmla="*/ 512 h 1126"/>
                  <a:gd name="T44" fmla="*/ 1331 w 1331"/>
                  <a:gd name="T45" fmla="*/ 512 h 1126"/>
                  <a:gd name="T46" fmla="*/ 1331 w 1331"/>
                  <a:gd name="T47" fmla="*/ 112 h 1126"/>
                  <a:gd name="T48" fmla="*/ 1220 w 1331"/>
                  <a:gd name="T49" fmla="*/ 0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31" h="1126">
                    <a:moveTo>
                      <a:pt x="1220" y="0"/>
                    </a:moveTo>
                    <a:cubicBezTo>
                      <a:pt x="1178" y="0"/>
                      <a:pt x="1178" y="0"/>
                      <a:pt x="1178" y="0"/>
                    </a:cubicBezTo>
                    <a:cubicBezTo>
                      <a:pt x="1178" y="51"/>
                      <a:pt x="1178" y="51"/>
                      <a:pt x="1178" y="51"/>
                    </a:cubicBezTo>
                    <a:cubicBezTo>
                      <a:pt x="1178" y="107"/>
                      <a:pt x="1132" y="153"/>
                      <a:pt x="1075" y="153"/>
                    </a:cubicBezTo>
                    <a:cubicBezTo>
                      <a:pt x="1019" y="153"/>
                      <a:pt x="973" y="107"/>
                      <a:pt x="973" y="51"/>
                    </a:cubicBezTo>
                    <a:cubicBezTo>
                      <a:pt x="973" y="0"/>
                      <a:pt x="973" y="0"/>
                      <a:pt x="973" y="0"/>
                    </a:cubicBezTo>
                    <a:cubicBezTo>
                      <a:pt x="358" y="0"/>
                      <a:pt x="358" y="0"/>
                      <a:pt x="358" y="0"/>
                    </a:cubicBezTo>
                    <a:cubicBezTo>
                      <a:pt x="358" y="51"/>
                      <a:pt x="358" y="51"/>
                      <a:pt x="358" y="51"/>
                    </a:cubicBezTo>
                    <a:cubicBezTo>
                      <a:pt x="358" y="107"/>
                      <a:pt x="312" y="153"/>
                      <a:pt x="256" y="153"/>
                    </a:cubicBezTo>
                    <a:cubicBezTo>
                      <a:pt x="199" y="153"/>
                      <a:pt x="154" y="107"/>
                      <a:pt x="154" y="51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50" y="0"/>
                      <a:pt x="0" y="50"/>
                      <a:pt x="0" y="112"/>
                    </a:cubicBezTo>
                    <a:cubicBezTo>
                      <a:pt x="0" y="1014"/>
                      <a:pt x="0" y="1014"/>
                      <a:pt x="0" y="1014"/>
                    </a:cubicBezTo>
                    <a:cubicBezTo>
                      <a:pt x="0" y="1076"/>
                      <a:pt x="50" y="1126"/>
                      <a:pt x="111" y="1126"/>
                    </a:cubicBezTo>
                    <a:cubicBezTo>
                      <a:pt x="717" y="1126"/>
                      <a:pt x="717" y="1126"/>
                      <a:pt x="717" y="1126"/>
                    </a:cubicBezTo>
                    <a:cubicBezTo>
                      <a:pt x="717" y="1024"/>
                      <a:pt x="717" y="1024"/>
                      <a:pt x="717" y="1024"/>
                    </a:cubicBezTo>
                    <a:cubicBezTo>
                      <a:pt x="111" y="1024"/>
                      <a:pt x="111" y="1024"/>
                      <a:pt x="111" y="1024"/>
                    </a:cubicBezTo>
                    <a:cubicBezTo>
                      <a:pt x="106" y="1024"/>
                      <a:pt x="102" y="1019"/>
                      <a:pt x="102" y="1014"/>
                    </a:cubicBezTo>
                    <a:cubicBezTo>
                      <a:pt x="102" y="307"/>
                      <a:pt x="102" y="307"/>
                      <a:pt x="102" y="307"/>
                    </a:cubicBezTo>
                    <a:cubicBezTo>
                      <a:pt x="1229" y="307"/>
                      <a:pt x="1229" y="307"/>
                      <a:pt x="1229" y="307"/>
                    </a:cubicBezTo>
                    <a:cubicBezTo>
                      <a:pt x="1229" y="512"/>
                      <a:pt x="1229" y="512"/>
                      <a:pt x="1229" y="512"/>
                    </a:cubicBezTo>
                    <a:cubicBezTo>
                      <a:pt x="1331" y="512"/>
                      <a:pt x="1331" y="512"/>
                      <a:pt x="1331" y="512"/>
                    </a:cubicBezTo>
                    <a:cubicBezTo>
                      <a:pt x="1331" y="112"/>
                      <a:pt x="1331" y="112"/>
                      <a:pt x="1331" y="112"/>
                    </a:cubicBezTo>
                    <a:cubicBezTo>
                      <a:pt x="1331" y="50"/>
                      <a:pt x="1282" y="0"/>
                      <a:pt x="122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Rectangle 16"/>
              <p:cNvSpPr>
                <a:spLocks noChangeArrowheads="1"/>
              </p:cNvSpPr>
              <p:nvPr/>
            </p:nvSpPr>
            <p:spPr bwMode="auto">
              <a:xfrm>
                <a:off x="2320925" y="1046163"/>
                <a:ext cx="111125" cy="11112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9" name="组合 178"/>
            <p:cNvGrpSpPr/>
            <p:nvPr/>
          </p:nvGrpSpPr>
          <p:grpSpPr>
            <a:xfrm>
              <a:off x="2320925" y="1157288"/>
              <a:ext cx="444500" cy="446087"/>
              <a:chOff x="2320925" y="1157288"/>
              <a:chExt cx="444500" cy="446087"/>
            </a:xfrm>
          </p:grpSpPr>
          <p:sp>
            <p:nvSpPr>
              <p:cNvPr id="180" name="Freeform 17"/>
              <p:cNvSpPr>
                <a:spLocks noEditPoints="1"/>
              </p:cNvSpPr>
              <p:nvPr/>
            </p:nvSpPr>
            <p:spPr bwMode="auto">
              <a:xfrm>
                <a:off x="2320925" y="1157288"/>
                <a:ext cx="444500" cy="446087"/>
              </a:xfrm>
              <a:custGeom>
                <a:avLst/>
                <a:gdLst>
                  <a:gd name="T0" fmla="*/ 410 w 819"/>
                  <a:gd name="T1" fmla="*/ 0 h 819"/>
                  <a:gd name="T2" fmla="*/ 0 w 819"/>
                  <a:gd name="T3" fmla="*/ 410 h 819"/>
                  <a:gd name="T4" fmla="*/ 410 w 819"/>
                  <a:gd name="T5" fmla="*/ 819 h 819"/>
                  <a:gd name="T6" fmla="*/ 819 w 819"/>
                  <a:gd name="T7" fmla="*/ 410 h 819"/>
                  <a:gd name="T8" fmla="*/ 410 w 819"/>
                  <a:gd name="T9" fmla="*/ 0 h 819"/>
                  <a:gd name="T10" fmla="*/ 410 w 819"/>
                  <a:gd name="T11" fmla="*/ 717 h 819"/>
                  <a:gd name="T12" fmla="*/ 103 w 819"/>
                  <a:gd name="T13" fmla="*/ 410 h 819"/>
                  <a:gd name="T14" fmla="*/ 410 w 819"/>
                  <a:gd name="T15" fmla="*/ 103 h 819"/>
                  <a:gd name="T16" fmla="*/ 717 w 819"/>
                  <a:gd name="T17" fmla="*/ 410 h 819"/>
                  <a:gd name="T18" fmla="*/ 410 w 819"/>
                  <a:gd name="T19" fmla="*/ 717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19" h="819">
                    <a:moveTo>
                      <a:pt x="410" y="0"/>
                    </a:moveTo>
                    <a:cubicBezTo>
                      <a:pt x="184" y="0"/>
                      <a:pt x="0" y="184"/>
                      <a:pt x="0" y="410"/>
                    </a:cubicBezTo>
                    <a:cubicBezTo>
                      <a:pt x="0" y="636"/>
                      <a:pt x="184" y="819"/>
                      <a:pt x="410" y="819"/>
                    </a:cubicBezTo>
                    <a:cubicBezTo>
                      <a:pt x="636" y="819"/>
                      <a:pt x="819" y="636"/>
                      <a:pt x="819" y="410"/>
                    </a:cubicBezTo>
                    <a:cubicBezTo>
                      <a:pt x="819" y="184"/>
                      <a:pt x="636" y="0"/>
                      <a:pt x="410" y="0"/>
                    </a:cubicBezTo>
                    <a:close/>
                    <a:moveTo>
                      <a:pt x="410" y="717"/>
                    </a:moveTo>
                    <a:cubicBezTo>
                      <a:pt x="240" y="717"/>
                      <a:pt x="103" y="579"/>
                      <a:pt x="103" y="410"/>
                    </a:cubicBezTo>
                    <a:cubicBezTo>
                      <a:pt x="103" y="240"/>
                      <a:pt x="240" y="103"/>
                      <a:pt x="410" y="103"/>
                    </a:cubicBezTo>
                    <a:cubicBezTo>
                      <a:pt x="579" y="103"/>
                      <a:pt x="717" y="240"/>
                      <a:pt x="717" y="410"/>
                    </a:cubicBezTo>
                    <a:cubicBezTo>
                      <a:pt x="717" y="579"/>
                      <a:pt x="579" y="717"/>
                      <a:pt x="410" y="7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8"/>
              <p:cNvSpPr>
                <a:spLocks/>
              </p:cNvSpPr>
              <p:nvPr/>
            </p:nvSpPr>
            <p:spPr bwMode="auto">
              <a:xfrm>
                <a:off x="2487613" y="1268413"/>
                <a:ext cx="166687" cy="168275"/>
              </a:xfrm>
              <a:custGeom>
                <a:avLst/>
                <a:gdLst>
                  <a:gd name="T0" fmla="*/ 256 w 308"/>
                  <a:gd name="T1" fmla="*/ 205 h 307"/>
                  <a:gd name="T2" fmla="*/ 103 w 308"/>
                  <a:gd name="T3" fmla="*/ 205 h 307"/>
                  <a:gd name="T4" fmla="*/ 103 w 308"/>
                  <a:gd name="T5" fmla="*/ 51 h 307"/>
                  <a:gd name="T6" fmla="*/ 52 w 308"/>
                  <a:gd name="T7" fmla="*/ 0 h 307"/>
                  <a:gd name="T8" fmla="*/ 0 w 308"/>
                  <a:gd name="T9" fmla="*/ 51 h 307"/>
                  <a:gd name="T10" fmla="*/ 0 w 308"/>
                  <a:gd name="T11" fmla="*/ 256 h 307"/>
                  <a:gd name="T12" fmla="*/ 52 w 308"/>
                  <a:gd name="T13" fmla="*/ 307 h 307"/>
                  <a:gd name="T14" fmla="*/ 256 w 308"/>
                  <a:gd name="T15" fmla="*/ 307 h 307"/>
                  <a:gd name="T16" fmla="*/ 308 w 308"/>
                  <a:gd name="T17" fmla="*/ 256 h 307"/>
                  <a:gd name="T18" fmla="*/ 256 w 308"/>
                  <a:gd name="T19" fmla="*/ 205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8" h="307">
                    <a:moveTo>
                      <a:pt x="256" y="205"/>
                    </a:moveTo>
                    <a:cubicBezTo>
                      <a:pt x="103" y="205"/>
                      <a:pt x="103" y="205"/>
                      <a:pt x="103" y="205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23"/>
                      <a:pt x="80" y="0"/>
                      <a:pt x="52" y="0"/>
                    </a:cubicBezTo>
                    <a:cubicBezTo>
                      <a:pt x="23" y="0"/>
                      <a:pt x="0" y="23"/>
                      <a:pt x="0" y="51"/>
                    </a:cubicBezTo>
                    <a:cubicBezTo>
                      <a:pt x="0" y="256"/>
                      <a:pt x="0" y="256"/>
                      <a:pt x="0" y="256"/>
                    </a:cubicBezTo>
                    <a:cubicBezTo>
                      <a:pt x="0" y="284"/>
                      <a:pt x="23" y="307"/>
                      <a:pt x="52" y="307"/>
                    </a:cubicBezTo>
                    <a:cubicBezTo>
                      <a:pt x="256" y="307"/>
                      <a:pt x="256" y="307"/>
                      <a:pt x="256" y="307"/>
                    </a:cubicBezTo>
                    <a:cubicBezTo>
                      <a:pt x="285" y="307"/>
                      <a:pt x="308" y="284"/>
                      <a:pt x="308" y="256"/>
                    </a:cubicBezTo>
                    <a:cubicBezTo>
                      <a:pt x="308" y="228"/>
                      <a:pt x="285" y="205"/>
                      <a:pt x="256" y="2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Line 19"/>
              <p:cNvSpPr>
                <a:spLocks noChangeShapeType="1"/>
              </p:cNvSpPr>
              <p:nvPr/>
            </p:nvSpPr>
            <p:spPr bwMode="auto">
              <a:xfrm>
                <a:off x="2625725" y="1381125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Line 20"/>
              <p:cNvSpPr>
                <a:spLocks noChangeShapeType="1"/>
              </p:cNvSpPr>
              <p:nvPr/>
            </p:nvSpPr>
            <p:spPr bwMode="auto">
              <a:xfrm>
                <a:off x="2625725" y="1381125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9812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" val="Nordri Tools"/>
</p:tagLst>
</file>

<file path=ppt/theme/theme1.xml><?xml version="1.0" encoding="utf-8"?>
<a:theme xmlns:a="http://schemas.openxmlformats.org/drawingml/2006/main" name="Office 主题​​">
  <a:themeElements>
    <a:clrScheme name="信息图这个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55275"/>
      </a:accent1>
      <a:accent2>
        <a:srgbClr val="F14D20"/>
      </a:accent2>
      <a:accent3>
        <a:srgbClr val="5EC0D8"/>
      </a:accent3>
      <a:accent4>
        <a:srgbClr val="FFC02F"/>
      </a:accent4>
      <a:accent5>
        <a:srgbClr val="7F7F7F"/>
      </a:accent5>
      <a:accent6>
        <a:srgbClr val="7F7F7F"/>
      </a:accent6>
      <a:hlink>
        <a:srgbClr val="0563C1"/>
      </a:hlink>
      <a:folHlink>
        <a:srgbClr val="954F72"/>
      </a:folHlink>
    </a:clrScheme>
    <a:fontScheme name="A微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811</Words>
  <Application>Microsoft Office PowerPoint</Application>
  <PresentationFormat>宽屏</PresentationFormat>
  <Paragraphs>95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微软雅黑</vt:lpstr>
      <vt:lpstr>禹卫书法行书简体
</vt:lpstr>
      <vt:lpstr>Arial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Jason</dc:creator>
  <cp:lastModifiedBy>YANGS</cp:lastModifiedBy>
  <cp:revision>91</cp:revision>
  <dcterms:created xsi:type="dcterms:W3CDTF">2017-07-21T07:11:25Z</dcterms:created>
  <dcterms:modified xsi:type="dcterms:W3CDTF">2017-07-30T15:33:56Z</dcterms:modified>
</cp:coreProperties>
</file>