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3" r:id="rId6"/>
    <p:sldId id="264" r:id="rId7"/>
    <p:sldId id="265" r:id="rId8"/>
    <p:sldId id="266" r:id="rId9"/>
    <p:sldId id="280" r:id="rId10"/>
    <p:sldId id="267" r:id="rId11"/>
    <p:sldId id="268" r:id="rId12"/>
    <p:sldId id="269" r:id="rId13"/>
    <p:sldId id="270" r:id="rId14"/>
    <p:sldId id="281" r:id="rId15"/>
    <p:sldId id="271" r:id="rId16"/>
    <p:sldId id="272" r:id="rId17"/>
    <p:sldId id="273" r:id="rId18"/>
    <p:sldId id="274" r:id="rId19"/>
    <p:sldId id="282" r:id="rId20"/>
    <p:sldId id="275" r:id="rId21"/>
    <p:sldId id="276" r:id="rId22"/>
    <p:sldId id="277" r:id="rId23"/>
    <p:sldId id="278" r:id="rId24"/>
    <p:sldId id="279" r:id="rId25"/>
    <p:sldId id="283" r:id="rId26"/>
    <p:sldId id="284"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F4B183"/>
    <a:srgbClr val="F8EC86"/>
    <a:srgbClr val="FFFF00"/>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600"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solidFill>
                  <a:schemeClr val="tx1">
                    <a:lumMod val="85000"/>
                    <a:lumOff val="15000"/>
                  </a:schemeClr>
                </a:solidFill>
              </a:defRPr>
            </a:pPr>
            <a:r>
              <a:rPr lang="zh-CN" altLang="en-US" sz="1600" dirty="0">
                <a:solidFill>
                  <a:schemeClr val="tx1">
                    <a:lumMod val="85000"/>
                    <a:lumOff val="15000"/>
                  </a:schemeClr>
                </a:solidFill>
              </a:rPr>
              <a:t>添加文本信息</a:t>
            </a:r>
          </a:p>
        </c:rich>
      </c:tx>
      <c:layout>
        <c:manualLayout>
          <c:xMode val="edge"/>
          <c:yMode val="edge"/>
          <c:x val="0.38546483287069133"/>
          <c:y val="6.1672789431129221E-2"/>
        </c:manualLayout>
      </c:layout>
      <c:overlay val="0"/>
    </c:title>
    <c:autoTitleDeleted val="0"/>
    <c:plotArea>
      <c:layout/>
      <c:barChart>
        <c:barDir val="bar"/>
        <c:grouping val="clustered"/>
        <c:varyColors val="0"/>
        <c:ser>
          <c:idx val="0"/>
          <c:order val="0"/>
          <c:tx>
            <c:strRef>
              <c:f>Sheet1!$B$1</c:f>
              <c:strCache>
                <c:ptCount val="1"/>
                <c:pt idx="0">
                  <c:v>系列 1</c:v>
                </c:pt>
              </c:strCache>
            </c:strRef>
          </c:tx>
          <c:spPr>
            <a:solidFill>
              <a:srgbClr val="ED7D31"/>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1B1-416E-B2FD-ABD65F9DF598}"/>
            </c:ext>
          </c:extLst>
        </c:ser>
        <c:dLbls>
          <c:showLegendKey val="0"/>
          <c:showVal val="0"/>
          <c:showCatName val="0"/>
          <c:showSerName val="0"/>
          <c:showPercent val="0"/>
          <c:showBubbleSize val="0"/>
        </c:dLbls>
        <c:gapWidth val="150"/>
        <c:axId val="2136530064"/>
        <c:axId val="2136549104"/>
      </c:barChart>
      <c:catAx>
        <c:axId val="2136530064"/>
        <c:scaling>
          <c:orientation val="minMax"/>
        </c:scaling>
        <c:delete val="0"/>
        <c:axPos val="l"/>
        <c:numFmt formatCode="General" sourceLinked="0"/>
        <c:majorTickMark val="out"/>
        <c:minorTickMark val="none"/>
        <c:tickLblPos val="nextTo"/>
        <c:txPr>
          <a:bodyPr/>
          <a:lstStyle/>
          <a:p>
            <a:pPr>
              <a:defRPr sz="1400"/>
            </a:pPr>
            <a:endParaRPr lang="zh-CN"/>
          </a:p>
        </c:txPr>
        <c:crossAx val="2136549104"/>
        <c:crosses val="autoZero"/>
        <c:auto val="1"/>
        <c:lblAlgn val="ctr"/>
        <c:lblOffset val="100"/>
        <c:noMultiLvlLbl val="0"/>
      </c:catAx>
      <c:valAx>
        <c:axId val="2136549104"/>
        <c:scaling>
          <c:orientation val="minMax"/>
        </c:scaling>
        <c:delete val="0"/>
        <c:axPos val="b"/>
        <c:numFmt formatCode="General" sourceLinked="1"/>
        <c:majorTickMark val="out"/>
        <c:minorTickMark val="none"/>
        <c:tickLblPos val="nextTo"/>
        <c:txPr>
          <a:bodyPr/>
          <a:lstStyle/>
          <a:p>
            <a:pPr>
              <a:defRPr sz="1200"/>
            </a:pPr>
            <a:endParaRPr lang="zh-CN"/>
          </a:p>
        </c:txPr>
        <c:crossAx val="2136530064"/>
        <c:crosses val="autoZero"/>
        <c:crossBetween val="between"/>
      </c:valAx>
    </c:plotArea>
    <c:plotVisOnly val="1"/>
    <c:dispBlanksAs val="gap"/>
    <c:showDLblsOverMax val="0"/>
  </c:chart>
  <c:txPr>
    <a:bodyPr/>
    <a:lstStyle/>
    <a:p>
      <a:pPr>
        <a:defRPr sz="1800">
          <a:latin typeface="微软雅黑" pitchFamily="34" charset="-122"/>
          <a:ea typeface="微软雅黑" pitchFamily="34" charset="-122"/>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1036327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799116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633601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21078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27171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189798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174093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299300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582275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700826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4406100-0147-46E3-BBAC-C1C5E2EC23E3}" type="datetimeFigureOut">
              <a:rPr lang="zh-CN" altLang="en-US" smtClean="0"/>
              <a:t>2017/7/31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2641364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4406100-0147-46E3-BBAC-C1C5E2EC23E3}" type="datetimeFigureOut">
              <a:rPr lang="zh-CN" altLang="en-US" smtClean="0"/>
              <a:t>2017/7/31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7FB7416-BD5D-47D2-8D53-1A3430CD6F45}" type="slidenum">
              <a:rPr lang="zh-CN" altLang="en-US" smtClean="0"/>
              <a:t>‹#›</a:t>
            </a:fld>
            <a:endParaRPr lang="zh-CN" altLang="en-US"/>
          </a:p>
        </p:txBody>
      </p:sp>
    </p:spTree>
    <p:extLst>
      <p:ext uri="{BB962C8B-B14F-4D97-AF65-F5344CB8AC3E}">
        <p14:creationId xmlns:p14="http://schemas.microsoft.com/office/powerpoint/2010/main" val="30292532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12" name="圆角矩形 11"/>
          <p:cNvSpPr/>
          <p:nvPr/>
        </p:nvSpPr>
        <p:spPr>
          <a:xfrm>
            <a:off x="0" y="3824206"/>
            <a:ext cx="9144000" cy="1319294"/>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1935808" y="3949700"/>
            <a:ext cx="5361899" cy="854080"/>
          </a:xfrm>
          <a:prstGeom prst="rect">
            <a:avLst/>
          </a:prstGeom>
          <a:noFill/>
        </p:spPr>
        <p:txBody>
          <a:bodyPr wrap="square" rtlCol="0">
            <a:spAutoFit/>
          </a:bodyPr>
          <a:lstStyle/>
          <a:p>
            <a:pPr algn="ctr"/>
            <a:r>
              <a:rPr lang="zh-CN" altLang="en-US" sz="4950" b="1" dirty="0">
                <a:solidFill>
                  <a:srgbClr val="ED7D31"/>
                </a:solidFill>
                <a:latin typeface="方正正中黑简体" panose="02000000000000000000" pitchFamily="2" charset="-122"/>
                <a:ea typeface="方正正中黑简体" panose="02000000000000000000" pitchFamily="2" charset="-122"/>
              </a:rPr>
              <a:t>大气企业介绍模版</a:t>
            </a:r>
          </a:p>
        </p:txBody>
      </p:sp>
      <p:sp>
        <p:nvSpPr>
          <p:cNvPr id="14" name="文本框 13"/>
          <p:cNvSpPr txBox="1"/>
          <p:nvPr/>
        </p:nvSpPr>
        <p:spPr>
          <a:xfrm>
            <a:off x="2363964" y="4679676"/>
            <a:ext cx="4416072" cy="248209"/>
          </a:xfrm>
          <a:prstGeom prst="rect">
            <a:avLst/>
          </a:prstGeom>
          <a:noFill/>
        </p:spPr>
        <p:txBody>
          <a:bodyPr wrap="square" rtlCol="0">
            <a:spAutoFit/>
          </a:bodyPr>
          <a:lstStyle/>
          <a:p>
            <a:pPr algn="dist"/>
            <a:r>
              <a:rPr lang="en-US" altLang="zh-CN" sz="1013" dirty="0">
                <a:solidFill>
                  <a:schemeClr val="bg1"/>
                </a:solidFill>
              </a:rPr>
              <a:t>BUSINESS TEMPLATE</a:t>
            </a:r>
            <a:endParaRPr lang="zh-CN" altLang="en-US" sz="1013" dirty="0">
              <a:solidFill>
                <a:schemeClr val="bg1"/>
              </a:solidFill>
            </a:endParaRPr>
          </a:p>
        </p:txBody>
      </p:sp>
      <p:cxnSp>
        <p:nvCxnSpPr>
          <p:cNvPr id="15" name="直接连接符 14"/>
          <p:cNvCxnSpPr/>
          <p:nvPr/>
        </p:nvCxnSpPr>
        <p:spPr>
          <a:xfrm>
            <a:off x="2377491" y="4703884"/>
            <a:ext cx="435668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393658" y="4942009"/>
            <a:ext cx="435668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0" y="3811905"/>
            <a:ext cx="9144000" cy="4184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7964840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
                                        </p:tgtEl>
                                        <p:attrNameLst>
                                          <p:attrName>ppt_x</p:attrName>
                                          <p:attrName>ppt_y</p:attrName>
                                        </p:attrNameLst>
                                      </p:cBhvr>
                                    </p:animMotion>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2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3"/>
          <p:cNvSpPr>
            <a:spLocks noChangeArrowheads="1"/>
          </p:cNvSpPr>
          <p:nvPr/>
        </p:nvSpPr>
        <p:spPr bwMode="auto">
          <a:xfrm>
            <a:off x="480333" y="1790592"/>
            <a:ext cx="1788851" cy="134041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endParaRPr>
          </a:p>
        </p:txBody>
      </p:sp>
      <p:sp>
        <p:nvSpPr>
          <p:cNvPr id="13" name="矩形 4"/>
          <p:cNvSpPr>
            <a:spLocks noChangeArrowheads="1"/>
          </p:cNvSpPr>
          <p:nvPr/>
        </p:nvSpPr>
        <p:spPr bwMode="auto">
          <a:xfrm>
            <a:off x="2341191" y="1790592"/>
            <a:ext cx="1981413" cy="134041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endParaRPr>
          </a:p>
        </p:txBody>
      </p:sp>
      <p:sp>
        <p:nvSpPr>
          <p:cNvPr id="14" name="矩形 5"/>
          <p:cNvSpPr>
            <a:spLocks noChangeArrowheads="1"/>
          </p:cNvSpPr>
          <p:nvPr/>
        </p:nvSpPr>
        <p:spPr bwMode="auto">
          <a:xfrm>
            <a:off x="4409626" y="1790592"/>
            <a:ext cx="2000157" cy="134041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endParaRPr>
          </a:p>
        </p:txBody>
      </p:sp>
      <p:cxnSp>
        <p:nvCxnSpPr>
          <p:cNvPr id="15" name="直接连接符 7"/>
          <p:cNvCxnSpPr>
            <a:cxnSpLocks noChangeShapeType="1"/>
          </p:cNvCxnSpPr>
          <p:nvPr/>
        </p:nvCxnSpPr>
        <p:spPr bwMode="auto">
          <a:xfrm>
            <a:off x="480333" y="1687116"/>
            <a:ext cx="8016858" cy="0"/>
          </a:xfrm>
          <a:prstGeom prst="line">
            <a:avLst/>
          </a:prstGeom>
          <a:noFill/>
          <a:ln w="25400">
            <a:solidFill>
              <a:srgbClr val="ED7D31"/>
            </a:solidFill>
            <a:round/>
            <a:headEnd/>
            <a:tailEnd/>
          </a:ln>
          <a:extLst>
            <a:ext uri="{909E8E84-426E-40DD-AFC4-6F175D3DCCD1}">
              <a14:hiddenFill xmlns:a14="http://schemas.microsoft.com/office/drawing/2010/main">
                <a:noFill/>
              </a14:hiddenFill>
            </a:ext>
          </a:extLst>
        </p:spPr>
      </p:cxnSp>
      <p:cxnSp>
        <p:nvCxnSpPr>
          <p:cNvPr id="16" name="直接连接符 8"/>
          <p:cNvCxnSpPr>
            <a:cxnSpLocks noChangeShapeType="1"/>
          </p:cNvCxnSpPr>
          <p:nvPr/>
        </p:nvCxnSpPr>
        <p:spPr bwMode="auto">
          <a:xfrm>
            <a:off x="480333" y="3270244"/>
            <a:ext cx="8001665" cy="0"/>
          </a:xfrm>
          <a:prstGeom prst="line">
            <a:avLst/>
          </a:prstGeom>
          <a:noFill/>
          <a:ln w="25400">
            <a:solidFill>
              <a:srgbClr val="ED7D31"/>
            </a:solidFill>
            <a:round/>
            <a:headEnd/>
            <a:tailEnd/>
          </a:ln>
          <a:extLst>
            <a:ext uri="{909E8E84-426E-40DD-AFC4-6F175D3DCCD1}">
              <a14:hiddenFill xmlns:a14="http://schemas.microsoft.com/office/drawing/2010/main">
                <a:noFill/>
              </a14:hiddenFill>
            </a:ext>
          </a:extLst>
        </p:spPr>
      </p:cxnSp>
      <p:sp>
        <p:nvSpPr>
          <p:cNvPr id="17" name="文本框 10"/>
          <p:cNvSpPr txBox="1">
            <a:spLocks noChangeArrowheads="1"/>
          </p:cNvSpPr>
          <p:nvPr/>
        </p:nvSpPr>
        <p:spPr bwMode="auto">
          <a:xfrm>
            <a:off x="669998" y="3409479"/>
            <a:ext cx="7947239" cy="173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lstStyle>
            <a:lvl1pPr marL="266700" indent="-266700">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just" eaLnBrk="1" hangingPunct="1">
              <a:lnSpc>
                <a:spcPct val="130000"/>
              </a:lnSpc>
              <a:spcBef>
                <a:spcPts val="600"/>
              </a:spcBef>
              <a:spcAft>
                <a:spcPts val="200"/>
              </a:spcAft>
              <a:buClr>
                <a:srgbClr val="00B050"/>
              </a:buClr>
              <a:buSzPct val="80000"/>
              <a:buFont typeface="Wingdings" pitchFamily="2" charset="2"/>
              <a:buChar char="p"/>
            </a:pPr>
            <a:r>
              <a:rPr lang="zh-CN" altLang="en-US" sz="1400" dirty="0">
                <a:solidFill>
                  <a:schemeClr val="tx1">
                    <a:lumMod val="75000"/>
                    <a:lumOff val="25000"/>
                  </a:schemeClr>
                </a:solidFill>
                <a:latin typeface="微软雅黑" pitchFamily="34" charset="-122"/>
              </a:rPr>
              <a:t>标题框及正文框中的文字可直接改为您所需的文字</a:t>
            </a:r>
          </a:p>
          <a:p>
            <a:pPr algn="just" eaLnBrk="1" hangingPunct="1">
              <a:lnSpc>
                <a:spcPct val="130000"/>
              </a:lnSpc>
              <a:spcBef>
                <a:spcPts val="600"/>
              </a:spcBef>
              <a:spcAft>
                <a:spcPts val="200"/>
              </a:spcAft>
              <a:buClr>
                <a:srgbClr val="00B050"/>
              </a:buClr>
              <a:buSzPct val="80000"/>
              <a:buFont typeface="Wingdings" pitchFamily="2" charset="2"/>
              <a:buChar char="p"/>
            </a:pPr>
            <a:r>
              <a:rPr lang="zh-CN" altLang="en-US" sz="1400" dirty="0">
                <a:solidFill>
                  <a:schemeClr val="tx1">
                    <a:lumMod val="75000"/>
                    <a:lumOff val="25000"/>
                  </a:schemeClr>
                </a:solidFill>
                <a:latin typeface="微软雅黑" pitchFamily="34" charset="-122"/>
              </a:rPr>
              <a:t>点中图片</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绘图工具</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格式</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填充</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图片</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选择您需要展示的图片即可修改你喜欢的图片</a:t>
            </a:r>
          </a:p>
          <a:p>
            <a:pPr algn="just" eaLnBrk="1" hangingPunct="1">
              <a:lnSpc>
                <a:spcPct val="130000"/>
              </a:lnSpc>
              <a:spcBef>
                <a:spcPts val="600"/>
              </a:spcBef>
              <a:spcAft>
                <a:spcPts val="200"/>
              </a:spcAft>
              <a:buClr>
                <a:srgbClr val="00B050"/>
              </a:buClr>
              <a:buSzPct val="80000"/>
              <a:buFont typeface="Wingdings" pitchFamily="2" charset="2"/>
              <a:buChar char="p"/>
            </a:pPr>
            <a:r>
              <a:rPr lang="zh-CN" altLang="en-US" sz="1400" dirty="0">
                <a:solidFill>
                  <a:schemeClr val="tx1">
                    <a:lumMod val="75000"/>
                    <a:lumOff val="25000"/>
                  </a:schemeClr>
                </a:solidFill>
                <a:latin typeface="微软雅黑" pitchFamily="34" charset="-122"/>
              </a:rPr>
              <a:t>直接复制粘贴图片来增加图片数，复制后更改方法见“更改图片”</a:t>
            </a:r>
          </a:p>
          <a:p>
            <a:pPr algn="just" eaLnBrk="1" hangingPunct="1">
              <a:lnSpc>
                <a:spcPct val="130000"/>
              </a:lnSpc>
              <a:spcBef>
                <a:spcPts val="600"/>
              </a:spcBef>
              <a:spcAft>
                <a:spcPts val="200"/>
              </a:spcAft>
              <a:buClr>
                <a:srgbClr val="00B050"/>
              </a:buClr>
              <a:buSzPct val="80000"/>
              <a:buFont typeface="Wingdings" pitchFamily="2" charset="2"/>
              <a:buChar char="p"/>
            </a:pPr>
            <a:r>
              <a:rPr lang="zh-CN" altLang="en-US" sz="1400" dirty="0">
                <a:solidFill>
                  <a:schemeClr val="tx1">
                    <a:lumMod val="75000"/>
                    <a:lumOff val="25000"/>
                  </a:schemeClr>
                </a:solidFill>
                <a:latin typeface="微软雅黑" pitchFamily="34" charset="-122"/>
              </a:rPr>
              <a:t>点中图片</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图片工具</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格式</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色彩（重新着色）</a:t>
            </a:r>
            <a:r>
              <a:rPr lang="en-US" altLang="zh-CN" sz="1400" dirty="0">
                <a:solidFill>
                  <a:schemeClr val="tx1">
                    <a:lumMod val="75000"/>
                    <a:lumOff val="25000"/>
                  </a:schemeClr>
                </a:solidFill>
                <a:latin typeface="微软雅黑" pitchFamily="34" charset="-122"/>
              </a:rPr>
              <a:t>&gt;</a:t>
            </a:r>
            <a:r>
              <a:rPr lang="zh-CN" altLang="en-US" sz="1400" dirty="0">
                <a:solidFill>
                  <a:schemeClr val="tx1">
                    <a:lumMod val="75000"/>
                    <a:lumOff val="25000"/>
                  </a:schemeClr>
                </a:solidFill>
                <a:latin typeface="微软雅黑" pitchFamily="34" charset="-122"/>
              </a:rPr>
              <a:t>选择您喜欢的色彩可以使你的图片颜色更加多彩</a:t>
            </a:r>
          </a:p>
        </p:txBody>
      </p:sp>
      <p:sp>
        <p:nvSpPr>
          <p:cNvPr id="18" name="矩形 5"/>
          <p:cNvSpPr>
            <a:spLocks noChangeArrowheads="1"/>
          </p:cNvSpPr>
          <p:nvPr/>
        </p:nvSpPr>
        <p:spPr bwMode="auto">
          <a:xfrm>
            <a:off x="6499423" y="1790592"/>
            <a:ext cx="2000157" cy="134041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endParaRPr>
          </a:p>
        </p:txBody>
      </p:sp>
      <p:sp>
        <p:nvSpPr>
          <p:cNvPr id="19" name="TextBox 40"/>
          <p:cNvSpPr txBox="1"/>
          <p:nvPr/>
        </p:nvSpPr>
        <p:spPr>
          <a:xfrm>
            <a:off x="2229802" y="874835"/>
            <a:ext cx="4622606" cy="596257"/>
          </a:xfrm>
          <a:prstGeom prst="rect">
            <a:avLst/>
          </a:prstGeom>
          <a:noFill/>
        </p:spPr>
        <p:txBody>
          <a:bodyPr vert="horz" wrap="none" rtlCol="0">
            <a:noAutofit/>
          </a:bodyPr>
          <a:lstStyle/>
          <a:p>
            <a:pPr algn="ct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rPr>
              <a:t>模板使用技巧说明</a:t>
            </a:r>
          </a:p>
        </p:txBody>
      </p:sp>
    </p:spTree>
    <p:extLst>
      <p:ext uri="{BB962C8B-B14F-4D97-AF65-F5344CB8AC3E}">
        <p14:creationId xmlns:p14="http://schemas.microsoft.com/office/powerpoint/2010/main" val="5347156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6" presetClass="entr" presetSubtype="37"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outVertical)">
                                      <p:cBhvr>
                                        <p:cTn id="31" dur="500"/>
                                        <p:tgtEl>
                                          <p:spTgt spid="19"/>
                                        </p:tgtEl>
                                      </p:cBhvr>
                                    </p:animEffect>
                                  </p:childTnLst>
                                </p:cTn>
                              </p:par>
                            </p:childTnLst>
                          </p:cTn>
                        </p:par>
                        <p:par>
                          <p:cTn id="32" fill="hold">
                            <p:stCondLst>
                              <p:cond delay="125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par>
                                <p:cTn id="36" presetID="22" presetClass="entr" presetSubtype="2"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par>
                          <p:cTn id="39" fill="hold">
                            <p:stCondLst>
                              <p:cond delay="1750"/>
                            </p:stCondLst>
                            <p:childTnLst>
                              <p:par>
                                <p:cTn id="40" presetID="23" presetClass="entr" presetSubtype="16"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childTnLst>
                                </p:cTn>
                              </p:par>
                            </p:childTnLst>
                          </p:cTn>
                        </p:par>
                        <p:par>
                          <p:cTn id="56" fill="hold">
                            <p:stCondLst>
                              <p:cond delay="225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7" grpId="0"/>
      <p:bldP spid="1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a:off x="473606" y="2777484"/>
            <a:ext cx="2082169" cy="1232143"/>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2003776" y="2193416"/>
            <a:ext cx="2082169" cy="1816212"/>
          </a:xfrm>
          <a:prstGeom prst="triangle">
            <a:avLst/>
          </a:prstGeom>
          <a:solidFill>
            <a:srgbClr val="ED7D3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533946" y="2353444"/>
            <a:ext cx="2082169" cy="165618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5064116" y="1545343"/>
            <a:ext cx="2082169" cy="2464285"/>
          </a:xfrm>
          <a:prstGeom prst="triangle">
            <a:avLst/>
          </a:prstGeom>
          <a:solidFill>
            <a:srgbClr val="ED7D3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6594286" y="3101522"/>
            <a:ext cx="2226186" cy="908105"/>
          </a:xfrm>
          <a:prstGeom prst="triangle">
            <a:avLst/>
          </a:prstGeom>
          <a:solidFill>
            <a:srgbClr val="ED7D3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7"/>
          <p:cNvSpPr txBox="1">
            <a:spLocks noChangeArrowheads="1"/>
          </p:cNvSpPr>
          <p:nvPr/>
        </p:nvSpPr>
        <p:spPr bwMode="auto">
          <a:xfrm>
            <a:off x="1196296" y="2303180"/>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ED7D31"/>
                </a:solidFill>
                <a:latin typeface="微软雅黑" pitchFamily="34" charset="-122"/>
              </a:rPr>
              <a:t>58%</a:t>
            </a:r>
          </a:p>
        </p:txBody>
      </p:sp>
      <p:sp>
        <p:nvSpPr>
          <p:cNvPr id="18" name="文本框 7"/>
          <p:cNvSpPr txBox="1">
            <a:spLocks noChangeArrowheads="1"/>
          </p:cNvSpPr>
          <p:nvPr/>
        </p:nvSpPr>
        <p:spPr bwMode="auto">
          <a:xfrm>
            <a:off x="2744468" y="183033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ED7D31"/>
                </a:solidFill>
                <a:latin typeface="微软雅黑" pitchFamily="34" charset="-122"/>
              </a:rPr>
              <a:t>75%</a:t>
            </a:r>
          </a:p>
        </p:txBody>
      </p:sp>
      <p:sp>
        <p:nvSpPr>
          <p:cNvPr id="19" name="文本框 7"/>
          <p:cNvSpPr txBox="1">
            <a:spLocks noChangeArrowheads="1"/>
          </p:cNvSpPr>
          <p:nvPr/>
        </p:nvSpPr>
        <p:spPr bwMode="auto">
          <a:xfrm>
            <a:off x="4292640" y="1972507"/>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ED7D31"/>
                </a:solidFill>
                <a:latin typeface="微软雅黑" pitchFamily="34" charset="-122"/>
              </a:rPr>
              <a:t>65%</a:t>
            </a:r>
          </a:p>
        </p:txBody>
      </p:sp>
      <p:sp>
        <p:nvSpPr>
          <p:cNvPr id="20" name="文本框 7"/>
          <p:cNvSpPr txBox="1">
            <a:spLocks noChangeArrowheads="1"/>
          </p:cNvSpPr>
          <p:nvPr/>
        </p:nvSpPr>
        <p:spPr bwMode="auto">
          <a:xfrm>
            <a:off x="5840812" y="117595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ED7D31"/>
                </a:solidFill>
                <a:latin typeface="微软雅黑" pitchFamily="34" charset="-122"/>
              </a:rPr>
              <a:t>90%</a:t>
            </a:r>
          </a:p>
        </p:txBody>
      </p:sp>
      <p:sp>
        <p:nvSpPr>
          <p:cNvPr id="21" name="文本框 7"/>
          <p:cNvSpPr txBox="1">
            <a:spLocks noChangeArrowheads="1"/>
          </p:cNvSpPr>
          <p:nvPr/>
        </p:nvSpPr>
        <p:spPr bwMode="auto">
          <a:xfrm>
            <a:off x="7388985" y="259594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ED7D31"/>
                </a:solidFill>
                <a:latin typeface="微软雅黑" pitchFamily="34" charset="-122"/>
              </a:rPr>
              <a:t>35%</a:t>
            </a:r>
          </a:p>
        </p:txBody>
      </p:sp>
      <p:sp>
        <p:nvSpPr>
          <p:cNvPr id="22" name="文本框 7"/>
          <p:cNvSpPr txBox="1">
            <a:spLocks noChangeArrowheads="1"/>
          </p:cNvSpPr>
          <p:nvPr/>
        </p:nvSpPr>
        <p:spPr bwMode="auto">
          <a:xfrm>
            <a:off x="467544" y="4297660"/>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a:solidFill>
                  <a:schemeClr val="tx1">
                    <a:lumMod val="75000"/>
                    <a:lumOff val="25000"/>
                  </a:schemeClr>
                </a:solidFill>
                <a:latin typeface="微软雅黑" pitchFamily="34" charset="-122"/>
              </a:rPr>
              <a:t>添加说明文字添加说明文字添加说明文字</a:t>
            </a:r>
          </a:p>
        </p:txBody>
      </p:sp>
      <p:sp>
        <p:nvSpPr>
          <p:cNvPr id="23" name="文本框 7"/>
          <p:cNvSpPr txBox="1">
            <a:spLocks noChangeArrowheads="1"/>
          </p:cNvSpPr>
          <p:nvPr/>
        </p:nvSpPr>
        <p:spPr bwMode="auto">
          <a:xfrm>
            <a:off x="2097925" y="4297660"/>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a:solidFill>
                  <a:schemeClr val="tx1">
                    <a:lumMod val="75000"/>
                    <a:lumOff val="25000"/>
                  </a:schemeClr>
                </a:solidFill>
                <a:latin typeface="微软雅黑" pitchFamily="34" charset="-122"/>
              </a:rPr>
              <a:t>添加说明文字添加说明文字添加说明文字</a:t>
            </a:r>
          </a:p>
        </p:txBody>
      </p:sp>
      <p:sp>
        <p:nvSpPr>
          <p:cNvPr id="24" name="文本框 7"/>
          <p:cNvSpPr txBox="1">
            <a:spLocks noChangeArrowheads="1"/>
          </p:cNvSpPr>
          <p:nvPr/>
        </p:nvSpPr>
        <p:spPr bwMode="auto">
          <a:xfrm>
            <a:off x="3728306" y="4297660"/>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a:solidFill>
                  <a:schemeClr val="tx1">
                    <a:lumMod val="75000"/>
                    <a:lumOff val="25000"/>
                  </a:schemeClr>
                </a:solidFill>
                <a:latin typeface="微软雅黑" pitchFamily="34" charset="-122"/>
              </a:rPr>
              <a:t>添加说明文字添加说明文字添加说明文字</a:t>
            </a:r>
          </a:p>
        </p:txBody>
      </p:sp>
      <p:sp>
        <p:nvSpPr>
          <p:cNvPr id="25" name="文本框 7"/>
          <p:cNvSpPr txBox="1">
            <a:spLocks noChangeArrowheads="1"/>
          </p:cNvSpPr>
          <p:nvPr/>
        </p:nvSpPr>
        <p:spPr bwMode="auto">
          <a:xfrm>
            <a:off x="5358687" y="4297660"/>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a:solidFill>
                  <a:schemeClr val="tx1">
                    <a:lumMod val="75000"/>
                    <a:lumOff val="25000"/>
                  </a:schemeClr>
                </a:solidFill>
                <a:latin typeface="微软雅黑" pitchFamily="34" charset="-122"/>
              </a:rPr>
              <a:t>添加说明文字添加说明文字添加说明文字</a:t>
            </a:r>
          </a:p>
        </p:txBody>
      </p:sp>
      <p:sp>
        <p:nvSpPr>
          <p:cNvPr id="26" name="文本框 7"/>
          <p:cNvSpPr txBox="1">
            <a:spLocks noChangeArrowheads="1"/>
          </p:cNvSpPr>
          <p:nvPr/>
        </p:nvSpPr>
        <p:spPr bwMode="auto">
          <a:xfrm>
            <a:off x="6989067" y="4297660"/>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a:solidFill>
                  <a:schemeClr val="tx1">
                    <a:lumMod val="75000"/>
                    <a:lumOff val="2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3880531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750"/>
                                        <p:tgtEl>
                                          <p:spTgt spid="7"/>
                                        </p:tgtEl>
                                      </p:cBhvr>
                                    </p:animEffect>
                                  </p:childTnLst>
                                </p:cTn>
                              </p:par>
                              <p:par>
                                <p:cTn id="32" presetID="22" presetClass="entr" presetSubtype="4" fill="hold" grpId="0" nodeType="withEffect">
                                  <p:stCondLst>
                                    <p:cond delay="25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750"/>
                                        <p:tgtEl>
                                          <p:spTgt spid="1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750"/>
                                        <p:tgtEl>
                                          <p:spTgt spid="14"/>
                                        </p:tgtEl>
                                      </p:cBhvr>
                                    </p:animEffect>
                                  </p:childTnLst>
                                </p:cTn>
                              </p:par>
                              <p:par>
                                <p:cTn id="38" presetID="22" presetClass="entr" presetSubtype="4" fill="hold" grpId="0" nodeType="withEffect">
                                  <p:stCondLst>
                                    <p:cond delay="75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750"/>
                                        <p:tgtEl>
                                          <p:spTgt spid="15"/>
                                        </p:tgtEl>
                                      </p:cBhvr>
                                    </p:animEffect>
                                  </p:childTnLst>
                                </p:cTn>
                              </p:par>
                              <p:par>
                                <p:cTn id="41" presetID="22" presetClass="entr" presetSubtype="4" fill="hold" grpId="0" nodeType="withEffect">
                                  <p:stCondLst>
                                    <p:cond delay="100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750"/>
                                        <p:tgtEl>
                                          <p:spTgt spid="16"/>
                                        </p:tgtEl>
                                      </p:cBhvr>
                                    </p:animEffect>
                                  </p:childTnLst>
                                </p:cTn>
                              </p:par>
                            </p:childTnLst>
                          </p:cTn>
                        </p:par>
                        <p:par>
                          <p:cTn id="44" fill="hold">
                            <p:stCondLst>
                              <p:cond delay="2500"/>
                            </p:stCondLst>
                            <p:childTnLst>
                              <p:par>
                                <p:cTn id="45" presetID="47"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750"/>
                                        <p:tgtEl>
                                          <p:spTgt spid="17"/>
                                        </p:tgtEl>
                                      </p:cBhvr>
                                    </p:animEffect>
                                    <p:anim calcmode="lin" valueType="num">
                                      <p:cBhvr>
                                        <p:cTn id="48" dur="750" fill="hold"/>
                                        <p:tgtEl>
                                          <p:spTgt spid="17"/>
                                        </p:tgtEl>
                                        <p:attrNameLst>
                                          <p:attrName>ppt_x</p:attrName>
                                        </p:attrNameLst>
                                      </p:cBhvr>
                                      <p:tavLst>
                                        <p:tav tm="0">
                                          <p:val>
                                            <p:strVal val="#ppt_x"/>
                                          </p:val>
                                        </p:tav>
                                        <p:tav tm="100000">
                                          <p:val>
                                            <p:strVal val="#ppt_x"/>
                                          </p:val>
                                        </p:tav>
                                      </p:tavLst>
                                    </p:anim>
                                    <p:anim calcmode="lin" valueType="num">
                                      <p:cBhvr>
                                        <p:cTn id="49" dur="75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750"/>
                                        <p:tgtEl>
                                          <p:spTgt spid="22"/>
                                        </p:tgtEl>
                                      </p:cBhvr>
                                    </p:animEffect>
                                    <p:anim calcmode="lin" valueType="num">
                                      <p:cBhvr>
                                        <p:cTn id="53" dur="750" fill="hold"/>
                                        <p:tgtEl>
                                          <p:spTgt spid="22"/>
                                        </p:tgtEl>
                                        <p:attrNameLst>
                                          <p:attrName>ppt_x</p:attrName>
                                        </p:attrNameLst>
                                      </p:cBhvr>
                                      <p:tavLst>
                                        <p:tav tm="0">
                                          <p:val>
                                            <p:strVal val="#ppt_x"/>
                                          </p:val>
                                        </p:tav>
                                        <p:tav tm="100000">
                                          <p:val>
                                            <p:strVal val="#ppt_x"/>
                                          </p:val>
                                        </p:tav>
                                      </p:tavLst>
                                    </p:anim>
                                    <p:anim calcmode="lin" valueType="num">
                                      <p:cBhvr>
                                        <p:cTn id="54" dur="750" fill="hold"/>
                                        <p:tgtEl>
                                          <p:spTgt spid="22"/>
                                        </p:tgtEl>
                                        <p:attrNameLst>
                                          <p:attrName>ppt_y</p:attrName>
                                        </p:attrNameLst>
                                      </p:cBhvr>
                                      <p:tavLst>
                                        <p:tav tm="0">
                                          <p:val>
                                            <p:strVal val="#ppt_y+.1"/>
                                          </p:val>
                                        </p:tav>
                                        <p:tav tm="100000">
                                          <p:val>
                                            <p:strVal val="#ppt_y"/>
                                          </p:val>
                                        </p:tav>
                                      </p:tavLst>
                                    </p:anim>
                                  </p:childTnLst>
                                </p:cTn>
                              </p:par>
                            </p:childTnLst>
                          </p:cTn>
                        </p:par>
                        <p:par>
                          <p:cTn id="55" fill="hold">
                            <p:stCondLst>
                              <p:cond delay="3250"/>
                            </p:stCondLst>
                            <p:childTnLst>
                              <p:par>
                                <p:cTn id="56" presetID="47"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750"/>
                                        <p:tgtEl>
                                          <p:spTgt spid="18"/>
                                        </p:tgtEl>
                                      </p:cBhvr>
                                    </p:animEffect>
                                    <p:anim calcmode="lin" valueType="num">
                                      <p:cBhvr>
                                        <p:cTn id="59" dur="750" fill="hold"/>
                                        <p:tgtEl>
                                          <p:spTgt spid="18"/>
                                        </p:tgtEl>
                                        <p:attrNameLst>
                                          <p:attrName>ppt_x</p:attrName>
                                        </p:attrNameLst>
                                      </p:cBhvr>
                                      <p:tavLst>
                                        <p:tav tm="0">
                                          <p:val>
                                            <p:strVal val="#ppt_x"/>
                                          </p:val>
                                        </p:tav>
                                        <p:tav tm="100000">
                                          <p:val>
                                            <p:strVal val="#ppt_x"/>
                                          </p:val>
                                        </p:tav>
                                      </p:tavLst>
                                    </p:anim>
                                    <p:anim calcmode="lin" valueType="num">
                                      <p:cBhvr>
                                        <p:cTn id="60" dur="75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750"/>
                                        <p:tgtEl>
                                          <p:spTgt spid="23"/>
                                        </p:tgtEl>
                                      </p:cBhvr>
                                    </p:animEffect>
                                    <p:anim calcmode="lin" valueType="num">
                                      <p:cBhvr>
                                        <p:cTn id="64" dur="750" fill="hold"/>
                                        <p:tgtEl>
                                          <p:spTgt spid="23"/>
                                        </p:tgtEl>
                                        <p:attrNameLst>
                                          <p:attrName>ppt_x</p:attrName>
                                        </p:attrNameLst>
                                      </p:cBhvr>
                                      <p:tavLst>
                                        <p:tav tm="0">
                                          <p:val>
                                            <p:strVal val="#ppt_x"/>
                                          </p:val>
                                        </p:tav>
                                        <p:tav tm="100000">
                                          <p:val>
                                            <p:strVal val="#ppt_x"/>
                                          </p:val>
                                        </p:tav>
                                      </p:tavLst>
                                    </p:anim>
                                    <p:anim calcmode="lin" valueType="num">
                                      <p:cBhvr>
                                        <p:cTn id="65" dur="75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47"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750"/>
                                        <p:tgtEl>
                                          <p:spTgt spid="19"/>
                                        </p:tgtEl>
                                      </p:cBhvr>
                                    </p:animEffect>
                                    <p:anim calcmode="lin" valueType="num">
                                      <p:cBhvr>
                                        <p:cTn id="70" dur="750" fill="hold"/>
                                        <p:tgtEl>
                                          <p:spTgt spid="19"/>
                                        </p:tgtEl>
                                        <p:attrNameLst>
                                          <p:attrName>ppt_x</p:attrName>
                                        </p:attrNameLst>
                                      </p:cBhvr>
                                      <p:tavLst>
                                        <p:tav tm="0">
                                          <p:val>
                                            <p:strVal val="#ppt_x"/>
                                          </p:val>
                                        </p:tav>
                                        <p:tav tm="100000">
                                          <p:val>
                                            <p:strVal val="#ppt_x"/>
                                          </p:val>
                                        </p:tav>
                                      </p:tavLst>
                                    </p:anim>
                                    <p:anim calcmode="lin" valueType="num">
                                      <p:cBhvr>
                                        <p:cTn id="71" dur="750" fill="hold"/>
                                        <p:tgtEl>
                                          <p:spTgt spid="1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750"/>
                                        <p:tgtEl>
                                          <p:spTgt spid="24"/>
                                        </p:tgtEl>
                                      </p:cBhvr>
                                    </p:animEffect>
                                    <p:anim calcmode="lin" valueType="num">
                                      <p:cBhvr>
                                        <p:cTn id="75" dur="750" fill="hold"/>
                                        <p:tgtEl>
                                          <p:spTgt spid="24"/>
                                        </p:tgtEl>
                                        <p:attrNameLst>
                                          <p:attrName>ppt_x</p:attrName>
                                        </p:attrNameLst>
                                      </p:cBhvr>
                                      <p:tavLst>
                                        <p:tav tm="0">
                                          <p:val>
                                            <p:strVal val="#ppt_x"/>
                                          </p:val>
                                        </p:tav>
                                        <p:tav tm="100000">
                                          <p:val>
                                            <p:strVal val="#ppt_x"/>
                                          </p:val>
                                        </p:tav>
                                      </p:tavLst>
                                    </p:anim>
                                    <p:anim calcmode="lin" valueType="num">
                                      <p:cBhvr>
                                        <p:cTn id="76" dur="750" fill="hold"/>
                                        <p:tgtEl>
                                          <p:spTgt spid="24"/>
                                        </p:tgtEl>
                                        <p:attrNameLst>
                                          <p:attrName>ppt_y</p:attrName>
                                        </p:attrNameLst>
                                      </p:cBhvr>
                                      <p:tavLst>
                                        <p:tav tm="0">
                                          <p:val>
                                            <p:strVal val="#ppt_y+.1"/>
                                          </p:val>
                                        </p:tav>
                                        <p:tav tm="100000">
                                          <p:val>
                                            <p:strVal val="#ppt_y"/>
                                          </p:val>
                                        </p:tav>
                                      </p:tavLst>
                                    </p:anim>
                                  </p:childTnLst>
                                </p:cTn>
                              </p:par>
                            </p:childTnLst>
                          </p:cTn>
                        </p:par>
                        <p:par>
                          <p:cTn id="77" fill="hold">
                            <p:stCondLst>
                              <p:cond delay="4750"/>
                            </p:stCondLst>
                            <p:childTnLst>
                              <p:par>
                                <p:cTn id="78" presetID="47" presetClass="entr" presetSubtype="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750"/>
                                        <p:tgtEl>
                                          <p:spTgt spid="20"/>
                                        </p:tgtEl>
                                      </p:cBhvr>
                                    </p:animEffect>
                                    <p:anim calcmode="lin" valueType="num">
                                      <p:cBhvr>
                                        <p:cTn id="81" dur="750" fill="hold"/>
                                        <p:tgtEl>
                                          <p:spTgt spid="20"/>
                                        </p:tgtEl>
                                        <p:attrNameLst>
                                          <p:attrName>ppt_x</p:attrName>
                                        </p:attrNameLst>
                                      </p:cBhvr>
                                      <p:tavLst>
                                        <p:tav tm="0">
                                          <p:val>
                                            <p:strVal val="#ppt_x"/>
                                          </p:val>
                                        </p:tav>
                                        <p:tav tm="100000">
                                          <p:val>
                                            <p:strVal val="#ppt_x"/>
                                          </p:val>
                                        </p:tav>
                                      </p:tavLst>
                                    </p:anim>
                                    <p:anim calcmode="lin" valueType="num">
                                      <p:cBhvr>
                                        <p:cTn id="82" dur="75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750"/>
                                        <p:tgtEl>
                                          <p:spTgt spid="25"/>
                                        </p:tgtEl>
                                      </p:cBhvr>
                                    </p:animEffect>
                                    <p:anim calcmode="lin" valueType="num">
                                      <p:cBhvr>
                                        <p:cTn id="86" dur="750" fill="hold"/>
                                        <p:tgtEl>
                                          <p:spTgt spid="25"/>
                                        </p:tgtEl>
                                        <p:attrNameLst>
                                          <p:attrName>ppt_x</p:attrName>
                                        </p:attrNameLst>
                                      </p:cBhvr>
                                      <p:tavLst>
                                        <p:tav tm="0">
                                          <p:val>
                                            <p:strVal val="#ppt_x"/>
                                          </p:val>
                                        </p:tav>
                                        <p:tav tm="100000">
                                          <p:val>
                                            <p:strVal val="#ppt_x"/>
                                          </p:val>
                                        </p:tav>
                                      </p:tavLst>
                                    </p:anim>
                                    <p:anim calcmode="lin" valueType="num">
                                      <p:cBhvr>
                                        <p:cTn id="87" dur="750" fill="hold"/>
                                        <p:tgtEl>
                                          <p:spTgt spid="25"/>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47"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750"/>
                                        <p:tgtEl>
                                          <p:spTgt spid="21"/>
                                        </p:tgtEl>
                                      </p:cBhvr>
                                    </p:animEffect>
                                    <p:anim calcmode="lin" valueType="num">
                                      <p:cBhvr>
                                        <p:cTn id="92" dur="750" fill="hold"/>
                                        <p:tgtEl>
                                          <p:spTgt spid="21"/>
                                        </p:tgtEl>
                                        <p:attrNameLst>
                                          <p:attrName>ppt_x</p:attrName>
                                        </p:attrNameLst>
                                      </p:cBhvr>
                                      <p:tavLst>
                                        <p:tav tm="0">
                                          <p:val>
                                            <p:strVal val="#ppt_x"/>
                                          </p:val>
                                        </p:tav>
                                        <p:tav tm="100000">
                                          <p:val>
                                            <p:strVal val="#ppt_x"/>
                                          </p:val>
                                        </p:tav>
                                      </p:tavLst>
                                    </p:anim>
                                    <p:anim calcmode="lin" valueType="num">
                                      <p:cBhvr>
                                        <p:cTn id="93" dur="750" fill="hold"/>
                                        <p:tgtEl>
                                          <p:spTgt spid="21"/>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750"/>
                                        <p:tgtEl>
                                          <p:spTgt spid="26"/>
                                        </p:tgtEl>
                                      </p:cBhvr>
                                    </p:animEffect>
                                    <p:anim calcmode="lin" valueType="num">
                                      <p:cBhvr>
                                        <p:cTn id="97" dur="750" fill="hold"/>
                                        <p:tgtEl>
                                          <p:spTgt spid="26"/>
                                        </p:tgtEl>
                                        <p:attrNameLst>
                                          <p:attrName>ppt_x</p:attrName>
                                        </p:attrNameLst>
                                      </p:cBhvr>
                                      <p:tavLst>
                                        <p:tav tm="0">
                                          <p:val>
                                            <p:strVal val="#ppt_x"/>
                                          </p:val>
                                        </p:tav>
                                        <p:tav tm="100000">
                                          <p:val>
                                            <p:strVal val="#ppt_x"/>
                                          </p:val>
                                        </p:tav>
                                      </p:tavLst>
                                    </p:anim>
                                    <p:anim calcmode="lin" valueType="num">
                                      <p:cBhvr>
                                        <p:cTn id="98"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右箭头 6"/>
          <p:cNvSpPr/>
          <p:nvPr/>
        </p:nvSpPr>
        <p:spPr>
          <a:xfrm>
            <a:off x="2099701" y="1498639"/>
            <a:ext cx="1992177" cy="619517"/>
          </a:xfrm>
          <a:prstGeom prst="rightArrow">
            <a:avLst>
              <a:gd name="adj1" fmla="val 72581"/>
              <a:gd name="adj2" fmla="val 46774"/>
            </a:avLst>
          </a:prstGeom>
          <a:solidFill>
            <a:schemeClr val="bg1">
              <a:lumMod val="95000"/>
            </a:schemeClr>
          </a:solidFill>
          <a:ln w="12700" cmpd="sng">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3" name="右箭头 12"/>
          <p:cNvSpPr/>
          <p:nvPr/>
        </p:nvSpPr>
        <p:spPr>
          <a:xfrm>
            <a:off x="2099701" y="2374664"/>
            <a:ext cx="1992177" cy="619517"/>
          </a:xfrm>
          <a:prstGeom prst="rightArrow">
            <a:avLst>
              <a:gd name="adj1" fmla="val 72581"/>
              <a:gd name="adj2" fmla="val 46774"/>
            </a:avLst>
          </a:prstGeom>
          <a:solidFill>
            <a:schemeClr val="bg1">
              <a:lumMod val="95000"/>
            </a:schemeClr>
          </a:solidFill>
          <a:ln w="12700" cmpd="sng">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4" name="右箭头 13"/>
          <p:cNvSpPr/>
          <p:nvPr/>
        </p:nvSpPr>
        <p:spPr>
          <a:xfrm>
            <a:off x="2099701" y="3250687"/>
            <a:ext cx="1992177" cy="618016"/>
          </a:xfrm>
          <a:prstGeom prst="rightArrow">
            <a:avLst>
              <a:gd name="adj1" fmla="val 72581"/>
              <a:gd name="adj2" fmla="val 46774"/>
            </a:avLst>
          </a:prstGeom>
          <a:solidFill>
            <a:schemeClr val="bg1">
              <a:lumMod val="95000"/>
            </a:schemeClr>
          </a:solidFill>
          <a:ln w="12700" cmpd="sng">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5" name="右箭头 14"/>
          <p:cNvSpPr/>
          <p:nvPr/>
        </p:nvSpPr>
        <p:spPr>
          <a:xfrm>
            <a:off x="2099701" y="4125211"/>
            <a:ext cx="1992177" cy="619516"/>
          </a:xfrm>
          <a:prstGeom prst="rightArrow">
            <a:avLst>
              <a:gd name="adj1" fmla="val 72581"/>
              <a:gd name="adj2" fmla="val 46774"/>
            </a:avLst>
          </a:prstGeom>
          <a:solidFill>
            <a:schemeClr val="bg1">
              <a:lumMod val="95000"/>
            </a:schemeClr>
          </a:solidFill>
          <a:ln w="12700" cmpd="sng">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grpSp>
        <p:nvGrpSpPr>
          <p:cNvPr id="16" name="组合 15"/>
          <p:cNvGrpSpPr/>
          <p:nvPr/>
        </p:nvGrpSpPr>
        <p:grpSpPr>
          <a:xfrm>
            <a:off x="1115616" y="1498639"/>
            <a:ext cx="1881166" cy="619517"/>
            <a:chOff x="1160779" y="1356905"/>
            <a:chExt cx="1881166" cy="619517"/>
          </a:xfrm>
          <a:solidFill>
            <a:srgbClr val="0070C0"/>
          </a:solidFill>
        </p:grpSpPr>
        <p:sp>
          <p:nvSpPr>
            <p:cNvPr id="17" name="直角三角形 16"/>
            <p:cNvSpPr/>
            <p:nvPr/>
          </p:nvSpPr>
          <p:spPr>
            <a:xfrm flipV="1">
              <a:off x="2936936" y="1880419"/>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8" name="直角三角形 17"/>
            <p:cNvSpPr/>
            <p:nvPr/>
          </p:nvSpPr>
          <p:spPr>
            <a:xfrm>
              <a:off x="2936936" y="1356905"/>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9" name="矩形 18"/>
            <p:cNvSpPr/>
            <p:nvPr/>
          </p:nvSpPr>
          <p:spPr>
            <a:xfrm>
              <a:off x="1160779" y="1356905"/>
              <a:ext cx="1776157" cy="619517"/>
            </a:xfrm>
            <a:prstGeom prst="rect">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latin typeface="微软雅黑" pitchFamily="34" charset="-122"/>
                  <a:ea typeface="微软雅黑" pitchFamily="34" charset="-122"/>
                </a:rPr>
                <a:t>战略性</a:t>
              </a:r>
            </a:p>
          </p:txBody>
        </p:sp>
      </p:grpSp>
      <p:grpSp>
        <p:nvGrpSpPr>
          <p:cNvPr id="20" name="组合 19"/>
          <p:cNvGrpSpPr/>
          <p:nvPr/>
        </p:nvGrpSpPr>
        <p:grpSpPr>
          <a:xfrm>
            <a:off x="1115616" y="2374663"/>
            <a:ext cx="1881166" cy="619518"/>
            <a:chOff x="1160779" y="2232929"/>
            <a:chExt cx="1881166" cy="619518"/>
          </a:xfrm>
          <a:solidFill>
            <a:srgbClr val="0070C0"/>
          </a:solidFill>
        </p:grpSpPr>
        <p:sp>
          <p:nvSpPr>
            <p:cNvPr id="21" name="直角三角形 20"/>
            <p:cNvSpPr/>
            <p:nvPr/>
          </p:nvSpPr>
          <p:spPr>
            <a:xfrm flipV="1">
              <a:off x="2936936" y="2756444"/>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2" name="直角三角形 21"/>
            <p:cNvSpPr/>
            <p:nvPr/>
          </p:nvSpPr>
          <p:spPr>
            <a:xfrm>
              <a:off x="2936936" y="2232929"/>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3" name="矩形 22"/>
            <p:cNvSpPr/>
            <p:nvPr/>
          </p:nvSpPr>
          <p:spPr>
            <a:xfrm>
              <a:off x="1160779" y="2232930"/>
              <a:ext cx="1776157" cy="619517"/>
            </a:xfrm>
            <a:prstGeom prst="rect">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latin typeface="微软雅黑" pitchFamily="34" charset="-122"/>
                  <a:ea typeface="微软雅黑" pitchFamily="34" charset="-122"/>
                </a:rPr>
                <a:t>前瞻性</a:t>
              </a:r>
            </a:p>
          </p:txBody>
        </p:sp>
      </p:grpSp>
      <p:grpSp>
        <p:nvGrpSpPr>
          <p:cNvPr id="24" name="组合 23"/>
          <p:cNvGrpSpPr/>
          <p:nvPr/>
        </p:nvGrpSpPr>
        <p:grpSpPr>
          <a:xfrm>
            <a:off x="1115616" y="3250687"/>
            <a:ext cx="1881166" cy="618016"/>
            <a:chOff x="1160779" y="3108953"/>
            <a:chExt cx="1881166" cy="618016"/>
          </a:xfrm>
          <a:solidFill>
            <a:srgbClr val="0070C0"/>
          </a:solidFill>
        </p:grpSpPr>
        <p:sp>
          <p:nvSpPr>
            <p:cNvPr id="25" name="直角三角形 24"/>
            <p:cNvSpPr/>
            <p:nvPr/>
          </p:nvSpPr>
          <p:spPr>
            <a:xfrm flipV="1">
              <a:off x="2936936" y="3630966"/>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6" name="直角三角形 25"/>
            <p:cNvSpPr/>
            <p:nvPr/>
          </p:nvSpPr>
          <p:spPr>
            <a:xfrm>
              <a:off x="2936936" y="3108953"/>
              <a:ext cx="105009" cy="945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7" name="矩形 26"/>
            <p:cNvSpPr/>
            <p:nvPr/>
          </p:nvSpPr>
          <p:spPr>
            <a:xfrm>
              <a:off x="1160779" y="3108953"/>
              <a:ext cx="1776157" cy="618016"/>
            </a:xfrm>
            <a:prstGeom prst="rect">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latin typeface="微软雅黑" pitchFamily="34" charset="-122"/>
                  <a:ea typeface="微软雅黑" pitchFamily="34" charset="-122"/>
                </a:rPr>
                <a:t>动态性</a:t>
              </a:r>
            </a:p>
          </p:txBody>
        </p:sp>
      </p:grpSp>
      <p:grpSp>
        <p:nvGrpSpPr>
          <p:cNvPr id="28" name="组合 27"/>
          <p:cNvGrpSpPr/>
          <p:nvPr/>
        </p:nvGrpSpPr>
        <p:grpSpPr>
          <a:xfrm>
            <a:off x="1115616" y="4125210"/>
            <a:ext cx="1881166" cy="619517"/>
            <a:chOff x="1160779" y="3983476"/>
            <a:chExt cx="1881166" cy="619517"/>
          </a:xfrm>
          <a:solidFill>
            <a:srgbClr val="0070C0"/>
          </a:solidFill>
        </p:grpSpPr>
        <p:sp>
          <p:nvSpPr>
            <p:cNvPr id="29" name="直角三角形 28"/>
            <p:cNvSpPr/>
            <p:nvPr/>
          </p:nvSpPr>
          <p:spPr>
            <a:xfrm flipV="1">
              <a:off x="2936936" y="4506990"/>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0" name="直角三角形 29"/>
            <p:cNvSpPr/>
            <p:nvPr/>
          </p:nvSpPr>
          <p:spPr>
            <a:xfrm>
              <a:off x="2936936" y="3983476"/>
              <a:ext cx="105009" cy="96003"/>
            </a:xfrm>
            <a:prstGeom prst="r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1" name="矩形 30"/>
            <p:cNvSpPr/>
            <p:nvPr/>
          </p:nvSpPr>
          <p:spPr>
            <a:xfrm>
              <a:off x="1160779" y="3983477"/>
              <a:ext cx="1776157" cy="619516"/>
            </a:xfrm>
            <a:prstGeom prst="rect">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latin typeface="微软雅黑" pitchFamily="34" charset="-122"/>
                  <a:ea typeface="微软雅黑" pitchFamily="34" charset="-122"/>
                </a:rPr>
                <a:t>综合性</a:t>
              </a:r>
            </a:p>
          </p:txBody>
        </p:sp>
      </p:grpSp>
      <p:sp>
        <p:nvSpPr>
          <p:cNvPr id="32" name="文本框 17"/>
          <p:cNvSpPr txBox="1"/>
          <p:nvPr/>
        </p:nvSpPr>
        <p:spPr>
          <a:xfrm>
            <a:off x="4247892" y="1458139"/>
            <a:ext cx="3807337" cy="691519"/>
          </a:xfrm>
          <a:prstGeom prst="rect">
            <a:avLst/>
          </a:prstGeom>
          <a:noFill/>
        </p:spPr>
        <p:txBody>
          <a:bodyPr lIns="0" tIns="0" rIns="0" bIns="0" anchor="ctr"/>
          <a:lstStyle/>
          <a:p>
            <a:pPr algn="just">
              <a:lnSpc>
                <a:spcPct val="130000"/>
              </a:lnSpc>
              <a:spcBef>
                <a:spcPts val="566"/>
              </a:spcBef>
              <a:spcAft>
                <a:spcPts val="1134"/>
              </a:spcAft>
              <a:defRPr/>
            </a:pPr>
            <a:r>
              <a:rPr lang="zh-CN" altLang="en-US" sz="1600" dirty="0">
                <a:solidFill>
                  <a:schemeClr val="tx1">
                    <a:lumMod val="75000"/>
                    <a:lumOff val="25000"/>
                  </a:schemeClr>
                </a:solidFill>
                <a:latin typeface="微软雅黑" pitchFamily="34" charset="-122"/>
                <a:ea typeface="微软雅黑" pitchFamily="34" charset="-122"/>
              </a:rPr>
              <a:t>此处添加您的文字此处添加您的文字此处添加您的文字此处添加您的文字</a:t>
            </a:r>
          </a:p>
        </p:txBody>
      </p:sp>
      <p:sp>
        <p:nvSpPr>
          <p:cNvPr id="33" name="矩形 19"/>
          <p:cNvSpPr>
            <a:spLocks noChangeArrowheads="1"/>
          </p:cNvSpPr>
          <p:nvPr/>
        </p:nvSpPr>
        <p:spPr bwMode="auto">
          <a:xfrm>
            <a:off x="4247892" y="2331163"/>
            <a:ext cx="3807337" cy="703519"/>
          </a:xfrm>
          <a:prstGeom prst="rect">
            <a:avLst/>
          </a:prstGeom>
          <a:noFill/>
          <a:ln w="9525">
            <a:noFill/>
            <a:miter lim="800000"/>
            <a:headEnd/>
            <a:tailEnd/>
          </a:ln>
        </p:spPr>
        <p:txBody>
          <a:bodyPr lIns="0" tIns="0" rIns="0" bIns="0" anchor="ctr"/>
          <a:lstStyle/>
          <a:p>
            <a:pPr algn="just">
              <a:lnSpc>
                <a:spcPct val="130000"/>
              </a:lnSpc>
              <a:spcBef>
                <a:spcPts val="566"/>
              </a:spcBef>
              <a:spcAft>
                <a:spcPts val="1134"/>
              </a:spcAft>
              <a:defRPr/>
            </a:pPr>
            <a:r>
              <a:rPr lang="zh-CN" altLang="en-US" sz="1600" dirty="0">
                <a:solidFill>
                  <a:schemeClr val="tx1">
                    <a:lumMod val="75000"/>
                    <a:lumOff val="25000"/>
                  </a:schemeClr>
                </a:solidFill>
                <a:latin typeface="微软雅黑" pitchFamily="34" charset="-122"/>
                <a:ea typeface="微软雅黑" pitchFamily="34" charset="-122"/>
              </a:rPr>
              <a:t>此处添加您的文字此处添加您的文字此处添加您的文字此处添加您的文字</a:t>
            </a:r>
          </a:p>
        </p:txBody>
      </p:sp>
      <p:sp>
        <p:nvSpPr>
          <p:cNvPr id="34" name="矩形 21"/>
          <p:cNvSpPr>
            <a:spLocks noChangeArrowheads="1"/>
          </p:cNvSpPr>
          <p:nvPr/>
        </p:nvSpPr>
        <p:spPr bwMode="auto">
          <a:xfrm>
            <a:off x="4247892" y="3211685"/>
            <a:ext cx="3807337" cy="613517"/>
          </a:xfrm>
          <a:prstGeom prst="rect">
            <a:avLst/>
          </a:prstGeom>
          <a:noFill/>
          <a:ln w="9525">
            <a:noFill/>
            <a:miter lim="800000"/>
            <a:headEnd/>
            <a:tailEnd/>
          </a:ln>
        </p:spPr>
        <p:txBody>
          <a:bodyPr lIns="0" tIns="0" rIns="0" bIns="0" anchor="ctr"/>
          <a:lstStyle/>
          <a:p>
            <a:pPr algn="just">
              <a:lnSpc>
                <a:spcPct val="130000"/>
              </a:lnSpc>
              <a:spcBef>
                <a:spcPts val="566"/>
              </a:spcBef>
              <a:spcAft>
                <a:spcPts val="1134"/>
              </a:spcAft>
              <a:defRPr/>
            </a:pPr>
            <a:r>
              <a:rPr lang="zh-CN" altLang="en-US" sz="1600" dirty="0">
                <a:solidFill>
                  <a:schemeClr val="tx1">
                    <a:lumMod val="75000"/>
                    <a:lumOff val="25000"/>
                  </a:schemeClr>
                </a:solidFill>
                <a:latin typeface="微软雅黑" pitchFamily="34" charset="-122"/>
                <a:ea typeface="微软雅黑" pitchFamily="34" charset="-122"/>
              </a:rPr>
              <a:t>此处添加您的文字此处添加您的文字此处添加您的文字此处添加您的文字</a:t>
            </a:r>
          </a:p>
        </p:txBody>
      </p:sp>
      <p:sp>
        <p:nvSpPr>
          <p:cNvPr id="35" name="矩形 23"/>
          <p:cNvSpPr>
            <a:spLocks noChangeArrowheads="1"/>
          </p:cNvSpPr>
          <p:nvPr/>
        </p:nvSpPr>
        <p:spPr bwMode="auto">
          <a:xfrm>
            <a:off x="4247892" y="3951206"/>
            <a:ext cx="3807337" cy="994526"/>
          </a:xfrm>
          <a:prstGeom prst="rect">
            <a:avLst/>
          </a:prstGeom>
          <a:noFill/>
          <a:ln w="9525">
            <a:noFill/>
            <a:miter lim="800000"/>
            <a:headEnd/>
            <a:tailEnd/>
          </a:ln>
        </p:spPr>
        <p:txBody>
          <a:bodyPr lIns="0" tIns="0" rIns="0" bIns="0" anchor="ctr"/>
          <a:lstStyle/>
          <a:p>
            <a:pPr algn="just">
              <a:lnSpc>
                <a:spcPct val="130000"/>
              </a:lnSpc>
              <a:spcBef>
                <a:spcPts val="566"/>
              </a:spcBef>
              <a:spcAft>
                <a:spcPts val="1134"/>
              </a:spcAft>
              <a:defRPr/>
            </a:pPr>
            <a:r>
              <a:rPr lang="zh-CN" altLang="en-US" sz="1600" dirty="0">
                <a:solidFill>
                  <a:schemeClr val="tx1">
                    <a:lumMod val="75000"/>
                    <a:lumOff val="25000"/>
                  </a:schemeClr>
                </a:solidFill>
                <a:latin typeface="微软雅黑" pitchFamily="34" charset="-122"/>
                <a:ea typeface="微软雅黑" pitchFamily="34" charset="-122"/>
              </a:rPr>
              <a:t>此处添加您的文字此处添加您的文字此处添加您的文字此处添加您的文字</a:t>
            </a:r>
          </a:p>
        </p:txBody>
      </p:sp>
    </p:spTree>
    <p:extLst>
      <p:ext uri="{BB962C8B-B14F-4D97-AF65-F5344CB8AC3E}">
        <p14:creationId xmlns:p14="http://schemas.microsoft.com/office/powerpoint/2010/main" val="6275752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par>
                          <p:cTn id="33" fill="hold">
                            <p:stCondLst>
                              <p:cond delay="1250"/>
                            </p:stCondLst>
                            <p:childTnLst>
                              <p:par>
                                <p:cTn id="34" presetID="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par>
                          <p:cTn id="38" fill="hold">
                            <p:stCondLst>
                              <p:cond delay="1750"/>
                            </p:stCondLst>
                            <p:childTnLst>
                              <p:par>
                                <p:cTn id="39" presetID="2" presetClass="entr" presetSubtype="4"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2"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1+#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childTnLst>
                          </p:cTn>
                        </p:par>
                        <p:par>
                          <p:cTn id="57" fill="hold">
                            <p:stCondLst>
                              <p:cond delay="3750"/>
                            </p:stCondLst>
                            <p:childTnLst>
                              <p:par>
                                <p:cTn id="58" presetID="2" presetClass="entr" presetSubtype="2"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1+#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500"/>
                                        <p:tgtEl>
                                          <p:spTgt spid="33"/>
                                        </p:tgtEl>
                                      </p:cBhvr>
                                    </p:animEffect>
                                  </p:childTnLst>
                                </p:cTn>
                              </p:par>
                            </p:childTnLst>
                          </p:cTn>
                        </p:par>
                        <p:par>
                          <p:cTn id="66" fill="hold">
                            <p:stCondLst>
                              <p:cond delay="4750"/>
                            </p:stCondLst>
                            <p:childTnLst>
                              <p:par>
                                <p:cTn id="67" presetID="2" presetClass="entr" presetSubtype="2"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childTnLst>
                          </p:cTn>
                        </p:par>
                        <p:par>
                          <p:cTn id="71" fill="hold">
                            <p:stCondLst>
                              <p:cond delay="5250"/>
                            </p:stCondLst>
                            <p:childTnLst>
                              <p:par>
                                <p:cTn id="72" presetID="22" presetClass="entr" presetSubtype="8"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childTnLst>
                          </p:cTn>
                        </p:par>
                        <p:par>
                          <p:cTn id="75" fill="hold">
                            <p:stCondLst>
                              <p:cond delay="5750"/>
                            </p:stCondLst>
                            <p:childTnLst>
                              <p:par>
                                <p:cTn id="76" presetID="2" presetClass="entr" presetSubtype="2"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1+#ppt_w/2"/>
                                          </p:val>
                                        </p:tav>
                                        <p:tav tm="100000">
                                          <p:val>
                                            <p:strVal val="#ppt_x"/>
                                          </p:val>
                                        </p:tav>
                                      </p:tavLst>
                                    </p:anim>
                                    <p:anim calcmode="lin" valueType="num">
                                      <p:cBhvr additive="base">
                                        <p:cTn id="79" dur="500" fill="hold"/>
                                        <p:tgtEl>
                                          <p:spTgt spid="15"/>
                                        </p:tgtEl>
                                        <p:attrNameLst>
                                          <p:attrName>ppt_y</p:attrName>
                                        </p:attrNameLst>
                                      </p:cBhvr>
                                      <p:tavLst>
                                        <p:tav tm="0">
                                          <p:val>
                                            <p:strVal val="#ppt_y"/>
                                          </p:val>
                                        </p:tav>
                                        <p:tav tm="100000">
                                          <p:val>
                                            <p:strVal val="#ppt_y"/>
                                          </p:val>
                                        </p:tav>
                                      </p:tavLst>
                                    </p:anim>
                                  </p:childTnLst>
                                </p:cTn>
                              </p:par>
                            </p:childTnLst>
                          </p:cTn>
                        </p:par>
                        <p:par>
                          <p:cTn id="80" fill="hold">
                            <p:stCondLst>
                              <p:cond delay="625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rot="21600000">
            <a:off x="1340840" y="1353331"/>
            <a:ext cx="3348000" cy="3348000"/>
          </a:xfrm>
          <a:prstGeom prst="ellipse">
            <a:avLst/>
          </a:prstGeom>
          <a:solidFill>
            <a:srgbClr val="665542"/>
          </a:solidFill>
          <a:ln w="25400" cap="flat" cmpd="sng" algn="ctr">
            <a:noFill/>
            <a:prstDash val="solid"/>
          </a:ln>
          <a:effectLst>
            <a:softEdge rad="127000"/>
          </a:effectLst>
        </p:spPr>
        <p:txBody>
          <a:bodyPr lIns="86404" tIns="43202" rIns="86404" bIns="43202" anchor="ctr"/>
          <a:lstStyle/>
          <a:p>
            <a:pPr algn="ctr">
              <a:defRPr/>
            </a:pPr>
            <a:endParaRPr lang="en-US" sz="1300" kern="0" dirty="0">
              <a:solidFill>
                <a:sysClr val="window" lastClr="FFFFFF"/>
              </a:solidFill>
            </a:endParaRPr>
          </a:p>
        </p:txBody>
      </p:sp>
      <p:sp>
        <p:nvSpPr>
          <p:cNvPr id="13" name="椭圆 12"/>
          <p:cNvSpPr/>
          <p:nvPr/>
        </p:nvSpPr>
        <p:spPr>
          <a:xfrm>
            <a:off x="1572524" y="1585105"/>
            <a:ext cx="2884630" cy="2884453"/>
          </a:xfrm>
          <a:prstGeom prst="ellipse">
            <a:avLst/>
          </a:prstGeom>
          <a:solidFill>
            <a:srgbClr val="ED7D31"/>
          </a:solidFill>
          <a:ln w="190500" cap="flat" cmpd="sng" algn="ctr">
            <a:solidFill>
              <a:sysClr val="window" lastClr="FFFFFF">
                <a:lumMod val="95000"/>
              </a:sysClr>
            </a:solidFill>
            <a:prstDash val="solid"/>
          </a:ln>
          <a:effectLst>
            <a:innerShdw blurRad="304800" dist="152400" dir="13500000">
              <a:prstClr val="black">
                <a:alpha val="33000"/>
              </a:prstClr>
            </a:innerShdw>
          </a:effectLst>
        </p:spPr>
        <p:txBody>
          <a:bodyPr lIns="86404" tIns="43202" rIns="86404" bIns="43202" anchor="ctr"/>
          <a:lstStyle/>
          <a:p>
            <a:pPr algn="ctr">
              <a:lnSpc>
                <a:spcPct val="130000"/>
              </a:lnSpc>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请在此处输</a:t>
            </a:r>
            <a:endParaRPr lang="en-US" altLang="zh-CN" sz="2000" b="1"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入您的标题</a:t>
            </a:r>
            <a:endParaRPr 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571524" y="3130480"/>
            <a:ext cx="1817316" cy="1817205"/>
          </a:xfrm>
          <a:prstGeom prst="ellipse">
            <a:avLst/>
          </a:prstGeom>
          <a:solidFill>
            <a:schemeClr val="accent2"/>
          </a:solidFill>
          <a:ln w="165100" cap="flat" cmpd="sng" algn="ctr">
            <a:solidFill>
              <a:sysClr val="window" lastClr="FFFFFF">
                <a:lumMod val="95000"/>
              </a:sysClr>
            </a:solidFill>
            <a:prstDash val="solid"/>
          </a:ln>
          <a:effectLst>
            <a:innerShdw blurRad="304800" dist="152400" dir="13500000">
              <a:prstClr val="black">
                <a:alpha val="33000"/>
              </a:prstClr>
            </a:innerShdw>
          </a:effectLst>
        </p:spPr>
        <p:txBody>
          <a:bodyPr lIns="86404" tIns="43202" rIns="86404" bIns="43202" anchor="ctr"/>
          <a:lstStyle/>
          <a:p>
            <a:pPr algn="just">
              <a:lnSpc>
                <a:spcPct val="130000"/>
              </a:lnSpc>
              <a:defRPr/>
            </a:pPr>
            <a:r>
              <a:rPr lang="zh-CN" altLang="en-US" sz="1400" kern="0" dirty="0">
                <a:solidFill>
                  <a:schemeClr val="bg1"/>
                </a:solidFill>
                <a:latin typeface="微软雅黑" pitchFamily="34" charset="-122"/>
                <a:ea typeface="微软雅黑" pitchFamily="34" charset="-122"/>
              </a:rPr>
              <a:t>请在此处输入您的文本</a:t>
            </a:r>
          </a:p>
        </p:txBody>
      </p:sp>
      <p:sp>
        <p:nvSpPr>
          <p:cNvPr id="15" name="椭圆 14"/>
          <p:cNvSpPr/>
          <p:nvPr/>
        </p:nvSpPr>
        <p:spPr>
          <a:xfrm>
            <a:off x="3296410" y="843229"/>
            <a:ext cx="1516033" cy="1515940"/>
          </a:xfrm>
          <a:prstGeom prst="ellipse">
            <a:avLst/>
          </a:prstGeom>
          <a:solidFill>
            <a:schemeClr val="accent2"/>
          </a:solidFill>
          <a:ln w="127000" cap="flat" cmpd="sng" algn="ctr">
            <a:solidFill>
              <a:sysClr val="window" lastClr="FFFFFF">
                <a:lumMod val="95000"/>
              </a:sysClr>
            </a:solidFill>
            <a:prstDash val="solid"/>
          </a:ln>
          <a:effectLst>
            <a:innerShdw blurRad="304800" dist="152400" dir="13500000">
              <a:prstClr val="black">
                <a:alpha val="33000"/>
              </a:prstClr>
            </a:innerShdw>
          </a:effectLst>
        </p:spPr>
        <p:txBody>
          <a:bodyPr lIns="86404" tIns="43202" rIns="86404" bIns="43202" anchor="ctr"/>
          <a:lstStyle/>
          <a:p>
            <a:pPr algn="just">
              <a:lnSpc>
                <a:spcPct val="130000"/>
              </a:lnSpc>
              <a:defRPr/>
            </a:pPr>
            <a:r>
              <a:rPr lang="zh-CN" altLang="en-US" sz="1400" kern="0" dirty="0">
                <a:solidFill>
                  <a:schemeClr val="bg1"/>
                </a:solidFill>
                <a:latin typeface="微软雅黑" pitchFamily="34" charset="-122"/>
                <a:ea typeface="微软雅黑" pitchFamily="34" charset="-122"/>
              </a:rPr>
              <a:t>请在此处输入您的文本</a:t>
            </a:r>
          </a:p>
        </p:txBody>
      </p:sp>
      <p:sp>
        <p:nvSpPr>
          <p:cNvPr id="16" name="椭圆 15"/>
          <p:cNvSpPr/>
          <p:nvPr/>
        </p:nvSpPr>
        <p:spPr>
          <a:xfrm>
            <a:off x="3446925" y="3438557"/>
            <a:ext cx="1233980" cy="1233905"/>
          </a:xfrm>
          <a:prstGeom prst="ellipse">
            <a:avLst/>
          </a:prstGeom>
          <a:solidFill>
            <a:schemeClr val="accent2"/>
          </a:solidFill>
          <a:ln w="101600" cap="flat" cmpd="sng" algn="ctr">
            <a:solidFill>
              <a:sysClr val="window" lastClr="FFFFFF">
                <a:lumMod val="95000"/>
              </a:sysClr>
            </a:solidFill>
            <a:prstDash val="solid"/>
          </a:ln>
          <a:effectLst>
            <a:innerShdw blurRad="304800" dist="152400" dir="13500000">
              <a:prstClr val="black">
                <a:alpha val="33000"/>
              </a:prstClr>
            </a:innerShdw>
          </a:effectLst>
        </p:spPr>
        <p:txBody>
          <a:bodyPr lIns="86404" tIns="43202" rIns="86404" bIns="43202" anchor="ctr"/>
          <a:lstStyle/>
          <a:p>
            <a:pPr algn="just">
              <a:lnSpc>
                <a:spcPct val="130000"/>
              </a:lnSpc>
              <a:defRPr/>
            </a:pPr>
            <a:r>
              <a:rPr lang="zh-CN" altLang="en-US" sz="1200" kern="0" dirty="0">
                <a:solidFill>
                  <a:schemeClr val="bg1"/>
                </a:solidFill>
                <a:latin typeface="微软雅黑" pitchFamily="34" charset="-122"/>
                <a:ea typeface="微软雅黑" pitchFamily="34" charset="-122"/>
              </a:rPr>
              <a:t>请在此处输入您的文本</a:t>
            </a:r>
          </a:p>
        </p:txBody>
      </p:sp>
      <p:sp>
        <p:nvSpPr>
          <p:cNvPr id="17" name="椭圆 16"/>
          <p:cNvSpPr/>
          <p:nvPr/>
        </p:nvSpPr>
        <p:spPr>
          <a:xfrm>
            <a:off x="1306212" y="883478"/>
            <a:ext cx="1442315" cy="1442226"/>
          </a:xfrm>
          <a:prstGeom prst="ellipse">
            <a:avLst/>
          </a:prstGeom>
          <a:solidFill>
            <a:schemeClr val="accent2"/>
          </a:solidFill>
          <a:ln w="127000" cap="flat" cmpd="sng" algn="ctr">
            <a:solidFill>
              <a:srgbClr val="F2F2F2"/>
            </a:solidFill>
            <a:prstDash val="solid"/>
          </a:ln>
          <a:effectLst>
            <a:innerShdw blurRad="304800" dist="152400" dir="13500000">
              <a:prstClr val="black">
                <a:alpha val="33000"/>
              </a:prstClr>
            </a:innerShdw>
          </a:effectLst>
        </p:spPr>
        <p:txBody>
          <a:bodyPr lIns="86404" tIns="43202" rIns="86404" bIns="43202" anchor="ctr"/>
          <a:lstStyle/>
          <a:p>
            <a:pPr algn="just">
              <a:lnSpc>
                <a:spcPct val="130000"/>
              </a:lnSpc>
              <a:defRPr/>
            </a:pPr>
            <a:r>
              <a:rPr lang="zh-CN" altLang="en-US" sz="1400" kern="0" dirty="0">
                <a:solidFill>
                  <a:schemeClr val="bg1"/>
                </a:solidFill>
                <a:latin typeface="微软雅黑" pitchFamily="34" charset="-122"/>
                <a:ea typeface="微软雅黑" pitchFamily="34" charset="-122"/>
              </a:rPr>
              <a:t>请在此处输入您的文本</a:t>
            </a:r>
            <a:endParaRPr lang="en-US" sz="1400" kern="0" dirty="0">
              <a:solidFill>
                <a:schemeClr val="bg1"/>
              </a:solidFill>
              <a:latin typeface="微软雅黑" pitchFamily="34" charset="-122"/>
              <a:ea typeface="微软雅黑" pitchFamily="34" charset="-122"/>
            </a:endParaRPr>
          </a:p>
        </p:txBody>
      </p:sp>
      <p:sp>
        <p:nvSpPr>
          <p:cNvPr id="18" name="椭圆 17"/>
          <p:cNvSpPr/>
          <p:nvPr/>
        </p:nvSpPr>
        <p:spPr>
          <a:xfrm>
            <a:off x="5684092" y="2337900"/>
            <a:ext cx="252000" cy="2520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19" name="文本框 7"/>
          <p:cNvSpPr txBox="1">
            <a:spLocks noChangeArrowheads="1"/>
          </p:cNvSpPr>
          <p:nvPr/>
        </p:nvSpPr>
        <p:spPr bwMode="auto">
          <a:xfrm>
            <a:off x="5972124" y="2079297"/>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75000"/>
                    <a:lumOff val="25000"/>
                  </a:schemeClr>
                </a:solidFill>
                <a:latin typeface="微软雅黑" pitchFamily="34" charset="-122"/>
              </a:rPr>
              <a:t>第二季度</a:t>
            </a:r>
            <a:endParaRPr lang="en-US" altLang="zh-CN" sz="1400" b="1" dirty="0">
              <a:solidFill>
                <a:schemeClr val="tx1">
                  <a:lumMod val="75000"/>
                  <a:lumOff val="25000"/>
                </a:schemeClr>
              </a:solidFill>
              <a:latin typeface="微软雅黑" pitchFamily="34" charset="-122"/>
            </a:endParaRPr>
          </a:p>
          <a:p>
            <a:pPr>
              <a:lnSpc>
                <a:spcPct val="120000"/>
              </a:lnSpc>
            </a:pPr>
            <a:r>
              <a:rPr lang="zh-CN" altLang="en-US" sz="1200" dirty="0">
                <a:solidFill>
                  <a:schemeClr val="tx1">
                    <a:lumMod val="75000"/>
                    <a:lumOff val="25000"/>
                  </a:schemeClr>
                </a:solidFill>
                <a:latin typeface="微软雅黑" pitchFamily="34" charset="-122"/>
              </a:rPr>
              <a:t>添加说明文字添加说明文字添加说明文字添加说明文字。</a:t>
            </a:r>
          </a:p>
        </p:txBody>
      </p:sp>
      <p:sp>
        <p:nvSpPr>
          <p:cNvPr id="20" name="椭圆 19"/>
          <p:cNvSpPr/>
          <p:nvPr/>
        </p:nvSpPr>
        <p:spPr>
          <a:xfrm>
            <a:off x="5685208" y="3315630"/>
            <a:ext cx="252000" cy="25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1" name="文本框 7"/>
          <p:cNvSpPr txBox="1">
            <a:spLocks noChangeArrowheads="1"/>
          </p:cNvSpPr>
          <p:nvPr/>
        </p:nvSpPr>
        <p:spPr bwMode="auto">
          <a:xfrm>
            <a:off x="5973240" y="3057027"/>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75000"/>
                    <a:lumOff val="25000"/>
                  </a:schemeClr>
                </a:solidFill>
                <a:latin typeface="微软雅黑" pitchFamily="34" charset="-122"/>
              </a:rPr>
              <a:t>第三季度</a:t>
            </a:r>
            <a:endParaRPr lang="en-US" altLang="zh-CN" sz="1400" b="1" dirty="0">
              <a:solidFill>
                <a:schemeClr val="tx1">
                  <a:lumMod val="75000"/>
                  <a:lumOff val="25000"/>
                </a:schemeClr>
              </a:solidFill>
              <a:latin typeface="微软雅黑" pitchFamily="34" charset="-122"/>
            </a:endParaRPr>
          </a:p>
          <a:p>
            <a:pPr>
              <a:lnSpc>
                <a:spcPct val="120000"/>
              </a:lnSpc>
            </a:pPr>
            <a:r>
              <a:rPr lang="zh-CN" altLang="en-US" sz="1200" dirty="0">
                <a:solidFill>
                  <a:schemeClr val="tx1">
                    <a:lumMod val="75000"/>
                    <a:lumOff val="25000"/>
                  </a:schemeClr>
                </a:solidFill>
                <a:latin typeface="微软雅黑" pitchFamily="34" charset="-122"/>
              </a:rPr>
              <a:t>添加说明文字添加说明文字添加说明文字添加说明文字。</a:t>
            </a:r>
          </a:p>
        </p:txBody>
      </p:sp>
      <p:sp>
        <p:nvSpPr>
          <p:cNvPr id="22" name="椭圆 21"/>
          <p:cNvSpPr/>
          <p:nvPr/>
        </p:nvSpPr>
        <p:spPr>
          <a:xfrm>
            <a:off x="5686324" y="4293066"/>
            <a:ext cx="252000" cy="2520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3" name="文本框 7"/>
          <p:cNvSpPr txBox="1">
            <a:spLocks noChangeArrowheads="1"/>
          </p:cNvSpPr>
          <p:nvPr/>
        </p:nvSpPr>
        <p:spPr bwMode="auto">
          <a:xfrm>
            <a:off x="5974356" y="4034463"/>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75000"/>
                    <a:lumOff val="25000"/>
                  </a:schemeClr>
                </a:solidFill>
                <a:latin typeface="微软雅黑" pitchFamily="34" charset="-122"/>
              </a:rPr>
              <a:t>第四季度</a:t>
            </a:r>
            <a:endParaRPr lang="en-US" altLang="zh-CN" sz="1400" b="1" dirty="0">
              <a:solidFill>
                <a:schemeClr val="tx1">
                  <a:lumMod val="75000"/>
                  <a:lumOff val="25000"/>
                </a:schemeClr>
              </a:solidFill>
              <a:latin typeface="微软雅黑" pitchFamily="34" charset="-122"/>
            </a:endParaRPr>
          </a:p>
          <a:p>
            <a:pPr>
              <a:lnSpc>
                <a:spcPct val="120000"/>
              </a:lnSpc>
            </a:pPr>
            <a:r>
              <a:rPr lang="zh-CN" altLang="en-US" sz="1200" dirty="0">
                <a:solidFill>
                  <a:schemeClr val="tx1">
                    <a:lumMod val="75000"/>
                    <a:lumOff val="25000"/>
                  </a:schemeClr>
                </a:solidFill>
                <a:latin typeface="微软雅黑" pitchFamily="34" charset="-122"/>
              </a:rPr>
              <a:t>添加说明文字添加说明文字添加说明文字添加说明文字。</a:t>
            </a:r>
          </a:p>
        </p:txBody>
      </p:sp>
      <p:sp>
        <p:nvSpPr>
          <p:cNvPr id="24" name="椭圆 23"/>
          <p:cNvSpPr/>
          <p:nvPr/>
        </p:nvSpPr>
        <p:spPr>
          <a:xfrm>
            <a:off x="5684092" y="1389864"/>
            <a:ext cx="252000" cy="25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5" name="文本框 7"/>
          <p:cNvSpPr txBox="1">
            <a:spLocks noChangeArrowheads="1"/>
          </p:cNvSpPr>
          <p:nvPr/>
        </p:nvSpPr>
        <p:spPr bwMode="auto">
          <a:xfrm>
            <a:off x="5972124" y="1131261"/>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75000"/>
                    <a:lumOff val="25000"/>
                  </a:schemeClr>
                </a:solidFill>
                <a:latin typeface="微软雅黑" pitchFamily="34" charset="-122"/>
              </a:rPr>
              <a:t>第一季度</a:t>
            </a:r>
            <a:endParaRPr lang="en-US" altLang="zh-CN" sz="1400" b="1" dirty="0">
              <a:solidFill>
                <a:schemeClr val="tx1">
                  <a:lumMod val="75000"/>
                  <a:lumOff val="25000"/>
                </a:schemeClr>
              </a:solidFill>
              <a:latin typeface="微软雅黑" pitchFamily="34" charset="-122"/>
            </a:endParaRPr>
          </a:p>
          <a:p>
            <a:pPr>
              <a:lnSpc>
                <a:spcPct val="120000"/>
              </a:lnSpc>
            </a:pPr>
            <a:r>
              <a:rPr lang="zh-CN" altLang="en-US" sz="1200" dirty="0">
                <a:solidFill>
                  <a:schemeClr val="tx1">
                    <a:lumMod val="75000"/>
                    <a:lumOff val="25000"/>
                  </a:schemeClr>
                </a:solidFill>
                <a:latin typeface="微软雅黑" pitchFamily="34" charset="-122"/>
              </a:rPr>
              <a:t>添加说明文字添加说明文字添加说明文字添加说明文字。</a:t>
            </a:r>
          </a:p>
        </p:txBody>
      </p:sp>
    </p:spTree>
    <p:extLst>
      <p:ext uri="{BB962C8B-B14F-4D97-AF65-F5344CB8AC3E}">
        <p14:creationId xmlns:p14="http://schemas.microsoft.com/office/powerpoint/2010/main" val="373800577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6"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80">
                                          <p:stCondLst>
                                            <p:cond delay="0"/>
                                          </p:stCondLst>
                                        </p:cTn>
                                        <p:tgtEl>
                                          <p:spTgt spid="13"/>
                                        </p:tgtEl>
                                      </p:cBhvr>
                                    </p:animEffect>
                                    <p:anim calcmode="lin" valueType="num">
                                      <p:cBhvr>
                                        <p:cTn id="4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3" dur="26">
                                          <p:stCondLst>
                                            <p:cond delay="650"/>
                                          </p:stCondLst>
                                        </p:cTn>
                                        <p:tgtEl>
                                          <p:spTgt spid="13"/>
                                        </p:tgtEl>
                                      </p:cBhvr>
                                      <p:to x="100000" y="60000"/>
                                    </p:animScale>
                                    <p:animScale>
                                      <p:cBhvr>
                                        <p:cTn id="54" dur="166" decel="50000">
                                          <p:stCondLst>
                                            <p:cond delay="676"/>
                                          </p:stCondLst>
                                        </p:cTn>
                                        <p:tgtEl>
                                          <p:spTgt spid="13"/>
                                        </p:tgtEl>
                                      </p:cBhvr>
                                      <p:to x="100000" y="100000"/>
                                    </p:animScale>
                                    <p:animScale>
                                      <p:cBhvr>
                                        <p:cTn id="55" dur="26">
                                          <p:stCondLst>
                                            <p:cond delay="1312"/>
                                          </p:stCondLst>
                                        </p:cTn>
                                        <p:tgtEl>
                                          <p:spTgt spid="13"/>
                                        </p:tgtEl>
                                      </p:cBhvr>
                                      <p:to x="100000" y="80000"/>
                                    </p:animScale>
                                    <p:animScale>
                                      <p:cBhvr>
                                        <p:cTn id="56" dur="166" decel="50000">
                                          <p:stCondLst>
                                            <p:cond delay="1338"/>
                                          </p:stCondLst>
                                        </p:cTn>
                                        <p:tgtEl>
                                          <p:spTgt spid="13"/>
                                        </p:tgtEl>
                                      </p:cBhvr>
                                      <p:to x="100000" y="100000"/>
                                    </p:animScale>
                                    <p:animScale>
                                      <p:cBhvr>
                                        <p:cTn id="57" dur="26">
                                          <p:stCondLst>
                                            <p:cond delay="1642"/>
                                          </p:stCondLst>
                                        </p:cTn>
                                        <p:tgtEl>
                                          <p:spTgt spid="13"/>
                                        </p:tgtEl>
                                      </p:cBhvr>
                                      <p:to x="100000" y="90000"/>
                                    </p:animScale>
                                    <p:animScale>
                                      <p:cBhvr>
                                        <p:cTn id="58" dur="166" decel="50000">
                                          <p:stCondLst>
                                            <p:cond delay="1668"/>
                                          </p:stCondLst>
                                        </p:cTn>
                                        <p:tgtEl>
                                          <p:spTgt spid="13"/>
                                        </p:tgtEl>
                                      </p:cBhvr>
                                      <p:to x="100000" y="100000"/>
                                    </p:animScale>
                                    <p:animScale>
                                      <p:cBhvr>
                                        <p:cTn id="59" dur="26">
                                          <p:stCondLst>
                                            <p:cond delay="1808"/>
                                          </p:stCondLst>
                                        </p:cTn>
                                        <p:tgtEl>
                                          <p:spTgt spid="13"/>
                                        </p:tgtEl>
                                      </p:cBhvr>
                                      <p:to x="100000" y="95000"/>
                                    </p:animScale>
                                    <p:animScale>
                                      <p:cBhvr>
                                        <p:cTn id="60" dur="166" decel="50000">
                                          <p:stCondLst>
                                            <p:cond delay="1834"/>
                                          </p:stCondLst>
                                        </p:cTn>
                                        <p:tgtEl>
                                          <p:spTgt spid="13"/>
                                        </p:tgtEl>
                                      </p:cBhvr>
                                      <p:to x="100000" y="100000"/>
                                    </p:animScale>
                                  </p:childTnLst>
                                </p:cTn>
                              </p:par>
                            </p:childTnLst>
                          </p:cTn>
                        </p:par>
                        <p:par>
                          <p:cTn id="61" fill="hold">
                            <p:stCondLst>
                              <p:cond delay="2750"/>
                            </p:stCondLst>
                            <p:childTnLst>
                              <p:par>
                                <p:cTn id="62" presetID="15"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fltVal val="0"/>
                                          </p:val>
                                        </p:tav>
                                        <p:tav tm="100000">
                                          <p:val>
                                            <p:strVal val="#ppt_w"/>
                                          </p:val>
                                        </p:tav>
                                      </p:tavLst>
                                    </p:anim>
                                    <p:anim calcmode="lin" valueType="num">
                                      <p:cBhvr>
                                        <p:cTn id="65" dur="1000" fill="hold"/>
                                        <p:tgtEl>
                                          <p:spTgt spid="15"/>
                                        </p:tgtEl>
                                        <p:attrNameLst>
                                          <p:attrName>ppt_h</p:attrName>
                                        </p:attrNameLst>
                                      </p:cBhvr>
                                      <p:tavLst>
                                        <p:tav tm="0">
                                          <p:val>
                                            <p:fltVal val="0"/>
                                          </p:val>
                                        </p:tav>
                                        <p:tav tm="100000">
                                          <p:val>
                                            <p:strVal val="#ppt_h"/>
                                          </p:val>
                                        </p:tav>
                                      </p:tavLst>
                                    </p:anim>
                                    <p:anim calcmode="lin" valueType="num">
                                      <p:cBhvr>
                                        <p:cTn id="6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15"/>
                                        </p:tgtEl>
                                        <p:attrNameLst>
                                          <p:attrName>ppt_y</p:attrName>
                                        </p:attrNameLst>
                                      </p:cBhvr>
                                      <p:tavLst>
                                        <p:tav tm="0" fmla="#ppt_y+(sin(-2*pi*(1-$))*-#ppt_x+cos(-2*pi*(1-$))*(1-#ppt_y))*(1-$)">
                                          <p:val>
                                            <p:fltVal val="0"/>
                                          </p:val>
                                        </p:tav>
                                        <p:tav tm="100000">
                                          <p:val>
                                            <p:fltVal val="1"/>
                                          </p:val>
                                        </p:tav>
                                      </p:tavLst>
                                    </p:anim>
                                  </p:childTnLst>
                                </p:cTn>
                              </p:par>
                              <p:par>
                                <p:cTn id="68" presetID="15"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1000" fill="hold"/>
                                        <p:tgtEl>
                                          <p:spTgt spid="17"/>
                                        </p:tgtEl>
                                        <p:attrNameLst>
                                          <p:attrName>ppt_w</p:attrName>
                                        </p:attrNameLst>
                                      </p:cBhvr>
                                      <p:tavLst>
                                        <p:tav tm="0">
                                          <p:val>
                                            <p:fltVal val="0"/>
                                          </p:val>
                                        </p:tav>
                                        <p:tav tm="100000">
                                          <p:val>
                                            <p:strVal val="#ppt_w"/>
                                          </p:val>
                                        </p:tav>
                                      </p:tavLst>
                                    </p:anim>
                                    <p:anim calcmode="lin" valueType="num">
                                      <p:cBhvr>
                                        <p:cTn id="71" dur="1000" fill="hold"/>
                                        <p:tgtEl>
                                          <p:spTgt spid="17"/>
                                        </p:tgtEl>
                                        <p:attrNameLst>
                                          <p:attrName>ppt_h</p:attrName>
                                        </p:attrNameLst>
                                      </p:cBhvr>
                                      <p:tavLst>
                                        <p:tav tm="0">
                                          <p:val>
                                            <p:fltVal val="0"/>
                                          </p:val>
                                        </p:tav>
                                        <p:tav tm="100000">
                                          <p:val>
                                            <p:strVal val="#ppt_h"/>
                                          </p:val>
                                        </p:tav>
                                      </p:tavLst>
                                    </p:anim>
                                    <p:anim calcmode="lin" valueType="num">
                                      <p:cBhvr>
                                        <p:cTn id="7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17"/>
                                        </p:tgtEl>
                                        <p:attrNameLst>
                                          <p:attrName>ppt_y</p:attrName>
                                        </p:attrNameLst>
                                      </p:cBhvr>
                                      <p:tavLst>
                                        <p:tav tm="0" fmla="#ppt_y+(sin(-2*pi*(1-$))*-#ppt_x+cos(-2*pi*(1-$))*(1-#ppt_y))*(1-$)">
                                          <p:val>
                                            <p:fltVal val="0"/>
                                          </p:val>
                                        </p:tav>
                                        <p:tav tm="100000">
                                          <p:val>
                                            <p:fltVal val="1"/>
                                          </p:val>
                                        </p:tav>
                                      </p:tavLst>
                                    </p:anim>
                                  </p:childTnLst>
                                </p:cTn>
                              </p:par>
                              <p:par>
                                <p:cTn id="74" presetID="15" presetClass="entr" presetSubtype="0" fill="hold" grpId="0" nodeType="withEffect">
                                  <p:stCondLst>
                                    <p:cond delay="500"/>
                                  </p:stCondLst>
                                  <p:childTnLst>
                                    <p:set>
                                      <p:cBhvr>
                                        <p:cTn id="75" dur="1" fill="hold">
                                          <p:stCondLst>
                                            <p:cond delay="0"/>
                                          </p:stCondLst>
                                        </p:cTn>
                                        <p:tgtEl>
                                          <p:spTgt spid="14"/>
                                        </p:tgtEl>
                                        <p:attrNameLst>
                                          <p:attrName>style.visibility</p:attrName>
                                        </p:attrNameLst>
                                      </p:cBhvr>
                                      <p:to>
                                        <p:strVal val="visible"/>
                                      </p:to>
                                    </p:set>
                                    <p:anim calcmode="lin" valueType="num">
                                      <p:cBhvr>
                                        <p:cTn id="76" dur="1000" fill="hold"/>
                                        <p:tgtEl>
                                          <p:spTgt spid="14"/>
                                        </p:tgtEl>
                                        <p:attrNameLst>
                                          <p:attrName>ppt_w</p:attrName>
                                        </p:attrNameLst>
                                      </p:cBhvr>
                                      <p:tavLst>
                                        <p:tav tm="0">
                                          <p:val>
                                            <p:fltVal val="0"/>
                                          </p:val>
                                        </p:tav>
                                        <p:tav tm="100000">
                                          <p:val>
                                            <p:strVal val="#ppt_w"/>
                                          </p:val>
                                        </p:tav>
                                      </p:tavLst>
                                    </p:anim>
                                    <p:anim calcmode="lin" valueType="num">
                                      <p:cBhvr>
                                        <p:cTn id="77" dur="1000" fill="hold"/>
                                        <p:tgtEl>
                                          <p:spTgt spid="14"/>
                                        </p:tgtEl>
                                        <p:attrNameLst>
                                          <p:attrName>ppt_h</p:attrName>
                                        </p:attrNameLst>
                                      </p:cBhvr>
                                      <p:tavLst>
                                        <p:tav tm="0">
                                          <p:val>
                                            <p:fltVal val="0"/>
                                          </p:val>
                                        </p:tav>
                                        <p:tav tm="100000">
                                          <p:val>
                                            <p:strVal val="#ppt_h"/>
                                          </p:val>
                                        </p:tav>
                                      </p:tavLst>
                                    </p:anim>
                                    <p:anim calcmode="lin" valueType="num">
                                      <p:cBhvr>
                                        <p:cTn id="7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14"/>
                                        </p:tgtEl>
                                        <p:attrNameLst>
                                          <p:attrName>ppt_y</p:attrName>
                                        </p:attrNameLst>
                                      </p:cBhvr>
                                      <p:tavLst>
                                        <p:tav tm="0" fmla="#ppt_y+(sin(-2*pi*(1-$))*-#ppt_x+cos(-2*pi*(1-$))*(1-#ppt_y))*(1-$)">
                                          <p:val>
                                            <p:fltVal val="0"/>
                                          </p:val>
                                        </p:tav>
                                        <p:tav tm="100000">
                                          <p:val>
                                            <p:fltVal val="1"/>
                                          </p:val>
                                        </p:tav>
                                      </p:tavLst>
                                    </p:anim>
                                  </p:childTnLst>
                                </p:cTn>
                              </p:par>
                              <p:par>
                                <p:cTn id="80" presetID="15" presetClass="entr" presetSubtype="0" fill="hold" grpId="0" nodeType="withEffect">
                                  <p:stCondLst>
                                    <p:cond delay="750"/>
                                  </p:stCondLst>
                                  <p:childTnLst>
                                    <p:set>
                                      <p:cBhvr>
                                        <p:cTn id="81" dur="1" fill="hold">
                                          <p:stCondLst>
                                            <p:cond delay="0"/>
                                          </p:stCondLst>
                                        </p:cTn>
                                        <p:tgtEl>
                                          <p:spTgt spid="16"/>
                                        </p:tgtEl>
                                        <p:attrNameLst>
                                          <p:attrName>style.visibility</p:attrName>
                                        </p:attrNameLst>
                                      </p:cBhvr>
                                      <p:to>
                                        <p:strVal val="visible"/>
                                      </p:to>
                                    </p:set>
                                    <p:anim calcmode="lin" valueType="num">
                                      <p:cBhvr>
                                        <p:cTn id="82" dur="1000" fill="hold"/>
                                        <p:tgtEl>
                                          <p:spTgt spid="16"/>
                                        </p:tgtEl>
                                        <p:attrNameLst>
                                          <p:attrName>ppt_w</p:attrName>
                                        </p:attrNameLst>
                                      </p:cBhvr>
                                      <p:tavLst>
                                        <p:tav tm="0">
                                          <p:val>
                                            <p:fltVal val="0"/>
                                          </p:val>
                                        </p:tav>
                                        <p:tav tm="100000">
                                          <p:val>
                                            <p:strVal val="#ppt_w"/>
                                          </p:val>
                                        </p:tav>
                                      </p:tavLst>
                                    </p:anim>
                                    <p:anim calcmode="lin" valueType="num">
                                      <p:cBhvr>
                                        <p:cTn id="83" dur="1000" fill="hold"/>
                                        <p:tgtEl>
                                          <p:spTgt spid="16"/>
                                        </p:tgtEl>
                                        <p:attrNameLst>
                                          <p:attrName>ppt_h</p:attrName>
                                        </p:attrNameLst>
                                      </p:cBhvr>
                                      <p:tavLst>
                                        <p:tav tm="0">
                                          <p:val>
                                            <p:fltVal val="0"/>
                                          </p:val>
                                        </p:tav>
                                        <p:tav tm="100000">
                                          <p:val>
                                            <p:strVal val="#ppt_h"/>
                                          </p:val>
                                        </p:tav>
                                      </p:tavLst>
                                    </p:anim>
                                    <p:anim calcmode="lin" valueType="num">
                                      <p:cBhvr>
                                        <p:cTn id="8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86" fill="hold">
                            <p:stCondLst>
                              <p:cond delay="4500"/>
                            </p:stCondLst>
                            <p:childTnLst>
                              <p:par>
                                <p:cTn id="87" presetID="23" presetClass="entr" presetSubtype="32"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strVal val="4*#ppt_w"/>
                                          </p:val>
                                        </p:tav>
                                        <p:tav tm="100000">
                                          <p:val>
                                            <p:strVal val="#ppt_w"/>
                                          </p:val>
                                        </p:tav>
                                      </p:tavLst>
                                    </p:anim>
                                    <p:anim calcmode="lin" valueType="num">
                                      <p:cBhvr>
                                        <p:cTn id="90" dur="500" fill="hold"/>
                                        <p:tgtEl>
                                          <p:spTgt spid="24"/>
                                        </p:tgtEl>
                                        <p:attrNameLst>
                                          <p:attrName>ppt_h</p:attrName>
                                        </p:attrNameLst>
                                      </p:cBhvr>
                                      <p:tavLst>
                                        <p:tav tm="0">
                                          <p:val>
                                            <p:strVal val="4*#ppt_h"/>
                                          </p:val>
                                        </p:tav>
                                        <p:tav tm="100000">
                                          <p:val>
                                            <p:strVal val="#ppt_h"/>
                                          </p:val>
                                        </p:tav>
                                      </p:tavLst>
                                    </p:anim>
                                  </p:childTnLst>
                                </p:cTn>
                              </p:par>
                            </p:childTnLst>
                          </p:cTn>
                        </p:par>
                        <p:par>
                          <p:cTn id="91" fill="hold">
                            <p:stCondLst>
                              <p:cond delay="5000"/>
                            </p:stCondLst>
                            <p:childTnLst>
                              <p:par>
                                <p:cTn id="92" presetID="22" presetClass="entr" presetSubtype="8"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left)">
                                      <p:cBhvr>
                                        <p:cTn id="94" dur="500"/>
                                        <p:tgtEl>
                                          <p:spTgt spid="25"/>
                                        </p:tgtEl>
                                      </p:cBhvr>
                                    </p:animEffect>
                                  </p:childTnLst>
                                </p:cTn>
                              </p:par>
                            </p:childTnLst>
                          </p:cTn>
                        </p:par>
                        <p:par>
                          <p:cTn id="95" fill="hold">
                            <p:stCondLst>
                              <p:cond delay="5500"/>
                            </p:stCondLst>
                            <p:childTnLst>
                              <p:par>
                                <p:cTn id="96" presetID="23" presetClass="entr" presetSubtype="32"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strVal val="4*#ppt_w"/>
                                          </p:val>
                                        </p:tav>
                                        <p:tav tm="100000">
                                          <p:val>
                                            <p:strVal val="#ppt_w"/>
                                          </p:val>
                                        </p:tav>
                                      </p:tavLst>
                                    </p:anim>
                                    <p:anim calcmode="lin" valueType="num">
                                      <p:cBhvr>
                                        <p:cTn id="99" dur="500" fill="hold"/>
                                        <p:tgtEl>
                                          <p:spTgt spid="18"/>
                                        </p:tgtEl>
                                        <p:attrNameLst>
                                          <p:attrName>ppt_h</p:attrName>
                                        </p:attrNameLst>
                                      </p:cBhvr>
                                      <p:tavLst>
                                        <p:tav tm="0">
                                          <p:val>
                                            <p:strVal val="4*#ppt_h"/>
                                          </p:val>
                                        </p:tav>
                                        <p:tav tm="100000">
                                          <p:val>
                                            <p:strVal val="#ppt_h"/>
                                          </p:val>
                                        </p:tav>
                                      </p:tavLst>
                                    </p:anim>
                                  </p:childTnLst>
                                </p:cTn>
                              </p:par>
                            </p:childTnLst>
                          </p:cTn>
                        </p:par>
                        <p:par>
                          <p:cTn id="100" fill="hold">
                            <p:stCondLst>
                              <p:cond delay="6000"/>
                            </p:stCondLst>
                            <p:childTnLst>
                              <p:par>
                                <p:cTn id="101" presetID="22" presetClass="entr" presetSubtype="8"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left)">
                                      <p:cBhvr>
                                        <p:cTn id="103" dur="500"/>
                                        <p:tgtEl>
                                          <p:spTgt spid="19"/>
                                        </p:tgtEl>
                                      </p:cBhvr>
                                    </p:animEffect>
                                  </p:childTnLst>
                                </p:cTn>
                              </p:par>
                            </p:childTnLst>
                          </p:cTn>
                        </p:par>
                        <p:par>
                          <p:cTn id="104" fill="hold">
                            <p:stCondLst>
                              <p:cond delay="6500"/>
                            </p:stCondLst>
                            <p:childTnLst>
                              <p:par>
                                <p:cTn id="105" presetID="23" presetClass="entr" presetSubtype="32"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strVal val="4*#ppt_w"/>
                                          </p:val>
                                        </p:tav>
                                        <p:tav tm="100000">
                                          <p:val>
                                            <p:strVal val="#ppt_w"/>
                                          </p:val>
                                        </p:tav>
                                      </p:tavLst>
                                    </p:anim>
                                    <p:anim calcmode="lin" valueType="num">
                                      <p:cBhvr>
                                        <p:cTn id="108" dur="500" fill="hold"/>
                                        <p:tgtEl>
                                          <p:spTgt spid="20"/>
                                        </p:tgtEl>
                                        <p:attrNameLst>
                                          <p:attrName>ppt_h</p:attrName>
                                        </p:attrNameLst>
                                      </p:cBhvr>
                                      <p:tavLst>
                                        <p:tav tm="0">
                                          <p:val>
                                            <p:strVal val="4*#ppt_h"/>
                                          </p:val>
                                        </p:tav>
                                        <p:tav tm="100000">
                                          <p:val>
                                            <p:strVal val="#ppt_h"/>
                                          </p:val>
                                        </p:tav>
                                      </p:tavLst>
                                    </p:anim>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childTnLst>
                          </p:cTn>
                        </p:par>
                        <p:par>
                          <p:cTn id="113" fill="hold">
                            <p:stCondLst>
                              <p:cond delay="7500"/>
                            </p:stCondLst>
                            <p:childTnLst>
                              <p:par>
                                <p:cTn id="114" presetID="23" presetClass="entr" presetSubtype="32"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strVal val="4*#ppt_w"/>
                                          </p:val>
                                        </p:tav>
                                        <p:tav tm="100000">
                                          <p:val>
                                            <p:strVal val="#ppt_w"/>
                                          </p:val>
                                        </p:tav>
                                      </p:tavLst>
                                    </p:anim>
                                    <p:anim calcmode="lin" valueType="num">
                                      <p:cBhvr>
                                        <p:cTn id="117" dur="500" fill="hold"/>
                                        <p:tgtEl>
                                          <p:spTgt spid="22"/>
                                        </p:tgtEl>
                                        <p:attrNameLst>
                                          <p:attrName>ppt_h</p:attrName>
                                        </p:attrNameLst>
                                      </p:cBhvr>
                                      <p:tavLst>
                                        <p:tav tm="0">
                                          <p:val>
                                            <p:strVal val="4*#ppt_h"/>
                                          </p:val>
                                        </p:tav>
                                        <p:tav tm="100000">
                                          <p:val>
                                            <p:strVal val="#ppt_h"/>
                                          </p:val>
                                        </p:tav>
                                      </p:tavLst>
                                    </p:anim>
                                  </p:childTnLst>
                                </p:cTn>
                              </p:par>
                            </p:childTnLst>
                          </p:cTn>
                        </p:par>
                        <p:par>
                          <p:cTn id="118" fill="hold">
                            <p:stCondLst>
                              <p:cond delay="8000"/>
                            </p:stCondLst>
                            <p:childTnLst>
                              <p:par>
                                <p:cTn id="119" presetID="22" presetClass="entr" presetSubtype="8" fill="hold" grpId="0" nodeType="after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wipe(left)">
                                      <p:cBhvr>
                                        <p:cTn id="1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animBg="1"/>
      <p:bldP spid="17" grpId="0" animBg="1"/>
      <p:bldP spid="18" grpId="0" animBg="1"/>
      <p:bldP spid="19" grpId="0"/>
      <p:bldP spid="20" grpId="0" animBg="1"/>
      <p:bldP spid="21" grpId="0"/>
      <p:bldP spid="22" grpId="0" animBg="1"/>
      <p:bldP spid="23" grpId="0"/>
      <p:bldP spid="24" grpId="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5" name="圆角矩形 4"/>
          <p:cNvSpPr/>
          <p:nvPr/>
        </p:nvSpPr>
        <p:spPr>
          <a:xfrm rot="16200000">
            <a:off x="3361227" y="569038"/>
            <a:ext cx="5143499" cy="4005425"/>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rot="16200000">
            <a:off x="1375682"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rot="16200000">
            <a:off x="5359854"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a:spLocks noChangeArrowheads="1"/>
          </p:cNvSpPr>
          <p:nvPr/>
        </p:nvSpPr>
        <p:spPr bwMode="auto">
          <a:xfrm>
            <a:off x="5021903" y="1521462"/>
            <a:ext cx="222296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6600" b="1" dirty="0">
                <a:solidFill>
                  <a:srgbClr val="FDFDFD"/>
                </a:solidFill>
                <a:latin typeface="微软雅黑" panose="020B0503020204020204" pitchFamily="34" charset="-122"/>
                <a:ea typeface="微软雅黑" panose="020B0503020204020204" pitchFamily="34" charset="-122"/>
              </a:rPr>
              <a:t>添加标题</a:t>
            </a:r>
            <a:endParaRPr lang="en-US" altLang="zh-CN" sz="6600" b="1" dirty="0">
              <a:solidFill>
                <a:srgbClr val="FDFDF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11006" y="1575025"/>
            <a:ext cx="1993451" cy="1993451"/>
            <a:chOff x="1011006" y="1575025"/>
            <a:chExt cx="1993451" cy="1993451"/>
          </a:xfrm>
        </p:grpSpPr>
        <p:sp>
          <p:nvSpPr>
            <p:cNvPr id="9" name="菱形 8"/>
            <p:cNvSpPr/>
            <p:nvPr/>
          </p:nvSpPr>
          <p:spPr>
            <a:xfrm>
              <a:off x="1011006" y="1575025"/>
              <a:ext cx="1993451" cy="1993451"/>
            </a:xfrm>
            <a:prstGeom prst="diamond">
              <a:avLst/>
            </a:prstGeom>
            <a:solidFill>
              <a:srgbClr val="2D2127"/>
            </a:solid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50">
                <a:solidFill>
                  <a:srgbClr val="FDFDFD"/>
                </a:solidFill>
              </a:endParaRPr>
            </a:p>
          </p:txBody>
        </p:sp>
        <p:sp>
          <p:nvSpPr>
            <p:cNvPr id="10" name="文本框 9"/>
            <p:cNvSpPr txBox="1"/>
            <p:nvPr/>
          </p:nvSpPr>
          <p:spPr>
            <a:xfrm>
              <a:off x="1633998" y="1871381"/>
              <a:ext cx="638608" cy="1419619"/>
            </a:xfrm>
            <a:prstGeom prst="rect">
              <a:avLst/>
            </a:prstGeom>
            <a:noFill/>
            <a:ln>
              <a:noFill/>
            </a:ln>
          </p:spPr>
          <p:txBody>
            <a:bodyPr wrap="square" rtlCol="0">
              <a:spAutoFit/>
            </a:bodyPr>
            <a:lstStyle/>
            <a:p>
              <a:pPr algn="ctr"/>
              <a:r>
                <a:rPr lang="en-US" altLang="zh-CN" sz="8625" dirty="0">
                  <a:solidFill>
                    <a:schemeClr val="bg1"/>
                  </a:solidFill>
                  <a:latin typeface="Impact" panose="020B0806030902050204" pitchFamily="34" charset="0"/>
                </a:rPr>
                <a:t>3</a:t>
              </a:r>
              <a:endParaRPr lang="zh-CN" altLang="en-US" sz="8625"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8170148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8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3*#ppt_w"/>
                                          </p:val>
                                        </p:tav>
                                        <p:tav tm="100000">
                                          <p:val>
                                            <p:strVal val="#ppt_w"/>
                                          </p:val>
                                        </p:tav>
                                      </p:tavLst>
                                    </p:anim>
                                    <p:anim calcmode="lin" valueType="num">
                                      <p:cBhvr>
                                        <p:cTn id="2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8"/>
          <p:cNvSpPr txBox="1"/>
          <p:nvPr/>
        </p:nvSpPr>
        <p:spPr>
          <a:xfrm>
            <a:off x="5612084" y="857776"/>
            <a:ext cx="2592288" cy="505813"/>
          </a:xfrm>
          <a:prstGeom prst="rect">
            <a:avLst/>
          </a:prstGeom>
          <a:noFill/>
        </p:spPr>
        <p:txBody>
          <a:bodyPr wrap="square" lIns="170082" tIns="44221" rIns="34016" bIns="43201" rtlCol="0" anchor="ctr" anchorCtr="0">
            <a:noAutofit/>
          </a:bodyPr>
          <a:lstStyle/>
          <a:p>
            <a:pPr algn="r"/>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图文使用技巧</a:t>
            </a:r>
          </a:p>
        </p:txBody>
      </p:sp>
      <p:sp>
        <p:nvSpPr>
          <p:cNvPr id="19" name="矩形 18"/>
          <p:cNvSpPr/>
          <p:nvPr/>
        </p:nvSpPr>
        <p:spPr bwMode="auto">
          <a:xfrm>
            <a:off x="787547" y="1363587"/>
            <a:ext cx="1584000" cy="1584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lIns="86402" tIns="43201" rIns="86402" bIns="43201" rtlCol="0" anchor="ctr"/>
          <a:lstStyle/>
          <a:p>
            <a:pPr algn="ctr" eaLnBrk="1" hangingPunct="1">
              <a:spcBef>
                <a:spcPct val="0"/>
              </a:spcBef>
              <a:buFontTx/>
              <a:buNone/>
            </a:pPr>
            <a:endParaRPr lang="zh-CN" altLang="en-US">
              <a:solidFill>
                <a:srgbClr val="FFFFFF"/>
              </a:solidFill>
            </a:endParaRPr>
          </a:p>
        </p:txBody>
      </p:sp>
      <p:sp>
        <p:nvSpPr>
          <p:cNvPr id="20" name="矩形 19"/>
          <p:cNvSpPr/>
          <p:nvPr/>
        </p:nvSpPr>
        <p:spPr bwMode="auto">
          <a:xfrm>
            <a:off x="2457580" y="1363587"/>
            <a:ext cx="1584000" cy="1584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txBody>
          <a:bodyPr lIns="86402" tIns="43201" rIns="86402" bIns="43201" rtlCol="0" anchor="ctr"/>
          <a:lstStyle/>
          <a:p>
            <a:pPr algn="ctr" eaLnBrk="1" hangingPunct="1">
              <a:spcBef>
                <a:spcPct val="0"/>
              </a:spcBef>
              <a:buFontTx/>
              <a:buNone/>
            </a:pPr>
            <a:endParaRPr lang="zh-CN" altLang="en-US">
              <a:solidFill>
                <a:srgbClr val="FFFFFF"/>
              </a:solidFill>
            </a:endParaRPr>
          </a:p>
        </p:txBody>
      </p:sp>
      <p:sp>
        <p:nvSpPr>
          <p:cNvPr id="21" name="矩形 20"/>
          <p:cNvSpPr/>
          <p:nvPr/>
        </p:nvSpPr>
        <p:spPr bwMode="auto">
          <a:xfrm>
            <a:off x="787547" y="3019773"/>
            <a:ext cx="1584000" cy="1584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txBody>
          <a:bodyPr lIns="86402" tIns="43201" rIns="86402" bIns="43201" rtlCol="0" anchor="ctr"/>
          <a:lstStyle/>
          <a:p>
            <a:pPr algn="ctr" eaLnBrk="1" hangingPunct="1">
              <a:spcBef>
                <a:spcPct val="0"/>
              </a:spcBef>
              <a:buFontTx/>
              <a:buNone/>
            </a:pPr>
            <a:endParaRPr lang="zh-CN" altLang="en-US">
              <a:solidFill>
                <a:srgbClr val="FFFFFF"/>
              </a:solidFill>
            </a:endParaRPr>
          </a:p>
        </p:txBody>
      </p:sp>
      <p:sp>
        <p:nvSpPr>
          <p:cNvPr id="22" name="矩形 21"/>
          <p:cNvSpPr/>
          <p:nvPr/>
        </p:nvSpPr>
        <p:spPr bwMode="auto">
          <a:xfrm>
            <a:off x="2457580" y="3019773"/>
            <a:ext cx="6034824" cy="1584000"/>
          </a:xfrm>
          <a:prstGeom prst="rect">
            <a:avLst/>
          </a:prstGeom>
          <a:solidFill>
            <a:srgbClr val="ED7D31"/>
          </a:solidFill>
        </p:spPr>
        <p:txBody>
          <a:bodyPr wrap="square" lIns="170082" tIns="44221" rIns="34016" bIns="43201" rtlCol="0" anchor="ctr" anchorCtr="0">
            <a:noAutofit/>
          </a:bodyPr>
          <a:lstStyle/>
          <a:p>
            <a:pPr>
              <a:lnSpc>
                <a:spcPct val="150000"/>
              </a:lnSpc>
              <a:spcBef>
                <a:spcPts val="567"/>
              </a:spcBef>
              <a:buClr>
                <a:schemeClr val="bg1"/>
              </a:buClr>
              <a:buSzPct val="80000"/>
            </a:pPr>
            <a:r>
              <a:rPr lang="zh-CN" altLang="en-US" sz="1400" dirty="0">
                <a:solidFill>
                  <a:srgbClr val="FFFFFF"/>
                </a:solidFill>
                <a:latin typeface="微软雅黑" panose="020B0503020204020204" pitchFamily="34" charset="-122"/>
                <a:ea typeface="微软雅黑" panose="020B0503020204020204" pitchFamily="34" charset="-122"/>
              </a:rPr>
              <a:t>直接复制粘贴图片来增加图片数，复制后更改见更改图片</a:t>
            </a:r>
          </a:p>
          <a:p>
            <a:pPr>
              <a:lnSpc>
                <a:spcPct val="150000"/>
              </a:lnSpc>
              <a:spcBef>
                <a:spcPts val="567"/>
              </a:spcBef>
              <a:buClr>
                <a:schemeClr val="bg1"/>
              </a:buClr>
              <a:buSzPct val="80000"/>
            </a:pPr>
            <a:r>
              <a:rPr lang="zh-CN" altLang="en-US" sz="1400" dirty="0">
                <a:solidFill>
                  <a:srgbClr val="FFFFFF"/>
                </a:solidFill>
                <a:latin typeface="微软雅黑" panose="020B0503020204020204" pitchFamily="34" charset="-122"/>
                <a:ea typeface="微软雅黑" panose="020B0503020204020204" pitchFamily="34" charset="-122"/>
              </a:rPr>
              <a:t>点中图片</a:t>
            </a:r>
            <a:r>
              <a:rPr lang="en-US" altLang="zh-CN" sz="1400" dirty="0">
                <a:solidFill>
                  <a:srgbClr val="FFFFFF"/>
                </a:solidFill>
                <a:latin typeface="微软雅黑" panose="020B0503020204020204" pitchFamily="34" charset="-122"/>
                <a:ea typeface="微软雅黑" panose="020B0503020204020204" pitchFamily="34" charset="-122"/>
              </a:rPr>
              <a:t>&gt;</a:t>
            </a:r>
            <a:r>
              <a:rPr lang="zh-CN" altLang="en-US" sz="1400" dirty="0">
                <a:solidFill>
                  <a:srgbClr val="FFFFFF"/>
                </a:solidFill>
                <a:latin typeface="微软雅黑" panose="020B0503020204020204" pitchFamily="34" charset="-122"/>
                <a:ea typeface="微软雅黑" panose="020B0503020204020204" pitchFamily="34" charset="-122"/>
              </a:rPr>
              <a:t>图片工具</a:t>
            </a:r>
            <a:r>
              <a:rPr lang="en-US" altLang="zh-CN" sz="1400" dirty="0">
                <a:solidFill>
                  <a:srgbClr val="FFFFFF"/>
                </a:solidFill>
                <a:latin typeface="微软雅黑" panose="020B0503020204020204" pitchFamily="34" charset="-122"/>
                <a:ea typeface="微软雅黑" panose="020B0503020204020204" pitchFamily="34" charset="-122"/>
              </a:rPr>
              <a:t>&gt;</a:t>
            </a:r>
            <a:r>
              <a:rPr lang="zh-CN" altLang="en-US" sz="1400" dirty="0">
                <a:solidFill>
                  <a:srgbClr val="FFFFFF"/>
                </a:solidFill>
                <a:latin typeface="微软雅黑" panose="020B0503020204020204" pitchFamily="34" charset="-122"/>
                <a:ea typeface="微软雅黑" panose="020B0503020204020204" pitchFamily="34" charset="-122"/>
              </a:rPr>
              <a:t>格式</a:t>
            </a:r>
            <a:r>
              <a:rPr lang="en-US" altLang="zh-CN" sz="1400" dirty="0">
                <a:solidFill>
                  <a:srgbClr val="FFFFFF"/>
                </a:solidFill>
                <a:latin typeface="微软雅黑" panose="020B0503020204020204" pitchFamily="34" charset="-122"/>
                <a:ea typeface="微软雅黑" panose="020B0503020204020204" pitchFamily="34" charset="-122"/>
              </a:rPr>
              <a:t>&gt;</a:t>
            </a:r>
            <a:r>
              <a:rPr lang="zh-CN" altLang="en-US" sz="1400" dirty="0">
                <a:solidFill>
                  <a:srgbClr val="FFFFFF"/>
                </a:solidFill>
                <a:latin typeface="微软雅黑" panose="020B0503020204020204" pitchFamily="34" charset="-122"/>
                <a:ea typeface="微软雅黑" panose="020B0503020204020204" pitchFamily="34" charset="-122"/>
              </a:rPr>
              <a:t>重新着色</a:t>
            </a:r>
            <a:r>
              <a:rPr lang="en-US" altLang="zh-CN" sz="1400" dirty="0">
                <a:solidFill>
                  <a:srgbClr val="FFFFFF"/>
                </a:solidFill>
                <a:latin typeface="微软雅黑" panose="020B0503020204020204" pitchFamily="34" charset="-122"/>
                <a:ea typeface="微软雅黑" panose="020B0503020204020204" pitchFamily="34" charset="-122"/>
              </a:rPr>
              <a:t>&gt;</a:t>
            </a:r>
            <a:r>
              <a:rPr lang="zh-CN" altLang="en-US" sz="1400" dirty="0">
                <a:solidFill>
                  <a:srgbClr val="FFFFFF"/>
                </a:solidFill>
                <a:latin typeface="微软雅黑" panose="020B0503020204020204" pitchFamily="34" charset="-122"/>
                <a:ea typeface="微软雅黑" panose="020B0503020204020204" pitchFamily="34" charset="-122"/>
              </a:rPr>
              <a:t>选择您喜欢的色彩</a:t>
            </a:r>
          </a:p>
        </p:txBody>
      </p:sp>
      <p:sp>
        <p:nvSpPr>
          <p:cNvPr id="23" name="文本框 9"/>
          <p:cNvSpPr txBox="1"/>
          <p:nvPr/>
        </p:nvSpPr>
        <p:spPr>
          <a:xfrm>
            <a:off x="4209577" y="1435597"/>
            <a:ext cx="3994795" cy="1368152"/>
          </a:xfrm>
          <a:prstGeom prst="rect">
            <a:avLst/>
          </a:prstGeom>
          <a:noFill/>
        </p:spPr>
        <p:txBody>
          <a:bodyPr wrap="square" lIns="170082" tIns="44221" rIns="34016" bIns="43201" rtlCol="0" anchor="ctr" anchorCtr="0">
            <a:noAutofit/>
          </a:bodyPr>
          <a:lstStyle/>
          <a:p>
            <a:pPr>
              <a:lnSpc>
                <a:spcPct val="150000"/>
              </a:lnSpc>
              <a:spcBef>
                <a:spcPts val="567"/>
              </a:spcBef>
              <a:buClr>
                <a:schemeClr val="bg1">
                  <a:lumMod val="65000"/>
                </a:schemeClr>
              </a:buClr>
              <a:buSzPct val="80000"/>
            </a:pPr>
            <a:r>
              <a:rPr lang="zh-CN" altLang="en-US" sz="1400" dirty="0">
                <a:solidFill>
                  <a:srgbClr val="454545"/>
                </a:solidFill>
                <a:latin typeface="微软雅黑" panose="020B0503020204020204" pitchFamily="34" charset="-122"/>
                <a:ea typeface="微软雅黑" panose="020B0503020204020204" pitchFamily="34" charset="-122"/>
              </a:rPr>
              <a:t>标题框及正文框中的文字可直接改为您所需的文字</a:t>
            </a:r>
            <a:r>
              <a:rPr lang="en-US" altLang="zh-CN" sz="1400" dirty="0">
                <a:solidFill>
                  <a:srgbClr val="454545"/>
                </a:solidFill>
                <a:latin typeface="微软雅黑" panose="020B0503020204020204" pitchFamily="34" charset="-122"/>
                <a:ea typeface="微软雅黑" panose="020B0503020204020204" pitchFamily="34" charset="-122"/>
              </a:rPr>
              <a:t>,</a:t>
            </a:r>
            <a:r>
              <a:rPr lang="zh-CN" altLang="en-US" sz="1400" dirty="0">
                <a:solidFill>
                  <a:srgbClr val="454545"/>
                </a:solidFill>
                <a:latin typeface="微软雅黑" panose="020B0503020204020204" pitchFamily="34" charset="-122"/>
                <a:ea typeface="微软雅黑" panose="020B0503020204020204" pitchFamily="34" charset="-122"/>
              </a:rPr>
              <a:t>点中图片</a:t>
            </a:r>
            <a:r>
              <a:rPr lang="en-US" altLang="zh-CN" sz="1400" dirty="0">
                <a:solidFill>
                  <a:srgbClr val="454545"/>
                </a:solidFill>
                <a:latin typeface="微软雅黑" panose="020B0503020204020204" pitchFamily="34" charset="-122"/>
                <a:ea typeface="微软雅黑" panose="020B0503020204020204" pitchFamily="34" charset="-122"/>
              </a:rPr>
              <a:t>&gt;</a:t>
            </a:r>
            <a:r>
              <a:rPr lang="zh-CN" altLang="en-US" sz="1400" dirty="0">
                <a:solidFill>
                  <a:srgbClr val="454545"/>
                </a:solidFill>
                <a:latin typeface="微软雅黑" panose="020B0503020204020204" pitchFamily="34" charset="-122"/>
                <a:ea typeface="微软雅黑" panose="020B0503020204020204" pitchFamily="34" charset="-122"/>
              </a:rPr>
              <a:t>绘图工具</a:t>
            </a:r>
            <a:r>
              <a:rPr lang="en-US" altLang="zh-CN" sz="1400" dirty="0">
                <a:solidFill>
                  <a:srgbClr val="454545"/>
                </a:solidFill>
                <a:latin typeface="微软雅黑" panose="020B0503020204020204" pitchFamily="34" charset="-122"/>
                <a:ea typeface="微软雅黑" panose="020B0503020204020204" pitchFamily="34" charset="-122"/>
              </a:rPr>
              <a:t>&gt;</a:t>
            </a:r>
            <a:r>
              <a:rPr lang="zh-CN" altLang="en-US" sz="1400" dirty="0">
                <a:solidFill>
                  <a:srgbClr val="454545"/>
                </a:solidFill>
                <a:latin typeface="微软雅黑" panose="020B0503020204020204" pitchFamily="34" charset="-122"/>
                <a:ea typeface="微软雅黑" panose="020B0503020204020204" pitchFamily="34" charset="-122"/>
              </a:rPr>
              <a:t>格式</a:t>
            </a:r>
            <a:r>
              <a:rPr lang="en-US" altLang="zh-CN" sz="1400" dirty="0">
                <a:solidFill>
                  <a:srgbClr val="454545"/>
                </a:solidFill>
                <a:latin typeface="微软雅黑" panose="020B0503020204020204" pitchFamily="34" charset="-122"/>
                <a:ea typeface="微软雅黑" panose="020B0503020204020204" pitchFamily="34" charset="-122"/>
              </a:rPr>
              <a:t>&gt;</a:t>
            </a:r>
            <a:r>
              <a:rPr lang="zh-CN" altLang="en-US" sz="1400" dirty="0">
                <a:solidFill>
                  <a:srgbClr val="454545"/>
                </a:solidFill>
                <a:latin typeface="微软雅黑" panose="020B0503020204020204" pitchFamily="34" charset="-122"/>
                <a:ea typeface="微软雅黑" panose="020B0503020204020204" pitchFamily="34" charset="-122"/>
              </a:rPr>
              <a:t>填充</a:t>
            </a:r>
            <a:r>
              <a:rPr lang="en-US" altLang="zh-CN" sz="1400" dirty="0">
                <a:solidFill>
                  <a:srgbClr val="454545"/>
                </a:solidFill>
                <a:latin typeface="微软雅黑" panose="020B0503020204020204" pitchFamily="34" charset="-122"/>
                <a:ea typeface="微软雅黑" panose="020B0503020204020204" pitchFamily="34" charset="-122"/>
              </a:rPr>
              <a:t>&gt;</a:t>
            </a:r>
            <a:r>
              <a:rPr lang="zh-CN" altLang="en-US" sz="1400" dirty="0">
                <a:solidFill>
                  <a:srgbClr val="454545"/>
                </a:solidFill>
                <a:latin typeface="微软雅黑" panose="020B0503020204020204" pitchFamily="34" charset="-122"/>
                <a:ea typeface="微软雅黑" panose="020B0503020204020204" pitchFamily="34" charset="-122"/>
              </a:rPr>
              <a:t>图片</a:t>
            </a:r>
            <a:r>
              <a:rPr lang="en-US" altLang="zh-CN" sz="1400" dirty="0">
                <a:solidFill>
                  <a:srgbClr val="454545"/>
                </a:solidFill>
                <a:latin typeface="微软雅黑" panose="020B0503020204020204" pitchFamily="34" charset="-122"/>
                <a:ea typeface="微软雅黑" panose="020B0503020204020204" pitchFamily="34" charset="-122"/>
              </a:rPr>
              <a:t>&gt;</a:t>
            </a:r>
            <a:r>
              <a:rPr lang="zh-CN" altLang="en-US" sz="1400" dirty="0">
                <a:solidFill>
                  <a:srgbClr val="454545"/>
                </a:solidFill>
                <a:latin typeface="微软雅黑" panose="020B0503020204020204" pitchFamily="34" charset="-122"/>
                <a:ea typeface="微软雅黑" panose="020B0503020204020204" pitchFamily="34" charset="-122"/>
              </a:rPr>
              <a:t>选择您需要展示的图片</a:t>
            </a:r>
          </a:p>
        </p:txBody>
      </p:sp>
    </p:spTree>
    <p:extLst>
      <p:ext uri="{BB962C8B-B14F-4D97-AF65-F5344CB8AC3E}">
        <p14:creationId xmlns:p14="http://schemas.microsoft.com/office/powerpoint/2010/main" val="10426566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right)">
                                      <p:cBhvr>
                                        <p:cTn id="34" dur="500"/>
                                        <p:tgtEl>
                                          <p:spTgt spid="23"/>
                                        </p:tgtEl>
                                      </p:cBhvr>
                                    </p:animEffect>
                                  </p:childTnLst>
                                </p:cTn>
                              </p:par>
                            </p:childTnLst>
                          </p:cTn>
                        </p:par>
                        <p:par>
                          <p:cTn id="35" fill="hold">
                            <p:stCondLst>
                              <p:cond delay="1250"/>
                            </p:stCondLst>
                            <p:childTnLst>
                              <p:par>
                                <p:cTn id="36" presetID="53"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25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225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19" grpId="0" animBg="1"/>
      <p:bldP spid="20" grpId="0" animBg="1"/>
      <p:bldP spid="21" grpId="0" animBg="1"/>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等腰三角形 22"/>
          <p:cNvSpPr/>
          <p:nvPr/>
        </p:nvSpPr>
        <p:spPr>
          <a:xfrm>
            <a:off x="3775880" y="782771"/>
            <a:ext cx="1656184" cy="1427745"/>
          </a:xfrm>
          <a:prstGeom prst="triangl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24" name="等腰三角形 23"/>
          <p:cNvSpPr/>
          <p:nvPr/>
        </p:nvSpPr>
        <p:spPr>
          <a:xfrm>
            <a:off x="2947788" y="2210516"/>
            <a:ext cx="1656184" cy="1427745"/>
          </a:xfrm>
          <a:prstGeom prst="triangl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25" name="等腰三角形 24"/>
          <p:cNvSpPr/>
          <p:nvPr/>
        </p:nvSpPr>
        <p:spPr>
          <a:xfrm>
            <a:off x="4603972" y="2210417"/>
            <a:ext cx="1656184" cy="1427745"/>
          </a:xfrm>
          <a:prstGeom prst="triangl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26" name="等腰三角形 25"/>
          <p:cNvSpPr/>
          <p:nvPr/>
        </p:nvSpPr>
        <p:spPr>
          <a:xfrm flipV="1">
            <a:off x="3775880" y="2210516"/>
            <a:ext cx="1656184" cy="1427745"/>
          </a:xfrm>
          <a:prstGeom prst="triangle">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右大括号 26"/>
          <p:cNvSpPr/>
          <p:nvPr/>
        </p:nvSpPr>
        <p:spPr>
          <a:xfrm rot="-1800000">
            <a:off x="5471172" y="424809"/>
            <a:ext cx="360040" cy="3277237"/>
          </a:xfrm>
          <a:prstGeom prst="rightBrace">
            <a:avLst>
              <a:gd name="adj1" fmla="val 32699"/>
              <a:gd name="adj2" fmla="val 49506"/>
            </a:avLst>
          </a:prstGeom>
          <a:ln>
            <a:solidFill>
              <a:srgbClr val="ED7D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右大括号 27"/>
          <p:cNvSpPr/>
          <p:nvPr/>
        </p:nvSpPr>
        <p:spPr>
          <a:xfrm rot="1800000" flipH="1">
            <a:off x="3376732" y="424809"/>
            <a:ext cx="360040" cy="3277237"/>
          </a:xfrm>
          <a:prstGeom prst="rightBrace">
            <a:avLst>
              <a:gd name="adj1" fmla="val 32699"/>
              <a:gd name="adj2" fmla="val 49506"/>
            </a:avLst>
          </a:prstGeom>
          <a:ln>
            <a:solidFill>
              <a:srgbClr val="ED7D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右大括号 28"/>
          <p:cNvSpPr/>
          <p:nvPr/>
        </p:nvSpPr>
        <p:spPr>
          <a:xfrm rot="-5400000" flipH="1">
            <a:off x="4441518" y="2266814"/>
            <a:ext cx="360040" cy="3277237"/>
          </a:xfrm>
          <a:prstGeom prst="rightBrace">
            <a:avLst>
              <a:gd name="adj1" fmla="val 32699"/>
              <a:gd name="adj2" fmla="val 49506"/>
            </a:avLst>
          </a:prstGeom>
          <a:ln>
            <a:solidFill>
              <a:srgbClr val="ED7D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文本框 7"/>
          <p:cNvSpPr txBox="1">
            <a:spLocks noChangeArrowheads="1"/>
          </p:cNvSpPr>
          <p:nvPr/>
        </p:nvSpPr>
        <p:spPr bwMode="auto">
          <a:xfrm>
            <a:off x="580364" y="1191876"/>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31" name="文本框 7"/>
          <p:cNvSpPr txBox="1">
            <a:spLocks noChangeArrowheads="1"/>
          </p:cNvSpPr>
          <p:nvPr/>
        </p:nvSpPr>
        <p:spPr bwMode="auto">
          <a:xfrm>
            <a:off x="6116140" y="1191876"/>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32" name="文本框 7"/>
          <p:cNvSpPr txBox="1">
            <a:spLocks noChangeArrowheads="1"/>
          </p:cNvSpPr>
          <p:nvPr/>
        </p:nvSpPr>
        <p:spPr bwMode="auto">
          <a:xfrm>
            <a:off x="2621492" y="4118727"/>
            <a:ext cx="3926696" cy="9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33" name="文本框 7"/>
          <p:cNvSpPr txBox="1">
            <a:spLocks noChangeArrowheads="1"/>
          </p:cNvSpPr>
          <p:nvPr/>
        </p:nvSpPr>
        <p:spPr bwMode="auto">
          <a:xfrm>
            <a:off x="4063039" y="2480448"/>
            <a:ext cx="111699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a:solidFill>
                  <a:schemeClr val="bg1"/>
                </a:solidFill>
                <a:latin typeface="微软雅黑" pitchFamily="34" charset="-122"/>
              </a:rPr>
              <a:t>添加标题</a:t>
            </a:r>
            <a:endParaRPr lang="en-US" altLang="zh-CN" sz="1600" b="1" dirty="0">
              <a:solidFill>
                <a:schemeClr val="bg1"/>
              </a:solidFill>
              <a:latin typeface="微软雅黑" pitchFamily="34" charset="-122"/>
            </a:endParaRPr>
          </a:p>
        </p:txBody>
      </p:sp>
    </p:spTree>
    <p:extLst>
      <p:ext uri="{BB962C8B-B14F-4D97-AF65-F5344CB8AC3E}">
        <p14:creationId xmlns:p14="http://schemas.microsoft.com/office/powerpoint/2010/main" val="28149327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3" presetClass="entr" presetSubtype="32"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strVal val="4*#ppt_w"/>
                                          </p:val>
                                        </p:tav>
                                        <p:tav tm="100000">
                                          <p:val>
                                            <p:strVal val="#ppt_w"/>
                                          </p:val>
                                        </p:tav>
                                      </p:tavLst>
                                    </p:anim>
                                    <p:anim calcmode="lin" valueType="num">
                                      <p:cBhvr>
                                        <p:cTn id="32" dur="500" fill="hold"/>
                                        <p:tgtEl>
                                          <p:spTgt spid="26"/>
                                        </p:tgtEl>
                                        <p:attrNameLst>
                                          <p:attrName>ppt_h</p:attrName>
                                        </p:attrNameLst>
                                      </p:cBhvr>
                                      <p:tavLst>
                                        <p:tav tm="0">
                                          <p:val>
                                            <p:strVal val="4*#ppt_h"/>
                                          </p:val>
                                        </p:tav>
                                        <p:tav tm="100000">
                                          <p:val>
                                            <p:strVal val="#ppt_h"/>
                                          </p:val>
                                        </p:tav>
                                      </p:tavLst>
                                    </p:anim>
                                  </p:childTnLst>
                                </p:cTn>
                              </p:par>
                            </p:childTnLst>
                          </p:cTn>
                        </p:par>
                        <p:par>
                          <p:cTn id="33" fill="hold">
                            <p:stCondLst>
                              <p:cond delay="1250"/>
                            </p:stCondLst>
                            <p:childTnLst>
                              <p:par>
                                <p:cTn id="34" presetID="16" presetClass="entr" presetSubtype="37"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barn(outVertical)">
                                      <p:cBhvr>
                                        <p:cTn id="36" dur="500"/>
                                        <p:tgtEl>
                                          <p:spTgt spid="33"/>
                                        </p:tgtEl>
                                      </p:cBhvr>
                                    </p:animEffect>
                                  </p:childTnLst>
                                </p:cTn>
                              </p:par>
                            </p:childTnLst>
                          </p:cTn>
                        </p:par>
                        <p:par>
                          <p:cTn id="37" fill="hold">
                            <p:stCondLst>
                              <p:cond delay="1750"/>
                            </p:stCondLst>
                            <p:childTnLst>
                              <p:par>
                                <p:cTn id="38" presetID="2" presetClass="entr" presetSubtype="1"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0-#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1+#ppt_w/2"/>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16" presetClass="entr" presetSubtype="37"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barn(outVertical)">
                                      <p:cBhvr>
                                        <p:cTn id="53" dur="500"/>
                                        <p:tgtEl>
                                          <p:spTgt spid="28"/>
                                        </p:tgtEl>
                                      </p:cBhvr>
                                    </p:animEffect>
                                  </p:childTnLst>
                                </p:cTn>
                              </p:par>
                            </p:childTnLst>
                          </p:cTn>
                        </p:par>
                        <p:par>
                          <p:cTn id="54" fill="hold">
                            <p:stCondLst>
                              <p:cond delay="2750"/>
                            </p:stCondLst>
                            <p:childTnLst>
                              <p:par>
                                <p:cTn id="55" presetID="22" presetClass="entr" presetSubtype="2"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3250"/>
                            </p:stCondLst>
                            <p:childTnLst>
                              <p:par>
                                <p:cTn id="59" presetID="16" presetClass="entr" presetSubtype="37"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barn(outVertical)">
                                      <p:cBhvr>
                                        <p:cTn id="61" dur="500"/>
                                        <p:tgtEl>
                                          <p:spTgt spid="27"/>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4250"/>
                            </p:stCondLst>
                            <p:childTnLst>
                              <p:par>
                                <p:cTn id="67" presetID="16" presetClass="entr" presetSubtype="37"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barn(outVertical)">
                                      <p:cBhvr>
                                        <p:cTn id="69" dur="500"/>
                                        <p:tgtEl>
                                          <p:spTgt spid="29"/>
                                        </p:tgtEl>
                                      </p:cBhvr>
                                    </p:animEffect>
                                  </p:childTnLst>
                                </p:cTn>
                              </p:par>
                            </p:childTnLst>
                          </p:cTn>
                        </p:par>
                        <p:par>
                          <p:cTn id="70" fill="hold">
                            <p:stCondLst>
                              <p:cond delay="4750"/>
                            </p:stCondLst>
                            <p:childTnLst>
                              <p:par>
                                <p:cTn id="71" presetID="22" presetClass="entr" presetSubtype="1"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up)">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21550" y="1849388"/>
            <a:ext cx="1944216" cy="129614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3778" y="1843793"/>
            <a:ext cx="1944216" cy="129614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26006" y="1843793"/>
            <a:ext cx="1944216" cy="129614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78234" y="1843793"/>
            <a:ext cx="1944216" cy="129614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6876256" y="1943303"/>
            <a:ext cx="637156" cy="422647"/>
          </a:xfrm>
          <a:custGeom>
            <a:avLst/>
            <a:gdLst>
              <a:gd name="T0" fmla="*/ 2147483646 w 534"/>
              <a:gd name="T1" fmla="*/ 2147483646 h 354"/>
              <a:gd name="T2" fmla="*/ 2147483646 w 534"/>
              <a:gd name="T3" fmla="*/ 2147483646 h 354"/>
              <a:gd name="T4" fmla="*/ 2147483646 w 534"/>
              <a:gd name="T5" fmla="*/ 0 h 354"/>
              <a:gd name="T6" fmla="*/ 2147483646 w 534"/>
              <a:gd name="T7" fmla="*/ 2147483646 h 354"/>
              <a:gd name="T8" fmla="*/ 2147483646 w 534"/>
              <a:gd name="T9" fmla="*/ 2147483646 h 354"/>
              <a:gd name="T10" fmla="*/ 2147483646 w 534"/>
              <a:gd name="T11" fmla="*/ 2147483646 h 354"/>
              <a:gd name="T12" fmla="*/ 2147483646 w 534"/>
              <a:gd name="T13" fmla="*/ 2147483646 h 354"/>
              <a:gd name="T14" fmla="*/ 2147483646 w 534"/>
              <a:gd name="T15" fmla="*/ 2147483646 h 354"/>
              <a:gd name="T16" fmla="*/ 2147483646 w 534"/>
              <a:gd name="T17" fmla="*/ 2147483646 h 354"/>
              <a:gd name="T18" fmla="*/ 2147483646 w 534"/>
              <a:gd name="T19" fmla="*/ 2147483646 h 354"/>
              <a:gd name="T20" fmla="*/ 0 w 534"/>
              <a:gd name="T21" fmla="*/ 2147483646 h 354"/>
              <a:gd name="T22" fmla="*/ 0 w 534"/>
              <a:gd name="T23" fmla="*/ 2147483646 h 354"/>
              <a:gd name="T24" fmla="*/ 2147483646 w 534"/>
              <a:gd name="T25" fmla="*/ 2147483646 h 354"/>
              <a:gd name="T26" fmla="*/ 2147483646 w 534"/>
              <a:gd name="T27" fmla="*/ 2147483646 h 354"/>
              <a:gd name="T28" fmla="*/ 2147483646 w 534"/>
              <a:gd name="T29" fmla="*/ 2147483646 h 354"/>
              <a:gd name="T30" fmla="*/ 2147483646 w 534"/>
              <a:gd name="T31" fmla="*/ 2147483646 h 354"/>
              <a:gd name="T32" fmla="*/ 2147483646 w 534"/>
              <a:gd name="T33" fmla="*/ 2147483646 h 354"/>
              <a:gd name="T34" fmla="*/ 2147483646 w 534"/>
              <a:gd name="T35" fmla="*/ 2147483646 h 354"/>
              <a:gd name="T36" fmla="*/ 2147483646 w 534"/>
              <a:gd name="T37" fmla="*/ 2147483646 h 354"/>
              <a:gd name="T38" fmla="*/ 2147483646 w 534"/>
              <a:gd name="T39" fmla="*/ 2147483646 h 354"/>
              <a:gd name="T40" fmla="*/ 2147483646 w 534"/>
              <a:gd name="T41" fmla="*/ 2147483646 h 354"/>
              <a:gd name="T42" fmla="*/ 2147483646 w 534"/>
              <a:gd name="T43" fmla="*/ 2147483646 h 354"/>
              <a:gd name="T44" fmla="*/ 2147483646 w 534"/>
              <a:gd name="T45" fmla="*/ 2147483646 h 354"/>
              <a:gd name="T46" fmla="*/ 2147483646 w 534"/>
              <a:gd name="T47" fmla="*/ 2147483646 h 354"/>
              <a:gd name="T48" fmla="*/ 2147483646 w 534"/>
              <a:gd name="T49" fmla="*/ 2147483646 h 354"/>
              <a:gd name="T50" fmla="*/ 2147483646 w 534"/>
              <a:gd name="T51" fmla="*/ 2147483646 h 354"/>
              <a:gd name="T52" fmla="*/ 2147483646 w 534"/>
              <a:gd name="T53" fmla="*/ 2147483646 h 354"/>
              <a:gd name="T54" fmla="*/ 2147483646 w 534"/>
              <a:gd name="T55" fmla="*/ 2147483646 h 354"/>
              <a:gd name="T56" fmla="*/ 2147483646 w 534"/>
              <a:gd name="T57" fmla="*/ 2147483646 h 354"/>
              <a:gd name="T58" fmla="*/ 2147483646 w 534"/>
              <a:gd name="T59" fmla="*/ 2147483646 h 354"/>
              <a:gd name="T60" fmla="*/ 2147483646 w 534"/>
              <a:gd name="T61" fmla="*/ 2147483646 h 3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4" h="354">
                <a:moveTo>
                  <a:pt x="140" y="105"/>
                </a:moveTo>
                <a:lnTo>
                  <a:pt x="190" y="85"/>
                </a:lnTo>
                <a:lnTo>
                  <a:pt x="394" y="0"/>
                </a:lnTo>
                <a:lnTo>
                  <a:pt x="394" y="165"/>
                </a:lnTo>
                <a:lnTo>
                  <a:pt x="394" y="329"/>
                </a:lnTo>
                <a:lnTo>
                  <a:pt x="190" y="245"/>
                </a:lnTo>
                <a:lnTo>
                  <a:pt x="140" y="230"/>
                </a:lnTo>
                <a:lnTo>
                  <a:pt x="175" y="354"/>
                </a:lnTo>
                <a:lnTo>
                  <a:pt x="75" y="354"/>
                </a:lnTo>
                <a:lnTo>
                  <a:pt x="45" y="225"/>
                </a:lnTo>
                <a:lnTo>
                  <a:pt x="0" y="225"/>
                </a:lnTo>
                <a:lnTo>
                  <a:pt x="0" y="105"/>
                </a:lnTo>
                <a:lnTo>
                  <a:pt x="140" y="105"/>
                </a:lnTo>
                <a:close/>
                <a:moveTo>
                  <a:pt x="444" y="230"/>
                </a:moveTo>
                <a:lnTo>
                  <a:pt x="524" y="255"/>
                </a:lnTo>
                <a:lnTo>
                  <a:pt x="509" y="284"/>
                </a:lnTo>
                <a:lnTo>
                  <a:pt x="434" y="259"/>
                </a:lnTo>
                <a:lnTo>
                  <a:pt x="444" y="230"/>
                </a:lnTo>
                <a:close/>
                <a:moveTo>
                  <a:pt x="439" y="70"/>
                </a:moveTo>
                <a:lnTo>
                  <a:pt x="514" y="45"/>
                </a:lnTo>
                <a:lnTo>
                  <a:pt x="524" y="75"/>
                </a:lnTo>
                <a:lnTo>
                  <a:pt x="449" y="105"/>
                </a:lnTo>
                <a:lnTo>
                  <a:pt x="439" y="70"/>
                </a:lnTo>
                <a:close/>
                <a:moveTo>
                  <a:pt x="454" y="150"/>
                </a:moveTo>
                <a:lnTo>
                  <a:pt x="534" y="150"/>
                </a:lnTo>
                <a:lnTo>
                  <a:pt x="534" y="185"/>
                </a:lnTo>
                <a:lnTo>
                  <a:pt x="454" y="185"/>
                </a:lnTo>
                <a:lnTo>
                  <a:pt x="454" y="150"/>
                </a:lnTo>
                <a:close/>
              </a:path>
            </a:pathLst>
          </a:custGeom>
          <a:solidFill>
            <a:schemeClr val="bg1"/>
          </a:solidFill>
          <a:ln>
            <a:noFill/>
          </a:ln>
        </p:spPr>
        <p:txBody>
          <a:bodyPr/>
          <a:lstStyle/>
          <a:p>
            <a:endParaRPr lang="zh-CN" altLang="en-US"/>
          </a:p>
        </p:txBody>
      </p:sp>
      <p:sp>
        <p:nvSpPr>
          <p:cNvPr id="17" name="KSO_Shape"/>
          <p:cNvSpPr>
            <a:spLocks/>
          </p:cNvSpPr>
          <p:nvPr/>
        </p:nvSpPr>
        <p:spPr bwMode="auto">
          <a:xfrm>
            <a:off x="4788024" y="1943303"/>
            <a:ext cx="543006" cy="37286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a:p>
        </p:txBody>
      </p:sp>
      <p:sp>
        <p:nvSpPr>
          <p:cNvPr id="18" name="KSO_Shape"/>
          <p:cNvSpPr/>
          <p:nvPr/>
        </p:nvSpPr>
        <p:spPr>
          <a:xfrm>
            <a:off x="2699792" y="1905000"/>
            <a:ext cx="448444" cy="4484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KSO_Shape"/>
          <p:cNvSpPr/>
          <p:nvPr/>
        </p:nvSpPr>
        <p:spPr>
          <a:xfrm>
            <a:off x="683568" y="1943303"/>
            <a:ext cx="508291" cy="504055"/>
          </a:xfrm>
          <a:custGeom>
            <a:avLst/>
            <a:gdLst>
              <a:gd name="connsiteX0" fmla="*/ 347114 w 393729"/>
              <a:gd name="connsiteY0" fmla="*/ 112 h 390624"/>
              <a:gd name="connsiteX1" fmla="*/ 366249 w 393729"/>
              <a:gd name="connsiteY1" fmla="*/ 5364 h 390624"/>
              <a:gd name="connsiteX2" fmla="*/ 388366 w 393729"/>
              <a:gd name="connsiteY2" fmla="*/ 72481 h 390624"/>
              <a:gd name="connsiteX3" fmla="*/ 321248 w 393729"/>
              <a:gd name="connsiteY3" fmla="*/ 94598 h 390624"/>
              <a:gd name="connsiteX4" fmla="*/ 304750 w 393729"/>
              <a:gd name="connsiteY4" fmla="*/ 80728 h 390624"/>
              <a:gd name="connsiteX5" fmla="*/ 98330 w 393729"/>
              <a:gd name="connsiteY5" fmla="*/ 148748 h 390624"/>
              <a:gd name="connsiteX6" fmla="*/ 94598 w 393729"/>
              <a:gd name="connsiteY6" fmla="*/ 162346 h 390624"/>
              <a:gd name="connsiteX7" fmla="*/ 91507 w 393729"/>
              <a:gd name="connsiteY7" fmla="*/ 166277 h 390624"/>
              <a:gd name="connsiteX8" fmla="*/ 229420 w 393729"/>
              <a:gd name="connsiteY8" fmla="*/ 293815 h 390624"/>
              <a:gd name="connsiteX9" fmla="*/ 268686 w 393729"/>
              <a:gd name="connsiteY9" fmla="*/ 296027 h 390624"/>
              <a:gd name="connsiteX10" fmla="*/ 290802 w 393729"/>
              <a:gd name="connsiteY10" fmla="*/ 363144 h 390624"/>
              <a:gd name="connsiteX11" fmla="*/ 223685 w 393729"/>
              <a:gd name="connsiteY11" fmla="*/ 385261 h 390624"/>
              <a:gd name="connsiteX12" fmla="*/ 200613 w 393729"/>
              <a:gd name="connsiteY12" fmla="*/ 321625 h 390624"/>
              <a:gd name="connsiteX13" fmla="*/ 56603 w 393729"/>
              <a:gd name="connsiteY13" fmla="*/ 188448 h 390624"/>
              <a:gd name="connsiteX14" fmla="*/ 27481 w 393729"/>
              <a:gd name="connsiteY14" fmla="*/ 184462 h 390624"/>
              <a:gd name="connsiteX15" fmla="*/ 5364 w 393729"/>
              <a:gd name="connsiteY15" fmla="*/ 117345 h 390624"/>
              <a:gd name="connsiteX16" fmla="*/ 72481 w 393729"/>
              <a:gd name="connsiteY16" fmla="*/ 95228 h 390624"/>
              <a:gd name="connsiteX17" fmla="*/ 89283 w 393729"/>
              <a:gd name="connsiteY17" fmla="*/ 109639 h 390624"/>
              <a:gd name="connsiteX18" fmla="*/ 295206 w 393729"/>
              <a:gd name="connsiteY18" fmla="*/ 41783 h 390624"/>
              <a:gd name="connsiteX19" fmla="*/ 299132 w 393729"/>
              <a:gd name="connsiteY19" fmla="*/ 27480 h 390624"/>
              <a:gd name="connsiteX20" fmla="*/ 347114 w 393729"/>
              <a:gd name="connsiteY20" fmla="*/ 112 h 39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TextBox 41"/>
          <p:cNvSpPr txBox="1"/>
          <p:nvPr/>
        </p:nvSpPr>
        <p:spPr>
          <a:xfrm>
            <a:off x="539552" y="2615206"/>
            <a:ext cx="1512168" cy="400110"/>
          </a:xfrm>
          <a:prstGeom prst="rect">
            <a:avLst/>
          </a:prstGeom>
          <a:noFill/>
        </p:spPr>
        <p:txBody>
          <a:bodyPr wrap="square" rtlCol="0">
            <a:spAutoFit/>
          </a:bodyPr>
          <a:lstStyle/>
          <a:p>
            <a:pPr algn="ctr"/>
            <a:r>
              <a:rPr lang="zh-CN" altLang="en-US" sz="2000" b="1" dirty="0">
                <a:solidFill>
                  <a:schemeClr val="bg1"/>
                </a:solidFill>
                <a:latin typeface="Arial Unicode MS" pitchFamily="34" charset="-122"/>
                <a:ea typeface="Arial Unicode MS" pitchFamily="34" charset="-122"/>
                <a:cs typeface="Arial Unicode MS" pitchFamily="34" charset="-122"/>
              </a:rPr>
              <a:t>企业理念</a:t>
            </a:r>
          </a:p>
        </p:txBody>
      </p:sp>
      <p:sp>
        <p:nvSpPr>
          <p:cNvPr id="21" name="TextBox 42"/>
          <p:cNvSpPr txBox="1"/>
          <p:nvPr/>
        </p:nvSpPr>
        <p:spPr>
          <a:xfrm>
            <a:off x="2721202" y="2615206"/>
            <a:ext cx="1512168" cy="400110"/>
          </a:xfrm>
          <a:prstGeom prst="rect">
            <a:avLst/>
          </a:prstGeom>
          <a:noFill/>
        </p:spPr>
        <p:txBody>
          <a:bodyPr wrap="square" rtlCol="0">
            <a:spAutoFit/>
          </a:bodyPr>
          <a:lstStyle/>
          <a:p>
            <a:pPr algn="ctr"/>
            <a:r>
              <a:rPr lang="zh-CN" altLang="en-US" sz="2000" b="1" dirty="0">
                <a:solidFill>
                  <a:schemeClr val="bg1"/>
                </a:solidFill>
                <a:latin typeface="Arial Unicode MS" pitchFamily="34" charset="-122"/>
                <a:ea typeface="Arial Unicode MS" pitchFamily="34" charset="-122"/>
                <a:cs typeface="Arial Unicode MS" pitchFamily="34" charset="-122"/>
              </a:rPr>
              <a:t>质量控制</a:t>
            </a:r>
          </a:p>
        </p:txBody>
      </p:sp>
      <p:sp>
        <p:nvSpPr>
          <p:cNvPr id="22" name="TextBox 43"/>
          <p:cNvSpPr txBox="1"/>
          <p:nvPr/>
        </p:nvSpPr>
        <p:spPr>
          <a:xfrm>
            <a:off x="4842030" y="2615206"/>
            <a:ext cx="1512168" cy="400110"/>
          </a:xfrm>
          <a:prstGeom prst="rect">
            <a:avLst/>
          </a:prstGeom>
          <a:noFill/>
        </p:spPr>
        <p:txBody>
          <a:bodyPr wrap="square" rtlCol="0">
            <a:spAutoFit/>
          </a:bodyPr>
          <a:lstStyle/>
          <a:p>
            <a:pPr algn="ctr"/>
            <a:r>
              <a:rPr lang="zh-CN" altLang="en-US" sz="2000" b="1" dirty="0">
                <a:solidFill>
                  <a:schemeClr val="bg1"/>
                </a:solidFill>
                <a:latin typeface="Arial Unicode MS" pitchFamily="34" charset="-122"/>
                <a:ea typeface="Arial Unicode MS" pitchFamily="34" charset="-122"/>
                <a:cs typeface="Arial Unicode MS" pitchFamily="34" charset="-122"/>
              </a:rPr>
              <a:t>团队合作</a:t>
            </a:r>
          </a:p>
        </p:txBody>
      </p:sp>
      <p:sp>
        <p:nvSpPr>
          <p:cNvPr id="23" name="TextBox 44"/>
          <p:cNvSpPr txBox="1"/>
          <p:nvPr/>
        </p:nvSpPr>
        <p:spPr>
          <a:xfrm>
            <a:off x="6894258" y="2615206"/>
            <a:ext cx="1512168" cy="400110"/>
          </a:xfrm>
          <a:prstGeom prst="rect">
            <a:avLst/>
          </a:prstGeom>
          <a:noFill/>
        </p:spPr>
        <p:txBody>
          <a:bodyPr wrap="square" rtlCol="0">
            <a:spAutoFit/>
          </a:bodyPr>
          <a:lstStyle/>
          <a:p>
            <a:pPr algn="ctr"/>
            <a:r>
              <a:rPr lang="zh-CN" altLang="en-US" sz="2000" b="1" dirty="0">
                <a:solidFill>
                  <a:schemeClr val="bg1"/>
                </a:solidFill>
                <a:latin typeface="Arial Unicode MS" pitchFamily="34" charset="-122"/>
                <a:ea typeface="Arial Unicode MS" pitchFamily="34" charset="-122"/>
                <a:cs typeface="Arial Unicode MS" pitchFamily="34" charset="-122"/>
              </a:rPr>
              <a:t>营销管理</a:t>
            </a:r>
          </a:p>
        </p:txBody>
      </p:sp>
      <p:sp>
        <p:nvSpPr>
          <p:cNvPr id="24" name="文本框 7"/>
          <p:cNvSpPr txBox="1">
            <a:spLocks noChangeArrowheads="1"/>
          </p:cNvSpPr>
          <p:nvPr/>
        </p:nvSpPr>
        <p:spPr bwMode="auto">
          <a:xfrm>
            <a:off x="467544" y="35429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5" name="文本框 7"/>
          <p:cNvSpPr txBox="1">
            <a:spLocks noChangeArrowheads="1"/>
          </p:cNvSpPr>
          <p:nvPr/>
        </p:nvSpPr>
        <p:spPr bwMode="auto">
          <a:xfrm>
            <a:off x="2600020" y="35429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6" name="文本框 7"/>
          <p:cNvSpPr txBox="1">
            <a:spLocks noChangeArrowheads="1"/>
          </p:cNvSpPr>
          <p:nvPr/>
        </p:nvSpPr>
        <p:spPr bwMode="auto">
          <a:xfrm>
            <a:off x="4732496" y="35429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7" name="文本框 7"/>
          <p:cNvSpPr txBox="1">
            <a:spLocks noChangeArrowheads="1"/>
          </p:cNvSpPr>
          <p:nvPr/>
        </p:nvSpPr>
        <p:spPr bwMode="auto">
          <a:xfrm>
            <a:off x="6864973" y="35429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Tree>
    <p:extLst>
      <p:ext uri="{BB962C8B-B14F-4D97-AF65-F5344CB8AC3E}">
        <p14:creationId xmlns:p14="http://schemas.microsoft.com/office/powerpoint/2010/main" val="5987260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31"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750" fill="hold"/>
                                        <p:tgtEl>
                                          <p:spTgt spid="7"/>
                                        </p:tgtEl>
                                        <p:attrNameLst>
                                          <p:attrName>ppt_w</p:attrName>
                                        </p:attrNameLst>
                                      </p:cBhvr>
                                      <p:tavLst>
                                        <p:tav tm="0">
                                          <p:val>
                                            <p:fltVal val="0"/>
                                          </p:val>
                                        </p:tav>
                                        <p:tav tm="100000">
                                          <p:val>
                                            <p:strVal val="#ppt_w"/>
                                          </p:val>
                                        </p:tav>
                                      </p:tavLst>
                                    </p:anim>
                                    <p:anim calcmode="lin" valueType="num">
                                      <p:cBhvr>
                                        <p:cTn id="32" dur="750" fill="hold"/>
                                        <p:tgtEl>
                                          <p:spTgt spid="7"/>
                                        </p:tgtEl>
                                        <p:attrNameLst>
                                          <p:attrName>ppt_h</p:attrName>
                                        </p:attrNameLst>
                                      </p:cBhvr>
                                      <p:tavLst>
                                        <p:tav tm="0">
                                          <p:val>
                                            <p:fltVal val="0"/>
                                          </p:val>
                                        </p:tav>
                                        <p:tav tm="100000">
                                          <p:val>
                                            <p:strVal val="#ppt_h"/>
                                          </p:val>
                                        </p:tav>
                                      </p:tavLst>
                                    </p:anim>
                                    <p:anim calcmode="lin" valueType="num">
                                      <p:cBhvr>
                                        <p:cTn id="33" dur="750" fill="hold"/>
                                        <p:tgtEl>
                                          <p:spTgt spid="7"/>
                                        </p:tgtEl>
                                        <p:attrNameLst>
                                          <p:attrName>style.rotation</p:attrName>
                                        </p:attrNameLst>
                                      </p:cBhvr>
                                      <p:tavLst>
                                        <p:tav tm="0">
                                          <p:val>
                                            <p:fltVal val="90"/>
                                          </p:val>
                                        </p:tav>
                                        <p:tav tm="100000">
                                          <p:val>
                                            <p:fltVal val="0"/>
                                          </p:val>
                                        </p:tav>
                                      </p:tavLst>
                                    </p:anim>
                                    <p:animEffect transition="in" filter="fade">
                                      <p:cBhvr>
                                        <p:cTn id="34" dur="750"/>
                                        <p:tgtEl>
                                          <p:spTgt spid="7"/>
                                        </p:tgtEl>
                                      </p:cBhvr>
                                    </p:animEffect>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750"/>
                                        <p:tgtEl>
                                          <p:spTgt spid="19"/>
                                        </p:tgtEl>
                                      </p:cBhvr>
                                    </p:animEffect>
                                    <p:anim calcmode="lin" valueType="num">
                                      <p:cBhvr>
                                        <p:cTn id="39" dur="750" fill="hold"/>
                                        <p:tgtEl>
                                          <p:spTgt spid="19"/>
                                        </p:tgtEl>
                                        <p:attrNameLst>
                                          <p:attrName>ppt_x</p:attrName>
                                        </p:attrNameLst>
                                      </p:cBhvr>
                                      <p:tavLst>
                                        <p:tav tm="0">
                                          <p:val>
                                            <p:strVal val="#ppt_x"/>
                                          </p:val>
                                        </p:tav>
                                        <p:tav tm="100000">
                                          <p:val>
                                            <p:strVal val="#ppt_x"/>
                                          </p:val>
                                        </p:tav>
                                      </p:tavLst>
                                    </p:anim>
                                    <p:anim calcmode="lin" valueType="num">
                                      <p:cBhvr>
                                        <p:cTn id="40" dur="75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225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2750"/>
                            </p:stCondLst>
                            <p:childTnLst>
                              <p:par>
                                <p:cTn id="46" presetID="22" presetClass="entr" presetSubtype="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up)">
                                      <p:cBhvr>
                                        <p:cTn id="48" dur="500"/>
                                        <p:tgtEl>
                                          <p:spTgt spid="24"/>
                                        </p:tgtEl>
                                      </p:cBhvr>
                                    </p:animEffect>
                                  </p:childTnLst>
                                </p:cTn>
                              </p:par>
                            </p:childTnLst>
                          </p:cTn>
                        </p:par>
                        <p:par>
                          <p:cTn id="49" fill="hold">
                            <p:stCondLst>
                              <p:cond delay="3250"/>
                            </p:stCondLst>
                            <p:childTnLst>
                              <p:par>
                                <p:cTn id="50" presetID="3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750" fill="hold"/>
                                        <p:tgtEl>
                                          <p:spTgt spid="13"/>
                                        </p:tgtEl>
                                        <p:attrNameLst>
                                          <p:attrName>ppt_w</p:attrName>
                                        </p:attrNameLst>
                                      </p:cBhvr>
                                      <p:tavLst>
                                        <p:tav tm="0">
                                          <p:val>
                                            <p:fltVal val="0"/>
                                          </p:val>
                                        </p:tav>
                                        <p:tav tm="100000">
                                          <p:val>
                                            <p:strVal val="#ppt_w"/>
                                          </p:val>
                                        </p:tav>
                                      </p:tavLst>
                                    </p:anim>
                                    <p:anim calcmode="lin" valueType="num">
                                      <p:cBhvr>
                                        <p:cTn id="53" dur="750" fill="hold"/>
                                        <p:tgtEl>
                                          <p:spTgt spid="13"/>
                                        </p:tgtEl>
                                        <p:attrNameLst>
                                          <p:attrName>ppt_h</p:attrName>
                                        </p:attrNameLst>
                                      </p:cBhvr>
                                      <p:tavLst>
                                        <p:tav tm="0">
                                          <p:val>
                                            <p:fltVal val="0"/>
                                          </p:val>
                                        </p:tav>
                                        <p:tav tm="100000">
                                          <p:val>
                                            <p:strVal val="#ppt_h"/>
                                          </p:val>
                                        </p:tav>
                                      </p:tavLst>
                                    </p:anim>
                                    <p:anim calcmode="lin" valueType="num">
                                      <p:cBhvr>
                                        <p:cTn id="54" dur="750" fill="hold"/>
                                        <p:tgtEl>
                                          <p:spTgt spid="13"/>
                                        </p:tgtEl>
                                        <p:attrNameLst>
                                          <p:attrName>style.rotation</p:attrName>
                                        </p:attrNameLst>
                                      </p:cBhvr>
                                      <p:tavLst>
                                        <p:tav tm="0">
                                          <p:val>
                                            <p:fltVal val="90"/>
                                          </p:val>
                                        </p:tav>
                                        <p:tav tm="100000">
                                          <p:val>
                                            <p:fltVal val="0"/>
                                          </p:val>
                                        </p:tav>
                                      </p:tavLst>
                                    </p:anim>
                                    <p:animEffect transition="in" filter="fade">
                                      <p:cBhvr>
                                        <p:cTn id="55" dur="750"/>
                                        <p:tgtEl>
                                          <p:spTgt spid="13"/>
                                        </p:tgtEl>
                                      </p:cBhvr>
                                    </p:animEffect>
                                  </p:childTnLst>
                                </p:cTn>
                              </p:par>
                            </p:childTnLst>
                          </p:cTn>
                        </p:par>
                        <p:par>
                          <p:cTn id="56" fill="hold">
                            <p:stCondLst>
                              <p:cond delay="40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750"/>
                                        <p:tgtEl>
                                          <p:spTgt spid="18"/>
                                        </p:tgtEl>
                                      </p:cBhvr>
                                    </p:animEffect>
                                    <p:anim calcmode="lin" valueType="num">
                                      <p:cBhvr>
                                        <p:cTn id="60" dur="750" fill="hold"/>
                                        <p:tgtEl>
                                          <p:spTgt spid="18"/>
                                        </p:tgtEl>
                                        <p:attrNameLst>
                                          <p:attrName>ppt_x</p:attrName>
                                        </p:attrNameLst>
                                      </p:cBhvr>
                                      <p:tavLst>
                                        <p:tav tm="0">
                                          <p:val>
                                            <p:strVal val="#ppt_x"/>
                                          </p:val>
                                        </p:tav>
                                        <p:tav tm="100000">
                                          <p:val>
                                            <p:strVal val="#ppt_x"/>
                                          </p:val>
                                        </p:tav>
                                      </p:tavLst>
                                    </p:anim>
                                    <p:anim calcmode="lin" valueType="num">
                                      <p:cBhvr>
                                        <p:cTn id="61" dur="7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4750"/>
                            </p:stCondLst>
                            <p:childTnLst>
                              <p:par>
                                <p:cTn id="63" presetID="2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5250"/>
                            </p:stCondLst>
                            <p:childTnLst>
                              <p:par>
                                <p:cTn id="67" presetID="22" presetClass="entr" presetSubtype="1"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up)">
                                      <p:cBhvr>
                                        <p:cTn id="69" dur="500"/>
                                        <p:tgtEl>
                                          <p:spTgt spid="25"/>
                                        </p:tgtEl>
                                      </p:cBhvr>
                                    </p:animEffect>
                                  </p:childTnLst>
                                </p:cTn>
                              </p:par>
                            </p:childTnLst>
                          </p:cTn>
                        </p:par>
                        <p:par>
                          <p:cTn id="70" fill="hold">
                            <p:stCondLst>
                              <p:cond delay="5750"/>
                            </p:stCondLst>
                            <p:childTnLst>
                              <p:par>
                                <p:cTn id="71" presetID="31"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750" fill="hold"/>
                                        <p:tgtEl>
                                          <p:spTgt spid="14"/>
                                        </p:tgtEl>
                                        <p:attrNameLst>
                                          <p:attrName>ppt_w</p:attrName>
                                        </p:attrNameLst>
                                      </p:cBhvr>
                                      <p:tavLst>
                                        <p:tav tm="0">
                                          <p:val>
                                            <p:fltVal val="0"/>
                                          </p:val>
                                        </p:tav>
                                        <p:tav tm="100000">
                                          <p:val>
                                            <p:strVal val="#ppt_w"/>
                                          </p:val>
                                        </p:tav>
                                      </p:tavLst>
                                    </p:anim>
                                    <p:anim calcmode="lin" valueType="num">
                                      <p:cBhvr>
                                        <p:cTn id="74" dur="750" fill="hold"/>
                                        <p:tgtEl>
                                          <p:spTgt spid="14"/>
                                        </p:tgtEl>
                                        <p:attrNameLst>
                                          <p:attrName>ppt_h</p:attrName>
                                        </p:attrNameLst>
                                      </p:cBhvr>
                                      <p:tavLst>
                                        <p:tav tm="0">
                                          <p:val>
                                            <p:fltVal val="0"/>
                                          </p:val>
                                        </p:tav>
                                        <p:tav tm="100000">
                                          <p:val>
                                            <p:strVal val="#ppt_h"/>
                                          </p:val>
                                        </p:tav>
                                      </p:tavLst>
                                    </p:anim>
                                    <p:anim calcmode="lin" valueType="num">
                                      <p:cBhvr>
                                        <p:cTn id="75" dur="750" fill="hold"/>
                                        <p:tgtEl>
                                          <p:spTgt spid="14"/>
                                        </p:tgtEl>
                                        <p:attrNameLst>
                                          <p:attrName>style.rotation</p:attrName>
                                        </p:attrNameLst>
                                      </p:cBhvr>
                                      <p:tavLst>
                                        <p:tav tm="0">
                                          <p:val>
                                            <p:fltVal val="90"/>
                                          </p:val>
                                        </p:tav>
                                        <p:tav tm="100000">
                                          <p:val>
                                            <p:fltVal val="0"/>
                                          </p:val>
                                        </p:tav>
                                      </p:tavLst>
                                    </p:anim>
                                    <p:animEffect transition="in" filter="fade">
                                      <p:cBhvr>
                                        <p:cTn id="76" dur="750"/>
                                        <p:tgtEl>
                                          <p:spTgt spid="14"/>
                                        </p:tgtEl>
                                      </p:cBhvr>
                                    </p:animEffect>
                                  </p:childTnLst>
                                </p:cTn>
                              </p:par>
                            </p:childTnLst>
                          </p:cTn>
                        </p:par>
                        <p:par>
                          <p:cTn id="77" fill="hold">
                            <p:stCondLst>
                              <p:cond delay="6500"/>
                            </p:stCondLst>
                            <p:childTnLst>
                              <p:par>
                                <p:cTn id="78" presetID="42"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750"/>
                                        <p:tgtEl>
                                          <p:spTgt spid="17"/>
                                        </p:tgtEl>
                                      </p:cBhvr>
                                    </p:animEffect>
                                    <p:anim calcmode="lin" valueType="num">
                                      <p:cBhvr>
                                        <p:cTn id="81" dur="750" fill="hold"/>
                                        <p:tgtEl>
                                          <p:spTgt spid="17"/>
                                        </p:tgtEl>
                                        <p:attrNameLst>
                                          <p:attrName>ppt_x</p:attrName>
                                        </p:attrNameLst>
                                      </p:cBhvr>
                                      <p:tavLst>
                                        <p:tav tm="0">
                                          <p:val>
                                            <p:strVal val="#ppt_x"/>
                                          </p:val>
                                        </p:tav>
                                        <p:tav tm="100000">
                                          <p:val>
                                            <p:strVal val="#ppt_x"/>
                                          </p:val>
                                        </p:tav>
                                      </p:tavLst>
                                    </p:anim>
                                    <p:anim calcmode="lin" valueType="num">
                                      <p:cBhvr>
                                        <p:cTn id="82" dur="750" fill="hold"/>
                                        <p:tgtEl>
                                          <p:spTgt spid="17"/>
                                        </p:tgtEl>
                                        <p:attrNameLst>
                                          <p:attrName>ppt_y</p:attrName>
                                        </p:attrNameLst>
                                      </p:cBhvr>
                                      <p:tavLst>
                                        <p:tav tm="0">
                                          <p:val>
                                            <p:strVal val="#ppt_y+.1"/>
                                          </p:val>
                                        </p:tav>
                                        <p:tav tm="100000">
                                          <p:val>
                                            <p:strVal val="#ppt_y"/>
                                          </p:val>
                                        </p:tav>
                                      </p:tavLst>
                                    </p:anim>
                                  </p:childTnLst>
                                </p:cTn>
                              </p:par>
                            </p:childTnLst>
                          </p:cTn>
                        </p:par>
                        <p:par>
                          <p:cTn id="83" fill="hold">
                            <p:stCondLst>
                              <p:cond delay="725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7750"/>
                            </p:stCondLst>
                            <p:childTnLst>
                              <p:par>
                                <p:cTn id="88" presetID="22" presetClass="entr" presetSubtype="1"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childTnLst>
                          </p:cTn>
                        </p:par>
                        <p:par>
                          <p:cTn id="91" fill="hold">
                            <p:stCondLst>
                              <p:cond delay="8250"/>
                            </p:stCondLst>
                            <p:childTnLst>
                              <p:par>
                                <p:cTn id="92" presetID="31"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750" fill="hold"/>
                                        <p:tgtEl>
                                          <p:spTgt spid="15"/>
                                        </p:tgtEl>
                                        <p:attrNameLst>
                                          <p:attrName>ppt_w</p:attrName>
                                        </p:attrNameLst>
                                      </p:cBhvr>
                                      <p:tavLst>
                                        <p:tav tm="0">
                                          <p:val>
                                            <p:fltVal val="0"/>
                                          </p:val>
                                        </p:tav>
                                        <p:tav tm="100000">
                                          <p:val>
                                            <p:strVal val="#ppt_w"/>
                                          </p:val>
                                        </p:tav>
                                      </p:tavLst>
                                    </p:anim>
                                    <p:anim calcmode="lin" valueType="num">
                                      <p:cBhvr>
                                        <p:cTn id="95" dur="750" fill="hold"/>
                                        <p:tgtEl>
                                          <p:spTgt spid="15"/>
                                        </p:tgtEl>
                                        <p:attrNameLst>
                                          <p:attrName>ppt_h</p:attrName>
                                        </p:attrNameLst>
                                      </p:cBhvr>
                                      <p:tavLst>
                                        <p:tav tm="0">
                                          <p:val>
                                            <p:fltVal val="0"/>
                                          </p:val>
                                        </p:tav>
                                        <p:tav tm="100000">
                                          <p:val>
                                            <p:strVal val="#ppt_h"/>
                                          </p:val>
                                        </p:tav>
                                      </p:tavLst>
                                    </p:anim>
                                    <p:anim calcmode="lin" valueType="num">
                                      <p:cBhvr>
                                        <p:cTn id="96" dur="750" fill="hold"/>
                                        <p:tgtEl>
                                          <p:spTgt spid="15"/>
                                        </p:tgtEl>
                                        <p:attrNameLst>
                                          <p:attrName>style.rotation</p:attrName>
                                        </p:attrNameLst>
                                      </p:cBhvr>
                                      <p:tavLst>
                                        <p:tav tm="0">
                                          <p:val>
                                            <p:fltVal val="90"/>
                                          </p:val>
                                        </p:tav>
                                        <p:tav tm="100000">
                                          <p:val>
                                            <p:fltVal val="0"/>
                                          </p:val>
                                        </p:tav>
                                      </p:tavLst>
                                    </p:anim>
                                    <p:animEffect transition="in" filter="fade">
                                      <p:cBhvr>
                                        <p:cTn id="97" dur="750"/>
                                        <p:tgtEl>
                                          <p:spTgt spid="15"/>
                                        </p:tgtEl>
                                      </p:cBhvr>
                                    </p:animEffect>
                                  </p:childTnLst>
                                </p:cTn>
                              </p:par>
                            </p:childTnLst>
                          </p:cTn>
                        </p:par>
                        <p:par>
                          <p:cTn id="98" fill="hold">
                            <p:stCondLst>
                              <p:cond delay="9000"/>
                            </p:stCondLst>
                            <p:childTnLst>
                              <p:par>
                                <p:cTn id="99" presetID="42" presetClass="entr" presetSubtype="0" fill="hold" grpId="0"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750"/>
                                        <p:tgtEl>
                                          <p:spTgt spid="16"/>
                                        </p:tgtEl>
                                      </p:cBhvr>
                                    </p:animEffect>
                                    <p:anim calcmode="lin" valueType="num">
                                      <p:cBhvr>
                                        <p:cTn id="102" dur="750" fill="hold"/>
                                        <p:tgtEl>
                                          <p:spTgt spid="16"/>
                                        </p:tgtEl>
                                        <p:attrNameLst>
                                          <p:attrName>ppt_x</p:attrName>
                                        </p:attrNameLst>
                                      </p:cBhvr>
                                      <p:tavLst>
                                        <p:tav tm="0">
                                          <p:val>
                                            <p:strVal val="#ppt_x"/>
                                          </p:val>
                                        </p:tav>
                                        <p:tav tm="100000">
                                          <p:val>
                                            <p:strVal val="#ppt_x"/>
                                          </p:val>
                                        </p:tav>
                                      </p:tavLst>
                                    </p:anim>
                                    <p:anim calcmode="lin" valueType="num">
                                      <p:cBhvr>
                                        <p:cTn id="103" dur="750" fill="hold"/>
                                        <p:tgtEl>
                                          <p:spTgt spid="16"/>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22" presetClass="entr" presetSubtype="8"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left)">
                                      <p:cBhvr>
                                        <p:cTn id="107" dur="500"/>
                                        <p:tgtEl>
                                          <p:spTgt spid="23"/>
                                        </p:tgtEl>
                                      </p:cBhvr>
                                    </p:animEffect>
                                  </p:childTnLst>
                                </p:cTn>
                              </p:par>
                            </p:childTnLst>
                          </p:cTn>
                        </p:par>
                        <p:par>
                          <p:cTn id="108" fill="hold">
                            <p:stCondLst>
                              <p:cond delay="10250"/>
                            </p:stCondLst>
                            <p:childTnLst>
                              <p:par>
                                <p:cTn id="109" presetID="22" presetClass="entr" presetSubtype="1"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up)">
                                      <p:cBhvr>
                                        <p:cTn id="1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70238" y="1770397"/>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9177" y="1770397"/>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08115" y="1770397"/>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77055" y="1770397"/>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70238" y="3221057"/>
            <a:ext cx="325852" cy="131993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39177" y="2732279"/>
            <a:ext cx="325852" cy="180871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708115" y="2259175"/>
            <a:ext cx="325852" cy="2281818"/>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77055" y="2992340"/>
            <a:ext cx="325852" cy="154865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44386" y="4540993"/>
            <a:ext cx="362470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37585" y="4632443"/>
            <a:ext cx="1000729" cy="281884"/>
          </a:xfrm>
          <a:prstGeom prst="rect">
            <a:avLst/>
          </a:prstGeom>
        </p:spPr>
        <p:txBody>
          <a:bodyPr wrap="square">
            <a:spAutoFit/>
          </a:bodyPr>
          <a:lstStyle/>
          <a:p>
            <a:pPr lvl="0" algn="ctr"/>
            <a:r>
              <a:rPr lang="zh-CN" altLang="en-US" sz="1400" dirty="0">
                <a:solidFill>
                  <a:schemeClr val="tx1">
                    <a:lumMod val="85000"/>
                    <a:lumOff val="15000"/>
                  </a:schemeClr>
                </a:solidFill>
                <a:latin typeface="微软雅黑" pitchFamily="34" charset="-122"/>
                <a:ea typeface="微软雅黑" pitchFamily="34" charset="-122"/>
              </a:rPr>
              <a:t>第一季度</a:t>
            </a:r>
          </a:p>
        </p:txBody>
      </p:sp>
      <p:sp>
        <p:nvSpPr>
          <p:cNvPr id="22" name="矩形 21"/>
          <p:cNvSpPr/>
          <p:nvPr/>
        </p:nvSpPr>
        <p:spPr>
          <a:xfrm>
            <a:off x="1501738" y="4632443"/>
            <a:ext cx="1000729" cy="281884"/>
          </a:xfrm>
          <a:prstGeom prst="rect">
            <a:avLst/>
          </a:prstGeom>
        </p:spPr>
        <p:txBody>
          <a:bodyPr wrap="square">
            <a:spAutoFit/>
          </a:bodyPr>
          <a:lstStyle/>
          <a:p>
            <a:pPr lvl="0" algn="ctr"/>
            <a:r>
              <a:rPr lang="zh-CN" altLang="en-US" sz="1400" dirty="0">
                <a:solidFill>
                  <a:schemeClr val="tx1">
                    <a:lumMod val="85000"/>
                    <a:lumOff val="15000"/>
                  </a:schemeClr>
                </a:solidFill>
                <a:latin typeface="微软雅黑" pitchFamily="34" charset="-122"/>
                <a:ea typeface="微软雅黑" pitchFamily="34" charset="-122"/>
              </a:rPr>
              <a:t>第二季度</a:t>
            </a:r>
          </a:p>
        </p:txBody>
      </p:sp>
      <p:sp>
        <p:nvSpPr>
          <p:cNvPr id="23" name="矩形 22"/>
          <p:cNvSpPr/>
          <p:nvPr/>
        </p:nvSpPr>
        <p:spPr>
          <a:xfrm>
            <a:off x="2370676" y="4632443"/>
            <a:ext cx="1000729" cy="281884"/>
          </a:xfrm>
          <a:prstGeom prst="rect">
            <a:avLst/>
          </a:prstGeom>
        </p:spPr>
        <p:txBody>
          <a:bodyPr wrap="square">
            <a:spAutoFit/>
          </a:bodyPr>
          <a:lstStyle/>
          <a:p>
            <a:pPr lvl="0" algn="ctr"/>
            <a:r>
              <a:rPr lang="zh-CN" altLang="en-US" sz="1400" dirty="0">
                <a:solidFill>
                  <a:schemeClr val="tx1">
                    <a:lumMod val="85000"/>
                    <a:lumOff val="15000"/>
                  </a:schemeClr>
                </a:solidFill>
                <a:latin typeface="微软雅黑" pitchFamily="34" charset="-122"/>
                <a:ea typeface="微软雅黑" pitchFamily="34" charset="-122"/>
              </a:rPr>
              <a:t>第三季度</a:t>
            </a:r>
          </a:p>
        </p:txBody>
      </p:sp>
      <p:sp>
        <p:nvSpPr>
          <p:cNvPr id="24" name="矩形 23"/>
          <p:cNvSpPr/>
          <p:nvPr/>
        </p:nvSpPr>
        <p:spPr>
          <a:xfrm>
            <a:off x="3239615" y="4632443"/>
            <a:ext cx="1000729" cy="281884"/>
          </a:xfrm>
          <a:prstGeom prst="rect">
            <a:avLst/>
          </a:prstGeom>
        </p:spPr>
        <p:txBody>
          <a:bodyPr wrap="square">
            <a:spAutoFit/>
          </a:bodyPr>
          <a:lstStyle/>
          <a:p>
            <a:pPr lvl="0" algn="ctr"/>
            <a:r>
              <a:rPr lang="zh-CN" altLang="en-US" sz="1400" dirty="0">
                <a:solidFill>
                  <a:schemeClr val="tx1">
                    <a:lumMod val="85000"/>
                    <a:lumOff val="15000"/>
                  </a:schemeClr>
                </a:solidFill>
                <a:latin typeface="微软雅黑" pitchFamily="34" charset="-122"/>
                <a:ea typeface="微软雅黑" pitchFamily="34" charset="-122"/>
              </a:rPr>
              <a:t>第四季度</a:t>
            </a:r>
          </a:p>
        </p:txBody>
      </p:sp>
      <p:sp>
        <p:nvSpPr>
          <p:cNvPr id="25" name="文本框 13"/>
          <p:cNvSpPr txBox="1"/>
          <p:nvPr/>
        </p:nvSpPr>
        <p:spPr>
          <a:xfrm>
            <a:off x="1174065" y="2963683"/>
            <a:ext cx="560514" cy="230800"/>
          </a:xfrm>
          <a:prstGeom prst="rect">
            <a:avLst/>
          </a:prstGeom>
          <a:noFill/>
        </p:spPr>
        <p:txBody>
          <a:bodyPr wrap="square" rtlCol="0" anchor="ctr">
            <a:noAutofit/>
          </a:bodyPr>
          <a:lstStyle/>
          <a:p>
            <a:pPr algn="ctr"/>
            <a:r>
              <a:rPr lang="en-US" altLang="zh-CN" sz="1400" dirty="0">
                <a:solidFill>
                  <a:schemeClr val="tx1">
                    <a:lumMod val="85000"/>
                    <a:lumOff val="15000"/>
                  </a:schemeClr>
                </a:solidFill>
                <a:latin typeface="微软雅黑" pitchFamily="34" charset="-122"/>
                <a:ea typeface="微软雅黑" pitchFamily="34" charset="-122"/>
              </a:rPr>
              <a:t>55%</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6" name="文本框 13"/>
          <p:cNvSpPr txBox="1"/>
          <p:nvPr/>
        </p:nvSpPr>
        <p:spPr>
          <a:xfrm>
            <a:off x="2147602" y="2497945"/>
            <a:ext cx="560514" cy="230800"/>
          </a:xfrm>
          <a:prstGeom prst="rect">
            <a:avLst/>
          </a:prstGeom>
          <a:noFill/>
        </p:spPr>
        <p:txBody>
          <a:bodyPr wrap="square" rtlCol="0" anchor="ctr">
            <a:noAutofit/>
          </a:bodyPr>
          <a:lstStyle/>
          <a:p>
            <a:pPr algn="ctr"/>
            <a:r>
              <a:rPr lang="en-US" altLang="zh-CN" sz="1400" dirty="0">
                <a:solidFill>
                  <a:schemeClr val="tx1">
                    <a:lumMod val="85000"/>
                    <a:lumOff val="15000"/>
                  </a:schemeClr>
                </a:solidFill>
                <a:latin typeface="微软雅黑" pitchFamily="34" charset="-122"/>
                <a:ea typeface="微软雅黑" pitchFamily="34" charset="-122"/>
              </a:rPr>
              <a:t>75%</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7" name="文本框 13"/>
          <p:cNvSpPr txBox="1"/>
          <p:nvPr/>
        </p:nvSpPr>
        <p:spPr>
          <a:xfrm>
            <a:off x="3033967" y="2067571"/>
            <a:ext cx="560514" cy="230800"/>
          </a:xfrm>
          <a:prstGeom prst="rect">
            <a:avLst/>
          </a:prstGeom>
          <a:noFill/>
        </p:spPr>
        <p:txBody>
          <a:bodyPr wrap="square" rtlCol="0" anchor="ctr">
            <a:noAutofit/>
          </a:bodyPr>
          <a:lstStyle/>
          <a:p>
            <a:pPr algn="ctr"/>
            <a:r>
              <a:rPr lang="en-US" altLang="zh-CN" sz="1400" dirty="0">
                <a:solidFill>
                  <a:schemeClr val="tx1">
                    <a:lumMod val="85000"/>
                    <a:lumOff val="15000"/>
                  </a:schemeClr>
                </a:solidFill>
                <a:latin typeface="微软雅黑" pitchFamily="34" charset="-122"/>
                <a:ea typeface="微软雅黑" pitchFamily="34" charset="-122"/>
              </a:rPr>
              <a:t>90%</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8" name="文本框 13"/>
          <p:cNvSpPr txBox="1"/>
          <p:nvPr/>
        </p:nvSpPr>
        <p:spPr>
          <a:xfrm>
            <a:off x="3902906" y="2728745"/>
            <a:ext cx="560514" cy="230800"/>
          </a:xfrm>
          <a:prstGeom prst="rect">
            <a:avLst/>
          </a:prstGeom>
          <a:noFill/>
        </p:spPr>
        <p:txBody>
          <a:bodyPr wrap="square" rtlCol="0" anchor="ctr">
            <a:noAutofit/>
          </a:bodyPr>
          <a:lstStyle/>
          <a:p>
            <a:pPr algn="ctr"/>
            <a:r>
              <a:rPr lang="en-US" altLang="zh-CN" sz="1400" dirty="0">
                <a:solidFill>
                  <a:schemeClr val="tx1">
                    <a:lumMod val="85000"/>
                    <a:lumOff val="15000"/>
                  </a:schemeClr>
                </a:solidFill>
                <a:latin typeface="微软雅黑" pitchFamily="34" charset="-122"/>
                <a:ea typeface="微软雅黑" pitchFamily="34" charset="-122"/>
              </a:rPr>
              <a:t>68%</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9" name="文本框 7"/>
          <p:cNvSpPr txBox="1">
            <a:spLocks noChangeArrowheads="1"/>
          </p:cNvSpPr>
          <p:nvPr/>
        </p:nvSpPr>
        <p:spPr bwMode="auto">
          <a:xfrm>
            <a:off x="637585" y="737863"/>
            <a:ext cx="770485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此处添加说明文字添加说明文字添加说明文字此处添加说明文字此处添加说明文字添加说明文字添加说明文字此处添加说明文字添加说明文字添加说明文字添加说明文字添加说明文字</a:t>
            </a:r>
          </a:p>
        </p:txBody>
      </p:sp>
      <p:sp>
        <p:nvSpPr>
          <p:cNvPr id="30" name="五边形 29"/>
          <p:cNvSpPr/>
          <p:nvPr/>
        </p:nvSpPr>
        <p:spPr>
          <a:xfrm>
            <a:off x="5149951" y="1773391"/>
            <a:ext cx="432048" cy="326476"/>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t>01</a:t>
            </a:r>
            <a:endParaRPr lang="zh-CN" altLang="en-US" sz="1200" b="1" dirty="0"/>
          </a:p>
        </p:txBody>
      </p:sp>
      <p:sp>
        <p:nvSpPr>
          <p:cNvPr id="31" name="五边形 30"/>
          <p:cNvSpPr/>
          <p:nvPr/>
        </p:nvSpPr>
        <p:spPr>
          <a:xfrm>
            <a:off x="5149951" y="2615534"/>
            <a:ext cx="432048" cy="326476"/>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t>02</a:t>
            </a:r>
            <a:endParaRPr lang="zh-CN" altLang="en-US" sz="1200" b="1" dirty="0"/>
          </a:p>
        </p:txBody>
      </p:sp>
      <p:sp>
        <p:nvSpPr>
          <p:cNvPr id="32" name="五边形 31"/>
          <p:cNvSpPr/>
          <p:nvPr/>
        </p:nvSpPr>
        <p:spPr>
          <a:xfrm>
            <a:off x="5174089" y="3457677"/>
            <a:ext cx="432048" cy="326476"/>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t>03</a:t>
            </a:r>
            <a:endParaRPr lang="zh-CN" altLang="en-US" sz="1200" b="1" dirty="0"/>
          </a:p>
        </p:txBody>
      </p:sp>
      <p:sp>
        <p:nvSpPr>
          <p:cNvPr id="33" name="五边形 32"/>
          <p:cNvSpPr/>
          <p:nvPr/>
        </p:nvSpPr>
        <p:spPr>
          <a:xfrm>
            <a:off x="5174089" y="4299819"/>
            <a:ext cx="432048" cy="326476"/>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t>04</a:t>
            </a:r>
            <a:endParaRPr lang="zh-CN" altLang="en-US" sz="1200" b="1" dirty="0"/>
          </a:p>
        </p:txBody>
      </p:sp>
      <p:sp>
        <p:nvSpPr>
          <p:cNvPr id="34" name="文本框 7"/>
          <p:cNvSpPr txBox="1">
            <a:spLocks noChangeArrowheads="1"/>
          </p:cNvSpPr>
          <p:nvPr/>
        </p:nvSpPr>
        <p:spPr bwMode="auto">
          <a:xfrm>
            <a:off x="5653711" y="1499604"/>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tx1">
                    <a:lumMod val="85000"/>
                    <a:lumOff val="15000"/>
                  </a:schemeClr>
                </a:solidFill>
                <a:latin typeface="微软雅黑" pitchFamily="34" charset="-122"/>
              </a:rPr>
              <a:t>添加文本信息</a:t>
            </a:r>
            <a:endParaRPr lang="en-US" altLang="zh-CN" sz="1200" dirty="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5" name="文本框 7"/>
          <p:cNvSpPr txBox="1">
            <a:spLocks noChangeArrowheads="1"/>
          </p:cNvSpPr>
          <p:nvPr/>
        </p:nvSpPr>
        <p:spPr bwMode="auto">
          <a:xfrm>
            <a:off x="5678145" y="2363700"/>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tx1">
                    <a:lumMod val="85000"/>
                    <a:lumOff val="15000"/>
                  </a:schemeClr>
                </a:solidFill>
                <a:latin typeface="微软雅黑" pitchFamily="34" charset="-122"/>
              </a:rPr>
              <a:t>添加文本信息</a:t>
            </a:r>
            <a:endParaRPr lang="en-US" altLang="zh-CN" sz="1200" dirty="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6" name="文本框 7"/>
          <p:cNvSpPr txBox="1">
            <a:spLocks noChangeArrowheads="1"/>
          </p:cNvSpPr>
          <p:nvPr/>
        </p:nvSpPr>
        <p:spPr bwMode="auto">
          <a:xfrm>
            <a:off x="5702283" y="3248176"/>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tx1">
                    <a:lumMod val="85000"/>
                    <a:lumOff val="15000"/>
                  </a:schemeClr>
                </a:solidFill>
                <a:latin typeface="微软雅黑" pitchFamily="34" charset="-122"/>
              </a:rPr>
              <a:t>添加文本信息</a:t>
            </a:r>
            <a:endParaRPr lang="en-US" altLang="zh-CN" sz="1200" dirty="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7" name="文本框 7"/>
          <p:cNvSpPr txBox="1">
            <a:spLocks noChangeArrowheads="1"/>
          </p:cNvSpPr>
          <p:nvPr/>
        </p:nvSpPr>
        <p:spPr bwMode="auto">
          <a:xfrm>
            <a:off x="5713034" y="4091892"/>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tx1">
                    <a:lumMod val="85000"/>
                    <a:lumOff val="15000"/>
                  </a:schemeClr>
                </a:solidFill>
                <a:latin typeface="微软雅黑" pitchFamily="34" charset="-122"/>
              </a:rPr>
              <a:t>添加文本信息</a:t>
            </a:r>
            <a:endParaRPr lang="en-US" altLang="zh-CN" sz="1200" dirty="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Tree>
    <p:extLst>
      <p:ext uri="{BB962C8B-B14F-4D97-AF65-F5344CB8AC3E}">
        <p14:creationId xmlns:p14="http://schemas.microsoft.com/office/powerpoint/2010/main" val="20052533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1250"/>
                            </p:stCondLst>
                            <p:childTnLst>
                              <p:par>
                                <p:cTn id="33" presetID="16" presetClass="entr" presetSubtype="37"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arn(outVertical)">
                                      <p:cBhvr>
                                        <p:cTn id="35" dur="500"/>
                                        <p:tgtEl>
                                          <p:spTgt spid="20"/>
                                        </p:tgtEl>
                                      </p:cBhvr>
                                    </p:animEffect>
                                  </p:childTnLst>
                                </p:cTn>
                              </p:par>
                            </p:childTnLst>
                          </p:cTn>
                        </p:par>
                        <p:par>
                          <p:cTn id="36" fill="hold">
                            <p:stCondLst>
                              <p:cond delay="175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4" fill="hold" grpId="0" nodeType="withEffect">
                                  <p:stCondLst>
                                    <p:cond delay="25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500"/>
                                        <p:tgtEl>
                                          <p:spTgt spid="16"/>
                                        </p:tgtEl>
                                      </p:cBhvr>
                                    </p:animEffect>
                                  </p:childTnLst>
                                </p:cTn>
                              </p:par>
                              <p:par>
                                <p:cTn id="46" presetID="22" presetClass="entr" presetSubtype="4" fill="hold" grpId="0" nodeType="withEffect">
                                  <p:stCondLst>
                                    <p:cond delay="250"/>
                                  </p:stCondLst>
                                  <p:childTnLst>
                                    <p:set>
                                      <p:cBhvr>
                                        <p:cTn id="47" dur="1" fill="hold">
                                          <p:stCondLst>
                                            <p:cond delay="0"/>
                                          </p:stCondLst>
                                        </p:cTn>
                                        <p:tgtEl>
                                          <p:spTgt spid="25"/>
                                        </p:tgtEl>
                                        <p:attrNameLst>
                                          <p:attrName>style.visibility</p:attrName>
                                        </p:attrNameLst>
                                      </p:cBhvr>
                                      <p:to>
                                        <p:strVal val="visible"/>
                                      </p:to>
                                    </p:set>
                                    <p:animEffect transition="in" filter="wipe(down)">
                                      <p:cBhvr>
                                        <p:cTn id="48" dur="500"/>
                                        <p:tgtEl>
                                          <p:spTgt spid="25"/>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26"/>
                                        </p:tgtEl>
                                        <p:attrNameLst>
                                          <p:attrName>style.visibility</p:attrName>
                                        </p:attrNameLst>
                                      </p:cBhvr>
                                      <p:to>
                                        <p:strVal val="visible"/>
                                      </p:to>
                                    </p:set>
                                    <p:animEffect transition="in" filter="wipe(down)">
                                      <p:cBhvr>
                                        <p:cTn id="61" dur="500"/>
                                        <p:tgtEl>
                                          <p:spTgt spid="26"/>
                                        </p:tgtEl>
                                      </p:cBhvr>
                                    </p:animEffect>
                                  </p:childTnLst>
                                </p:cTn>
                              </p:par>
                            </p:childTnLst>
                          </p:cTn>
                        </p:par>
                        <p:par>
                          <p:cTn id="62" fill="hold">
                            <p:stCondLst>
                              <p:cond delay="3250"/>
                            </p:stCondLst>
                            <p:childTnLst>
                              <p:par>
                                <p:cTn id="63" presetID="2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500"/>
                                        <p:tgtEl>
                                          <p:spTgt spid="1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par>
                                <p:cTn id="69" presetID="22" presetClass="entr" presetSubtype="4"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00"/>
                                        <p:tgtEl>
                                          <p:spTgt spid="18"/>
                                        </p:tgtEl>
                                      </p:cBhvr>
                                    </p:animEffect>
                                  </p:childTnLst>
                                </p:cTn>
                              </p:par>
                              <p:par>
                                <p:cTn id="72" presetID="22" presetClass="entr" presetSubtype="4" fill="hold" grpId="0" nodeType="withEffect">
                                  <p:stCondLst>
                                    <p:cond delay="25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childTnLst>
                          </p:cTn>
                        </p:par>
                        <p:par>
                          <p:cTn id="75" fill="hold">
                            <p:stCondLst>
                              <p:cond delay="4000"/>
                            </p:stCondLst>
                            <p:childTnLst>
                              <p:par>
                                <p:cTn id="76" presetID="22" presetClass="entr" presetSubtype="4"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down)">
                                      <p:cBhvr>
                                        <p:cTn id="78" dur="500"/>
                                        <p:tgtEl>
                                          <p:spTgt spid="1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up)">
                                      <p:cBhvr>
                                        <p:cTn id="81" dur="500"/>
                                        <p:tgtEl>
                                          <p:spTgt spid="24"/>
                                        </p:tgtEl>
                                      </p:cBhvr>
                                    </p:animEffect>
                                  </p:childTnLst>
                                </p:cTn>
                              </p:par>
                              <p:par>
                                <p:cTn id="82" presetID="22" presetClass="entr" presetSubtype="4" fill="hold" grpId="0" nodeType="withEffect">
                                  <p:stCondLst>
                                    <p:cond delay="250"/>
                                  </p:stCondLst>
                                  <p:childTnLst>
                                    <p:set>
                                      <p:cBhvr>
                                        <p:cTn id="83" dur="1" fill="hold">
                                          <p:stCondLst>
                                            <p:cond delay="0"/>
                                          </p:stCondLst>
                                        </p:cTn>
                                        <p:tgtEl>
                                          <p:spTgt spid="19"/>
                                        </p:tgtEl>
                                        <p:attrNameLst>
                                          <p:attrName>style.visibility</p:attrName>
                                        </p:attrNameLst>
                                      </p:cBhvr>
                                      <p:to>
                                        <p:strVal val="visible"/>
                                      </p:to>
                                    </p:set>
                                    <p:animEffect transition="in" filter="wipe(down)">
                                      <p:cBhvr>
                                        <p:cTn id="84" dur="500"/>
                                        <p:tgtEl>
                                          <p:spTgt spid="19"/>
                                        </p:tgtEl>
                                      </p:cBhvr>
                                    </p:animEffect>
                                  </p:childTnLst>
                                </p:cTn>
                              </p:par>
                              <p:par>
                                <p:cTn id="85" presetID="22" presetClass="entr" presetSubtype="4" fill="hold" grpId="0" nodeType="withEffect">
                                  <p:stCondLst>
                                    <p:cond delay="250"/>
                                  </p:stCondLst>
                                  <p:childTnLst>
                                    <p:set>
                                      <p:cBhvr>
                                        <p:cTn id="86" dur="1" fill="hold">
                                          <p:stCondLst>
                                            <p:cond delay="0"/>
                                          </p:stCondLst>
                                        </p:cTn>
                                        <p:tgtEl>
                                          <p:spTgt spid="28"/>
                                        </p:tgtEl>
                                        <p:attrNameLst>
                                          <p:attrName>style.visibility</p:attrName>
                                        </p:attrNameLst>
                                      </p:cBhvr>
                                      <p:to>
                                        <p:strVal val="visible"/>
                                      </p:to>
                                    </p:set>
                                    <p:animEffect transition="in" filter="wipe(down)">
                                      <p:cBhvr>
                                        <p:cTn id="87" dur="500"/>
                                        <p:tgtEl>
                                          <p:spTgt spid="28"/>
                                        </p:tgtEl>
                                      </p:cBhvr>
                                    </p:animEffect>
                                  </p:childTnLst>
                                </p:cTn>
                              </p:par>
                            </p:childTnLst>
                          </p:cTn>
                        </p:par>
                        <p:par>
                          <p:cTn id="88" fill="hold">
                            <p:stCondLst>
                              <p:cond delay="4750"/>
                            </p:stCondLst>
                            <p:childTnLst>
                              <p:par>
                                <p:cTn id="89" presetID="2" presetClass="entr" presetSubtype="4"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ppt_x"/>
                                          </p:val>
                                        </p:tav>
                                        <p:tav tm="100000">
                                          <p:val>
                                            <p:strVal val="#ppt_x"/>
                                          </p:val>
                                        </p:tav>
                                      </p:tavLst>
                                    </p:anim>
                                    <p:anim calcmode="lin" valueType="num">
                                      <p:cBhvr additive="base">
                                        <p:cTn id="92" dur="500" fill="hold"/>
                                        <p:tgtEl>
                                          <p:spTgt spid="30"/>
                                        </p:tgtEl>
                                        <p:attrNameLst>
                                          <p:attrName>ppt_y</p:attrName>
                                        </p:attrNameLst>
                                      </p:cBhvr>
                                      <p:tavLst>
                                        <p:tav tm="0">
                                          <p:val>
                                            <p:strVal val="1+#ppt_h/2"/>
                                          </p:val>
                                        </p:tav>
                                        <p:tav tm="100000">
                                          <p:val>
                                            <p:strVal val="#ppt_y"/>
                                          </p:val>
                                        </p:tav>
                                      </p:tavLst>
                                    </p:anim>
                                  </p:childTnLst>
                                </p:cTn>
                              </p:par>
                            </p:childTnLst>
                          </p:cTn>
                        </p:par>
                        <p:par>
                          <p:cTn id="93" fill="hold">
                            <p:stCondLst>
                              <p:cond delay="5250"/>
                            </p:stCondLst>
                            <p:childTnLst>
                              <p:par>
                                <p:cTn id="94" presetID="22" presetClass="entr" presetSubtype="8"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childTnLst>
                          </p:cTn>
                        </p:par>
                        <p:par>
                          <p:cTn id="97" fill="hold">
                            <p:stCondLst>
                              <p:cond delay="5750"/>
                            </p:stCondLst>
                            <p:childTnLst>
                              <p:par>
                                <p:cTn id="98" presetID="2" presetClass="entr" presetSubtype="4"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ppt_x"/>
                                          </p:val>
                                        </p:tav>
                                        <p:tav tm="100000">
                                          <p:val>
                                            <p:strVal val="#ppt_x"/>
                                          </p:val>
                                        </p:tav>
                                      </p:tavLst>
                                    </p:anim>
                                    <p:anim calcmode="lin" valueType="num">
                                      <p:cBhvr additive="base">
                                        <p:cTn id="101" dur="500" fill="hold"/>
                                        <p:tgtEl>
                                          <p:spTgt spid="31"/>
                                        </p:tgtEl>
                                        <p:attrNameLst>
                                          <p:attrName>ppt_y</p:attrName>
                                        </p:attrNameLst>
                                      </p:cBhvr>
                                      <p:tavLst>
                                        <p:tav tm="0">
                                          <p:val>
                                            <p:strVal val="1+#ppt_h/2"/>
                                          </p:val>
                                        </p:tav>
                                        <p:tav tm="100000">
                                          <p:val>
                                            <p:strVal val="#ppt_y"/>
                                          </p:val>
                                        </p:tav>
                                      </p:tavLst>
                                    </p:anim>
                                  </p:childTnLst>
                                </p:cTn>
                              </p:par>
                            </p:childTnLst>
                          </p:cTn>
                        </p:par>
                        <p:par>
                          <p:cTn id="102" fill="hold">
                            <p:stCondLst>
                              <p:cond delay="6250"/>
                            </p:stCondLst>
                            <p:childTnLst>
                              <p:par>
                                <p:cTn id="103" presetID="22" presetClass="entr" presetSubtype="8"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childTnLst>
                          </p:cTn>
                        </p:par>
                        <p:par>
                          <p:cTn id="106" fill="hold">
                            <p:stCondLst>
                              <p:cond delay="6750"/>
                            </p:stCondLst>
                            <p:childTnLst>
                              <p:par>
                                <p:cTn id="107" presetID="2" presetClass="entr" presetSubtype="4" fill="hold" grpId="0" nodeType="after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fill="hold"/>
                                        <p:tgtEl>
                                          <p:spTgt spid="32"/>
                                        </p:tgtEl>
                                        <p:attrNameLst>
                                          <p:attrName>ppt_x</p:attrName>
                                        </p:attrNameLst>
                                      </p:cBhvr>
                                      <p:tavLst>
                                        <p:tav tm="0">
                                          <p:val>
                                            <p:strVal val="#ppt_x"/>
                                          </p:val>
                                        </p:tav>
                                        <p:tav tm="100000">
                                          <p:val>
                                            <p:strVal val="#ppt_x"/>
                                          </p:val>
                                        </p:tav>
                                      </p:tavLst>
                                    </p:anim>
                                    <p:anim calcmode="lin" valueType="num">
                                      <p:cBhvr additive="base">
                                        <p:cTn id="110" dur="500" fill="hold"/>
                                        <p:tgtEl>
                                          <p:spTgt spid="32"/>
                                        </p:tgtEl>
                                        <p:attrNameLst>
                                          <p:attrName>ppt_y</p:attrName>
                                        </p:attrNameLst>
                                      </p:cBhvr>
                                      <p:tavLst>
                                        <p:tav tm="0">
                                          <p:val>
                                            <p:strVal val="1+#ppt_h/2"/>
                                          </p:val>
                                        </p:tav>
                                        <p:tav tm="100000">
                                          <p:val>
                                            <p:strVal val="#ppt_y"/>
                                          </p:val>
                                        </p:tav>
                                      </p:tavLst>
                                    </p:anim>
                                  </p:childTnLst>
                                </p:cTn>
                              </p:par>
                            </p:childTnLst>
                          </p:cTn>
                        </p:par>
                        <p:par>
                          <p:cTn id="111" fill="hold">
                            <p:stCondLst>
                              <p:cond delay="7250"/>
                            </p:stCondLst>
                            <p:childTnLst>
                              <p:par>
                                <p:cTn id="112" presetID="22" presetClass="entr" presetSubtype="8"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7750"/>
                            </p:stCondLst>
                            <p:childTnLst>
                              <p:par>
                                <p:cTn id="116" presetID="2" presetClass="entr" presetSubtype="4" fill="hold" grpId="0" nodeType="afterEffect">
                                  <p:stCondLst>
                                    <p:cond delay="0"/>
                                  </p:stCondLst>
                                  <p:childTnLst>
                                    <p:set>
                                      <p:cBhvr>
                                        <p:cTn id="117" dur="1" fill="hold">
                                          <p:stCondLst>
                                            <p:cond delay="0"/>
                                          </p:stCondLst>
                                        </p:cTn>
                                        <p:tgtEl>
                                          <p:spTgt spid="33"/>
                                        </p:tgtEl>
                                        <p:attrNameLst>
                                          <p:attrName>style.visibility</p:attrName>
                                        </p:attrNameLst>
                                      </p:cBhvr>
                                      <p:to>
                                        <p:strVal val="visible"/>
                                      </p:to>
                                    </p:set>
                                    <p:anim calcmode="lin" valueType="num">
                                      <p:cBhvr additive="base">
                                        <p:cTn id="118" dur="500" fill="hold"/>
                                        <p:tgtEl>
                                          <p:spTgt spid="33"/>
                                        </p:tgtEl>
                                        <p:attrNameLst>
                                          <p:attrName>ppt_x</p:attrName>
                                        </p:attrNameLst>
                                      </p:cBhvr>
                                      <p:tavLst>
                                        <p:tav tm="0">
                                          <p:val>
                                            <p:strVal val="#ppt_x"/>
                                          </p:val>
                                        </p:tav>
                                        <p:tav tm="100000">
                                          <p:val>
                                            <p:strVal val="#ppt_x"/>
                                          </p:val>
                                        </p:tav>
                                      </p:tavLst>
                                    </p:anim>
                                    <p:anim calcmode="lin" valueType="num">
                                      <p:cBhvr additive="base">
                                        <p:cTn id="119" dur="500" fill="hold"/>
                                        <p:tgtEl>
                                          <p:spTgt spid="33"/>
                                        </p:tgtEl>
                                        <p:attrNameLst>
                                          <p:attrName>ppt_y</p:attrName>
                                        </p:attrNameLst>
                                      </p:cBhvr>
                                      <p:tavLst>
                                        <p:tav tm="0">
                                          <p:val>
                                            <p:strVal val="1+#ppt_h/2"/>
                                          </p:val>
                                        </p:tav>
                                        <p:tav tm="100000">
                                          <p:val>
                                            <p:strVal val="#ppt_y"/>
                                          </p:val>
                                        </p:tav>
                                      </p:tavLst>
                                    </p:anim>
                                  </p:childTnLst>
                                </p:cTn>
                              </p:par>
                            </p:childTnLst>
                          </p:cTn>
                        </p:par>
                        <p:par>
                          <p:cTn id="120" fill="hold">
                            <p:stCondLst>
                              <p:cond delay="8250"/>
                            </p:stCondLst>
                            <p:childTnLst>
                              <p:par>
                                <p:cTn id="121" presetID="22" presetClass="entr" presetSubtype="8"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wipe(left)">
                                      <p:cBhvr>
                                        <p:cTn id="1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animBg="1"/>
      <p:bldP spid="17" grpId="0" animBg="1"/>
      <p:bldP spid="18" grpId="0" animBg="1"/>
      <p:bldP spid="19" grpId="0" animBg="1"/>
      <p:bldP spid="21" grpId="0"/>
      <p:bldP spid="22" grpId="0"/>
      <p:bldP spid="23" grpId="0"/>
      <p:bldP spid="24" grpId="0"/>
      <p:bldP spid="25" grpId="0"/>
      <p:bldP spid="26" grpId="0"/>
      <p:bldP spid="27" grpId="0"/>
      <p:bldP spid="28" grpId="0"/>
      <p:bldP spid="29" grpId="0"/>
      <p:bldP spid="30" grpId="0" animBg="1"/>
      <p:bldP spid="31" grpId="0" animBg="1"/>
      <p:bldP spid="32" grpId="0" animBg="1"/>
      <p:bldP spid="33" grpId="0" animBg="1"/>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5" name="圆角矩形 4"/>
          <p:cNvSpPr/>
          <p:nvPr/>
        </p:nvSpPr>
        <p:spPr>
          <a:xfrm rot="16200000">
            <a:off x="3361227" y="569038"/>
            <a:ext cx="5143499" cy="4005425"/>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rot="16200000">
            <a:off x="1375682"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rot="16200000">
            <a:off x="5359854"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a:spLocks noChangeArrowheads="1"/>
          </p:cNvSpPr>
          <p:nvPr/>
        </p:nvSpPr>
        <p:spPr bwMode="auto">
          <a:xfrm>
            <a:off x="5021903" y="1521462"/>
            <a:ext cx="222296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6600" b="1" dirty="0">
                <a:solidFill>
                  <a:srgbClr val="FDFDFD"/>
                </a:solidFill>
                <a:latin typeface="微软雅黑" panose="020B0503020204020204" pitchFamily="34" charset="-122"/>
                <a:ea typeface="微软雅黑" panose="020B0503020204020204" pitchFamily="34" charset="-122"/>
              </a:rPr>
              <a:t>添加标题</a:t>
            </a:r>
            <a:endParaRPr lang="en-US" altLang="zh-CN" sz="6600" b="1" dirty="0">
              <a:solidFill>
                <a:srgbClr val="FDFDF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11006" y="1575025"/>
            <a:ext cx="1993451" cy="1993451"/>
            <a:chOff x="1011006" y="1575025"/>
            <a:chExt cx="1993451" cy="1993451"/>
          </a:xfrm>
        </p:grpSpPr>
        <p:sp>
          <p:nvSpPr>
            <p:cNvPr id="9" name="菱形 8"/>
            <p:cNvSpPr/>
            <p:nvPr/>
          </p:nvSpPr>
          <p:spPr>
            <a:xfrm>
              <a:off x="1011006" y="1575025"/>
              <a:ext cx="1993451" cy="1993451"/>
            </a:xfrm>
            <a:prstGeom prst="diamond">
              <a:avLst/>
            </a:prstGeom>
            <a:solidFill>
              <a:srgbClr val="2D2127"/>
            </a:solid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50">
                <a:solidFill>
                  <a:srgbClr val="FDFDFD"/>
                </a:solidFill>
              </a:endParaRPr>
            </a:p>
          </p:txBody>
        </p:sp>
        <p:sp>
          <p:nvSpPr>
            <p:cNvPr id="10" name="文本框 9"/>
            <p:cNvSpPr txBox="1"/>
            <p:nvPr/>
          </p:nvSpPr>
          <p:spPr>
            <a:xfrm>
              <a:off x="1633998" y="1871381"/>
              <a:ext cx="638608" cy="1419619"/>
            </a:xfrm>
            <a:prstGeom prst="rect">
              <a:avLst/>
            </a:prstGeom>
            <a:noFill/>
            <a:ln>
              <a:noFill/>
            </a:ln>
          </p:spPr>
          <p:txBody>
            <a:bodyPr wrap="square" rtlCol="0">
              <a:spAutoFit/>
            </a:bodyPr>
            <a:lstStyle/>
            <a:p>
              <a:pPr algn="ctr"/>
              <a:r>
                <a:rPr lang="en-US" altLang="zh-CN" sz="8625" dirty="0">
                  <a:solidFill>
                    <a:schemeClr val="bg1"/>
                  </a:solidFill>
                  <a:latin typeface="Impact" panose="020B0806030902050204" pitchFamily="34" charset="0"/>
                </a:rPr>
                <a:t>4</a:t>
              </a:r>
              <a:endParaRPr lang="zh-CN" altLang="en-US" sz="8625"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605991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8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3*#ppt_w"/>
                                          </p:val>
                                        </p:tav>
                                        <p:tav tm="100000">
                                          <p:val>
                                            <p:strVal val="#ppt_w"/>
                                          </p:val>
                                        </p:tav>
                                      </p:tavLst>
                                    </p:anim>
                                    <p:anim calcmode="lin" valueType="num">
                                      <p:cBhvr>
                                        <p:cTn id="2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5" name="圆角矩形 4"/>
          <p:cNvSpPr/>
          <p:nvPr/>
        </p:nvSpPr>
        <p:spPr>
          <a:xfrm rot="16200000">
            <a:off x="3230599" y="569038"/>
            <a:ext cx="5143499" cy="4005425"/>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rot="16200000">
            <a:off x="1245054"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圆角矩形 6"/>
          <p:cNvSpPr/>
          <p:nvPr/>
        </p:nvSpPr>
        <p:spPr>
          <a:xfrm rot="16200000">
            <a:off x="634356" y="1522709"/>
            <a:ext cx="2694215" cy="2098082"/>
          </a:xfrm>
          <a:prstGeom prst="roundRect">
            <a:avLst>
              <a:gd name="adj" fmla="val 0"/>
            </a:avLst>
          </a:prstGeom>
          <a:solidFill>
            <a:srgbClr val="1B111C">
              <a:alpha val="75000"/>
            </a:srgbClr>
          </a:solidFill>
          <a:ln w="1905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矩形 7"/>
          <p:cNvSpPr/>
          <p:nvPr/>
        </p:nvSpPr>
        <p:spPr>
          <a:xfrm rot="16200000">
            <a:off x="5229226"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文本框 8"/>
          <p:cNvSpPr txBox="1"/>
          <p:nvPr/>
        </p:nvSpPr>
        <p:spPr>
          <a:xfrm>
            <a:off x="1317172" y="1429130"/>
            <a:ext cx="1328058" cy="2308324"/>
          </a:xfrm>
          <a:prstGeom prst="rect">
            <a:avLst/>
          </a:prstGeom>
          <a:noFill/>
        </p:spPr>
        <p:txBody>
          <a:bodyPr wrap="square" rtlCol="0">
            <a:spAutoFit/>
          </a:bodyPr>
          <a:lstStyle/>
          <a:p>
            <a:pPr algn="ctr"/>
            <a:r>
              <a:rPr lang="zh-CN" altLang="en-US" sz="7200" b="1" dirty="0">
                <a:solidFill>
                  <a:schemeClr val="bg1"/>
                </a:solidFill>
                <a:latin typeface="微软雅黑" panose="020B0503020204020204" pitchFamily="34" charset="-122"/>
                <a:ea typeface="微软雅黑" panose="020B0503020204020204" pitchFamily="34" charset="-122"/>
              </a:rPr>
              <a:t>目录</a:t>
            </a:r>
          </a:p>
        </p:txBody>
      </p:sp>
      <p:sp>
        <p:nvSpPr>
          <p:cNvPr id="11" name="文本框 10"/>
          <p:cNvSpPr txBox="1">
            <a:spLocks noChangeArrowheads="1"/>
          </p:cNvSpPr>
          <p:nvPr/>
        </p:nvSpPr>
        <p:spPr bwMode="auto">
          <a:xfrm>
            <a:off x="5217846" y="782920"/>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rgbClr val="FDFDFD"/>
                </a:solidFill>
                <a:latin typeface="微软雅黑" panose="020B0503020204020204" pitchFamily="34" charset="-122"/>
                <a:ea typeface="微软雅黑" panose="020B0503020204020204" pitchFamily="34" charset="-122"/>
              </a:rPr>
              <a:t>添加标题</a:t>
            </a:r>
          </a:p>
        </p:txBody>
      </p:sp>
      <p:sp>
        <p:nvSpPr>
          <p:cNvPr id="12" name="文本框 11"/>
          <p:cNvSpPr txBox="1">
            <a:spLocks noChangeArrowheads="1"/>
          </p:cNvSpPr>
          <p:nvPr/>
        </p:nvSpPr>
        <p:spPr bwMode="auto">
          <a:xfrm>
            <a:off x="5182164" y="1734100"/>
            <a:ext cx="2056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rgbClr val="FDFDFD"/>
                </a:solidFill>
                <a:latin typeface="微软雅黑" panose="020B0503020204020204" pitchFamily="34" charset="-122"/>
                <a:ea typeface="微软雅黑" panose="020B0503020204020204" pitchFamily="34" charset="-122"/>
              </a:rPr>
              <a:t>添加标题</a:t>
            </a:r>
          </a:p>
        </p:txBody>
      </p:sp>
      <p:sp>
        <p:nvSpPr>
          <p:cNvPr id="13" name="文本框 23"/>
          <p:cNvSpPr txBox="1">
            <a:spLocks noChangeArrowheads="1"/>
          </p:cNvSpPr>
          <p:nvPr/>
        </p:nvSpPr>
        <p:spPr bwMode="auto">
          <a:xfrm>
            <a:off x="5217846" y="3636458"/>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rgbClr val="FDFDFD"/>
                </a:solidFill>
                <a:latin typeface="微软雅黑" panose="020B0503020204020204" pitchFamily="34" charset="-122"/>
                <a:ea typeface="微软雅黑" panose="020B0503020204020204" pitchFamily="34" charset="-122"/>
              </a:rPr>
              <a:t>添加标题</a:t>
            </a:r>
          </a:p>
        </p:txBody>
      </p:sp>
      <p:sp>
        <p:nvSpPr>
          <p:cNvPr id="14" name="文本框 28"/>
          <p:cNvSpPr txBox="1">
            <a:spLocks noChangeArrowheads="1"/>
          </p:cNvSpPr>
          <p:nvPr/>
        </p:nvSpPr>
        <p:spPr bwMode="auto">
          <a:xfrm>
            <a:off x="5217846" y="2685279"/>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rgbClr val="FDFDFD"/>
                </a:solidFill>
                <a:latin typeface="微软雅黑" panose="020B0503020204020204" pitchFamily="34" charset="-122"/>
                <a:ea typeface="微软雅黑" panose="020B0503020204020204" pitchFamily="34" charset="-122"/>
              </a:rPr>
              <a:t>添加标题</a:t>
            </a:r>
          </a:p>
        </p:txBody>
      </p:sp>
      <p:grpSp>
        <p:nvGrpSpPr>
          <p:cNvPr id="22" name="组合 21"/>
          <p:cNvGrpSpPr/>
          <p:nvPr/>
        </p:nvGrpSpPr>
        <p:grpSpPr>
          <a:xfrm>
            <a:off x="4172968" y="751297"/>
            <a:ext cx="785813" cy="785813"/>
            <a:chOff x="4172968" y="751297"/>
            <a:chExt cx="785813" cy="785813"/>
          </a:xfrm>
        </p:grpSpPr>
        <p:sp>
          <p:nvSpPr>
            <p:cNvPr id="10" name="菱形 9"/>
            <p:cNvSpPr/>
            <p:nvPr/>
          </p:nvSpPr>
          <p:spPr>
            <a:xfrm>
              <a:off x="4172968" y="751297"/>
              <a:ext cx="785813" cy="785813"/>
            </a:xfrm>
            <a:prstGeom prst="diamond">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DFDFD"/>
                </a:solidFill>
              </a:endParaRPr>
            </a:p>
          </p:txBody>
        </p:sp>
        <p:sp>
          <p:nvSpPr>
            <p:cNvPr id="15" name="文本框 14"/>
            <p:cNvSpPr txBox="1"/>
            <p:nvPr/>
          </p:nvSpPr>
          <p:spPr>
            <a:xfrm>
              <a:off x="4440005" y="832579"/>
              <a:ext cx="251738"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1</a:t>
              </a:r>
              <a:endParaRPr lang="zh-CN" altLang="en-US" sz="3600" dirty="0">
                <a:solidFill>
                  <a:schemeClr val="bg1"/>
                </a:solidFill>
                <a:latin typeface="Impact" panose="020B0806030902050204" pitchFamily="34" charset="0"/>
              </a:endParaRPr>
            </a:p>
          </p:txBody>
        </p:sp>
      </p:grpSp>
      <p:grpSp>
        <p:nvGrpSpPr>
          <p:cNvPr id="23" name="组合 22"/>
          <p:cNvGrpSpPr/>
          <p:nvPr/>
        </p:nvGrpSpPr>
        <p:grpSpPr>
          <a:xfrm>
            <a:off x="4172968" y="1652676"/>
            <a:ext cx="785813" cy="785813"/>
            <a:chOff x="4172968" y="1652676"/>
            <a:chExt cx="785813" cy="785813"/>
          </a:xfrm>
        </p:grpSpPr>
        <p:sp>
          <p:nvSpPr>
            <p:cNvPr id="16" name="菱形 15"/>
            <p:cNvSpPr/>
            <p:nvPr/>
          </p:nvSpPr>
          <p:spPr>
            <a:xfrm>
              <a:off x="4172968" y="1652676"/>
              <a:ext cx="785813" cy="785813"/>
            </a:xfrm>
            <a:prstGeom prst="diamond">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DFDFD"/>
                </a:solidFill>
              </a:endParaRPr>
            </a:p>
          </p:txBody>
        </p:sp>
        <p:sp>
          <p:nvSpPr>
            <p:cNvPr id="17" name="文本框 16"/>
            <p:cNvSpPr txBox="1"/>
            <p:nvPr/>
          </p:nvSpPr>
          <p:spPr>
            <a:xfrm>
              <a:off x="4440005" y="1733959"/>
              <a:ext cx="251738"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2</a:t>
              </a:r>
              <a:endParaRPr lang="zh-CN" altLang="en-US" sz="3600" dirty="0">
                <a:solidFill>
                  <a:schemeClr val="bg1"/>
                </a:solidFill>
                <a:latin typeface="Impact" panose="020B0806030902050204" pitchFamily="34" charset="0"/>
              </a:endParaRPr>
            </a:p>
          </p:txBody>
        </p:sp>
      </p:grpSp>
      <p:grpSp>
        <p:nvGrpSpPr>
          <p:cNvPr id="24" name="组合 23"/>
          <p:cNvGrpSpPr/>
          <p:nvPr/>
        </p:nvGrpSpPr>
        <p:grpSpPr>
          <a:xfrm>
            <a:off x="4172968" y="2637703"/>
            <a:ext cx="785813" cy="785813"/>
            <a:chOff x="4172968" y="2637703"/>
            <a:chExt cx="785813" cy="785813"/>
          </a:xfrm>
        </p:grpSpPr>
        <p:sp>
          <p:nvSpPr>
            <p:cNvPr id="18" name="菱形 17"/>
            <p:cNvSpPr/>
            <p:nvPr/>
          </p:nvSpPr>
          <p:spPr>
            <a:xfrm>
              <a:off x="4172968" y="2637703"/>
              <a:ext cx="785813" cy="785813"/>
            </a:xfrm>
            <a:prstGeom prst="diamond">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DFDFD"/>
                </a:solidFill>
              </a:endParaRPr>
            </a:p>
          </p:txBody>
        </p:sp>
        <p:sp>
          <p:nvSpPr>
            <p:cNvPr id="19" name="文本框 18"/>
            <p:cNvSpPr txBox="1"/>
            <p:nvPr/>
          </p:nvSpPr>
          <p:spPr>
            <a:xfrm>
              <a:off x="4440005" y="2718986"/>
              <a:ext cx="251738"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3</a:t>
              </a:r>
              <a:endParaRPr lang="zh-CN" altLang="en-US" sz="3600" dirty="0">
                <a:solidFill>
                  <a:schemeClr val="bg1"/>
                </a:solidFill>
                <a:latin typeface="Impact" panose="020B0806030902050204" pitchFamily="34" charset="0"/>
              </a:endParaRPr>
            </a:p>
          </p:txBody>
        </p:sp>
      </p:grpSp>
      <p:grpSp>
        <p:nvGrpSpPr>
          <p:cNvPr id="25" name="组合 24"/>
          <p:cNvGrpSpPr/>
          <p:nvPr/>
        </p:nvGrpSpPr>
        <p:grpSpPr>
          <a:xfrm>
            <a:off x="4172968" y="3606391"/>
            <a:ext cx="785813" cy="785813"/>
            <a:chOff x="4172968" y="3606391"/>
            <a:chExt cx="785813" cy="785813"/>
          </a:xfrm>
        </p:grpSpPr>
        <p:sp>
          <p:nvSpPr>
            <p:cNvPr id="20" name="菱形 19"/>
            <p:cNvSpPr/>
            <p:nvPr/>
          </p:nvSpPr>
          <p:spPr>
            <a:xfrm>
              <a:off x="4172968" y="3606391"/>
              <a:ext cx="785813" cy="785813"/>
            </a:xfrm>
            <a:prstGeom prst="diamond">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DFDFD"/>
                </a:solidFill>
              </a:endParaRPr>
            </a:p>
          </p:txBody>
        </p:sp>
        <p:sp>
          <p:nvSpPr>
            <p:cNvPr id="21" name="文本框 20"/>
            <p:cNvSpPr txBox="1"/>
            <p:nvPr/>
          </p:nvSpPr>
          <p:spPr>
            <a:xfrm>
              <a:off x="4440005" y="3687673"/>
              <a:ext cx="251738"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4</a:t>
              </a:r>
              <a:endParaRPr lang="zh-CN" altLang="en-US" sz="3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905480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 calcmode="lin" valueType="num">
                                      <p:cBhvr>
                                        <p:cTn id="5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2"/>
                                        </p:tgtEl>
                                        <p:attrNameLst>
                                          <p:attrName>ppt_y</p:attrName>
                                        </p:attrNameLst>
                                      </p:cBhvr>
                                      <p:tavLst>
                                        <p:tav tm="0">
                                          <p:val>
                                            <p:strVal val="#ppt_y"/>
                                          </p:val>
                                        </p:tav>
                                        <p:tav tm="100000">
                                          <p:val>
                                            <p:strVal val="#ppt_y"/>
                                          </p:val>
                                        </p:tav>
                                      </p:tavLst>
                                    </p:anim>
                                    <p:anim calcmode="lin" valueType="num">
                                      <p:cBhvr>
                                        <p:cTn id="5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2"/>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4"/>
                                        </p:tgtEl>
                                        <p:attrNameLst>
                                          <p:attrName>ppt_y</p:attrName>
                                        </p:attrNameLst>
                                      </p:cBhvr>
                                      <p:tavLst>
                                        <p:tav tm="0">
                                          <p:val>
                                            <p:strVal val="#ppt_y"/>
                                          </p:val>
                                        </p:tav>
                                        <p:tav tm="100000">
                                          <p:val>
                                            <p:strVal val="#ppt_y"/>
                                          </p:val>
                                        </p:tav>
                                      </p:tavLst>
                                    </p:anim>
                                    <p:anim calcmode="lin" valueType="num">
                                      <p:cBhvr>
                                        <p:cTn id="6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4"/>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3"/>
                                        </p:tgtEl>
                                        <p:attrNameLst>
                                          <p:attrName>ppt_y</p:attrName>
                                        </p:attrNameLst>
                                      </p:cBhvr>
                                      <p:tavLst>
                                        <p:tav tm="0">
                                          <p:val>
                                            <p:strVal val="#ppt_y"/>
                                          </p:val>
                                        </p:tav>
                                        <p:tav tm="100000">
                                          <p:val>
                                            <p:strVal val="#ppt_y"/>
                                          </p:val>
                                        </p:tav>
                                      </p:tavLst>
                                    </p:anim>
                                    <p:anim calcmode="lin" valueType="num">
                                      <p:cBhvr>
                                        <p:cTn id="7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36613" y="1645890"/>
            <a:ext cx="4918075" cy="24638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5754688" y="1645890"/>
            <a:ext cx="2552700" cy="246380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eaLnBrk="1" fontAlgn="auto" hangingPunct="1">
              <a:lnSpc>
                <a:spcPct val="130000"/>
              </a:lnSpc>
              <a:spcBef>
                <a:spcPts val="0"/>
              </a:spcBef>
              <a:spcAft>
                <a:spcPts val="0"/>
              </a:spcAft>
              <a:defRPr/>
            </a:pPr>
            <a:endParaRPr lang="zh-CN" altLang="en-US" sz="1200" dirty="0">
              <a:solidFill>
                <a:schemeClr val="bg1"/>
              </a:solidFill>
              <a:latin typeface="宋体" panose="02010600030101010101" pitchFamily="2" charset="-122"/>
              <a:ea typeface="宋体" panose="02010600030101010101" pitchFamily="2" charset="-122"/>
            </a:endParaRPr>
          </a:p>
        </p:txBody>
      </p:sp>
      <p:sp>
        <p:nvSpPr>
          <p:cNvPr id="14" name="矩形 13"/>
          <p:cNvSpPr/>
          <p:nvPr/>
        </p:nvSpPr>
        <p:spPr>
          <a:xfrm>
            <a:off x="682490" y="4426179"/>
            <a:ext cx="7624898" cy="735577"/>
          </a:xfrm>
          <a:prstGeom prst="rect">
            <a:avLst/>
          </a:prstGeom>
        </p:spPr>
        <p:txBody>
          <a:bodyPr/>
          <a:lstStyle/>
          <a:p>
            <a:pPr>
              <a:lnSpc>
                <a:spcPct val="150000"/>
              </a:lnSpc>
              <a:defRPr/>
            </a:pPr>
            <a:r>
              <a:rPr lang="zh-CN" altLang="en-US" sz="1100" dirty="0">
                <a:solidFill>
                  <a:schemeClr val="tx1">
                    <a:lumMod val="65000"/>
                    <a:lumOff val="35000"/>
                  </a:schemeClr>
                </a:solidFill>
                <a:latin typeface="微软雅黑" pitchFamily="34" charset="-122"/>
                <a:ea typeface="微软雅黑" pitchFamily="34" charset="-122"/>
              </a:rPr>
              <a:t>单击此处添加对图片的说明文字单击此处添加对图片的说明文字单击此处添加对图片的说明文字单击此处添加对图片的说明文字单击此处添加对图片的说明文字单击此处添加对图片的说明文字单击此处添加对图片的说明文字</a:t>
            </a:r>
          </a:p>
        </p:txBody>
      </p:sp>
      <p:grpSp>
        <p:nvGrpSpPr>
          <p:cNvPr id="15" name="组合 14"/>
          <p:cNvGrpSpPr/>
          <p:nvPr/>
        </p:nvGrpSpPr>
        <p:grpSpPr>
          <a:xfrm>
            <a:off x="5944174" y="2209428"/>
            <a:ext cx="2012202" cy="1494854"/>
            <a:chOff x="5944174" y="1851670"/>
            <a:chExt cx="2012202" cy="1494854"/>
          </a:xfrm>
        </p:grpSpPr>
        <p:sp>
          <p:nvSpPr>
            <p:cNvPr id="16" name="文本框 7"/>
            <p:cNvSpPr txBox="1">
              <a:spLocks noChangeArrowheads="1"/>
            </p:cNvSpPr>
            <p:nvPr/>
          </p:nvSpPr>
          <p:spPr bwMode="auto">
            <a:xfrm>
              <a:off x="5944174" y="2303784"/>
              <a:ext cx="198022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00"/>
                </a:spcBef>
              </a:pPr>
              <a:r>
                <a:rPr lang="zh-CN" altLang="en-US" sz="1200" dirty="0">
                  <a:solidFill>
                    <a:schemeClr val="bg1"/>
                  </a:solidFill>
                  <a:latin typeface="微软雅黑" pitchFamily="34" charset="-122"/>
                </a:rPr>
                <a:t>添加对图片的说明文字添加对图片的说明文字添加对图片的说明文字</a:t>
              </a:r>
            </a:p>
          </p:txBody>
        </p:sp>
        <p:sp>
          <p:nvSpPr>
            <p:cNvPr id="17" name="文本框 7"/>
            <p:cNvSpPr txBox="1">
              <a:spLocks noChangeArrowheads="1"/>
            </p:cNvSpPr>
            <p:nvPr/>
          </p:nvSpPr>
          <p:spPr bwMode="auto">
            <a:xfrm>
              <a:off x="5976154" y="1851670"/>
              <a:ext cx="1980222" cy="34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bg1"/>
                  </a:solidFill>
                  <a:latin typeface="微软雅黑" pitchFamily="34" charset="-122"/>
                </a:rPr>
                <a:t>添加文本信息</a:t>
              </a:r>
              <a:endParaRPr lang="en-US" altLang="zh-CN" sz="1400" b="1" dirty="0">
                <a:solidFill>
                  <a:schemeClr val="bg1"/>
                </a:solidFill>
                <a:latin typeface="微软雅黑" pitchFamily="34" charset="-122"/>
              </a:endParaRPr>
            </a:p>
          </p:txBody>
        </p:sp>
      </p:grpSp>
    </p:spTree>
    <p:extLst>
      <p:ext uri="{BB962C8B-B14F-4D97-AF65-F5344CB8AC3E}">
        <p14:creationId xmlns:p14="http://schemas.microsoft.com/office/powerpoint/2010/main" val="18594258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1250"/>
                            </p:stCondLst>
                            <p:childTnLst>
                              <p:par>
                                <p:cTn id="36" presetID="22"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175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等腰三角形 3"/>
          <p:cNvSpPr/>
          <p:nvPr/>
        </p:nvSpPr>
        <p:spPr>
          <a:xfrm>
            <a:off x="1321428" y="3777243"/>
            <a:ext cx="1320436" cy="1240496"/>
          </a:xfrm>
          <a:custGeom>
            <a:avLst/>
            <a:gdLst/>
            <a:ahLst/>
            <a:cxnLst/>
            <a:rect l="l" t="t" r="r" b="b"/>
            <a:pathLst>
              <a:path w="2510242" h="1721620">
                <a:moveTo>
                  <a:pt x="1254894" y="0"/>
                </a:moveTo>
                <a:lnTo>
                  <a:pt x="2510242" y="1721620"/>
                </a:lnTo>
                <a:cubicBezTo>
                  <a:pt x="2195790" y="1533101"/>
                  <a:pt x="1749496" y="1416096"/>
                  <a:pt x="1254618" y="1416096"/>
                </a:cubicBezTo>
                <a:cubicBezTo>
                  <a:pt x="760273" y="1416096"/>
                  <a:pt x="314406" y="1532849"/>
                  <a:pt x="0" y="1720998"/>
                </a:cubicBezTo>
                <a:close/>
              </a:path>
            </a:pathLst>
          </a:cu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r>
              <a:rPr lang="en-US" altLang="zh-CN" sz="2600" kern="0" dirty="0">
                <a:solidFill>
                  <a:prstClr val="white"/>
                </a:solidFill>
                <a:latin typeface="微软雅黑" panose="020B0503020204020204" pitchFamily="34" charset="-122"/>
                <a:ea typeface="微软雅黑" panose="020B0503020204020204" pitchFamily="34" charset="-122"/>
              </a:rPr>
              <a:t>A</a:t>
            </a:r>
            <a:endParaRPr lang="zh-CN" altLang="en-US" sz="2600" kern="0" dirty="0">
              <a:solidFill>
                <a:prstClr val="white"/>
              </a:solidFill>
              <a:latin typeface="微软雅黑" panose="020B0503020204020204" pitchFamily="34" charset="-122"/>
              <a:ea typeface="微软雅黑" panose="020B0503020204020204" pitchFamily="34" charset="-122"/>
            </a:endParaRPr>
          </a:p>
        </p:txBody>
      </p:sp>
      <p:sp>
        <p:nvSpPr>
          <p:cNvPr id="13" name="等腰三角形 3"/>
          <p:cNvSpPr/>
          <p:nvPr/>
        </p:nvSpPr>
        <p:spPr>
          <a:xfrm>
            <a:off x="3449217" y="3072494"/>
            <a:ext cx="2070603" cy="1945246"/>
          </a:xfrm>
          <a:custGeom>
            <a:avLst/>
            <a:gdLst/>
            <a:ahLst/>
            <a:cxnLst/>
            <a:rect l="l" t="t" r="r" b="b"/>
            <a:pathLst>
              <a:path w="2510242" h="1721620">
                <a:moveTo>
                  <a:pt x="1254894" y="0"/>
                </a:moveTo>
                <a:lnTo>
                  <a:pt x="2510242" y="1721620"/>
                </a:lnTo>
                <a:cubicBezTo>
                  <a:pt x="2195790" y="1533101"/>
                  <a:pt x="1749496" y="1416096"/>
                  <a:pt x="1254618" y="1416096"/>
                </a:cubicBezTo>
                <a:cubicBezTo>
                  <a:pt x="760273" y="1416096"/>
                  <a:pt x="314406" y="1532849"/>
                  <a:pt x="0" y="1720998"/>
                </a:cubicBezTo>
                <a:close/>
              </a:path>
            </a:pathLst>
          </a:cu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r>
              <a:rPr lang="en-US" altLang="zh-CN" sz="3400" kern="0" dirty="0">
                <a:solidFill>
                  <a:prstClr val="white"/>
                </a:solidFill>
                <a:latin typeface="微软雅黑" panose="020B0503020204020204" pitchFamily="34" charset="-122"/>
                <a:ea typeface="微软雅黑" panose="020B0503020204020204" pitchFamily="34" charset="-122"/>
              </a:rPr>
              <a:t>B</a:t>
            </a:r>
            <a:endParaRPr lang="zh-CN" altLang="en-US" sz="3400" kern="0" dirty="0">
              <a:solidFill>
                <a:prstClr val="white"/>
              </a:solidFill>
              <a:latin typeface="微软雅黑" panose="020B0503020204020204" pitchFamily="34" charset="-122"/>
              <a:ea typeface="微软雅黑" panose="020B0503020204020204" pitchFamily="34" charset="-122"/>
            </a:endParaRPr>
          </a:p>
        </p:txBody>
      </p:sp>
      <p:sp>
        <p:nvSpPr>
          <p:cNvPr id="14" name="等腰三角形 3"/>
          <p:cNvSpPr/>
          <p:nvPr/>
        </p:nvSpPr>
        <p:spPr>
          <a:xfrm>
            <a:off x="6053393" y="3777243"/>
            <a:ext cx="1320436" cy="1240496"/>
          </a:xfrm>
          <a:custGeom>
            <a:avLst/>
            <a:gdLst/>
            <a:ahLst/>
            <a:cxnLst/>
            <a:rect l="l" t="t" r="r" b="b"/>
            <a:pathLst>
              <a:path w="2510242" h="1721620">
                <a:moveTo>
                  <a:pt x="1254894" y="0"/>
                </a:moveTo>
                <a:lnTo>
                  <a:pt x="2510242" y="1721620"/>
                </a:lnTo>
                <a:cubicBezTo>
                  <a:pt x="2195790" y="1533101"/>
                  <a:pt x="1749496" y="1416096"/>
                  <a:pt x="1254618" y="1416096"/>
                </a:cubicBezTo>
                <a:cubicBezTo>
                  <a:pt x="760273" y="1416096"/>
                  <a:pt x="314406" y="1532849"/>
                  <a:pt x="0" y="1720998"/>
                </a:cubicBezTo>
                <a:close/>
              </a:path>
            </a:pathLst>
          </a:cu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r>
              <a:rPr lang="en-US" altLang="zh-CN" sz="2600" kern="0" dirty="0">
                <a:solidFill>
                  <a:prstClr val="white"/>
                </a:solidFill>
                <a:latin typeface="微软雅黑" panose="020B0503020204020204" pitchFamily="34" charset="-122"/>
                <a:ea typeface="微软雅黑" panose="020B0503020204020204" pitchFamily="34" charset="-122"/>
              </a:rPr>
              <a:t>C</a:t>
            </a:r>
            <a:endParaRPr lang="zh-CN" altLang="en-US" sz="2600" kern="0" dirty="0">
              <a:solidFill>
                <a:prstClr val="white"/>
              </a:solidFill>
              <a:latin typeface="微软雅黑" panose="020B0503020204020204" pitchFamily="34" charset="-122"/>
              <a:ea typeface="微软雅黑" panose="020B0503020204020204" pitchFamily="34" charset="-122"/>
            </a:endParaRPr>
          </a:p>
        </p:txBody>
      </p:sp>
      <p:sp>
        <p:nvSpPr>
          <p:cNvPr id="15" name="KSO_GT4.1"/>
          <p:cNvSpPr txBox="1"/>
          <p:nvPr/>
        </p:nvSpPr>
        <p:spPr>
          <a:xfrm>
            <a:off x="5496718" y="2281436"/>
            <a:ext cx="2459658" cy="864096"/>
          </a:xfrm>
          <a:prstGeom prst="rect">
            <a:avLst/>
          </a:prstGeom>
          <a:noFill/>
        </p:spPr>
        <p:txBody>
          <a:bodyPr wrap="square" lIns="86404" tIns="43202" rIns="86404" bIns="43202" rtlCol="0" anchor="ctr" anchorCtr="0">
            <a:noAutofit/>
          </a:bodyPr>
          <a:lstStyle/>
          <a:p>
            <a:pPr algn="just">
              <a:lnSpc>
                <a:spcPct val="130000"/>
              </a:lnSpc>
            </a:pPr>
            <a:r>
              <a:rPr lang="zh-CN" altLang="en-US" sz="1300" dirty="0">
                <a:solidFill>
                  <a:schemeClr val="tx1">
                    <a:lumMod val="75000"/>
                    <a:lumOff val="25000"/>
                  </a:schemeClr>
                </a:solidFill>
                <a:latin typeface="微软雅黑" pitchFamily="34" charset="-122"/>
                <a:ea typeface="微软雅黑" pitchFamily="34" charset="-122"/>
              </a:rPr>
              <a:t>添加说明文字添加说明文字添加说明文字添加说明文字。</a:t>
            </a:r>
          </a:p>
        </p:txBody>
      </p:sp>
      <p:grpSp>
        <p:nvGrpSpPr>
          <p:cNvPr id="16" name="组合 15"/>
          <p:cNvGrpSpPr/>
          <p:nvPr/>
        </p:nvGrpSpPr>
        <p:grpSpPr>
          <a:xfrm>
            <a:off x="6446290" y="3193738"/>
            <a:ext cx="534633" cy="534602"/>
            <a:chOff x="6446290" y="2907988"/>
            <a:chExt cx="534633" cy="534602"/>
          </a:xfrm>
        </p:grpSpPr>
        <p:sp>
          <p:nvSpPr>
            <p:cNvPr id="17" name="椭圆 16"/>
            <p:cNvSpPr/>
            <p:nvPr/>
          </p:nvSpPr>
          <p:spPr bwMode="auto">
            <a:xfrm rot="1267204">
              <a:off x="6446290" y="2907988"/>
              <a:ext cx="534633" cy="534602"/>
            </a:xfrm>
            <a:prstGeom prst="ellipse">
              <a:avLst/>
            </a:pr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defRPr/>
              </a:pPr>
              <a:endParaRPr lang="zh-CN" altLang="en-US" sz="1300" kern="0" dirty="0">
                <a:solidFill>
                  <a:prstClr val="white"/>
                </a:solidFill>
              </a:endParaRPr>
            </a:p>
          </p:txBody>
        </p:sp>
        <p:sp>
          <p:nvSpPr>
            <p:cNvPr id="18" name="KSO_GT4"/>
            <p:cNvSpPr txBox="1"/>
            <p:nvPr/>
          </p:nvSpPr>
          <p:spPr>
            <a:xfrm>
              <a:off x="6448228" y="2975926"/>
              <a:ext cx="530761" cy="404381"/>
            </a:xfrm>
            <a:prstGeom prst="rect">
              <a:avLst/>
            </a:prstGeom>
            <a:noFill/>
            <a:ln>
              <a:noFill/>
            </a:ln>
          </p:spPr>
          <p:txBody>
            <a:bodyPr wrap="square" lIns="0" tIns="0" rIns="0" bIns="0" rtlCol="0" anchor="ctr" anchorCtr="0">
              <a:noAutofit/>
            </a:bodyPr>
            <a:lstStyle/>
            <a:p>
              <a:pPr algn="ctr"/>
              <a:r>
                <a:rPr lang="zh-CN" altLang="en-US" sz="1600" dirty="0">
                  <a:solidFill>
                    <a:prstClr val="white"/>
                  </a:solidFill>
                  <a:latin typeface="微软雅黑" pitchFamily="34" charset="-122"/>
                  <a:ea typeface="微软雅黑" pitchFamily="34" charset="-122"/>
                </a:rPr>
                <a:t>标题</a:t>
              </a:r>
            </a:p>
          </p:txBody>
        </p:sp>
      </p:grpSp>
      <p:sp>
        <p:nvSpPr>
          <p:cNvPr id="19" name="KSO_GT3.1"/>
          <p:cNvSpPr txBox="1"/>
          <p:nvPr/>
        </p:nvSpPr>
        <p:spPr>
          <a:xfrm>
            <a:off x="3320214" y="1284640"/>
            <a:ext cx="2331906" cy="864096"/>
          </a:xfrm>
          <a:prstGeom prst="rect">
            <a:avLst/>
          </a:prstGeom>
          <a:noFill/>
        </p:spPr>
        <p:txBody>
          <a:bodyPr wrap="square" lIns="86404" tIns="43202" rIns="86404" bIns="43202" rtlCol="0" anchor="ctr" anchorCtr="0">
            <a:noAutofit/>
          </a:bodyPr>
          <a:lstStyle/>
          <a:p>
            <a:pPr algn="just">
              <a:lnSpc>
                <a:spcPct val="130000"/>
              </a:lnSpc>
            </a:pPr>
            <a:r>
              <a:rPr lang="zh-CN" altLang="en-US" sz="1300" dirty="0">
                <a:solidFill>
                  <a:schemeClr val="tx1">
                    <a:lumMod val="75000"/>
                    <a:lumOff val="25000"/>
                  </a:schemeClr>
                </a:solidFill>
                <a:latin typeface="微软雅黑" pitchFamily="34" charset="-122"/>
                <a:ea typeface="微软雅黑" pitchFamily="34" charset="-122"/>
              </a:rPr>
              <a:t>添加说明文字添加说明文字添加说明文字添加说明文字。</a:t>
            </a:r>
          </a:p>
        </p:txBody>
      </p:sp>
      <p:grpSp>
        <p:nvGrpSpPr>
          <p:cNvPr id="20" name="组合 19"/>
          <p:cNvGrpSpPr/>
          <p:nvPr/>
        </p:nvGrpSpPr>
        <p:grpSpPr>
          <a:xfrm>
            <a:off x="4065334" y="2157492"/>
            <a:ext cx="838367" cy="838319"/>
            <a:chOff x="4065334" y="1871742"/>
            <a:chExt cx="838367" cy="838319"/>
          </a:xfrm>
        </p:grpSpPr>
        <p:sp>
          <p:nvSpPr>
            <p:cNvPr id="21" name="椭圆 20"/>
            <p:cNvSpPr/>
            <p:nvPr/>
          </p:nvSpPr>
          <p:spPr bwMode="auto">
            <a:xfrm rot="1267204">
              <a:off x="4065334" y="1871742"/>
              <a:ext cx="838367" cy="838319"/>
            </a:xfrm>
            <a:prstGeom prst="ellipse">
              <a:avLst/>
            </a:pr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defRPr/>
              </a:pPr>
              <a:endParaRPr lang="zh-CN" altLang="en-US" sz="1300" kern="0" dirty="0">
                <a:solidFill>
                  <a:prstClr val="white"/>
                </a:solidFill>
              </a:endParaRPr>
            </a:p>
          </p:txBody>
        </p:sp>
        <p:sp>
          <p:nvSpPr>
            <p:cNvPr id="22" name="KSO_GT3"/>
            <p:cNvSpPr txBox="1"/>
            <p:nvPr/>
          </p:nvSpPr>
          <p:spPr>
            <a:xfrm>
              <a:off x="4117149" y="2079325"/>
              <a:ext cx="734732" cy="415984"/>
            </a:xfrm>
            <a:prstGeom prst="rect">
              <a:avLst/>
            </a:prstGeom>
            <a:noFill/>
            <a:ln>
              <a:noFill/>
            </a:ln>
          </p:spPr>
          <p:txBody>
            <a:bodyPr wrap="square" lIns="0" tIns="0" rIns="0" bIns="0" rtlCol="0" anchor="ctr" anchorCtr="0">
              <a:noAutofit/>
            </a:bodyPr>
            <a:lstStyle/>
            <a:p>
              <a:pPr algn="ctr"/>
              <a:r>
                <a:rPr lang="zh-CN" altLang="en-US" sz="2400" dirty="0">
                  <a:solidFill>
                    <a:prstClr val="white"/>
                  </a:solidFill>
                  <a:latin typeface="微软雅黑" pitchFamily="34" charset="-122"/>
                  <a:ea typeface="微软雅黑" pitchFamily="34" charset="-122"/>
                </a:rPr>
                <a:t>标题</a:t>
              </a:r>
            </a:p>
          </p:txBody>
        </p:sp>
      </p:grpSp>
      <p:sp>
        <p:nvSpPr>
          <p:cNvPr id="23" name="KSO_GT2.1"/>
          <p:cNvSpPr txBox="1"/>
          <p:nvPr/>
        </p:nvSpPr>
        <p:spPr>
          <a:xfrm>
            <a:off x="755576" y="2281436"/>
            <a:ext cx="2459658" cy="864096"/>
          </a:xfrm>
          <a:prstGeom prst="rect">
            <a:avLst/>
          </a:prstGeom>
          <a:noFill/>
        </p:spPr>
        <p:txBody>
          <a:bodyPr wrap="square" lIns="86404" tIns="43202" rIns="86404" bIns="43202" rtlCol="0" anchor="ctr" anchorCtr="0">
            <a:noAutofit/>
          </a:bodyPr>
          <a:lstStyle/>
          <a:p>
            <a:pPr algn="just">
              <a:lnSpc>
                <a:spcPct val="130000"/>
              </a:lnSpc>
            </a:pPr>
            <a:r>
              <a:rPr lang="zh-CN" altLang="en-US" sz="1300" dirty="0">
                <a:solidFill>
                  <a:schemeClr val="tx1">
                    <a:lumMod val="75000"/>
                    <a:lumOff val="25000"/>
                  </a:schemeClr>
                </a:solidFill>
                <a:latin typeface="微软雅黑" pitchFamily="34" charset="-122"/>
                <a:ea typeface="微软雅黑" pitchFamily="34" charset="-122"/>
              </a:rPr>
              <a:t>添加说明文字添加说明文字添加说明文字添加说明文字。</a:t>
            </a:r>
          </a:p>
        </p:txBody>
      </p:sp>
      <p:grpSp>
        <p:nvGrpSpPr>
          <p:cNvPr id="24" name="组合 23"/>
          <p:cNvGrpSpPr/>
          <p:nvPr/>
        </p:nvGrpSpPr>
        <p:grpSpPr>
          <a:xfrm>
            <a:off x="1694969" y="3193738"/>
            <a:ext cx="573355" cy="534602"/>
            <a:chOff x="1694969" y="2907988"/>
            <a:chExt cx="573355" cy="534602"/>
          </a:xfrm>
        </p:grpSpPr>
        <p:sp>
          <p:nvSpPr>
            <p:cNvPr id="25" name="椭圆 24"/>
            <p:cNvSpPr/>
            <p:nvPr/>
          </p:nvSpPr>
          <p:spPr bwMode="auto">
            <a:xfrm rot="1267204">
              <a:off x="1714327" y="2907988"/>
              <a:ext cx="534633" cy="534602"/>
            </a:xfrm>
            <a:prstGeom prst="ellipse">
              <a:avLst/>
            </a:prstGeom>
            <a:solidFill>
              <a:srgbClr val="ED7D31"/>
            </a:solidFill>
            <a:ln w="12700" cap="flat" cmpd="sng" algn="ctr">
              <a:noFill/>
              <a:prstDash val="solid"/>
              <a:miter lim="800000"/>
            </a:ln>
            <a:effectLst/>
            <a:scene3d>
              <a:camera prst="orthographicFront">
                <a:rot lat="0" lon="0" rev="0"/>
              </a:camera>
              <a:lightRig rig="glow" dir="t">
                <a:rot lat="0" lon="0" rev="14100000"/>
              </a:lightRig>
            </a:scene3d>
            <a:sp3d prstMaterial="softEdge">
              <a:bevelT w="127000"/>
            </a:sp3d>
          </p:spPr>
          <p:txBody>
            <a:bodyPr lIns="86404" tIns="43202" rIns="86404" bIns="43202" rtlCol="0" anchor="ctr"/>
            <a:lstStyle/>
            <a:p>
              <a:pPr algn="ctr">
                <a:defRPr/>
              </a:pPr>
              <a:endParaRPr lang="zh-CN" altLang="en-US" sz="1300" kern="0" dirty="0">
                <a:solidFill>
                  <a:prstClr val="white"/>
                </a:solidFill>
              </a:endParaRPr>
            </a:p>
          </p:txBody>
        </p:sp>
        <p:sp>
          <p:nvSpPr>
            <p:cNvPr id="26" name="KSO_GT2"/>
            <p:cNvSpPr txBox="1"/>
            <p:nvPr/>
          </p:nvSpPr>
          <p:spPr>
            <a:xfrm>
              <a:off x="1694969" y="2955276"/>
              <a:ext cx="573355" cy="425033"/>
            </a:xfrm>
            <a:prstGeom prst="rect">
              <a:avLst/>
            </a:prstGeom>
            <a:noFill/>
            <a:ln>
              <a:noFill/>
            </a:ln>
          </p:spPr>
          <p:txBody>
            <a:bodyPr wrap="square" lIns="0" tIns="0" rIns="0" bIns="0" rtlCol="0" anchor="ctr" anchorCtr="0">
              <a:noAutofit/>
            </a:bodyPr>
            <a:lstStyle/>
            <a:p>
              <a:pPr algn="ctr"/>
              <a:r>
                <a:rPr lang="zh-CN" altLang="en-US" sz="1600" dirty="0">
                  <a:solidFill>
                    <a:prstClr val="white"/>
                  </a:solidFill>
                  <a:latin typeface="微软雅黑" pitchFamily="34" charset="-122"/>
                  <a:ea typeface="微软雅黑" pitchFamily="34" charset="-122"/>
                </a:rPr>
                <a:t>标题</a:t>
              </a:r>
            </a:p>
          </p:txBody>
        </p:sp>
      </p:grpSp>
    </p:spTree>
    <p:extLst>
      <p:ext uri="{BB962C8B-B14F-4D97-AF65-F5344CB8AC3E}">
        <p14:creationId xmlns:p14="http://schemas.microsoft.com/office/powerpoint/2010/main" val="38582710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1250"/>
                            </p:stCondLst>
                            <p:childTnLst>
                              <p:par>
                                <p:cTn id="34" presetID="21" presetClass="entr" presetSubtype="1"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heel(1)">
                                      <p:cBhvr>
                                        <p:cTn id="36" dur="75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1" presetClass="entr" presetSubtype="1"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heel(1)">
                                      <p:cBhvr>
                                        <p:cTn id="49" dur="750"/>
                                        <p:tgtEl>
                                          <p:spTgt spid="20"/>
                                        </p:tgtEl>
                                      </p:cBhvr>
                                    </p:animEffect>
                                  </p:childTnLst>
                                </p:cTn>
                              </p:par>
                            </p:childTnLst>
                          </p:cTn>
                        </p:par>
                        <p:par>
                          <p:cTn id="50" fill="hold">
                            <p:stCondLst>
                              <p:cond delay="3750"/>
                            </p:stCondLst>
                            <p:childTnLst>
                              <p:par>
                                <p:cTn id="51" presetID="22" presetClass="entr" presetSubtype="4"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500"/>
                                        <p:tgtEl>
                                          <p:spTgt spid="19"/>
                                        </p:tgtEl>
                                      </p:cBhvr>
                                    </p:animEffect>
                                  </p:childTnLst>
                                </p:cTn>
                              </p:par>
                            </p:childTnLst>
                          </p:cTn>
                        </p:par>
                        <p:par>
                          <p:cTn id="54" fill="hold">
                            <p:stCondLst>
                              <p:cond delay="425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4750"/>
                            </p:stCondLst>
                            <p:childTnLst>
                              <p:par>
                                <p:cTn id="60" presetID="21" presetClass="entr" presetSubtype="1"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heel(1)">
                                      <p:cBhvr>
                                        <p:cTn id="62" dur="750"/>
                                        <p:tgtEl>
                                          <p:spTgt spid="16"/>
                                        </p:tgtEl>
                                      </p:cBhvr>
                                    </p:animEffect>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down)">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p:bldP spid="19"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 y="3306043"/>
            <a:ext cx="9144000" cy="0"/>
          </a:xfrm>
          <a:prstGeom prst="line">
            <a:avLst/>
          </a:prstGeom>
          <a:ln w="28575">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103777" y="2149513"/>
            <a:ext cx="1498632" cy="1156532"/>
            <a:chOff x="1103777" y="1791755"/>
            <a:chExt cx="1498632" cy="1156532"/>
          </a:xfrm>
        </p:grpSpPr>
        <p:sp>
          <p:nvSpPr>
            <p:cNvPr id="14" name="等腰三角形 13"/>
            <p:cNvSpPr/>
            <p:nvPr/>
          </p:nvSpPr>
          <p:spPr>
            <a:xfrm flipV="1">
              <a:off x="1103777" y="2184767"/>
              <a:ext cx="1498632" cy="763520"/>
            </a:xfrm>
            <a:prstGeom prs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itchFamily="34" charset="-122"/>
                <a:ea typeface="微软雅黑" pitchFamily="34" charset="-122"/>
              </a:endParaRPr>
            </a:p>
          </p:txBody>
        </p:sp>
        <p:sp>
          <p:nvSpPr>
            <p:cNvPr id="15" name="圆角矩形 14"/>
            <p:cNvSpPr/>
            <p:nvPr/>
          </p:nvSpPr>
          <p:spPr>
            <a:xfrm>
              <a:off x="1103777" y="1791755"/>
              <a:ext cx="1498632" cy="412511"/>
            </a:xfrm>
            <a:prstGeom prst="roundRect">
              <a:avLst>
                <a:gd name="adj" fmla="val 10110"/>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solidFill>
                    <a:schemeClr val="bg1"/>
                  </a:solidFill>
                  <a:latin typeface="微软雅黑" pitchFamily="34" charset="-122"/>
                  <a:ea typeface="微软雅黑" pitchFamily="34" charset="-122"/>
                  <a:cs typeface="Arial" panose="020B0604020202020204" pitchFamily="34" charset="0"/>
                </a:rPr>
                <a:t>添加文本</a:t>
              </a:r>
            </a:p>
          </p:txBody>
        </p:sp>
      </p:grpSp>
      <p:sp>
        <p:nvSpPr>
          <p:cNvPr id="16" name="椭圆 15"/>
          <p:cNvSpPr/>
          <p:nvPr/>
        </p:nvSpPr>
        <p:spPr>
          <a:xfrm>
            <a:off x="1807340" y="3261043"/>
            <a:ext cx="91507" cy="91503"/>
          </a:xfrm>
          <a:prstGeom prst="ellipse">
            <a:avLst/>
          </a:prstGeom>
          <a:solidFill>
            <a:srgbClr val="ED7D31"/>
          </a:soli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grpSp>
        <p:nvGrpSpPr>
          <p:cNvPr id="17" name="组合 16"/>
          <p:cNvGrpSpPr/>
          <p:nvPr/>
        </p:nvGrpSpPr>
        <p:grpSpPr>
          <a:xfrm>
            <a:off x="2381889" y="3301544"/>
            <a:ext cx="1497132" cy="1158032"/>
            <a:chOff x="2381889" y="2943786"/>
            <a:chExt cx="1497132" cy="1158032"/>
          </a:xfrm>
          <a:solidFill>
            <a:srgbClr val="ED7D31"/>
          </a:solidFill>
        </p:grpSpPr>
        <p:sp>
          <p:nvSpPr>
            <p:cNvPr id="18" name="等腰三角形 17"/>
            <p:cNvSpPr/>
            <p:nvPr/>
          </p:nvSpPr>
          <p:spPr>
            <a:xfrm>
              <a:off x="2381889" y="2943786"/>
              <a:ext cx="1497132" cy="765021"/>
            </a:xfrm>
            <a:prstGeom prst="triangle">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itchFamily="34" charset="-122"/>
                <a:ea typeface="微软雅黑" pitchFamily="34" charset="-122"/>
              </a:endParaRPr>
            </a:p>
          </p:txBody>
        </p:sp>
        <p:sp>
          <p:nvSpPr>
            <p:cNvPr id="19" name="圆角矩形 18"/>
            <p:cNvSpPr/>
            <p:nvPr/>
          </p:nvSpPr>
          <p:spPr>
            <a:xfrm>
              <a:off x="2381889" y="3689307"/>
              <a:ext cx="1497132" cy="412511"/>
            </a:xfrm>
            <a:prstGeom prst="roundRect">
              <a:avLst>
                <a:gd name="adj" fmla="val 10110"/>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solidFill>
                    <a:schemeClr val="bg1"/>
                  </a:solidFill>
                  <a:latin typeface="微软雅黑" pitchFamily="34" charset="-122"/>
                  <a:ea typeface="微软雅黑" pitchFamily="34" charset="-122"/>
                  <a:cs typeface="Arial" panose="020B0604020202020204" pitchFamily="34" charset="0"/>
                </a:rPr>
                <a:t>添加文本</a:t>
              </a:r>
            </a:p>
          </p:txBody>
        </p:sp>
      </p:grpSp>
      <p:sp>
        <p:nvSpPr>
          <p:cNvPr id="20" name="椭圆 19"/>
          <p:cNvSpPr/>
          <p:nvPr/>
        </p:nvSpPr>
        <p:spPr>
          <a:xfrm flipV="1">
            <a:off x="3083950" y="3256544"/>
            <a:ext cx="93009" cy="91502"/>
          </a:xfrm>
          <a:prstGeom prst="ellipse">
            <a:avLst/>
          </a:prstGeom>
          <a:solidFill>
            <a:srgbClr val="ED7D31"/>
          </a:soli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grpSp>
        <p:nvGrpSpPr>
          <p:cNvPr id="21" name="组合 20"/>
          <p:cNvGrpSpPr/>
          <p:nvPr/>
        </p:nvGrpSpPr>
        <p:grpSpPr>
          <a:xfrm>
            <a:off x="3792015" y="2149513"/>
            <a:ext cx="1498632" cy="1156532"/>
            <a:chOff x="3792015" y="1791755"/>
            <a:chExt cx="1498632" cy="1156532"/>
          </a:xfrm>
        </p:grpSpPr>
        <p:sp>
          <p:nvSpPr>
            <p:cNvPr id="22" name="等腰三角形 21"/>
            <p:cNvSpPr/>
            <p:nvPr/>
          </p:nvSpPr>
          <p:spPr>
            <a:xfrm flipV="1">
              <a:off x="3792015" y="2184767"/>
              <a:ext cx="1498632" cy="763520"/>
            </a:xfrm>
            <a:prstGeom prs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itchFamily="34" charset="-122"/>
                <a:ea typeface="微软雅黑" pitchFamily="34" charset="-122"/>
              </a:endParaRPr>
            </a:p>
          </p:txBody>
        </p:sp>
        <p:sp>
          <p:nvSpPr>
            <p:cNvPr id="23" name="圆角矩形 22"/>
            <p:cNvSpPr/>
            <p:nvPr/>
          </p:nvSpPr>
          <p:spPr>
            <a:xfrm>
              <a:off x="3792015" y="1791755"/>
              <a:ext cx="1498632" cy="412511"/>
            </a:xfrm>
            <a:prstGeom prst="roundRect">
              <a:avLst>
                <a:gd name="adj" fmla="val 10110"/>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solidFill>
                    <a:schemeClr val="bg1"/>
                  </a:solidFill>
                  <a:latin typeface="微软雅黑" pitchFamily="34" charset="-122"/>
                  <a:ea typeface="微软雅黑" pitchFamily="34" charset="-122"/>
                  <a:cs typeface="Arial" panose="020B0604020202020204" pitchFamily="34" charset="0"/>
                </a:rPr>
                <a:t>添加文本</a:t>
              </a:r>
            </a:p>
          </p:txBody>
        </p:sp>
      </p:grpSp>
      <p:sp>
        <p:nvSpPr>
          <p:cNvPr id="24" name="椭圆 23"/>
          <p:cNvSpPr/>
          <p:nvPr/>
        </p:nvSpPr>
        <p:spPr>
          <a:xfrm>
            <a:off x="4495577" y="3261043"/>
            <a:ext cx="91507" cy="91503"/>
          </a:xfrm>
          <a:prstGeom prst="ellipse">
            <a:avLst/>
          </a:prstGeom>
          <a:solidFill>
            <a:srgbClr val="ED7D31"/>
          </a:soli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grpSp>
        <p:nvGrpSpPr>
          <p:cNvPr id="25" name="组合 24"/>
          <p:cNvGrpSpPr/>
          <p:nvPr/>
        </p:nvGrpSpPr>
        <p:grpSpPr>
          <a:xfrm>
            <a:off x="5070126" y="3301544"/>
            <a:ext cx="1497132" cy="1158032"/>
            <a:chOff x="5070126" y="2943786"/>
            <a:chExt cx="1497132" cy="1158032"/>
          </a:xfrm>
          <a:solidFill>
            <a:srgbClr val="ED7D31"/>
          </a:solidFill>
        </p:grpSpPr>
        <p:sp>
          <p:nvSpPr>
            <p:cNvPr id="26" name="等腰三角形 25"/>
            <p:cNvSpPr/>
            <p:nvPr/>
          </p:nvSpPr>
          <p:spPr>
            <a:xfrm>
              <a:off x="5070126" y="2943786"/>
              <a:ext cx="1497132" cy="765021"/>
            </a:xfrm>
            <a:prstGeom prst="triangle">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itchFamily="34" charset="-122"/>
                <a:ea typeface="微软雅黑" pitchFamily="34" charset="-122"/>
              </a:endParaRPr>
            </a:p>
          </p:txBody>
        </p:sp>
        <p:sp>
          <p:nvSpPr>
            <p:cNvPr id="27" name="圆角矩形 26"/>
            <p:cNvSpPr/>
            <p:nvPr/>
          </p:nvSpPr>
          <p:spPr>
            <a:xfrm>
              <a:off x="5070126" y="3689307"/>
              <a:ext cx="1497132" cy="412511"/>
            </a:xfrm>
            <a:prstGeom prst="roundRect">
              <a:avLst>
                <a:gd name="adj" fmla="val 10110"/>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solidFill>
                    <a:schemeClr val="bg1"/>
                  </a:solidFill>
                  <a:latin typeface="微软雅黑" pitchFamily="34" charset="-122"/>
                  <a:ea typeface="微软雅黑" pitchFamily="34" charset="-122"/>
                  <a:cs typeface="Arial" panose="020B0604020202020204" pitchFamily="34" charset="0"/>
                </a:rPr>
                <a:t>添加文本</a:t>
              </a:r>
            </a:p>
          </p:txBody>
        </p:sp>
      </p:grpSp>
      <p:sp>
        <p:nvSpPr>
          <p:cNvPr id="28" name="椭圆 27"/>
          <p:cNvSpPr/>
          <p:nvPr/>
        </p:nvSpPr>
        <p:spPr>
          <a:xfrm flipV="1">
            <a:off x="5772188" y="3256544"/>
            <a:ext cx="93009" cy="91502"/>
          </a:xfrm>
          <a:prstGeom prst="ellipse">
            <a:avLst/>
          </a:prstGeom>
          <a:solidFill>
            <a:srgbClr val="ED7D31"/>
          </a:soli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grpSp>
        <p:nvGrpSpPr>
          <p:cNvPr id="29" name="组合 28"/>
          <p:cNvGrpSpPr/>
          <p:nvPr/>
        </p:nvGrpSpPr>
        <p:grpSpPr>
          <a:xfrm>
            <a:off x="6673768" y="2149513"/>
            <a:ext cx="1498632" cy="1156532"/>
            <a:chOff x="6673768" y="1791755"/>
            <a:chExt cx="1498632" cy="1156532"/>
          </a:xfrm>
        </p:grpSpPr>
        <p:sp>
          <p:nvSpPr>
            <p:cNvPr id="30" name="等腰三角形 29"/>
            <p:cNvSpPr/>
            <p:nvPr/>
          </p:nvSpPr>
          <p:spPr>
            <a:xfrm flipV="1">
              <a:off x="6673768" y="2184767"/>
              <a:ext cx="1498632" cy="763520"/>
            </a:xfrm>
            <a:prstGeom prst="triangle">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itchFamily="34" charset="-122"/>
                <a:ea typeface="微软雅黑" pitchFamily="34" charset="-122"/>
              </a:endParaRPr>
            </a:p>
          </p:txBody>
        </p:sp>
        <p:sp>
          <p:nvSpPr>
            <p:cNvPr id="31" name="圆角矩形 30"/>
            <p:cNvSpPr/>
            <p:nvPr/>
          </p:nvSpPr>
          <p:spPr>
            <a:xfrm>
              <a:off x="6673768" y="1791755"/>
              <a:ext cx="1498632" cy="412511"/>
            </a:xfrm>
            <a:prstGeom prst="roundRect">
              <a:avLst>
                <a:gd name="adj" fmla="val 10110"/>
              </a:avLst>
            </a:prstGeom>
            <a:solidFill>
              <a:srgbClr val="ED7D3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900" dirty="0">
                  <a:solidFill>
                    <a:schemeClr val="bg1"/>
                  </a:solidFill>
                  <a:latin typeface="微软雅黑" pitchFamily="34" charset="-122"/>
                  <a:ea typeface="微软雅黑" pitchFamily="34" charset="-122"/>
                  <a:cs typeface="Arial" panose="020B0604020202020204" pitchFamily="34" charset="0"/>
                </a:rPr>
                <a:t>添加文本</a:t>
              </a:r>
            </a:p>
          </p:txBody>
        </p:sp>
      </p:grpSp>
      <p:sp>
        <p:nvSpPr>
          <p:cNvPr id="32" name="椭圆 31"/>
          <p:cNvSpPr/>
          <p:nvPr/>
        </p:nvSpPr>
        <p:spPr>
          <a:xfrm>
            <a:off x="7377329" y="3261043"/>
            <a:ext cx="91509" cy="91503"/>
          </a:xfrm>
          <a:prstGeom prst="ellipse">
            <a:avLst/>
          </a:prstGeom>
          <a:solidFill>
            <a:srgbClr val="ED7D31"/>
          </a:soli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3" name="文本框 75"/>
          <p:cNvSpPr txBox="1"/>
          <p:nvPr/>
        </p:nvSpPr>
        <p:spPr>
          <a:xfrm>
            <a:off x="1103777" y="1517996"/>
            <a:ext cx="1498632" cy="678179"/>
          </a:xfrm>
          <a:prstGeom prst="rect">
            <a:avLst/>
          </a:prstGeom>
          <a:noFill/>
        </p:spPr>
        <p:txBody>
          <a:bodyPr lIns="86404" tIns="43202" rIns="86404" bIns="43202">
            <a:spAutoFit/>
          </a:bodyPr>
          <a:lstStyle/>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p>
        </p:txBody>
      </p:sp>
      <p:sp>
        <p:nvSpPr>
          <p:cNvPr id="34" name="文本框 76"/>
          <p:cNvSpPr txBox="1"/>
          <p:nvPr/>
        </p:nvSpPr>
        <p:spPr>
          <a:xfrm>
            <a:off x="3792015" y="1517996"/>
            <a:ext cx="1498632" cy="678179"/>
          </a:xfrm>
          <a:prstGeom prst="rect">
            <a:avLst/>
          </a:prstGeom>
          <a:noFill/>
        </p:spPr>
        <p:txBody>
          <a:bodyPr lIns="86404" tIns="43202" rIns="86404" bIns="43202">
            <a:spAutoFit/>
          </a:bodyPr>
          <a:lstStyle/>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p>
        </p:txBody>
      </p:sp>
      <p:sp>
        <p:nvSpPr>
          <p:cNvPr id="35" name="文本框 77"/>
          <p:cNvSpPr txBox="1"/>
          <p:nvPr/>
        </p:nvSpPr>
        <p:spPr>
          <a:xfrm>
            <a:off x="6645266" y="1517996"/>
            <a:ext cx="1498632" cy="678179"/>
          </a:xfrm>
          <a:prstGeom prst="rect">
            <a:avLst/>
          </a:prstGeom>
          <a:noFill/>
        </p:spPr>
        <p:txBody>
          <a:bodyPr lIns="86404" tIns="43202" rIns="86404" bIns="43202">
            <a:spAutoFit/>
          </a:bodyPr>
          <a:lstStyle/>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p>
        </p:txBody>
      </p:sp>
      <p:sp>
        <p:nvSpPr>
          <p:cNvPr id="36" name="文本框 78"/>
          <p:cNvSpPr txBox="1"/>
          <p:nvPr/>
        </p:nvSpPr>
        <p:spPr>
          <a:xfrm>
            <a:off x="2375889" y="4483577"/>
            <a:ext cx="1498632" cy="678179"/>
          </a:xfrm>
          <a:prstGeom prst="rect">
            <a:avLst/>
          </a:prstGeom>
          <a:noFill/>
        </p:spPr>
        <p:txBody>
          <a:bodyPr lIns="86404" tIns="43202" rIns="86404" bIns="43202">
            <a:spAutoFit/>
          </a:bodyPr>
          <a:lstStyle/>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p>
        </p:txBody>
      </p:sp>
      <p:sp>
        <p:nvSpPr>
          <p:cNvPr id="37" name="文本框 79"/>
          <p:cNvSpPr txBox="1"/>
          <p:nvPr/>
        </p:nvSpPr>
        <p:spPr>
          <a:xfrm>
            <a:off x="5064126" y="4483577"/>
            <a:ext cx="1498632" cy="678179"/>
          </a:xfrm>
          <a:prstGeom prst="rect">
            <a:avLst/>
          </a:prstGeom>
          <a:noFill/>
        </p:spPr>
        <p:txBody>
          <a:bodyPr lIns="86404" tIns="43202" rIns="86404" bIns="43202">
            <a:spAutoFit/>
          </a:bodyPr>
          <a:lstStyle/>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此处输入文本</a:t>
            </a:r>
          </a:p>
        </p:txBody>
      </p:sp>
    </p:spTree>
    <p:extLst>
      <p:ext uri="{BB962C8B-B14F-4D97-AF65-F5344CB8AC3E}">
        <p14:creationId xmlns:p14="http://schemas.microsoft.com/office/powerpoint/2010/main" val="5404282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1250"/>
                            </p:stCondLst>
                            <p:childTnLst>
                              <p:par>
                                <p:cTn id="33" presetID="23" presetClass="entr" presetSubtype="52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1750"/>
                            </p:stCondLst>
                            <p:childTnLst>
                              <p:par>
                                <p:cTn id="40" presetID="2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2250"/>
                            </p:stCondLst>
                            <p:childTnLst>
                              <p:par>
                                <p:cTn id="44" presetID="2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par>
                                <p:cTn id="47" presetID="23" presetClass="entr" presetSubtype="52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 calcmode="lin" valueType="num">
                                      <p:cBhvr>
                                        <p:cTn id="51" dur="500" fill="hold"/>
                                        <p:tgtEl>
                                          <p:spTgt spid="20"/>
                                        </p:tgtEl>
                                        <p:attrNameLst>
                                          <p:attrName>ppt_x</p:attrName>
                                        </p:attrNameLst>
                                      </p:cBhvr>
                                      <p:tavLst>
                                        <p:tav tm="0">
                                          <p:val>
                                            <p:fltVal val="0.5"/>
                                          </p:val>
                                        </p:tav>
                                        <p:tav tm="100000">
                                          <p:val>
                                            <p:strVal val="#ppt_x"/>
                                          </p:val>
                                        </p:tav>
                                      </p:tavLst>
                                    </p:anim>
                                    <p:anim calcmode="lin" valueType="num">
                                      <p:cBhvr>
                                        <p:cTn id="52" dur="500" fill="hold"/>
                                        <p:tgtEl>
                                          <p:spTgt spid="20"/>
                                        </p:tgtEl>
                                        <p:attrNameLst>
                                          <p:attrName>ppt_y</p:attrName>
                                        </p:attrNameLst>
                                      </p:cBhvr>
                                      <p:tavLst>
                                        <p:tav tm="0">
                                          <p:val>
                                            <p:fltVal val="0.5"/>
                                          </p:val>
                                        </p:tav>
                                        <p:tav tm="100000">
                                          <p:val>
                                            <p:strVal val="#ppt_y"/>
                                          </p:val>
                                        </p:tav>
                                      </p:tavLst>
                                    </p:anim>
                                  </p:childTnLst>
                                </p:cTn>
                              </p:par>
                            </p:childTnLst>
                          </p:cTn>
                        </p:par>
                        <p:par>
                          <p:cTn id="53" fill="hold">
                            <p:stCondLst>
                              <p:cond delay="2750"/>
                            </p:stCondLst>
                            <p:childTnLst>
                              <p:par>
                                <p:cTn id="54" presetID="22" presetClass="entr" presetSubtype="1"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childTnLst>
                          </p:cTn>
                        </p:par>
                        <p:par>
                          <p:cTn id="57" fill="hold">
                            <p:stCondLst>
                              <p:cond delay="325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par>
                                <p:cTn id="61" presetID="23" presetClass="entr" presetSubtype="528"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 calcmode="lin" valueType="num">
                                      <p:cBhvr>
                                        <p:cTn id="65" dur="500" fill="hold"/>
                                        <p:tgtEl>
                                          <p:spTgt spid="24"/>
                                        </p:tgtEl>
                                        <p:attrNameLst>
                                          <p:attrName>ppt_x</p:attrName>
                                        </p:attrNameLst>
                                      </p:cBhvr>
                                      <p:tavLst>
                                        <p:tav tm="0">
                                          <p:val>
                                            <p:fltVal val="0.5"/>
                                          </p:val>
                                        </p:tav>
                                        <p:tav tm="100000">
                                          <p:val>
                                            <p:strVal val="#ppt_x"/>
                                          </p:val>
                                        </p:tav>
                                      </p:tavLst>
                                    </p:anim>
                                    <p:anim calcmode="lin" valueType="num">
                                      <p:cBhvr>
                                        <p:cTn id="66" dur="500" fill="hold"/>
                                        <p:tgtEl>
                                          <p:spTgt spid="24"/>
                                        </p:tgtEl>
                                        <p:attrNameLst>
                                          <p:attrName>ppt_y</p:attrName>
                                        </p:attrNameLst>
                                      </p:cBhvr>
                                      <p:tavLst>
                                        <p:tav tm="0">
                                          <p:val>
                                            <p:fltVal val="0.5"/>
                                          </p:val>
                                        </p:tav>
                                        <p:tav tm="100000">
                                          <p:val>
                                            <p:strVal val="#ppt_y"/>
                                          </p:val>
                                        </p:tav>
                                      </p:tavLst>
                                    </p:anim>
                                  </p:childTnLst>
                                </p:cTn>
                              </p:par>
                            </p:childTnLst>
                          </p:cTn>
                        </p:par>
                        <p:par>
                          <p:cTn id="67" fill="hold">
                            <p:stCondLst>
                              <p:cond delay="3750"/>
                            </p:stCondLst>
                            <p:childTnLst>
                              <p:par>
                                <p:cTn id="68" presetID="22" presetClass="entr" presetSubtype="4"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childTnLst>
                          </p:cTn>
                        </p:par>
                        <p:par>
                          <p:cTn id="71" fill="hold">
                            <p:stCondLst>
                              <p:cond delay="4250"/>
                            </p:stCondLst>
                            <p:childTnLst>
                              <p:par>
                                <p:cTn id="72" presetID="22" presetClass="entr" presetSubtype="4"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down)">
                                      <p:cBhvr>
                                        <p:cTn id="74" dur="500"/>
                                        <p:tgtEl>
                                          <p:spTgt spid="34"/>
                                        </p:tgtEl>
                                      </p:cBhvr>
                                    </p:animEffect>
                                  </p:childTnLst>
                                </p:cTn>
                              </p:par>
                              <p:par>
                                <p:cTn id="75" presetID="23" presetClass="entr" presetSubtype="528"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 calcmode="lin" valueType="num">
                                      <p:cBhvr>
                                        <p:cTn id="79" dur="500" fill="hold"/>
                                        <p:tgtEl>
                                          <p:spTgt spid="28"/>
                                        </p:tgtEl>
                                        <p:attrNameLst>
                                          <p:attrName>ppt_x</p:attrName>
                                        </p:attrNameLst>
                                      </p:cBhvr>
                                      <p:tavLst>
                                        <p:tav tm="0">
                                          <p:val>
                                            <p:fltVal val="0.5"/>
                                          </p:val>
                                        </p:tav>
                                        <p:tav tm="100000">
                                          <p:val>
                                            <p:strVal val="#ppt_x"/>
                                          </p:val>
                                        </p:tav>
                                      </p:tavLst>
                                    </p:anim>
                                    <p:anim calcmode="lin" valueType="num">
                                      <p:cBhvr>
                                        <p:cTn id="80" dur="500" fill="hold"/>
                                        <p:tgtEl>
                                          <p:spTgt spid="28"/>
                                        </p:tgtEl>
                                        <p:attrNameLst>
                                          <p:attrName>ppt_y</p:attrName>
                                        </p:attrNameLst>
                                      </p:cBhvr>
                                      <p:tavLst>
                                        <p:tav tm="0">
                                          <p:val>
                                            <p:fltVal val="0.5"/>
                                          </p:val>
                                        </p:tav>
                                        <p:tav tm="100000">
                                          <p:val>
                                            <p:strVal val="#ppt_y"/>
                                          </p:val>
                                        </p:tav>
                                      </p:tavLst>
                                    </p:anim>
                                  </p:childTnLst>
                                </p:cTn>
                              </p:par>
                            </p:childTnLst>
                          </p:cTn>
                        </p:par>
                        <p:par>
                          <p:cTn id="81" fill="hold">
                            <p:stCondLst>
                              <p:cond delay="4750"/>
                            </p:stCondLst>
                            <p:childTnLst>
                              <p:par>
                                <p:cTn id="82" presetID="22" presetClass="entr" presetSubtype="1"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up)">
                                      <p:cBhvr>
                                        <p:cTn id="84" dur="500"/>
                                        <p:tgtEl>
                                          <p:spTgt spid="25"/>
                                        </p:tgtEl>
                                      </p:cBhvr>
                                    </p:animEffect>
                                  </p:childTnLst>
                                </p:cTn>
                              </p:par>
                            </p:childTnLst>
                          </p:cTn>
                        </p:par>
                        <p:par>
                          <p:cTn id="85" fill="hold">
                            <p:stCondLst>
                              <p:cond delay="5250"/>
                            </p:stCondLst>
                            <p:childTnLst>
                              <p:par>
                                <p:cTn id="86" presetID="22" presetClass="entr" presetSubtype="1"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up)">
                                      <p:cBhvr>
                                        <p:cTn id="88" dur="500"/>
                                        <p:tgtEl>
                                          <p:spTgt spid="37"/>
                                        </p:tgtEl>
                                      </p:cBhvr>
                                    </p:animEffect>
                                  </p:childTnLst>
                                </p:cTn>
                              </p:par>
                              <p:par>
                                <p:cTn id="89" presetID="23" presetClass="entr" presetSubtype="528"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 calcmode="lin" valueType="num">
                                      <p:cBhvr>
                                        <p:cTn id="93" dur="500" fill="hold"/>
                                        <p:tgtEl>
                                          <p:spTgt spid="32"/>
                                        </p:tgtEl>
                                        <p:attrNameLst>
                                          <p:attrName>ppt_x</p:attrName>
                                        </p:attrNameLst>
                                      </p:cBhvr>
                                      <p:tavLst>
                                        <p:tav tm="0">
                                          <p:val>
                                            <p:fltVal val="0.5"/>
                                          </p:val>
                                        </p:tav>
                                        <p:tav tm="100000">
                                          <p:val>
                                            <p:strVal val="#ppt_x"/>
                                          </p:val>
                                        </p:tav>
                                      </p:tavLst>
                                    </p:anim>
                                    <p:anim calcmode="lin" valueType="num">
                                      <p:cBhvr>
                                        <p:cTn id="94" dur="500" fill="hold"/>
                                        <p:tgtEl>
                                          <p:spTgt spid="32"/>
                                        </p:tgtEl>
                                        <p:attrNameLst>
                                          <p:attrName>ppt_y</p:attrName>
                                        </p:attrNameLst>
                                      </p:cBhvr>
                                      <p:tavLst>
                                        <p:tav tm="0">
                                          <p:val>
                                            <p:fltVal val="0.5"/>
                                          </p:val>
                                        </p:tav>
                                        <p:tav tm="100000">
                                          <p:val>
                                            <p:strVal val="#ppt_y"/>
                                          </p:val>
                                        </p:tav>
                                      </p:tavLst>
                                    </p:anim>
                                  </p:childTnLst>
                                </p:cTn>
                              </p:par>
                            </p:childTnLst>
                          </p:cTn>
                        </p:par>
                        <p:par>
                          <p:cTn id="95" fill="hold">
                            <p:stCondLst>
                              <p:cond delay="5750"/>
                            </p:stCondLst>
                            <p:childTnLst>
                              <p:par>
                                <p:cTn id="96" presetID="22" presetClass="entr" presetSubtype="4"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down)">
                                      <p:cBhvr>
                                        <p:cTn id="98" dur="500"/>
                                        <p:tgtEl>
                                          <p:spTgt spid="29"/>
                                        </p:tgtEl>
                                      </p:cBhvr>
                                    </p:animEffect>
                                  </p:childTnLst>
                                </p:cTn>
                              </p:par>
                            </p:childTnLst>
                          </p:cTn>
                        </p:par>
                        <p:par>
                          <p:cTn id="99" fill="hold">
                            <p:stCondLst>
                              <p:cond delay="6250"/>
                            </p:stCondLst>
                            <p:childTnLst>
                              <p:par>
                                <p:cTn id="100" presetID="22" presetClass="entr" presetSubtype="4"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down)">
                                      <p:cBhvr>
                                        <p:cTn id="10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P spid="20" grpId="0" animBg="1"/>
      <p:bldP spid="24" grpId="0" animBg="1"/>
      <p:bldP spid="28" grpId="0" animBg="1"/>
      <p:bldP spid="32" grpId="0" animBg="1"/>
      <p:bldP spid="33" grpId="0"/>
      <p:bldP spid="34" grpId="0"/>
      <p:bldP spid="35" grpId="0"/>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Oval 65"/>
          <p:cNvSpPr>
            <a:spLocks noChangeArrowheads="1"/>
          </p:cNvSpPr>
          <p:nvPr/>
        </p:nvSpPr>
        <p:spPr bwMode="auto">
          <a:xfrm>
            <a:off x="252645" y="4687630"/>
            <a:ext cx="4133738" cy="111392"/>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lIns="86404" tIns="43202" rIns="86404" bIns="43202" anchor="ctr"/>
          <a:lstStyle/>
          <a:p>
            <a:pPr>
              <a:defRPr/>
            </a:pPr>
            <a:endParaRPr lang="zh-CN" altLang="en-US" sz="1300" kern="0" dirty="0">
              <a:solidFill>
                <a:sysClr val="windowText" lastClr="000000"/>
              </a:solidFill>
              <a:latin typeface="Arial" pitchFamily="34" charset="0"/>
              <a:ea typeface="宋体"/>
            </a:endParaRPr>
          </a:p>
        </p:txBody>
      </p:sp>
      <p:grpSp>
        <p:nvGrpSpPr>
          <p:cNvPr id="13" name="组合 12"/>
          <p:cNvGrpSpPr/>
          <p:nvPr/>
        </p:nvGrpSpPr>
        <p:grpSpPr>
          <a:xfrm>
            <a:off x="739265" y="1035886"/>
            <a:ext cx="3470297" cy="3914855"/>
            <a:chOff x="708858" y="817135"/>
            <a:chExt cx="3470297" cy="3914855"/>
          </a:xfrm>
        </p:grpSpPr>
        <p:sp>
          <p:nvSpPr>
            <p:cNvPr id="14" name="矩形 12"/>
            <p:cNvSpPr/>
            <p:nvPr/>
          </p:nvSpPr>
          <p:spPr>
            <a:xfrm>
              <a:off x="727031" y="2002987"/>
              <a:ext cx="3012930" cy="27946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chemeClr val="bg1">
                <a:lumMod val="85000"/>
              </a:schemeClr>
            </a:solidFill>
            <a:ln w="25400" cap="flat" cmpd="sng" algn="ctr">
              <a:noFill/>
              <a:prstDash val="solid"/>
            </a:ln>
            <a:effectLst/>
          </p:spPr>
          <p:txBody>
            <a:bodyPr lIns="86404" tIns="43202" rIns="86404" bIns="43202" rtlCol="0" anchor="ctr"/>
            <a:lstStyle/>
            <a:p>
              <a:pPr algn="ctr"/>
              <a:endParaRPr lang="zh-CN" altLang="en-US" sz="1300" kern="0" dirty="0">
                <a:solidFill>
                  <a:sysClr val="window" lastClr="FFFFFF"/>
                </a:solidFill>
                <a:latin typeface="Calibri"/>
                <a:ea typeface="宋体"/>
              </a:endParaRPr>
            </a:p>
          </p:txBody>
        </p:sp>
        <p:sp>
          <p:nvSpPr>
            <p:cNvPr id="15" name="矩形 1"/>
            <p:cNvSpPr/>
            <p:nvPr/>
          </p:nvSpPr>
          <p:spPr>
            <a:xfrm>
              <a:off x="708858" y="1008336"/>
              <a:ext cx="3031101" cy="994651"/>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solidFill>
              <a:srgbClr val="ED7D31"/>
            </a:solidFill>
            <a:ln w="25400" cap="flat" cmpd="sng" algn="ctr">
              <a:noFill/>
              <a:prstDash val="solid"/>
            </a:ln>
            <a:effectLst/>
          </p:spPr>
          <p:txBody>
            <a:bodyPr lIns="646326" tIns="43202" rIns="204103" bIns="43202" rtlCol="0" anchor="ctr"/>
            <a:lstStyle/>
            <a:p>
              <a:pPr algn="ctr"/>
              <a:r>
                <a:rPr lang="zh-CN" altLang="en-US"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16" name="矩形 4"/>
            <p:cNvSpPr/>
            <p:nvPr/>
          </p:nvSpPr>
          <p:spPr>
            <a:xfrm>
              <a:off x="727030" y="2269129"/>
              <a:ext cx="3433650" cy="994651"/>
            </a:xfrm>
            <a:custGeom>
              <a:avLst/>
              <a:gdLst/>
              <a:ahLst/>
              <a:cxnLst/>
              <a:rect l="l" t="t" r="r" b="b"/>
              <a:pathLst>
                <a:path w="4474164" h="1296144">
                  <a:moveTo>
                    <a:pt x="0" y="0"/>
                  </a:moveTo>
                  <a:lnTo>
                    <a:pt x="4041676" y="0"/>
                  </a:lnTo>
                  <a:lnTo>
                    <a:pt x="4474164" y="1296144"/>
                  </a:lnTo>
                  <a:lnTo>
                    <a:pt x="432489" y="1296144"/>
                  </a:lnTo>
                  <a:close/>
                </a:path>
              </a:pathLst>
            </a:custGeom>
            <a:solidFill>
              <a:srgbClr val="ED7D31"/>
            </a:solidFill>
            <a:ln w="25400" cap="flat" cmpd="sng" algn="ctr">
              <a:noFill/>
              <a:prstDash val="solid"/>
            </a:ln>
            <a:effectLst/>
          </p:spPr>
          <p:txBody>
            <a:bodyPr lIns="86404" tIns="43202" rIns="86404" bIns="43202" rtlCol="0" anchor="ctr"/>
            <a:lstStyle/>
            <a:p>
              <a:pPr algn="ctr"/>
              <a:r>
                <a:rPr lang="zh-CN" altLang="en-US"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17" name="矩形 5"/>
            <p:cNvSpPr/>
            <p:nvPr/>
          </p:nvSpPr>
          <p:spPr>
            <a:xfrm>
              <a:off x="1147748" y="3529922"/>
              <a:ext cx="3031407" cy="994651"/>
            </a:xfrm>
            <a:custGeom>
              <a:avLst/>
              <a:gdLst/>
              <a:ahLst/>
              <a:cxnLst/>
              <a:rect l="l" t="t" r="r" b="b"/>
              <a:pathLst>
                <a:path w="3950028" h="1296144">
                  <a:moveTo>
                    <a:pt x="0" y="0"/>
                  </a:moveTo>
                  <a:lnTo>
                    <a:pt x="3950028" y="0"/>
                  </a:lnTo>
                  <a:lnTo>
                    <a:pt x="2499617" y="1296144"/>
                  </a:lnTo>
                  <a:lnTo>
                    <a:pt x="432488" y="1296144"/>
                  </a:lnTo>
                  <a:close/>
                </a:path>
              </a:pathLst>
            </a:custGeom>
            <a:solidFill>
              <a:srgbClr val="ED7D31"/>
            </a:solidFill>
            <a:ln w="25400" cap="flat" cmpd="sng" algn="ctr">
              <a:noFill/>
              <a:prstDash val="solid"/>
            </a:ln>
            <a:effectLst/>
          </p:spPr>
          <p:txBody>
            <a:bodyPr lIns="0" tIns="43202" rIns="408206" bIns="43202" rtlCol="0" anchor="ctr"/>
            <a:lstStyle/>
            <a:p>
              <a:pPr algn="ctr"/>
              <a:r>
                <a:rPr lang="zh-CN" altLang="en-US"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18" name="矩形 12"/>
            <p:cNvSpPr/>
            <p:nvPr/>
          </p:nvSpPr>
          <p:spPr>
            <a:xfrm>
              <a:off x="1145458" y="3263780"/>
              <a:ext cx="3012930" cy="274106"/>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chemeClr val="bg1">
                <a:lumMod val="85000"/>
              </a:schemeClr>
            </a:solidFill>
            <a:ln w="25400" cap="flat" cmpd="sng" algn="ctr">
              <a:noFill/>
              <a:prstDash val="solid"/>
            </a:ln>
            <a:effectLst/>
          </p:spPr>
          <p:txBody>
            <a:bodyPr lIns="86404" tIns="43202" rIns="86404" bIns="43202" rtlCol="0" anchor="ctr"/>
            <a:lstStyle/>
            <a:p>
              <a:pPr algn="ctr"/>
              <a:endParaRPr lang="zh-CN" altLang="en-US" sz="1300" kern="0" dirty="0">
                <a:solidFill>
                  <a:sysClr val="window" lastClr="FFFFFF"/>
                </a:solidFill>
                <a:latin typeface="Calibri"/>
                <a:ea typeface="宋体"/>
              </a:endParaRPr>
            </a:p>
          </p:txBody>
        </p:sp>
        <p:sp>
          <p:nvSpPr>
            <p:cNvPr id="19" name="TextBox 24"/>
            <p:cNvSpPr txBox="1"/>
            <p:nvPr/>
          </p:nvSpPr>
          <p:spPr>
            <a:xfrm>
              <a:off x="1380607" y="817135"/>
              <a:ext cx="590982" cy="1448286"/>
            </a:xfrm>
            <a:prstGeom prst="rect">
              <a:avLst/>
            </a:prstGeom>
            <a:noFill/>
          </p:spPr>
          <p:txBody>
            <a:bodyPr wrap="square" lIns="86404" tIns="43202" rIns="86404" bIns="43202" rtlCol="0" anchor="ctr" anchorCtr="0">
              <a:noAutofit/>
            </a:bodyPr>
            <a:lstStyle/>
            <a:p>
              <a:pPr algn="ctr">
                <a:lnSpc>
                  <a:spcPct val="130000"/>
                </a:lnSpc>
                <a:defRPr/>
              </a:pPr>
              <a:r>
                <a:rPr lang="en-US" altLang="zh-CN"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1</a:t>
              </a:r>
              <a:endParaRPr lang="zh-CN" altLang="en-US"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sp>
          <p:nvSpPr>
            <p:cNvPr id="20" name="TextBox 25"/>
            <p:cNvSpPr txBox="1"/>
            <p:nvPr/>
          </p:nvSpPr>
          <p:spPr>
            <a:xfrm>
              <a:off x="1066096" y="2027913"/>
              <a:ext cx="590982" cy="1448286"/>
            </a:xfrm>
            <a:prstGeom prst="rect">
              <a:avLst/>
            </a:prstGeom>
            <a:noFill/>
          </p:spPr>
          <p:txBody>
            <a:bodyPr wrap="square" lIns="86404" tIns="43202" rIns="86404" bIns="43202" rtlCol="0" anchor="ctr" anchorCtr="0">
              <a:noAutofit/>
            </a:bodyPr>
            <a:lstStyle/>
            <a:p>
              <a:pPr algn="ctr">
                <a:lnSpc>
                  <a:spcPct val="130000"/>
                </a:lnSpc>
                <a:defRPr/>
              </a:pPr>
              <a:r>
                <a:rPr lang="en-US" altLang="zh-CN"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2</a:t>
              </a:r>
              <a:endParaRPr lang="zh-CN" altLang="en-US"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sp>
          <p:nvSpPr>
            <p:cNvPr id="21" name="TextBox 26"/>
            <p:cNvSpPr txBox="1"/>
            <p:nvPr/>
          </p:nvSpPr>
          <p:spPr>
            <a:xfrm>
              <a:off x="1380607" y="3283704"/>
              <a:ext cx="590982" cy="1448286"/>
            </a:xfrm>
            <a:prstGeom prst="rect">
              <a:avLst/>
            </a:prstGeom>
            <a:noFill/>
          </p:spPr>
          <p:txBody>
            <a:bodyPr wrap="square" lIns="86404" tIns="43202" rIns="86404" bIns="43202" rtlCol="0" anchor="ctr" anchorCtr="0">
              <a:noAutofit/>
            </a:bodyPr>
            <a:lstStyle/>
            <a:p>
              <a:pPr algn="ctr">
                <a:lnSpc>
                  <a:spcPct val="130000"/>
                </a:lnSpc>
                <a:defRPr/>
              </a:pPr>
              <a:r>
                <a:rPr lang="en-US" altLang="zh-CN"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3</a:t>
              </a:r>
              <a:endParaRPr lang="zh-CN" altLang="en-US" sz="68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grpSp>
      <p:sp>
        <p:nvSpPr>
          <p:cNvPr id="22" name="TextBox 24"/>
          <p:cNvSpPr txBox="1">
            <a:spLocks noChangeArrowheads="1"/>
          </p:cNvSpPr>
          <p:nvPr/>
        </p:nvSpPr>
        <p:spPr bwMode="auto">
          <a:xfrm>
            <a:off x="5178471" y="1401102"/>
            <a:ext cx="324036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添加说明文字添加说明文字添加说明文字添加说明文字添加说明文字添加说明文字添加说明文字</a:t>
            </a:r>
          </a:p>
        </p:txBody>
      </p:sp>
      <p:sp>
        <p:nvSpPr>
          <p:cNvPr id="23" name="TextBox 24"/>
          <p:cNvSpPr txBox="1">
            <a:spLocks noChangeArrowheads="1"/>
          </p:cNvSpPr>
          <p:nvPr/>
        </p:nvSpPr>
        <p:spPr bwMode="auto">
          <a:xfrm>
            <a:off x="5178471" y="2632974"/>
            <a:ext cx="324036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添加说明文字添加说明文字添加说明文字添加说明文字添加说明文字添加说明文字添加说明文字</a:t>
            </a:r>
          </a:p>
        </p:txBody>
      </p:sp>
      <p:sp>
        <p:nvSpPr>
          <p:cNvPr id="24" name="TextBox 24"/>
          <p:cNvSpPr txBox="1">
            <a:spLocks noChangeArrowheads="1"/>
          </p:cNvSpPr>
          <p:nvPr/>
        </p:nvSpPr>
        <p:spPr bwMode="auto">
          <a:xfrm>
            <a:off x="5178471" y="3794779"/>
            <a:ext cx="324036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添加说明文字添加说明文字添加说明文字添加说明文字添加说明文字添加说明文字添加说明文字</a:t>
            </a:r>
          </a:p>
        </p:txBody>
      </p:sp>
      <p:cxnSp>
        <p:nvCxnSpPr>
          <p:cNvPr id="25" name="直接连接符 24"/>
          <p:cNvCxnSpPr/>
          <p:nvPr/>
        </p:nvCxnSpPr>
        <p:spPr>
          <a:xfrm>
            <a:off x="3913465" y="2970807"/>
            <a:ext cx="1153424" cy="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64168" y="4245998"/>
            <a:ext cx="1502721" cy="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518889" y="1724412"/>
            <a:ext cx="1548000" cy="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61686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1250"/>
                                        <p:tgtEl>
                                          <p:spTgt spid="13"/>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7"/>
                                        </p:tgtEl>
                                        <p:attrNameLst>
                                          <p:attrName>style.visibility</p:attrName>
                                        </p:attrNameLst>
                                      </p:cBhvr>
                                      <p:to>
                                        <p:strVal val="visible"/>
                                      </p:to>
                                    </p:set>
                                    <p:animEffect transition="in" filter="barn(outVertical)">
                                      <p:cBhvr>
                                        <p:cTn id="34" dur="500"/>
                                        <p:tgtEl>
                                          <p:spTgt spid="7"/>
                                        </p:tgtEl>
                                      </p:cBhvr>
                                    </p:animEffect>
                                  </p:childTnLst>
                                </p:cTn>
                              </p:par>
                            </p:childTnLst>
                          </p:cTn>
                        </p:par>
                        <p:par>
                          <p:cTn id="35" fill="hold">
                            <p:stCondLst>
                              <p:cond delay="2250"/>
                            </p:stCondLst>
                            <p:childTnLst>
                              <p:par>
                                <p:cTn id="36" presetID="22" presetClass="entr" presetSubtype="8"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par>
                          <p:cTn id="39" fill="hold">
                            <p:stCondLst>
                              <p:cond delay="2750"/>
                            </p:stCondLst>
                            <p:childTnLst>
                              <p:par>
                                <p:cTn id="40" presetID="22" presetClass="entr" presetSubtype="8"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250"/>
                            </p:stCondLst>
                            <p:childTnLst>
                              <p:par>
                                <p:cTn id="44" presetID="22" presetClass="entr" presetSubtype="8"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425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par>
                          <p:cTn id="55" fill="hold">
                            <p:stCondLst>
                              <p:cond delay="475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22"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716016" y="2245642"/>
            <a:ext cx="2708154" cy="2707988"/>
          </a:xfrm>
          <a:prstGeom prst="ellipse">
            <a:avLst/>
          </a:prstGeom>
          <a:solidFill>
            <a:srgbClr val="ED7D3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000" dirty="0">
                <a:latin typeface="微软雅黑" pitchFamily="34" charset="-122"/>
                <a:ea typeface="微软雅黑" pitchFamily="34" charset="-122"/>
              </a:rPr>
              <a:t>方法论学者</a:t>
            </a:r>
          </a:p>
        </p:txBody>
      </p:sp>
      <p:sp>
        <p:nvSpPr>
          <p:cNvPr id="13" name="椭圆 12"/>
          <p:cNvSpPr/>
          <p:nvPr/>
        </p:nvSpPr>
        <p:spPr>
          <a:xfrm>
            <a:off x="7087580" y="3478533"/>
            <a:ext cx="1340176" cy="1340095"/>
          </a:xfrm>
          <a:prstGeom prst="ellipse">
            <a:avLst/>
          </a:prstGeom>
          <a:solidFill>
            <a:srgbClr val="ED7D3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dirty="0">
                <a:latin typeface="微软雅黑" panose="020B0503020204020204" pitchFamily="34" charset="-122"/>
                <a:ea typeface="微软雅黑" pitchFamily="34" charset="-122"/>
              </a:rPr>
              <a:t>设想</a:t>
            </a:r>
            <a:endParaRPr lang="en-US" altLang="zh-CN" sz="2000" dirty="0">
              <a:latin typeface="微软雅黑" panose="020B0503020204020204" pitchFamily="34" charset="-122"/>
              <a:ea typeface="微软雅黑" pitchFamily="34" charset="-122"/>
            </a:endParaRPr>
          </a:p>
          <a:p>
            <a:pPr algn="ctr">
              <a:defRPr/>
            </a:pPr>
            <a:r>
              <a:rPr lang="zh-CN" altLang="en-US" sz="2000" dirty="0">
                <a:latin typeface="微软雅黑" panose="020B0503020204020204" pitchFamily="34" charset="-122"/>
                <a:ea typeface="微软雅黑" pitchFamily="34" charset="-122"/>
              </a:rPr>
              <a:t>产生者</a:t>
            </a:r>
          </a:p>
        </p:txBody>
      </p:sp>
      <p:sp>
        <p:nvSpPr>
          <p:cNvPr id="14" name="文本框 7"/>
          <p:cNvSpPr txBox="1">
            <a:spLocks noChangeArrowheads="1"/>
          </p:cNvSpPr>
          <p:nvPr/>
        </p:nvSpPr>
        <p:spPr bwMode="auto">
          <a:xfrm>
            <a:off x="4716016" y="784010"/>
            <a:ext cx="3945197" cy="138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添加说明文字添加说明文字添加说明文字添加说明文字添加说明文字添加说明文字添加说明文字添加说明文字添加说明文字添加说明文字添加说明文字</a:t>
            </a:r>
          </a:p>
        </p:txBody>
      </p:sp>
      <p:cxnSp>
        <p:nvCxnSpPr>
          <p:cNvPr id="15" name="直接连接符 14"/>
          <p:cNvCxnSpPr/>
          <p:nvPr/>
        </p:nvCxnSpPr>
        <p:spPr>
          <a:xfrm>
            <a:off x="4283968" y="1112816"/>
            <a:ext cx="0" cy="3653106"/>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文本框 10"/>
          <p:cNvSpPr txBox="1"/>
          <p:nvPr/>
        </p:nvSpPr>
        <p:spPr>
          <a:xfrm>
            <a:off x="539552" y="1671481"/>
            <a:ext cx="3024336" cy="2662568"/>
          </a:xfrm>
          <a:prstGeom prst="rect">
            <a:avLst/>
          </a:prstGeom>
          <a:noFill/>
        </p:spPr>
        <p:txBody>
          <a:bodyPr wrap="square" lIns="86404" tIns="43202" rIns="86404" bIns="43202">
            <a:spAutoFit/>
          </a:bodyPr>
          <a:lstStyle/>
          <a:p>
            <a:pPr algn="just">
              <a:lnSpc>
                <a:spcPct val="130000"/>
              </a:lnSpc>
              <a:spcAft>
                <a:spcPts val="566"/>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a:t>
            </a:r>
          </a:p>
        </p:txBody>
      </p:sp>
      <p:sp>
        <p:nvSpPr>
          <p:cNvPr id="17" name="TextBox 38"/>
          <p:cNvSpPr txBox="1"/>
          <p:nvPr/>
        </p:nvSpPr>
        <p:spPr>
          <a:xfrm>
            <a:off x="539552" y="1230996"/>
            <a:ext cx="2304256" cy="372025"/>
          </a:xfrm>
          <a:prstGeom prst="rect">
            <a:avLst/>
          </a:prstGeom>
          <a:noFill/>
        </p:spPr>
        <p:txBody>
          <a:bodyPr wrap="square" rtlCol="0">
            <a:spAutoFit/>
          </a:bodyPr>
          <a:lstStyle/>
          <a:p>
            <a:pPr>
              <a:lnSpc>
                <a:spcPct val="125000"/>
              </a:lnSpc>
            </a:pPr>
            <a:r>
              <a:rPr lang="zh-CN" altLang="en-US" sz="1600" b="1" dirty="0">
                <a:solidFill>
                  <a:schemeClr val="tx1">
                    <a:lumMod val="75000"/>
                    <a:lumOff val="25000"/>
                  </a:schemeClr>
                </a:solidFill>
                <a:latin typeface="微软雅黑" pitchFamily="34" charset="-122"/>
                <a:ea typeface="微软雅黑" pitchFamily="34" charset="-122"/>
              </a:rPr>
              <a:t>点此此处输入标题</a:t>
            </a:r>
          </a:p>
        </p:txBody>
      </p:sp>
    </p:spTree>
    <p:extLst>
      <p:ext uri="{BB962C8B-B14F-4D97-AF65-F5344CB8AC3E}">
        <p14:creationId xmlns:p14="http://schemas.microsoft.com/office/powerpoint/2010/main" val="6981015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125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175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2250"/>
                            </p:stCondLst>
                            <p:childTnLst>
                              <p:par>
                                <p:cTn id="44" presetID="53" presetClass="entr" presetSubtype="16"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12" name="圆角矩形 11"/>
          <p:cNvSpPr/>
          <p:nvPr/>
        </p:nvSpPr>
        <p:spPr>
          <a:xfrm>
            <a:off x="0" y="3824206"/>
            <a:ext cx="9144000" cy="1319294"/>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1610361" y="3949700"/>
            <a:ext cx="5890944" cy="854080"/>
          </a:xfrm>
          <a:prstGeom prst="rect">
            <a:avLst/>
          </a:prstGeom>
          <a:noFill/>
        </p:spPr>
        <p:txBody>
          <a:bodyPr wrap="square" rtlCol="0">
            <a:spAutoFit/>
          </a:bodyPr>
          <a:lstStyle/>
          <a:p>
            <a:pPr algn="ctr"/>
            <a:r>
              <a:rPr lang="zh-CN" altLang="en-US" sz="4950" b="1" dirty="0">
                <a:solidFill>
                  <a:srgbClr val="ED7D31"/>
                </a:solidFill>
                <a:latin typeface="方正正中黑简体" panose="02000000000000000000" pitchFamily="2" charset="-122"/>
                <a:ea typeface="方正正中黑简体" panose="02000000000000000000" pitchFamily="2" charset="-122"/>
              </a:rPr>
              <a:t>演示完毕，谢谢观看</a:t>
            </a:r>
          </a:p>
        </p:txBody>
      </p:sp>
      <p:sp>
        <p:nvSpPr>
          <p:cNvPr id="14" name="文本框 13"/>
          <p:cNvSpPr txBox="1"/>
          <p:nvPr/>
        </p:nvSpPr>
        <p:spPr>
          <a:xfrm>
            <a:off x="2363964" y="4679676"/>
            <a:ext cx="4416072" cy="248209"/>
          </a:xfrm>
          <a:prstGeom prst="rect">
            <a:avLst/>
          </a:prstGeom>
          <a:noFill/>
        </p:spPr>
        <p:txBody>
          <a:bodyPr wrap="square" rtlCol="0">
            <a:spAutoFit/>
          </a:bodyPr>
          <a:lstStyle/>
          <a:p>
            <a:pPr algn="dist"/>
            <a:r>
              <a:rPr lang="en-US" altLang="zh-CN" sz="1013" dirty="0">
                <a:solidFill>
                  <a:schemeClr val="bg1"/>
                </a:solidFill>
              </a:rPr>
              <a:t>BUSINESS TEMPLATE</a:t>
            </a:r>
            <a:endParaRPr lang="zh-CN" altLang="en-US" sz="1013" dirty="0">
              <a:solidFill>
                <a:schemeClr val="bg1"/>
              </a:solidFill>
            </a:endParaRPr>
          </a:p>
        </p:txBody>
      </p:sp>
      <p:cxnSp>
        <p:nvCxnSpPr>
          <p:cNvPr id="15" name="直接连接符 14"/>
          <p:cNvCxnSpPr/>
          <p:nvPr/>
        </p:nvCxnSpPr>
        <p:spPr>
          <a:xfrm>
            <a:off x="2377491" y="4703884"/>
            <a:ext cx="435668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393658" y="4942009"/>
            <a:ext cx="435668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0" y="3811905"/>
            <a:ext cx="9144000" cy="4184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76598942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
                                        </p:tgtEl>
                                        <p:attrNameLst>
                                          <p:attrName>ppt_x</p:attrName>
                                          <p:attrName>ppt_y</p:attrName>
                                        </p:attrNameLst>
                                      </p:cBhvr>
                                    </p:animMotion>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2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7910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5" name="圆角矩形 4"/>
          <p:cNvSpPr/>
          <p:nvPr/>
        </p:nvSpPr>
        <p:spPr>
          <a:xfrm rot="16200000">
            <a:off x="3361227" y="569038"/>
            <a:ext cx="5143499" cy="4005425"/>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rot="16200000">
            <a:off x="1375682"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rot="16200000">
            <a:off x="5359854"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a:spLocks noChangeArrowheads="1"/>
          </p:cNvSpPr>
          <p:nvPr/>
        </p:nvSpPr>
        <p:spPr bwMode="auto">
          <a:xfrm>
            <a:off x="5021903" y="1521462"/>
            <a:ext cx="222296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6600" b="1" dirty="0">
                <a:solidFill>
                  <a:srgbClr val="FDFDFD"/>
                </a:solidFill>
                <a:latin typeface="微软雅黑" panose="020B0503020204020204" pitchFamily="34" charset="-122"/>
                <a:ea typeface="微软雅黑" panose="020B0503020204020204" pitchFamily="34" charset="-122"/>
              </a:rPr>
              <a:t>添加标题</a:t>
            </a:r>
            <a:endParaRPr lang="en-US" altLang="zh-CN" sz="6600" b="1" dirty="0">
              <a:solidFill>
                <a:srgbClr val="FDFDF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11006" y="1575025"/>
            <a:ext cx="1993451" cy="1993451"/>
            <a:chOff x="1011006" y="1575025"/>
            <a:chExt cx="1993451" cy="1993451"/>
          </a:xfrm>
        </p:grpSpPr>
        <p:sp>
          <p:nvSpPr>
            <p:cNvPr id="9" name="菱形 8"/>
            <p:cNvSpPr/>
            <p:nvPr/>
          </p:nvSpPr>
          <p:spPr>
            <a:xfrm>
              <a:off x="1011006" y="1575025"/>
              <a:ext cx="1993451" cy="1993451"/>
            </a:xfrm>
            <a:prstGeom prst="diamond">
              <a:avLst/>
            </a:prstGeom>
            <a:solidFill>
              <a:srgbClr val="2D2127"/>
            </a:solid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50">
                <a:solidFill>
                  <a:srgbClr val="FDFDFD"/>
                </a:solidFill>
              </a:endParaRPr>
            </a:p>
          </p:txBody>
        </p:sp>
        <p:sp>
          <p:nvSpPr>
            <p:cNvPr id="10" name="文本框 9"/>
            <p:cNvSpPr txBox="1"/>
            <p:nvPr/>
          </p:nvSpPr>
          <p:spPr>
            <a:xfrm>
              <a:off x="1633998" y="1871381"/>
              <a:ext cx="638608" cy="1419619"/>
            </a:xfrm>
            <a:prstGeom prst="rect">
              <a:avLst/>
            </a:prstGeom>
            <a:noFill/>
            <a:ln>
              <a:noFill/>
            </a:ln>
          </p:spPr>
          <p:txBody>
            <a:bodyPr wrap="square" rtlCol="0">
              <a:spAutoFit/>
            </a:bodyPr>
            <a:lstStyle/>
            <a:p>
              <a:pPr algn="ctr"/>
              <a:r>
                <a:rPr lang="en-US" altLang="zh-CN" sz="8625" dirty="0">
                  <a:solidFill>
                    <a:schemeClr val="bg1"/>
                  </a:solidFill>
                  <a:latin typeface="Impact" panose="020B0806030902050204" pitchFamily="34" charset="0"/>
                </a:rPr>
                <a:t>1</a:t>
              </a:r>
              <a:endParaRPr lang="zh-CN" altLang="en-US" sz="8625"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021555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8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3*#ppt_w"/>
                                          </p:val>
                                        </p:tav>
                                        <p:tav tm="100000">
                                          <p:val>
                                            <p:strVal val="#ppt_w"/>
                                          </p:val>
                                        </p:tav>
                                      </p:tavLst>
                                    </p:anim>
                                    <p:anim calcmode="lin" valueType="num">
                                      <p:cBhvr>
                                        <p:cTn id="2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0" y="3001516"/>
            <a:ext cx="9144000" cy="271348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93502" y="1633364"/>
            <a:ext cx="3909792" cy="3002048"/>
            <a:chOff x="3041661" y="1213415"/>
            <a:chExt cx="3586283" cy="2753648"/>
          </a:xfrm>
        </p:grpSpPr>
        <p:pic>
          <p:nvPicPr>
            <p:cNvPr id="15" name="图片占位符 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187008" y="1349683"/>
              <a:ext cx="3314243" cy="189230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1661" y="1213415"/>
              <a:ext cx="3586283" cy="2753648"/>
            </a:xfrm>
            <a:custGeom>
              <a:avLst/>
              <a:gdLst>
                <a:gd name="connsiteX0" fmla="*/ 3333734 w 3796894"/>
                <a:gd name="connsiteY0" fmla="*/ 158827 h 2914704"/>
                <a:gd name="connsiteX1" fmla="*/ 3333734 w 3796894"/>
                <a:gd name="connsiteY1" fmla="*/ 159782 h 2914704"/>
                <a:gd name="connsiteX2" fmla="*/ 154601 w 3796894"/>
                <a:gd name="connsiteY2" fmla="*/ 159782 h 2914704"/>
                <a:gd name="connsiteX3" fmla="*/ 154601 w 3796894"/>
                <a:gd name="connsiteY3" fmla="*/ 2128067 h 2914704"/>
                <a:gd name="connsiteX4" fmla="*/ 3626221 w 3796894"/>
                <a:gd name="connsiteY4" fmla="*/ 2128067 h 2914704"/>
                <a:gd name="connsiteX5" fmla="*/ 3626221 w 3796894"/>
                <a:gd name="connsiteY5" fmla="*/ 2118575 h 2914704"/>
                <a:gd name="connsiteX6" fmla="*/ 3640861 w 3796894"/>
                <a:gd name="connsiteY6" fmla="*/ 2118575 h 2914704"/>
                <a:gd name="connsiteX7" fmla="*/ 3640861 w 3796894"/>
                <a:gd name="connsiteY7" fmla="*/ 158827 h 2914704"/>
                <a:gd name="connsiteX8" fmla="*/ 0 w 3796894"/>
                <a:gd name="connsiteY8" fmla="*/ 0 h 2914704"/>
                <a:gd name="connsiteX9" fmla="*/ 3796894 w 3796894"/>
                <a:gd name="connsiteY9" fmla="*/ 0 h 2914704"/>
                <a:gd name="connsiteX10" fmla="*/ 3796894 w 3796894"/>
                <a:gd name="connsiteY10" fmla="*/ 2914704 h 2914704"/>
                <a:gd name="connsiteX11" fmla="*/ 0 w 3796894"/>
                <a:gd name="connsiteY11" fmla="*/ 2914704 h 291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6894" h="2914704">
                  <a:moveTo>
                    <a:pt x="3333734" y="158827"/>
                  </a:moveTo>
                  <a:lnTo>
                    <a:pt x="3333734" y="159782"/>
                  </a:lnTo>
                  <a:lnTo>
                    <a:pt x="154601" y="159782"/>
                  </a:lnTo>
                  <a:lnTo>
                    <a:pt x="154601" y="2128067"/>
                  </a:lnTo>
                  <a:lnTo>
                    <a:pt x="3626221" y="2128067"/>
                  </a:lnTo>
                  <a:lnTo>
                    <a:pt x="3626221" y="2118575"/>
                  </a:lnTo>
                  <a:lnTo>
                    <a:pt x="3640861" y="2118575"/>
                  </a:lnTo>
                  <a:lnTo>
                    <a:pt x="3640861" y="158827"/>
                  </a:lnTo>
                  <a:close/>
                  <a:moveTo>
                    <a:pt x="0" y="0"/>
                  </a:moveTo>
                  <a:lnTo>
                    <a:pt x="3796894" y="0"/>
                  </a:lnTo>
                  <a:lnTo>
                    <a:pt x="3796894" y="2914704"/>
                  </a:lnTo>
                  <a:lnTo>
                    <a:pt x="0" y="2914704"/>
                  </a:lnTo>
                  <a:close/>
                </a:path>
              </a:pathLst>
            </a:custGeom>
          </p:spPr>
        </p:pic>
      </p:grpSp>
      <p:sp>
        <p:nvSpPr>
          <p:cNvPr id="17" name="矩形 16"/>
          <p:cNvSpPr/>
          <p:nvPr/>
        </p:nvSpPr>
        <p:spPr>
          <a:xfrm>
            <a:off x="4932040" y="3673395"/>
            <a:ext cx="3851920" cy="1200329"/>
          </a:xfrm>
          <a:prstGeom prst="rect">
            <a:avLst/>
          </a:prstGeom>
        </p:spPr>
        <p:txBody>
          <a:bodyPr wrap="square">
            <a:spAutoFit/>
          </a:bodyPr>
          <a:lstStyle/>
          <a:p>
            <a:pPr>
              <a:lnSpc>
                <a:spcPct val="150000"/>
              </a:lnSpc>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a:t>
            </a:r>
          </a:p>
        </p:txBody>
      </p:sp>
      <p:sp>
        <p:nvSpPr>
          <p:cNvPr id="18" name="文本框 81"/>
          <p:cNvSpPr txBox="1">
            <a:spLocks noChangeArrowheads="1"/>
          </p:cNvSpPr>
          <p:nvPr/>
        </p:nvSpPr>
        <p:spPr bwMode="auto">
          <a:xfrm>
            <a:off x="4932040" y="1921396"/>
            <a:ext cx="2922386" cy="4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600"/>
              </a:spcAft>
            </a:pPr>
            <a:r>
              <a:rPr lang="zh-CN" altLang="en-US" sz="2400" b="1" dirty="0">
                <a:solidFill>
                  <a:srgbClr val="ED7D31"/>
                </a:solidFill>
                <a:latin typeface="微软雅黑" pitchFamily="34" charset="-122"/>
                <a:ea typeface="微软雅黑" pitchFamily="34" charset="-122"/>
              </a:rPr>
              <a:t>添加您的主题文字</a:t>
            </a:r>
            <a:endParaRPr lang="en-US" altLang="zh-CN" sz="2400" b="1" dirty="0">
              <a:solidFill>
                <a:srgbClr val="ED7D31"/>
              </a:solidFill>
              <a:latin typeface="微软雅黑" pitchFamily="34" charset="-122"/>
              <a:ea typeface="微软雅黑" pitchFamily="34" charset="-122"/>
            </a:endParaRPr>
          </a:p>
        </p:txBody>
      </p:sp>
      <p:sp>
        <p:nvSpPr>
          <p:cNvPr id="19" name="文本框 81"/>
          <p:cNvSpPr txBox="1">
            <a:spLocks noChangeArrowheads="1"/>
          </p:cNvSpPr>
          <p:nvPr/>
        </p:nvSpPr>
        <p:spPr bwMode="auto">
          <a:xfrm>
            <a:off x="4932040" y="2415558"/>
            <a:ext cx="3960440" cy="44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此处输入您的文本请在此处输入您的文本输入您的文本</a:t>
            </a:r>
          </a:p>
        </p:txBody>
      </p:sp>
    </p:spTree>
    <p:extLst>
      <p:ext uri="{BB962C8B-B14F-4D97-AF65-F5344CB8AC3E}">
        <p14:creationId xmlns:p14="http://schemas.microsoft.com/office/powerpoint/2010/main" val="1648671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42" presetClass="entr" presetSubtype="0" fill="hold" nodeType="withEffect">
                                  <p:stCondLst>
                                    <p:cond delay="25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67544" y="1779474"/>
            <a:ext cx="3595902" cy="2921458"/>
            <a:chOff x="827584" y="987574"/>
            <a:chExt cx="4008655" cy="3256795"/>
          </a:xfrm>
        </p:grpSpPr>
        <p:sp>
          <p:nvSpPr>
            <p:cNvPr id="13" name="Oval 2"/>
            <p:cNvSpPr>
              <a:spLocks noChangeArrowheads="1"/>
            </p:cNvSpPr>
            <p:nvPr/>
          </p:nvSpPr>
          <p:spPr bwMode="gray">
            <a:xfrm>
              <a:off x="1830785" y="1879360"/>
              <a:ext cx="2169911" cy="2169911"/>
            </a:xfrm>
            <a:prstGeom prst="ellipse">
              <a:avLst/>
            </a:prstGeom>
            <a:noFill/>
            <a:ln w="25400" cap="rnd" algn="ctr">
              <a:solidFill>
                <a:schemeClr val="bg1">
                  <a:lumMod val="65000"/>
                </a:schemeClr>
              </a:solidFill>
              <a:prstDash val="sysDot"/>
              <a:round/>
              <a:headEnd/>
              <a:tailEnd/>
            </a:ln>
          </p:spPr>
          <p:txBody>
            <a:bodyPr wrap="none" anchor="ctr"/>
            <a:lstStyle/>
            <a:p>
              <a:endParaRPr lang="zh-CN" altLang="en-US">
                <a:solidFill>
                  <a:srgbClr val="000000"/>
                </a:solidFill>
              </a:endParaRPr>
            </a:p>
          </p:txBody>
        </p:sp>
        <p:sp>
          <p:nvSpPr>
            <p:cNvPr id="14" name="椭圆 13"/>
            <p:cNvSpPr/>
            <p:nvPr/>
          </p:nvSpPr>
          <p:spPr>
            <a:xfrm>
              <a:off x="827584" y="2684804"/>
              <a:ext cx="1559564" cy="1559565"/>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052129" y="987575"/>
              <a:ext cx="1559564" cy="15595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276675" y="2684804"/>
              <a:ext cx="1559564" cy="1559565"/>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27584" y="2684803"/>
              <a:ext cx="1559564" cy="1559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052129" y="987574"/>
              <a:ext cx="1559564" cy="1559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76675" y="2684803"/>
              <a:ext cx="1559564" cy="1559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41"/>
            <p:cNvSpPr txBox="1"/>
            <p:nvPr/>
          </p:nvSpPr>
          <p:spPr>
            <a:xfrm>
              <a:off x="2267743" y="1347614"/>
              <a:ext cx="1128336" cy="746358"/>
            </a:xfrm>
            <a:prstGeom prst="rect">
              <a:avLst/>
            </a:prstGeom>
            <a:noFill/>
          </p:spPr>
          <p:txBody>
            <a:bodyPr wrap="square" rtlCol="0">
              <a:spAutoFit/>
            </a:bodyPr>
            <a:lstStyle/>
            <a:p>
              <a:pPr algn="ctr">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21" name="TextBox 42"/>
            <p:cNvSpPr txBox="1"/>
            <p:nvPr/>
          </p:nvSpPr>
          <p:spPr>
            <a:xfrm>
              <a:off x="1043198" y="3091406"/>
              <a:ext cx="1128336" cy="746358"/>
            </a:xfrm>
            <a:prstGeom prst="rect">
              <a:avLst/>
            </a:prstGeom>
            <a:noFill/>
          </p:spPr>
          <p:txBody>
            <a:bodyPr wrap="square" rtlCol="0">
              <a:spAutoFit/>
            </a:bodyPr>
            <a:lstStyle/>
            <a:p>
              <a:pPr algn="ctr">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22" name="TextBox 43"/>
            <p:cNvSpPr txBox="1"/>
            <p:nvPr/>
          </p:nvSpPr>
          <p:spPr>
            <a:xfrm>
              <a:off x="3492289" y="3144570"/>
              <a:ext cx="1128336" cy="746358"/>
            </a:xfrm>
            <a:prstGeom prst="rect">
              <a:avLst/>
            </a:prstGeom>
            <a:noFill/>
          </p:spPr>
          <p:txBody>
            <a:bodyPr wrap="square" rtlCol="0">
              <a:spAutoFit/>
            </a:bodyPr>
            <a:lstStyle/>
            <a:p>
              <a:pPr algn="ctr">
                <a:lnSpc>
                  <a:spcPct val="125000"/>
                </a:lnSpc>
              </a:pPr>
              <a:r>
                <a:rPr lang="zh-CN" altLang="en-US" sz="1700" b="1" dirty="0">
                  <a:solidFill>
                    <a:schemeClr val="bg1"/>
                  </a:solidFill>
                  <a:latin typeface="微软雅黑" pitchFamily="34" charset="-122"/>
                  <a:ea typeface="微软雅黑" pitchFamily="34" charset="-122"/>
                </a:rPr>
                <a:t>点此输入标题</a:t>
              </a:r>
            </a:p>
          </p:txBody>
        </p:sp>
      </p:grpSp>
      <p:sp>
        <p:nvSpPr>
          <p:cNvPr id="23" name="文本框 7"/>
          <p:cNvSpPr txBox="1">
            <a:spLocks noChangeArrowheads="1"/>
          </p:cNvSpPr>
          <p:nvPr/>
        </p:nvSpPr>
        <p:spPr bwMode="auto">
          <a:xfrm>
            <a:off x="4478907" y="1273324"/>
            <a:ext cx="4341565"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graphicFrame>
        <p:nvGraphicFramePr>
          <p:cNvPr id="24" name="图表 23"/>
          <p:cNvGraphicFramePr/>
          <p:nvPr>
            <p:extLst>
              <p:ext uri="{D42A27DB-BD31-4B8C-83A1-F6EECF244321}">
                <p14:modId xmlns:p14="http://schemas.microsoft.com/office/powerpoint/2010/main" val="2937944757"/>
              </p:ext>
            </p:extLst>
          </p:nvPr>
        </p:nvGraphicFramePr>
        <p:xfrm>
          <a:off x="4478907" y="2178015"/>
          <a:ext cx="4324436" cy="28829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356172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1250"/>
                            </p:stCondLst>
                            <p:childTnLst>
                              <p:par>
                                <p:cTn id="35" presetID="2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1750"/>
                            </p:stCondLst>
                            <p:childTnLst>
                              <p:par>
                                <p:cTn id="39" presetID="2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Graphic spid="2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478445" y="2859240"/>
            <a:ext cx="1479980" cy="1479889"/>
          </a:xfrm>
          <a:prstGeom prst="ellipse">
            <a:avLst/>
          </a:prstGeom>
          <a:solidFill>
            <a:srgbClr val="ED7D31"/>
          </a:solidFill>
          <a:ln w="63500" cap="flat" cmpd="sng" algn="ctr">
            <a:solidFill>
              <a:sysClr val="window" lastClr="FFFFFF"/>
            </a:solidFill>
            <a:prstDash val="solid"/>
          </a:ln>
          <a:effectLst>
            <a:innerShdw blurRad="101600" dist="76200" dir="13500000">
              <a:prstClr val="black">
                <a:alpha val="20000"/>
              </a:prstClr>
            </a:innerShdw>
          </a:effectLst>
        </p:spPr>
        <p:txBody>
          <a:bodyPr lIns="0" tIns="43202" rIns="36000" bIns="43202" anchor="ctr"/>
          <a:lstStyle/>
          <a:p>
            <a:pPr algn="ctr">
              <a:defRPr/>
            </a:pPr>
            <a:r>
              <a:rPr lang="zh-CN" altLang="en-US" sz="2300" kern="0" dirty="0">
                <a:solidFill>
                  <a:sysClr val="window" lastClr="FFFFFF"/>
                </a:solidFill>
                <a:latin typeface="微软雅黑" panose="020B0503020204020204" pitchFamily="34" charset="-122"/>
                <a:ea typeface="微软雅黑" panose="020B0503020204020204" pitchFamily="34" charset="-122"/>
              </a:rPr>
              <a:t>标题</a:t>
            </a:r>
            <a:endParaRPr lang="en-US" sz="23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椭圆 12"/>
          <p:cNvSpPr/>
          <p:nvPr/>
        </p:nvSpPr>
        <p:spPr>
          <a:xfrm>
            <a:off x="4103278" y="2872698"/>
            <a:ext cx="1479980" cy="1479889"/>
          </a:xfrm>
          <a:prstGeom prst="ellipse">
            <a:avLst/>
          </a:prstGeom>
          <a:solidFill>
            <a:srgbClr val="ED7D31"/>
          </a:solidFill>
          <a:ln w="63500" cap="flat" cmpd="sng" algn="ctr">
            <a:solidFill>
              <a:sysClr val="window" lastClr="FFFFFF"/>
            </a:solidFill>
            <a:prstDash val="solid"/>
          </a:ln>
          <a:effectLst>
            <a:innerShdw blurRad="101600" dist="76200" dir="13500000">
              <a:prstClr val="black">
                <a:alpha val="20000"/>
              </a:prstClr>
            </a:innerShdw>
          </a:effectLst>
        </p:spPr>
        <p:txBody>
          <a:bodyPr lIns="0" tIns="43202" rIns="36000" bIns="43202" anchor="ctr"/>
          <a:lstStyle/>
          <a:p>
            <a:pPr algn="ctr">
              <a:defRPr/>
            </a:pPr>
            <a:r>
              <a:rPr lang="zh-CN" altLang="en-US" sz="2300" kern="0" dirty="0">
                <a:solidFill>
                  <a:sysClr val="window" lastClr="FFFFFF"/>
                </a:solidFill>
                <a:latin typeface="微软雅黑" panose="020B0503020204020204" pitchFamily="34" charset="-122"/>
                <a:ea typeface="微软雅黑" panose="020B0503020204020204" pitchFamily="34" charset="-122"/>
              </a:rPr>
              <a:t>标题</a:t>
            </a:r>
            <a:endParaRPr lang="en-US" sz="23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773830" y="1577845"/>
            <a:ext cx="1479980" cy="1479889"/>
          </a:xfrm>
          <a:prstGeom prst="ellipse">
            <a:avLst/>
          </a:prstGeom>
          <a:solidFill>
            <a:srgbClr val="ED7D31"/>
          </a:solidFill>
          <a:ln w="63500" cap="flat" cmpd="sng" algn="ctr">
            <a:solidFill>
              <a:sysClr val="window" lastClr="FFFFFF"/>
            </a:solidFill>
            <a:prstDash val="solid"/>
          </a:ln>
          <a:effectLst>
            <a:innerShdw blurRad="101600" dist="76200" dir="13500000">
              <a:prstClr val="black">
                <a:alpha val="20000"/>
              </a:prstClr>
            </a:innerShdw>
          </a:effectLst>
        </p:spPr>
        <p:txBody>
          <a:bodyPr lIns="0" tIns="43202" rIns="36000" bIns="43202" anchor="ctr"/>
          <a:lstStyle/>
          <a:p>
            <a:pPr algn="ctr">
              <a:defRPr/>
            </a:pPr>
            <a:r>
              <a:rPr lang="zh-CN" altLang="en-US" sz="2300" kern="0" dirty="0">
                <a:solidFill>
                  <a:sysClr val="window" lastClr="FFFFFF"/>
                </a:solidFill>
                <a:latin typeface="微软雅黑" panose="020B0503020204020204" pitchFamily="34" charset="-122"/>
                <a:ea typeface="微软雅黑" panose="020B0503020204020204" pitchFamily="34" charset="-122"/>
              </a:rPr>
              <a:t>标题</a:t>
            </a:r>
            <a:endParaRPr lang="en-US" sz="23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椭圆 14"/>
          <p:cNvSpPr/>
          <p:nvPr/>
        </p:nvSpPr>
        <p:spPr>
          <a:xfrm>
            <a:off x="2348884" y="1577845"/>
            <a:ext cx="1479980" cy="1479889"/>
          </a:xfrm>
          <a:prstGeom prst="ellipse">
            <a:avLst/>
          </a:prstGeom>
          <a:solidFill>
            <a:srgbClr val="ED7D31"/>
          </a:solidFill>
          <a:ln w="63500" cap="flat" cmpd="sng" algn="ctr">
            <a:solidFill>
              <a:sysClr val="window" lastClr="FFFFFF"/>
            </a:solidFill>
            <a:prstDash val="solid"/>
          </a:ln>
          <a:effectLst>
            <a:innerShdw blurRad="101600" dist="76200" dir="13500000">
              <a:prstClr val="black">
                <a:alpha val="20000"/>
              </a:prstClr>
            </a:innerShdw>
          </a:effectLst>
        </p:spPr>
        <p:txBody>
          <a:bodyPr lIns="0" tIns="43202" rIns="36000" bIns="43202" anchor="ctr"/>
          <a:lstStyle/>
          <a:p>
            <a:pPr algn="ctr">
              <a:defRPr/>
            </a:pPr>
            <a:r>
              <a:rPr lang="zh-CN" altLang="en-US" sz="2300" kern="0" dirty="0">
                <a:solidFill>
                  <a:sysClr val="window" lastClr="FFFFFF"/>
                </a:solidFill>
                <a:latin typeface="微软雅黑" panose="020B0503020204020204" pitchFamily="34" charset="-122"/>
                <a:ea typeface="微软雅黑" panose="020B0503020204020204" pitchFamily="34" charset="-122"/>
              </a:rPr>
              <a:t>标题</a:t>
            </a:r>
            <a:endParaRPr lang="en-US" sz="2300"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Box 24"/>
          <p:cNvSpPr txBox="1">
            <a:spLocks noChangeArrowheads="1"/>
          </p:cNvSpPr>
          <p:nvPr/>
        </p:nvSpPr>
        <p:spPr bwMode="auto">
          <a:xfrm>
            <a:off x="5358895" y="1814563"/>
            <a:ext cx="25678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7" name="TextBox 24"/>
          <p:cNvSpPr txBox="1">
            <a:spLocks noChangeArrowheads="1"/>
          </p:cNvSpPr>
          <p:nvPr/>
        </p:nvSpPr>
        <p:spPr bwMode="auto">
          <a:xfrm>
            <a:off x="7015079" y="3165219"/>
            <a:ext cx="220778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8" name="TextBox 24"/>
          <p:cNvSpPr txBox="1">
            <a:spLocks noChangeArrowheads="1"/>
          </p:cNvSpPr>
          <p:nvPr/>
        </p:nvSpPr>
        <p:spPr bwMode="auto">
          <a:xfrm>
            <a:off x="330382" y="2151366"/>
            <a:ext cx="211671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a:t>
            </a:r>
          </a:p>
        </p:txBody>
      </p:sp>
      <p:sp>
        <p:nvSpPr>
          <p:cNvPr id="19" name="TextBox 24"/>
          <p:cNvSpPr txBox="1">
            <a:spLocks noChangeArrowheads="1"/>
          </p:cNvSpPr>
          <p:nvPr/>
        </p:nvSpPr>
        <p:spPr bwMode="auto">
          <a:xfrm>
            <a:off x="1535456" y="3502022"/>
            <a:ext cx="25678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Tree>
    <p:extLst>
      <p:ext uri="{BB962C8B-B14F-4D97-AF65-F5344CB8AC3E}">
        <p14:creationId xmlns:p14="http://schemas.microsoft.com/office/powerpoint/2010/main" val="11017328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45"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ppt_w</p:attrName>
                                        </p:attrNameLst>
                                      </p:cBhvr>
                                      <p:tavLst>
                                        <p:tav tm="0" fmla="#ppt_w*sin(2.5*pi*$)">
                                          <p:val>
                                            <p:fltVal val="0"/>
                                          </p:val>
                                        </p:tav>
                                        <p:tav tm="100000">
                                          <p:val>
                                            <p:fltVal val="1"/>
                                          </p:val>
                                        </p:tav>
                                      </p:tavLst>
                                    </p:anim>
                                    <p:anim calcmode="lin" valueType="num">
                                      <p:cBhvr>
                                        <p:cTn id="33" dur="500" fill="hold"/>
                                        <p:tgtEl>
                                          <p:spTgt spid="15"/>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25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anim calcmode="lin" valueType="num">
                                      <p:cBhvr>
                                        <p:cTn id="37" dur="500" fill="hold"/>
                                        <p:tgtEl>
                                          <p:spTgt spid="14"/>
                                        </p:tgtEl>
                                        <p:attrNameLst>
                                          <p:attrName>ppt_w</p:attrName>
                                        </p:attrNameLst>
                                      </p:cBhvr>
                                      <p:tavLst>
                                        <p:tav tm="0" fmla="#ppt_w*sin(2.5*pi*$)">
                                          <p:val>
                                            <p:fltVal val="0"/>
                                          </p:val>
                                        </p:tav>
                                        <p:tav tm="100000">
                                          <p:val>
                                            <p:fltVal val="1"/>
                                          </p:val>
                                        </p:tav>
                                      </p:tavLst>
                                    </p:anim>
                                    <p:anim calcmode="lin" valueType="num">
                                      <p:cBhvr>
                                        <p:cTn id="38" dur="500" fill="hold"/>
                                        <p:tgtEl>
                                          <p:spTgt spid="14"/>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ppt_w</p:attrName>
                                        </p:attrNameLst>
                                      </p:cBhvr>
                                      <p:tavLst>
                                        <p:tav tm="0" fmla="#ppt_w*sin(2.5*pi*$)">
                                          <p:val>
                                            <p:fltVal val="0"/>
                                          </p:val>
                                        </p:tav>
                                        <p:tav tm="100000">
                                          <p:val>
                                            <p:fltVal val="1"/>
                                          </p:val>
                                        </p:tav>
                                      </p:tavLst>
                                    </p:anim>
                                    <p:anim calcmode="lin" valueType="num">
                                      <p:cBhvr>
                                        <p:cTn id="43" dur="500" fill="hold"/>
                                        <p:tgtEl>
                                          <p:spTgt spid="13"/>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7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anim calcmode="lin" valueType="num">
                                      <p:cBhvr>
                                        <p:cTn id="47" dur="500" fill="hold"/>
                                        <p:tgtEl>
                                          <p:spTgt spid="7"/>
                                        </p:tgtEl>
                                        <p:attrNameLst>
                                          <p:attrName>ppt_w</p:attrName>
                                        </p:attrNameLst>
                                      </p:cBhvr>
                                      <p:tavLst>
                                        <p:tav tm="0" fmla="#ppt_w*sin(2.5*pi*$)">
                                          <p:val>
                                            <p:fltVal val="0"/>
                                          </p:val>
                                        </p:tav>
                                        <p:tav tm="100000">
                                          <p:val>
                                            <p:fltVal val="1"/>
                                          </p:val>
                                        </p:tav>
                                      </p:tavLst>
                                    </p:anim>
                                    <p:anim calcmode="lin" valueType="num">
                                      <p:cBhvr>
                                        <p:cTn id="48" dur="500" fill="hold"/>
                                        <p:tgtEl>
                                          <p:spTgt spid="7"/>
                                        </p:tgtEl>
                                        <p:attrNameLst>
                                          <p:attrName>ppt_h</p:attrName>
                                        </p:attrNameLst>
                                      </p:cBhvr>
                                      <p:tavLst>
                                        <p:tav tm="0">
                                          <p:val>
                                            <p:strVal val="#ppt_h"/>
                                          </p:val>
                                        </p:tav>
                                        <p:tav tm="100000">
                                          <p:val>
                                            <p:strVal val="#ppt_h"/>
                                          </p:val>
                                        </p:tav>
                                      </p:tavLst>
                                    </p:anim>
                                  </p:childTnLst>
                                </p:cTn>
                              </p:par>
                            </p:childTnLst>
                          </p:cTn>
                        </p:par>
                        <p:par>
                          <p:cTn id="49" fill="hold">
                            <p:stCondLst>
                              <p:cond delay="2000"/>
                            </p:stCondLst>
                            <p:childTnLst>
                              <p:par>
                                <p:cTn id="50" presetID="22" presetClass="entr" presetSubtype="2"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500"/>
                                        <p:tgtEl>
                                          <p:spTgt spid="18"/>
                                        </p:tgtEl>
                                      </p:cBhvr>
                                    </p:animEffect>
                                  </p:childTnLst>
                                </p:cTn>
                              </p:par>
                            </p:childTnLst>
                          </p:cTn>
                        </p:par>
                        <p:par>
                          <p:cTn id="53" fill="hold">
                            <p:stCondLst>
                              <p:cond delay="2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par>
                          <p:cTn id="57" fill="hold">
                            <p:stCondLst>
                              <p:cond delay="3000"/>
                            </p:stCondLst>
                            <p:childTnLst>
                              <p:par>
                                <p:cTn id="58" presetID="22" presetClass="entr" presetSubtype="2"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right)">
                                      <p:cBhvr>
                                        <p:cTn id="60" dur="500"/>
                                        <p:tgtEl>
                                          <p:spTgt spid="19"/>
                                        </p:tgtEl>
                                      </p:cBhvr>
                                    </p:animEffect>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7624" y="3533418"/>
            <a:ext cx="6768752" cy="0"/>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079500" y="3393718"/>
            <a:ext cx="279400" cy="279400"/>
          </a:xfrm>
          <a:prstGeom prst="ellipse">
            <a:avLst/>
          </a:prstGeom>
          <a:solidFill>
            <a:schemeClr val="bg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763794" y="3393718"/>
            <a:ext cx="279400" cy="279400"/>
          </a:xfrm>
          <a:prstGeom prst="ellipse">
            <a:avLst/>
          </a:prstGeom>
          <a:solidFill>
            <a:schemeClr val="bg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448088" y="3393718"/>
            <a:ext cx="279400" cy="279400"/>
          </a:xfrm>
          <a:prstGeom prst="ellipse">
            <a:avLst/>
          </a:prstGeom>
          <a:solidFill>
            <a:schemeClr val="bg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32382" y="3393718"/>
            <a:ext cx="279400" cy="279400"/>
          </a:xfrm>
          <a:prstGeom prst="ellipse">
            <a:avLst/>
          </a:prstGeom>
          <a:solidFill>
            <a:schemeClr val="bg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816676" y="3393718"/>
            <a:ext cx="279400" cy="279400"/>
          </a:xfrm>
          <a:prstGeom prst="ellipse">
            <a:avLst/>
          </a:prstGeom>
          <a:solidFill>
            <a:schemeClr val="bg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49782" y="1581751"/>
            <a:ext cx="1338832" cy="1338834"/>
            <a:chOff x="549782" y="903799"/>
            <a:chExt cx="1338832" cy="1338834"/>
          </a:xfrm>
        </p:grpSpPr>
        <p:sp>
          <p:nvSpPr>
            <p:cNvPr id="19" name="泪滴形 18"/>
            <p:cNvSpPr/>
            <p:nvPr/>
          </p:nvSpPr>
          <p:spPr>
            <a:xfrm rot="8100000">
              <a:off x="549782" y="903799"/>
              <a:ext cx="1338832" cy="1338834"/>
            </a:xfrm>
            <a:prstGeom prst="teardrop">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0398" y="1025006"/>
              <a:ext cx="1117600" cy="111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234079" y="1581752"/>
            <a:ext cx="1338832" cy="1338834"/>
            <a:chOff x="2234079" y="903800"/>
            <a:chExt cx="1338832" cy="1338834"/>
          </a:xfrm>
        </p:grpSpPr>
        <p:sp>
          <p:nvSpPr>
            <p:cNvPr id="22" name="泪滴形 21"/>
            <p:cNvSpPr/>
            <p:nvPr/>
          </p:nvSpPr>
          <p:spPr>
            <a:xfrm rot="8100000">
              <a:off x="2234079" y="903800"/>
              <a:ext cx="1338832" cy="1338834"/>
            </a:xfrm>
            <a:prstGeom prst="teardrop">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344695" y="1025006"/>
              <a:ext cx="1117600" cy="111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902583" y="1588653"/>
            <a:ext cx="1338832" cy="1338834"/>
            <a:chOff x="3902583" y="910701"/>
            <a:chExt cx="1338832" cy="1338834"/>
          </a:xfrm>
        </p:grpSpPr>
        <p:sp>
          <p:nvSpPr>
            <p:cNvPr id="25" name="泪滴形 24"/>
            <p:cNvSpPr/>
            <p:nvPr/>
          </p:nvSpPr>
          <p:spPr>
            <a:xfrm rot="8100000">
              <a:off x="3902583" y="910701"/>
              <a:ext cx="1338832" cy="1338834"/>
            </a:xfrm>
            <a:prstGeom prst="teardrop">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028988" y="1025006"/>
              <a:ext cx="1117600" cy="111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5602666" y="1581750"/>
            <a:ext cx="1338832" cy="1338834"/>
            <a:chOff x="5602666" y="903798"/>
            <a:chExt cx="1338832" cy="1338834"/>
          </a:xfrm>
        </p:grpSpPr>
        <p:sp>
          <p:nvSpPr>
            <p:cNvPr id="28" name="泪滴形 27"/>
            <p:cNvSpPr/>
            <p:nvPr/>
          </p:nvSpPr>
          <p:spPr>
            <a:xfrm rot="8100000">
              <a:off x="5602666" y="903798"/>
              <a:ext cx="1338832" cy="1338834"/>
            </a:xfrm>
            <a:prstGeom prst="teardrop">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713282" y="1025006"/>
              <a:ext cx="1117600" cy="111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7286960" y="1614047"/>
            <a:ext cx="1338832" cy="1338834"/>
            <a:chOff x="7286960" y="936095"/>
            <a:chExt cx="1338832" cy="1338834"/>
          </a:xfrm>
        </p:grpSpPr>
        <p:sp>
          <p:nvSpPr>
            <p:cNvPr id="31" name="泪滴形 30"/>
            <p:cNvSpPr/>
            <p:nvPr/>
          </p:nvSpPr>
          <p:spPr>
            <a:xfrm rot="8100000">
              <a:off x="7286960" y="936095"/>
              <a:ext cx="1338832" cy="1338834"/>
            </a:xfrm>
            <a:prstGeom prst="teardrop">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397576" y="1025006"/>
              <a:ext cx="1117600" cy="111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768526" y="1974928"/>
            <a:ext cx="838196" cy="584775"/>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添加文本标题</a:t>
            </a:r>
          </a:p>
        </p:txBody>
      </p:sp>
      <p:sp>
        <p:nvSpPr>
          <p:cNvPr id="34" name="矩形 33"/>
          <p:cNvSpPr/>
          <p:nvPr/>
        </p:nvSpPr>
        <p:spPr>
          <a:xfrm>
            <a:off x="2484397" y="1974928"/>
            <a:ext cx="838196" cy="584775"/>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添加文本标题</a:t>
            </a:r>
          </a:p>
        </p:txBody>
      </p:sp>
      <p:sp>
        <p:nvSpPr>
          <p:cNvPr id="35" name="矩形 34"/>
          <p:cNvSpPr/>
          <p:nvPr/>
        </p:nvSpPr>
        <p:spPr>
          <a:xfrm>
            <a:off x="4152901" y="1974928"/>
            <a:ext cx="838196" cy="584775"/>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添加文本标题</a:t>
            </a:r>
          </a:p>
        </p:txBody>
      </p:sp>
      <p:sp>
        <p:nvSpPr>
          <p:cNvPr id="36" name="矩形 35"/>
          <p:cNvSpPr/>
          <p:nvPr/>
        </p:nvSpPr>
        <p:spPr>
          <a:xfrm>
            <a:off x="5852984" y="1974928"/>
            <a:ext cx="838196" cy="584775"/>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添加文本标题</a:t>
            </a:r>
          </a:p>
        </p:txBody>
      </p:sp>
      <p:sp>
        <p:nvSpPr>
          <p:cNvPr id="37" name="矩形 36"/>
          <p:cNvSpPr/>
          <p:nvPr/>
        </p:nvSpPr>
        <p:spPr>
          <a:xfrm>
            <a:off x="7537278" y="1974928"/>
            <a:ext cx="838196" cy="584775"/>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添加文本标题</a:t>
            </a:r>
          </a:p>
        </p:txBody>
      </p:sp>
      <p:sp>
        <p:nvSpPr>
          <p:cNvPr id="38" name="文本框 7"/>
          <p:cNvSpPr txBox="1">
            <a:spLocks noChangeArrowheads="1"/>
          </p:cNvSpPr>
          <p:nvPr/>
        </p:nvSpPr>
        <p:spPr bwMode="auto">
          <a:xfrm>
            <a:off x="2039495" y="3897774"/>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9" name="文本框 7"/>
          <p:cNvSpPr txBox="1">
            <a:spLocks noChangeArrowheads="1"/>
          </p:cNvSpPr>
          <p:nvPr/>
        </p:nvSpPr>
        <p:spPr bwMode="auto">
          <a:xfrm>
            <a:off x="5408082" y="3897774"/>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0" name="文本框 7"/>
          <p:cNvSpPr txBox="1">
            <a:spLocks noChangeArrowheads="1"/>
          </p:cNvSpPr>
          <p:nvPr/>
        </p:nvSpPr>
        <p:spPr bwMode="auto">
          <a:xfrm>
            <a:off x="311495" y="3897774"/>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1" name="文本框 7"/>
          <p:cNvSpPr txBox="1">
            <a:spLocks noChangeArrowheads="1"/>
          </p:cNvSpPr>
          <p:nvPr/>
        </p:nvSpPr>
        <p:spPr bwMode="auto">
          <a:xfrm>
            <a:off x="3723788" y="3897774"/>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2" name="文本框 7"/>
          <p:cNvSpPr txBox="1">
            <a:spLocks noChangeArrowheads="1"/>
          </p:cNvSpPr>
          <p:nvPr/>
        </p:nvSpPr>
        <p:spPr bwMode="auto">
          <a:xfrm>
            <a:off x="7092376" y="3897774"/>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Tree>
    <p:extLst>
      <p:ext uri="{BB962C8B-B14F-4D97-AF65-F5344CB8AC3E}">
        <p14:creationId xmlns:p14="http://schemas.microsoft.com/office/powerpoint/2010/main" val="3034257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6" presetClass="entr" presetSubtype="2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par>
                          <p:cTn id="32" fill="hold">
                            <p:stCondLst>
                              <p:cond delay="1250"/>
                            </p:stCondLst>
                            <p:childTnLst>
                              <p:par>
                                <p:cTn id="33" presetID="23" presetClass="entr" presetSubtype="3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strVal val="4*#ppt_w"/>
                                          </p:val>
                                        </p:tav>
                                        <p:tav tm="100000">
                                          <p:val>
                                            <p:strVal val="#ppt_w"/>
                                          </p:val>
                                        </p:tav>
                                      </p:tavLst>
                                    </p:anim>
                                    <p:anim calcmode="lin" valueType="num">
                                      <p:cBhvr>
                                        <p:cTn id="36" dur="500" fill="hold"/>
                                        <p:tgtEl>
                                          <p:spTgt spid="13"/>
                                        </p:tgtEl>
                                        <p:attrNameLst>
                                          <p:attrName>ppt_h</p:attrName>
                                        </p:attrNameLst>
                                      </p:cBhvr>
                                      <p:tavLst>
                                        <p:tav tm="0">
                                          <p:val>
                                            <p:strVal val="4*#ppt_h"/>
                                          </p:val>
                                        </p:tav>
                                        <p:tav tm="100000">
                                          <p:val>
                                            <p:strVal val="#ppt_h"/>
                                          </p:val>
                                        </p:tav>
                                      </p:tavLst>
                                    </p:anim>
                                  </p:childTnLst>
                                </p:cTn>
                              </p:par>
                              <p:par>
                                <p:cTn id="37" presetID="23" presetClass="entr" presetSubtype="32"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strVal val="4*#ppt_w"/>
                                          </p:val>
                                        </p:tav>
                                        <p:tav tm="100000">
                                          <p:val>
                                            <p:strVal val="#ppt_w"/>
                                          </p:val>
                                        </p:tav>
                                      </p:tavLst>
                                    </p:anim>
                                    <p:anim calcmode="lin" valueType="num">
                                      <p:cBhvr>
                                        <p:cTn id="40" dur="500" fill="hold"/>
                                        <p:tgtEl>
                                          <p:spTgt spid="14"/>
                                        </p:tgtEl>
                                        <p:attrNameLst>
                                          <p:attrName>ppt_h</p:attrName>
                                        </p:attrNameLst>
                                      </p:cBhvr>
                                      <p:tavLst>
                                        <p:tav tm="0">
                                          <p:val>
                                            <p:strVal val="4*#ppt_h"/>
                                          </p:val>
                                        </p:tav>
                                        <p:tav tm="100000">
                                          <p:val>
                                            <p:strVal val="#ppt_h"/>
                                          </p:val>
                                        </p:tav>
                                      </p:tavLst>
                                    </p:anim>
                                  </p:childTnLst>
                                </p:cTn>
                              </p:par>
                              <p:par>
                                <p:cTn id="41" presetID="23" presetClass="entr" presetSubtype="32"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strVal val="4*#ppt_w"/>
                                          </p:val>
                                        </p:tav>
                                        <p:tav tm="100000">
                                          <p:val>
                                            <p:strVal val="#ppt_w"/>
                                          </p:val>
                                        </p:tav>
                                      </p:tavLst>
                                    </p:anim>
                                    <p:anim calcmode="lin" valueType="num">
                                      <p:cBhvr>
                                        <p:cTn id="44" dur="500" fill="hold"/>
                                        <p:tgtEl>
                                          <p:spTgt spid="15"/>
                                        </p:tgtEl>
                                        <p:attrNameLst>
                                          <p:attrName>ppt_h</p:attrName>
                                        </p:attrNameLst>
                                      </p:cBhvr>
                                      <p:tavLst>
                                        <p:tav tm="0">
                                          <p:val>
                                            <p:strVal val="4*#ppt_h"/>
                                          </p:val>
                                        </p:tav>
                                        <p:tav tm="100000">
                                          <p:val>
                                            <p:strVal val="#ppt_h"/>
                                          </p:val>
                                        </p:tav>
                                      </p:tavLst>
                                    </p:anim>
                                  </p:childTnLst>
                                </p:cTn>
                              </p:par>
                              <p:par>
                                <p:cTn id="45" presetID="23" presetClass="entr" presetSubtype="32" fill="hold" grpId="0" nodeType="withEffect">
                                  <p:stCondLst>
                                    <p:cond delay="75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strVal val="4*#ppt_w"/>
                                          </p:val>
                                        </p:tav>
                                        <p:tav tm="100000">
                                          <p:val>
                                            <p:strVal val="#ppt_w"/>
                                          </p:val>
                                        </p:tav>
                                      </p:tavLst>
                                    </p:anim>
                                    <p:anim calcmode="lin" valueType="num">
                                      <p:cBhvr>
                                        <p:cTn id="48" dur="500" fill="hold"/>
                                        <p:tgtEl>
                                          <p:spTgt spid="16"/>
                                        </p:tgtEl>
                                        <p:attrNameLst>
                                          <p:attrName>ppt_h</p:attrName>
                                        </p:attrNameLst>
                                      </p:cBhvr>
                                      <p:tavLst>
                                        <p:tav tm="0">
                                          <p:val>
                                            <p:strVal val="4*#ppt_h"/>
                                          </p:val>
                                        </p:tav>
                                        <p:tav tm="100000">
                                          <p:val>
                                            <p:strVal val="#ppt_h"/>
                                          </p:val>
                                        </p:tav>
                                      </p:tavLst>
                                    </p:anim>
                                  </p:childTnLst>
                                </p:cTn>
                              </p:par>
                              <p:par>
                                <p:cTn id="49" presetID="23" presetClass="entr" presetSubtype="32" fill="hold" grpId="0" nodeType="withEffect">
                                  <p:stCondLst>
                                    <p:cond delay="10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strVal val="4*#ppt_w"/>
                                          </p:val>
                                        </p:tav>
                                        <p:tav tm="100000">
                                          <p:val>
                                            <p:strVal val="#ppt_w"/>
                                          </p:val>
                                        </p:tav>
                                      </p:tavLst>
                                    </p:anim>
                                    <p:anim calcmode="lin" valueType="num">
                                      <p:cBhvr>
                                        <p:cTn id="52" dur="500" fill="hold"/>
                                        <p:tgtEl>
                                          <p:spTgt spid="17"/>
                                        </p:tgtEl>
                                        <p:attrNameLst>
                                          <p:attrName>ppt_h</p:attrName>
                                        </p:attrNameLst>
                                      </p:cBhvr>
                                      <p:tavLst>
                                        <p:tav tm="0">
                                          <p:val>
                                            <p:strVal val="4*#ppt_h"/>
                                          </p:val>
                                        </p:tav>
                                        <p:tav tm="100000">
                                          <p:val>
                                            <p:strVal val="#ppt_h"/>
                                          </p:val>
                                        </p:tav>
                                      </p:tavLst>
                                    </p:anim>
                                  </p:childTnLst>
                                </p:cTn>
                              </p:par>
                            </p:childTnLst>
                          </p:cTn>
                        </p:par>
                        <p:par>
                          <p:cTn id="53" fill="hold">
                            <p:stCondLst>
                              <p:cond delay="2750"/>
                            </p:stCondLst>
                            <p:childTnLst>
                              <p:par>
                                <p:cTn id="54" presetID="42"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750"/>
                                        <p:tgtEl>
                                          <p:spTgt spid="18"/>
                                        </p:tgtEl>
                                      </p:cBhvr>
                                    </p:animEffect>
                                    <p:anim calcmode="lin" valueType="num">
                                      <p:cBhvr>
                                        <p:cTn id="57" dur="750" fill="hold"/>
                                        <p:tgtEl>
                                          <p:spTgt spid="18"/>
                                        </p:tgtEl>
                                        <p:attrNameLst>
                                          <p:attrName>ppt_x</p:attrName>
                                        </p:attrNameLst>
                                      </p:cBhvr>
                                      <p:tavLst>
                                        <p:tav tm="0">
                                          <p:val>
                                            <p:strVal val="#ppt_x"/>
                                          </p:val>
                                        </p:tav>
                                        <p:tav tm="100000">
                                          <p:val>
                                            <p:strVal val="#ppt_x"/>
                                          </p:val>
                                        </p:tav>
                                      </p:tavLst>
                                    </p:anim>
                                    <p:anim calcmode="lin" valueType="num">
                                      <p:cBhvr>
                                        <p:cTn id="58" dur="750" fill="hold"/>
                                        <p:tgtEl>
                                          <p:spTgt spid="18"/>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4"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down)">
                                      <p:cBhvr>
                                        <p:cTn id="62" dur="500"/>
                                        <p:tgtEl>
                                          <p:spTgt spid="3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up)">
                                      <p:cBhvr>
                                        <p:cTn id="65" dur="500"/>
                                        <p:tgtEl>
                                          <p:spTgt spid="40"/>
                                        </p:tgtEl>
                                      </p:cBhvr>
                                    </p:animEffect>
                                  </p:childTnLst>
                                </p:cTn>
                              </p:par>
                            </p:childTnLst>
                          </p:cTn>
                        </p:par>
                        <p:par>
                          <p:cTn id="66" fill="hold">
                            <p:stCondLst>
                              <p:cond delay="4000"/>
                            </p:stCondLst>
                            <p:childTnLst>
                              <p:par>
                                <p:cTn id="67" presetID="42"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anim calcmode="lin" valueType="num">
                                      <p:cBhvr>
                                        <p:cTn id="70" dur="750" fill="hold"/>
                                        <p:tgtEl>
                                          <p:spTgt spid="21"/>
                                        </p:tgtEl>
                                        <p:attrNameLst>
                                          <p:attrName>ppt_x</p:attrName>
                                        </p:attrNameLst>
                                      </p:cBhvr>
                                      <p:tavLst>
                                        <p:tav tm="0">
                                          <p:val>
                                            <p:strVal val="#ppt_x"/>
                                          </p:val>
                                        </p:tav>
                                        <p:tav tm="100000">
                                          <p:val>
                                            <p:strVal val="#ppt_x"/>
                                          </p:val>
                                        </p:tav>
                                      </p:tavLst>
                                    </p:anim>
                                    <p:anim calcmode="lin" valueType="num">
                                      <p:cBhvr>
                                        <p:cTn id="71" dur="750" fill="hold"/>
                                        <p:tgtEl>
                                          <p:spTgt spid="21"/>
                                        </p:tgtEl>
                                        <p:attrNameLst>
                                          <p:attrName>ppt_y</p:attrName>
                                        </p:attrNameLst>
                                      </p:cBhvr>
                                      <p:tavLst>
                                        <p:tav tm="0">
                                          <p:val>
                                            <p:strVal val="#ppt_y+.1"/>
                                          </p:val>
                                        </p:tav>
                                        <p:tav tm="100000">
                                          <p:val>
                                            <p:strVal val="#ppt_y"/>
                                          </p:val>
                                        </p:tav>
                                      </p:tavLst>
                                    </p:anim>
                                  </p:childTnLst>
                                </p:cTn>
                              </p:par>
                            </p:childTnLst>
                          </p:cTn>
                        </p:par>
                        <p:par>
                          <p:cTn id="72" fill="hold">
                            <p:stCondLst>
                              <p:cond delay="4750"/>
                            </p:stCondLst>
                            <p:childTnLst>
                              <p:par>
                                <p:cTn id="73" presetID="22" presetClass="entr" presetSubtype="4"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down)">
                                      <p:cBhvr>
                                        <p:cTn id="75" dur="500"/>
                                        <p:tgtEl>
                                          <p:spTgt spid="34"/>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up)">
                                      <p:cBhvr>
                                        <p:cTn id="78" dur="500"/>
                                        <p:tgtEl>
                                          <p:spTgt spid="38"/>
                                        </p:tgtEl>
                                      </p:cBhvr>
                                    </p:animEffect>
                                  </p:childTnLst>
                                </p:cTn>
                              </p:par>
                            </p:childTnLst>
                          </p:cTn>
                        </p:par>
                        <p:par>
                          <p:cTn id="79" fill="hold">
                            <p:stCondLst>
                              <p:cond delay="5250"/>
                            </p:stCondLst>
                            <p:childTnLst>
                              <p:par>
                                <p:cTn id="80" presetID="42" presetClass="entr" presetSubtype="0" fill="hold"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750"/>
                                        <p:tgtEl>
                                          <p:spTgt spid="24"/>
                                        </p:tgtEl>
                                      </p:cBhvr>
                                    </p:animEffect>
                                    <p:anim calcmode="lin" valueType="num">
                                      <p:cBhvr>
                                        <p:cTn id="83" dur="750" fill="hold"/>
                                        <p:tgtEl>
                                          <p:spTgt spid="24"/>
                                        </p:tgtEl>
                                        <p:attrNameLst>
                                          <p:attrName>ppt_x</p:attrName>
                                        </p:attrNameLst>
                                      </p:cBhvr>
                                      <p:tavLst>
                                        <p:tav tm="0">
                                          <p:val>
                                            <p:strVal val="#ppt_x"/>
                                          </p:val>
                                        </p:tav>
                                        <p:tav tm="100000">
                                          <p:val>
                                            <p:strVal val="#ppt_x"/>
                                          </p:val>
                                        </p:tav>
                                      </p:tavLst>
                                    </p:anim>
                                    <p:anim calcmode="lin" valueType="num">
                                      <p:cBhvr>
                                        <p:cTn id="84" dur="750" fill="hold"/>
                                        <p:tgtEl>
                                          <p:spTgt spid="24"/>
                                        </p:tgtEl>
                                        <p:attrNameLst>
                                          <p:attrName>ppt_y</p:attrName>
                                        </p:attrNameLst>
                                      </p:cBhvr>
                                      <p:tavLst>
                                        <p:tav tm="0">
                                          <p:val>
                                            <p:strVal val="#ppt_y+.1"/>
                                          </p:val>
                                        </p:tav>
                                        <p:tav tm="100000">
                                          <p:val>
                                            <p:strVal val="#ppt_y"/>
                                          </p:val>
                                        </p:tav>
                                      </p:tavLst>
                                    </p:anim>
                                  </p:childTnLst>
                                </p:cTn>
                              </p:par>
                            </p:childTnLst>
                          </p:cTn>
                        </p:par>
                        <p:par>
                          <p:cTn id="85" fill="hold">
                            <p:stCondLst>
                              <p:cond delay="6000"/>
                            </p:stCondLst>
                            <p:childTnLst>
                              <p:par>
                                <p:cTn id="86" presetID="22" presetClass="entr" presetSubtype="4"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down)">
                                      <p:cBhvr>
                                        <p:cTn id="88" dur="500"/>
                                        <p:tgtEl>
                                          <p:spTgt spid="35"/>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up)">
                                      <p:cBhvr>
                                        <p:cTn id="91" dur="500"/>
                                        <p:tgtEl>
                                          <p:spTgt spid="41"/>
                                        </p:tgtEl>
                                      </p:cBhvr>
                                    </p:animEffect>
                                  </p:childTnLst>
                                </p:cTn>
                              </p:par>
                            </p:childTnLst>
                          </p:cTn>
                        </p:par>
                        <p:par>
                          <p:cTn id="92" fill="hold">
                            <p:stCondLst>
                              <p:cond delay="6500"/>
                            </p:stCondLst>
                            <p:childTnLst>
                              <p:par>
                                <p:cTn id="93" presetID="42"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750"/>
                                        <p:tgtEl>
                                          <p:spTgt spid="27"/>
                                        </p:tgtEl>
                                      </p:cBhvr>
                                    </p:animEffect>
                                    <p:anim calcmode="lin" valueType="num">
                                      <p:cBhvr>
                                        <p:cTn id="96" dur="750" fill="hold"/>
                                        <p:tgtEl>
                                          <p:spTgt spid="27"/>
                                        </p:tgtEl>
                                        <p:attrNameLst>
                                          <p:attrName>ppt_x</p:attrName>
                                        </p:attrNameLst>
                                      </p:cBhvr>
                                      <p:tavLst>
                                        <p:tav tm="0">
                                          <p:val>
                                            <p:strVal val="#ppt_x"/>
                                          </p:val>
                                        </p:tav>
                                        <p:tav tm="100000">
                                          <p:val>
                                            <p:strVal val="#ppt_x"/>
                                          </p:val>
                                        </p:tav>
                                      </p:tavLst>
                                    </p:anim>
                                    <p:anim calcmode="lin" valueType="num">
                                      <p:cBhvr>
                                        <p:cTn id="97" dur="750" fill="hold"/>
                                        <p:tgtEl>
                                          <p:spTgt spid="27"/>
                                        </p:tgtEl>
                                        <p:attrNameLst>
                                          <p:attrName>ppt_y</p:attrName>
                                        </p:attrNameLst>
                                      </p:cBhvr>
                                      <p:tavLst>
                                        <p:tav tm="0">
                                          <p:val>
                                            <p:strVal val="#ppt_y+.1"/>
                                          </p:val>
                                        </p:tav>
                                        <p:tav tm="100000">
                                          <p:val>
                                            <p:strVal val="#ppt_y"/>
                                          </p:val>
                                        </p:tav>
                                      </p:tavLst>
                                    </p:anim>
                                  </p:childTnLst>
                                </p:cTn>
                              </p:par>
                            </p:childTnLst>
                          </p:cTn>
                        </p:par>
                        <p:par>
                          <p:cTn id="98" fill="hold">
                            <p:stCondLst>
                              <p:cond delay="7250"/>
                            </p:stCondLst>
                            <p:childTnLst>
                              <p:par>
                                <p:cTn id="99" presetID="22" presetClass="entr" presetSubtype="4"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wipe(down)">
                                      <p:cBhvr>
                                        <p:cTn id="101" dur="500"/>
                                        <p:tgtEl>
                                          <p:spTgt spid="36"/>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9"/>
                                        </p:tgtEl>
                                        <p:attrNameLst>
                                          <p:attrName>style.visibility</p:attrName>
                                        </p:attrNameLst>
                                      </p:cBhvr>
                                      <p:to>
                                        <p:strVal val="visible"/>
                                      </p:to>
                                    </p:set>
                                    <p:animEffect transition="in" filter="wipe(up)">
                                      <p:cBhvr>
                                        <p:cTn id="104" dur="500"/>
                                        <p:tgtEl>
                                          <p:spTgt spid="39"/>
                                        </p:tgtEl>
                                      </p:cBhvr>
                                    </p:animEffect>
                                  </p:childTnLst>
                                </p:cTn>
                              </p:par>
                            </p:childTnLst>
                          </p:cTn>
                        </p:par>
                        <p:par>
                          <p:cTn id="105" fill="hold">
                            <p:stCondLst>
                              <p:cond delay="7750"/>
                            </p:stCondLst>
                            <p:childTnLst>
                              <p:par>
                                <p:cTn id="106" presetID="42" presetClass="entr" presetSubtype="0" fill="hold"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750"/>
                                        <p:tgtEl>
                                          <p:spTgt spid="30"/>
                                        </p:tgtEl>
                                      </p:cBhvr>
                                    </p:animEffect>
                                    <p:anim calcmode="lin" valueType="num">
                                      <p:cBhvr>
                                        <p:cTn id="109" dur="750" fill="hold"/>
                                        <p:tgtEl>
                                          <p:spTgt spid="30"/>
                                        </p:tgtEl>
                                        <p:attrNameLst>
                                          <p:attrName>ppt_x</p:attrName>
                                        </p:attrNameLst>
                                      </p:cBhvr>
                                      <p:tavLst>
                                        <p:tav tm="0">
                                          <p:val>
                                            <p:strVal val="#ppt_x"/>
                                          </p:val>
                                        </p:tav>
                                        <p:tav tm="100000">
                                          <p:val>
                                            <p:strVal val="#ppt_x"/>
                                          </p:val>
                                        </p:tav>
                                      </p:tavLst>
                                    </p:anim>
                                    <p:anim calcmode="lin" valueType="num">
                                      <p:cBhvr>
                                        <p:cTn id="110" dur="750" fill="hold"/>
                                        <p:tgtEl>
                                          <p:spTgt spid="30"/>
                                        </p:tgtEl>
                                        <p:attrNameLst>
                                          <p:attrName>ppt_y</p:attrName>
                                        </p:attrNameLst>
                                      </p:cBhvr>
                                      <p:tavLst>
                                        <p:tav tm="0">
                                          <p:val>
                                            <p:strVal val="#ppt_y+.1"/>
                                          </p:val>
                                        </p:tav>
                                        <p:tav tm="100000">
                                          <p:val>
                                            <p:strVal val="#ppt_y"/>
                                          </p:val>
                                        </p:tav>
                                      </p:tavLst>
                                    </p:anim>
                                  </p:childTnLst>
                                </p:cTn>
                              </p:par>
                            </p:childTnLst>
                          </p:cTn>
                        </p:par>
                        <p:par>
                          <p:cTn id="111" fill="hold">
                            <p:stCondLst>
                              <p:cond delay="8500"/>
                            </p:stCondLst>
                            <p:childTnLst>
                              <p:par>
                                <p:cTn id="112" presetID="22" presetClass="entr" presetSubtype="4" fill="hold" grpId="0"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down)">
                                      <p:cBhvr>
                                        <p:cTn id="114" dur="500"/>
                                        <p:tgtEl>
                                          <p:spTgt spid="37"/>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wipe(up)">
                                      <p:cBhvr>
                                        <p:cTn id="1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4" grpId="0" animBg="1"/>
      <p:bldP spid="15" grpId="0" animBg="1"/>
      <p:bldP spid="16" grpId="0" animBg="1"/>
      <p:bldP spid="17" grpId="0" animBg="1"/>
      <p:bldP spid="33" grpId="0"/>
      <p:bldP spid="34" grpId="0"/>
      <p:bldP spid="35" grpId="0"/>
      <p:bldP spid="36" grpId="0"/>
      <p:bldP spid="37" grpId="0"/>
      <p:bldP spid="38" grpId="0"/>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3577055" y="142113"/>
            <a:ext cx="1966800" cy="369332"/>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cxnSp>
        <p:nvCxnSpPr>
          <p:cNvPr id="9" name="直接连接符 8"/>
          <p:cNvCxnSpPr/>
          <p:nvPr/>
        </p:nvCxnSpPr>
        <p:spPr>
          <a:xfrm>
            <a:off x="5543855" y="315192"/>
            <a:ext cx="3347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645" y="318458"/>
            <a:ext cx="329350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43855" y="358080"/>
            <a:ext cx="33475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2645" y="361346"/>
            <a:ext cx="3293508"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4"/>
          <p:cNvSpPr/>
          <p:nvPr/>
        </p:nvSpPr>
        <p:spPr>
          <a:xfrm rot="5400000">
            <a:off x="751906" y="1345948"/>
            <a:ext cx="876696"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accent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3" name="任意多边形 12"/>
          <p:cNvSpPr/>
          <p:nvPr/>
        </p:nvSpPr>
        <p:spPr>
          <a:xfrm>
            <a:off x="1335511" y="1052861"/>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rgbClr val="DEE9EA"/>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r>
              <a:rPr lang="zh-CN" altLang="en-US" sz="1600" dirty="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点击添加文本点击添加文本点击添加文本点击添加文本点击添加文本点击添加文本</a:t>
            </a:r>
          </a:p>
        </p:txBody>
      </p:sp>
      <p:sp>
        <p:nvSpPr>
          <p:cNvPr id="14" name="任意多边形 13"/>
          <p:cNvSpPr/>
          <p:nvPr/>
        </p:nvSpPr>
        <p:spPr>
          <a:xfrm>
            <a:off x="1044993" y="1217653"/>
            <a:ext cx="910056"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800" b="1" dirty="0">
                <a:solidFill>
                  <a:schemeClr val="bg1"/>
                </a:solidFill>
                <a:latin typeface="微软雅黑" pitchFamily="34" charset="-122"/>
                <a:ea typeface="微软雅黑" pitchFamily="34" charset="-122"/>
              </a:rPr>
              <a:t>效率化</a:t>
            </a:r>
          </a:p>
        </p:txBody>
      </p:sp>
      <p:sp>
        <p:nvSpPr>
          <p:cNvPr id="15" name="矩形 4"/>
          <p:cNvSpPr/>
          <p:nvPr/>
        </p:nvSpPr>
        <p:spPr>
          <a:xfrm rot="5400000">
            <a:off x="1465948" y="2637437"/>
            <a:ext cx="876695"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F4B183"/>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6" name="任意多边形 15"/>
          <p:cNvSpPr/>
          <p:nvPr/>
        </p:nvSpPr>
        <p:spPr>
          <a:xfrm>
            <a:off x="2049556" y="2344346"/>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rgbClr val="DEE9EA"/>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r>
              <a:rPr lang="zh-CN" altLang="en-US" sz="1600" dirty="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点击添加文本点击添加文本点击添加文本点击添加文本点击添加文本点击添加文本</a:t>
            </a:r>
          </a:p>
        </p:txBody>
      </p:sp>
      <p:sp>
        <p:nvSpPr>
          <p:cNvPr id="17" name="任意多边形 16"/>
          <p:cNvSpPr/>
          <p:nvPr/>
        </p:nvSpPr>
        <p:spPr>
          <a:xfrm>
            <a:off x="1759037" y="2509138"/>
            <a:ext cx="910056"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800" b="1" dirty="0">
                <a:solidFill>
                  <a:schemeClr val="bg1"/>
                </a:solidFill>
                <a:latin typeface="微软雅黑" pitchFamily="34" charset="-122"/>
                <a:ea typeface="微软雅黑" pitchFamily="34" charset="-122"/>
              </a:rPr>
              <a:t>持久性</a:t>
            </a:r>
          </a:p>
        </p:txBody>
      </p:sp>
      <p:sp>
        <p:nvSpPr>
          <p:cNvPr id="18" name="矩形 4"/>
          <p:cNvSpPr/>
          <p:nvPr/>
        </p:nvSpPr>
        <p:spPr>
          <a:xfrm rot="5400000">
            <a:off x="2164243" y="3974549"/>
            <a:ext cx="876696"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accent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9" name="任意多边形 18"/>
          <p:cNvSpPr/>
          <p:nvPr/>
        </p:nvSpPr>
        <p:spPr>
          <a:xfrm>
            <a:off x="2747846" y="3681459"/>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rgbClr val="DEE9EA"/>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r>
              <a:rPr lang="zh-CN" altLang="en-US" sz="1600" dirty="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点击添加文本点击添加文本点击添加文本点击添加文本点击添加文本点击添加文本</a:t>
            </a:r>
          </a:p>
        </p:txBody>
      </p:sp>
      <p:sp>
        <p:nvSpPr>
          <p:cNvPr id="20" name="任意多边形 19"/>
          <p:cNvSpPr/>
          <p:nvPr/>
        </p:nvSpPr>
        <p:spPr>
          <a:xfrm>
            <a:off x="2457331" y="3846252"/>
            <a:ext cx="908307"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800" b="1" dirty="0">
                <a:solidFill>
                  <a:schemeClr val="bg1"/>
                </a:solidFill>
                <a:latin typeface="微软雅黑" pitchFamily="34" charset="-122"/>
                <a:ea typeface="微软雅黑" pitchFamily="34" charset="-122"/>
              </a:rPr>
              <a:t>美观</a:t>
            </a:r>
          </a:p>
        </p:txBody>
      </p:sp>
    </p:spTree>
    <p:extLst>
      <p:ext uri="{BB962C8B-B14F-4D97-AF65-F5344CB8AC3E}">
        <p14:creationId xmlns:p14="http://schemas.microsoft.com/office/powerpoint/2010/main" val="4661203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2" presetClass="entr" presetSubtype="8"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2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right)">
                                      <p:cBhvr>
                                        <p:cTn id="31" dur="500"/>
                                        <p:tgtEl>
                                          <p:spTgt spid="14"/>
                                        </p:tgtEl>
                                      </p:cBhvr>
                                    </p:animEffect>
                                  </p:childTnLst>
                                </p:cTn>
                              </p:par>
                            </p:childTnLst>
                          </p:cTn>
                        </p:par>
                        <p:par>
                          <p:cTn id="32" fill="hold">
                            <p:stCondLst>
                              <p:cond delay="125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17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250"/>
                            </p:stCondLst>
                            <p:childTnLst>
                              <p:par>
                                <p:cTn id="41" presetID="22" presetClass="entr" presetSubtype="2"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childTnLst>
                          </p:cTn>
                        </p:par>
                        <p:par>
                          <p:cTn id="44" fill="hold">
                            <p:stCondLst>
                              <p:cond delay="275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25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375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4750"/>
                            </p:stCondLst>
                            <p:childTnLst>
                              <p:par>
                                <p:cTn id="61" presetID="2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90" t="3248" r="473" b="7249"/>
          <a:stretch>
            <a:fillRect/>
          </a:stretch>
        </p:blipFill>
        <p:spPr>
          <a:xfrm>
            <a:off x="1" y="-1"/>
            <a:ext cx="9143999" cy="5143501"/>
          </a:xfrm>
          <a:prstGeom prst="rect">
            <a:avLst/>
          </a:prstGeom>
        </p:spPr>
      </p:pic>
      <p:sp>
        <p:nvSpPr>
          <p:cNvPr id="5" name="圆角矩形 4"/>
          <p:cNvSpPr/>
          <p:nvPr/>
        </p:nvSpPr>
        <p:spPr>
          <a:xfrm rot="16200000">
            <a:off x="3361227" y="569038"/>
            <a:ext cx="5143499" cy="4005425"/>
          </a:xfrm>
          <a:prstGeom prst="roundRect">
            <a:avLst>
              <a:gd name="adj" fmla="val 0"/>
            </a:avLst>
          </a:prstGeom>
          <a:solidFill>
            <a:srgbClr val="1B111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rot="16200000">
            <a:off x="1375682"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rot="16200000">
            <a:off x="5359854" y="2524127"/>
            <a:ext cx="5143502" cy="9524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a:spLocks noChangeArrowheads="1"/>
          </p:cNvSpPr>
          <p:nvPr/>
        </p:nvSpPr>
        <p:spPr bwMode="auto">
          <a:xfrm>
            <a:off x="5021903" y="1521462"/>
            <a:ext cx="222296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6600" b="1" dirty="0">
                <a:solidFill>
                  <a:srgbClr val="FDFDFD"/>
                </a:solidFill>
                <a:latin typeface="微软雅黑" panose="020B0503020204020204" pitchFamily="34" charset="-122"/>
                <a:ea typeface="微软雅黑" panose="020B0503020204020204" pitchFamily="34" charset="-122"/>
              </a:rPr>
              <a:t>添加标题</a:t>
            </a:r>
            <a:endParaRPr lang="en-US" altLang="zh-CN" sz="6600" b="1" dirty="0">
              <a:solidFill>
                <a:srgbClr val="FDFDF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11006" y="1575025"/>
            <a:ext cx="1993451" cy="1993451"/>
            <a:chOff x="1011006" y="1575025"/>
            <a:chExt cx="1993451" cy="1993451"/>
          </a:xfrm>
        </p:grpSpPr>
        <p:sp>
          <p:nvSpPr>
            <p:cNvPr id="9" name="菱形 8"/>
            <p:cNvSpPr/>
            <p:nvPr/>
          </p:nvSpPr>
          <p:spPr>
            <a:xfrm>
              <a:off x="1011006" y="1575025"/>
              <a:ext cx="1993451" cy="1993451"/>
            </a:xfrm>
            <a:prstGeom prst="diamond">
              <a:avLst/>
            </a:prstGeom>
            <a:solidFill>
              <a:srgbClr val="2D2127"/>
            </a:solid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50">
                <a:solidFill>
                  <a:srgbClr val="FDFDFD"/>
                </a:solidFill>
              </a:endParaRPr>
            </a:p>
          </p:txBody>
        </p:sp>
        <p:sp>
          <p:nvSpPr>
            <p:cNvPr id="10" name="文本框 9"/>
            <p:cNvSpPr txBox="1"/>
            <p:nvPr/>
          </p:nvSpPr>
          <p:spPr>
            <a:xfrm>
              <a:off x="1633998" y="1871381"/>
              <a:ext cx="638608" cy="1419619"/>
            </a:xfrm>
            <a:prstGeom prst="rect">
              <a:avLst/>
            </a:prstGeom>
            <a:noFill/>
            <a:ln>
              <a:noFill/>
            </a:ln>
          </p:spPr>
          <p:txBody>
            <a:bodyPr wrap="square" rtlCol="0">
              <a:spAutoFit/>
            </a:bodyPr>
            <a:lstStyle/>
            <a:p>
              <a:pPr algn="ctr"/>
              <a:r>
                <a:rPr lang="en-US" altLang="zh-CN" sz="8625" dirty="0">
                  <a:solidFill>
                    <a:schemeClr val="bg1"/>
                  </a:solidFill>
                  <a:latin typeface="Impact" panose="020B0806030902050204" pitchFamily="34" charset="0"/>
                </a:rPr>
                <a:t>2</a:t>
              </a:r>
              <a:endParaRPr lang="zh-CN" altLang="en-US" sz="8625"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1482682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8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3*#ppt_w"/>
                                          </p:val>
                                        </p:tav>
                                        <p:tav tm="100000">
                                          <p:val>
                                            <p:strVal val="#ppt_w"/>
                                          </p:val>
                                        </p:tav>
                                      </p:tavLst>
                                    </p:anim>
                                    <p:anim calcmode="lin" valueType="num">
                                      <p:cBhvr>
                                        <p:cTn id="2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TotalTime>
  <Words>2658</Words>
  <Application>Microsoft Office PowerPoint</Application>
  <PresentationFormat>全屏显示(16:9)</PresentationFormat>
  <Paragraphs>214</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 Unicode MS</vt:lpstr>
      <vt:lpstr>方正正中黑简体</vt:lpstr>
      <vt:lpstr>宋体</vt:lpstr>
      <vt:lpstr>微软雅黑</vt:lpstr>
      <vt:lpstr>Arial</vt:lpstr>
      <vt:lpstr>Britannic Bold</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YANGS</cp:lastModifiedBy>
  <cp:revision>8</cp:revision>
  <dcterms:created xsi:type="dcterms:W3CDTF">2017-03-16T10:35:10Z</dcterms:created>
  <dcterms:modified xsi:type="dcterms:W3CDTF">2017-07-31T14:47:41Z</dcterms:modified>
</cp:coreProperties>
</file>