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92" r:id="rId2"/>
    <p:sldId id="390" r:id="rId3"/>
    <p:sldId id="365" r:id="rId4"/>
    <p:sldId id="382" r:id="rId5"/>
    <p:sldId id="389" r:id="rId6"/>
    <p:sldId id="393" r:id="rId7"/>
    <p:sldId id="375" r:id="rId8"/>
    <p:sldId id="356" r:id="rId9"/>
    <p:sldId id="364" r:id="rId10"/>
    <p:sldId id="386" r:id="rId11"/>
    <p:sldId id="388" r:id="rId12"/>
    <p:sldId id="394" r:id="rId13"/>
    <p:sldId id="403" r:id="rId14"/>
    <p:sldId id="404" r:id="rId15"/>
    <p:sldId id="405" r:id="rId16"/>
    <p:sldId id="395" r:id="rId17"/>
    <p:sldId id="396" r:id="rId18"/>
    <p:sldId id="397" r:id="rId19"/>
    <p:sldId id="398" r:id="rId20"/>
    <p:sldId id="399" r:id="rId21"/>
    <p:sldId id="400" r:id="rId22"/>
    <p:sldId id="401" r:id="rId23"/>
    <p:sldId id="402" r:id="rId24"/>
    <p:sldId id="406" r:id="rId25"/>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22" autoAdjust="0"/>
    <p:restoredTop sz="94660"/>
  </p:normalViewPr>
  <p:slideViewPr>
    <p:cSldViewPr>
      <p:cViewPr varScale="1">
        <p:scale>
          <a:sx n="92" d="100"/>
          <a:sy n="92" d="100"/>
        </p:scale>
        <p:origin x="708" y="90"/>
      </p:cViewPr>
      <p:guideLst>
        <p:guide orient="horz" pos="1621"/>
        <p:guide pos="2880"/>
      </p:guideLst>
    </p:cSldViewPr>
  </p:slideViewPr>
  <p:notesTextViewPr>
    <p:cViewPr>
      <p:scale>
        <a:sx n="100" d="100"/>
        <a:sy n="100" d="100"/>
      </p:scale>
      <p:origin x="0" y="0"/>
    </p:cViewPr>
  </p:notesTextViewPr>
  <p:sorterViewPr>
    <p:cViewPr varScale="1">
      <p:scale>
        <a:sx n="1" d="1"/>
        <a:sy n="1" d="1"/>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9F8513-A743-4602-9E9F-CEEE9A802B5E}" type="datetimeFigureOut">
              <a:rPr lang="zh-CN" altLang="en-US" smtClean="0"/>
              <a:t>2017/7/31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F1102C-FAD4-459D-8C7A-106E6431C5A1}" type="slidenum">
              <a:rPr lang="zh-CN" altLang="en-US" smtClean="0"/>
              <a:t>‹#›</a:t>
            </a:fld>
            <a:endParaRPr lang="zh-CN" altLang="en-US"/>
          </a:p>
        </p:txBody>
      </p:sp>
    </p:spTree>
    <p:extLst>
      <p:ext uri="{BB962C8B-B14F-4D97-AF65-F5344CB8AC3E}">
        <p14:creationId xmlns:p14="http://schemas.microsoft.com/office/powerpoint/2010/main" val="28074518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03885-BE8B-41DA-867E-71767820FE02}" type="slidenum">
              <a:rPr lang="zh-CN" altLang="en-US" smtClean="0"/>
              <a:pPr/>
              <a:t>3</a:t>
            </a:fld>
            <a:endParaRPr lang="zh-CN" altLang="en-US"/>
          </a:p>
        </p:txBody>
      </p:sp>
    </p:spTree>
    <p:extLst>
      <p:ext uri="{BB962C8B-B14F-4D97-AF65-F5344CB8AC3E}">
        <p14:creationId xmlns:p14="http://schemas.microsoft.com/office/powerpoint/2010/main" val="2556069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4A80D4-82C9-4B39-B737-CCAF96AB7DB7}" type="slidenum">
              <a:rPr lang="zh-CN" altLang="en-US" smtClean="0"/>
              <a:pPr/>
              <a:t>4</a:t>
            </a:fld>
            <a:endParaRPr lang="zh-CN" altLang="en-US"/>
          </a:p>
        </p:txBody>
      </p:sp>
    </p:spTree>
    <p:extLst>
      <p:ext uri="{BB962C8B-B14F-4D97-AF65-F5344CB8AC3E}">
        <p14:creationId xmlns:p14="http://schemas.microsoft.com/office/powerpoint/2010/main" val="929068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DB860D-56C1-4361-9B5F-A1AE2BF324F2}" type="slidenum">
              <a:rPr lang="zh-CN" altLang="en-US" smtClean="0"/>
              <a:pPr/>
              <a:t>8</a:t>
            </a:fld>
            <a:endParaRPr lang="zh-CN" altLang="en-US"/>
          </a:p>
        </p:txBody>
      </p:sp>
    </p:spTree>
    <p:extLst>
      <p:ext uri="{BB962C8B-B14F-4D97-AF65-F5344CB8AC3E}">
        <p14:creationId xmlns:p14="http://schemas.microsoft.com/office/powerpoint/2010/main" val="979651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9</a:t>
            </a:fld>
            <a:endParaRPr lang="en-US"/>
          </a:p>
        </p:txBody>
      </p:sp>
    </p:spTree>
    <p:extLst>
      <p:ext uri="{BB962C8B-B14F-4D97-AF65-F5344CB8AC3E}">
        <p14:creationId xmlns:p14="http://schemas.microsoft.com/office/powerpoint/2010/main" val="1934885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2017/7/31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t>2017/7/31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Default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2085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9144000" cy="5145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503513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1886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3A620DD7-6358-4E35-981D-64C57D7D925A}" type="datetimeFigureOut">
              <a:rPr lang="zh-CN" altLang="en-US" smtClean="0"/>
              <a:t>2017/7/31</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5567DBE-345A-4DFC-A5AF-A1AA18485CC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5" r:id="rId2"/>
    <p:sldLayoutId id="2147483662" r:id="rId3"/>
    <p:sldLayoutId id="2147483663" r:id="rId4"/>
    <p:sldLayoutId id="2147483664" r:id="rId5"/>
    <p:sldLayoutId id="2147483665" r:id="rId6"/>
    <p:sldLayoutId id="2147483674" r:id="rId7"/>
    <p:sldLayoutId id="2147483675" r:id="rId8"/>
    <p:sldLayoutId id="2147483676" r:id="rId9"/>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E765DB4D-7E71-441F-BC0F-915C46A69D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7924" y="0"/>
            <a:ext cx="5145088" cy="5145088"/>
          </a:xfrm>
          <a:prstGeom prst="rect">
            <a:avLst/>
          </a:prstGeom>
        </p:spPr>
      </p:pic>
      <p:sp>
        <p:nvSpPr>
          <p:cNvPr id="8" name="文本框 7">
            <a:extLst>
              <a:ext uri="{FF2B5EF4-FFF2-40B4-BE49-F238E27FC236}">
                <a16:creationId xmlns:a16="http://schemas.microsoft.com/office/drawing/2014/main" xmlns="" id="{307ABDE9-81BD-4B9E-B463-8B821BC6CBA5}"/>
              </a:ext>
            </a:extLst>
          </p:cNvPr>
          <p:cNvSpPr txBox="1"/>
          <p:nvPr/>
        </p:nvSpPr>
        <p:spPr>
          <a:xfrm>
            <a:off x="503548" y="2019340"/>
            <a:ext cx="2069797" cy="1107996"/>
          </a:xfrm>
          <a:prstGeom prst="rect">
            <a:avLst/>
          </a:prstGeom>
          <a:noFill/>
        </p:spPr>
        <p:txBody>
          <a:bodyPr wrap="none" rtlCol="0">
            <a:spAutoFit/>
          </a:bodyPr>
          <a:lstStyle/>
          <a:p>
            <a:r>
              <a:rPr lang="en-US" altLang="zh-CN" sz="6600" b="1" dirty="0">
                <a:solidFill>
                  <a:schemeClr val="accent1"/>
                </a:solidFill>
              </a:rPr>
              <a:t>2017</a:t>
            </a:r>
            <a:endParaRPr lang="zh-CN" altLang="en-US" sz="6600" b="1" dirty="0">
              <a:solidFill>
                <a:schemeClr val="accent1"/>
              </a:solidFill>
            </a:endParaRPr>
          </a:p>
        </p:txBody>
      </p:sp>
      <p:sp>
        <p:nvSpPr>
          <p:cNvPr id="9" name="文本框 8">
            <a:extLst>
              <a:ext uri="{FF2B5EF4-FFF2-40B4-BE49-F238E27FC236}">
                <a16:creationId xmlns:a16="http://schemas.microsoft.com/office/drawing/2014/main" xmlns="" id="{A7EEBD66-2460-4B2B-BC36-C652B3F235AA}"/>
              </a:ext>
            </a:extLst>
          </p:cNvPr>
          <p:cNvSpPr txBox="1"/>
          <p:nvPr/>
        </p:nvSpPr>
        <p:spPr>
          <a:xfrm>
            <a:off x="503548" y="3001376"/>
            <a:ext cx="4288353" cy="584775"/>
          </a:xfrm>
          <a:prstGeom prst="rect">
            <a:avLst/>
          </a:prstGeom>
          <a:noFill/>
        </p:spPr>
        <p:txBody>
          <a:bodyPr wrap="none" rtlCol="0">
            <a:spAutoFit/>
          </a:bodyPr>
          <a:lstStyle/>
          <a:p>
            <a:r>
              <a:rPr lang="zh-CN" altLang="en-US" sz="3200" b="1" dirty="0">
                <a:solidFill>
                  <a:schemeClr val="accent2">
                    <a:lumMod val="75000"/>
                  </a:schemeClr>
                </a:solidFill>
              </a:rPr>
              <a:t>简约大气通用商务模板</a:t>
            </a: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F26AF7D4-3CEE-460F-B923-3447F3DA9AAE}"/>
              </a:ext>
            </a:extLst>
          </p:cNvPr>
          <p:cNvSpPr/>
          <p:nvPr/>
        </p:nvSpPr>
        <p:spPr>
          <a:xfrm>
            <a:off x="503548" y="3591672"/>
            <a:ext cx="4752528" cy="430887"/>
          </a:xfrm>
          <a:prstGeom prst="rect">
            <a:avLst/>
          </a:prstGeom>
        </p:spPr>
        <p:txBody>
          <a:bodyPr wrap="square">
            <a:spAutoFit/>
          </a:bodyPr>
          <a:lstStyle/>
          <a:p>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9649359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a:off x="3856832" y="1462882"/>
            <a:ext cx="731838" cy="2971800"/>
          </a:xfrm>
          <a:custGeom>
            <a:avLst/>
            <a:gdLst>
              <a:gd name="T0" fmla="*/ 0 w 461"/>
              <a:gd name="T1" fmla="*/ 0 h 1872"/>
              <a:gd name="T2" fmla="*/ 0 w 461"/>
              <a:gd name="T3" fmla="*/ 1872 h 1872"/>
              <a:gd name="T4" fmla="*/ 461 w 461"/>
              <a:gd name="T5" fmla="*/ 1872 h 1872"/>
              <a:gd name="T6" fmla="*/ 461 w 461"/>
              <a:gd name="T7" fmla="*/ 122 h 1872"/>
              <a:gd name="T8" fmla="*/ 0 w 461"/>
              <a:gd name="T9" fmla="*/ 0 h 1872"/>
            </a:gdLst>
            <a:ahLst/>
            <a:cxnLst>
              <a:cxn ang="0">
                <a:pos x="T0" y="T1"/>
              </a:cxn>
              <a:cxn ang="0">
                <a:pos x="T2" y="T3"/>
              </a:cxn>
              <a:cxn ang="0">
                <a:pos x="T4" y="T5"/>
              </a:cxn>
              <a:cxn ang="0">
                <a:pos x="T6" y="T7"/>
              </a:cxn>
              <a:cxn ang="0">
                <a:pos x="T8" y="T9"/>
              </a:cxn>
            </a:cxnLst>
            <a:rect l="0" t="0" r="r" b="b"/>
            <a:pathLst>
              <a:path w="461" h="1872">
                <a:moveTo>
                  <a:pt x="0" y="0"/>
                </a:moveTo>
                <a:lnTo>
                  <a:pt x="0" y="1872"/>
                </a:lnTo>
                <a:lnTo>
                  <a:pt x="461" y="1872"/>
                </a:lnTo>
                <a:lnTo>
                  <a:pt x="461" y="122"/>
                </a:lnTo>
                <a:lnTo>
                  <a:pt x="0" y="0"/>
                </a:lnTo>
                <a:close/>
              </a:path>
            </a:pathLst>
          </a:custGeom>
          <a:solidFill>
            <a:schemeClr val="bg1">
              <a:lumMod val="85000"/>
            </a:schemeClr>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6"/>
          <p:cNvSpPr>
            <a:spLocks/>
          </p:cNvSpPr>
          <p:nvPr/>
        </p:nvSpPr>
        <p:spPr bwMode="auto">
          <a:xfrm>
            <a:off x="4588669" y="1462882"/>
            <a:ext cx="698500" cy="2971800"/>
          </a:xfrm>
          <a:custGeom>
            <a:avLst/>
            <a:gdLst>
              <a:gd name="T0" fmla="*/ 440 w 440"/>
              <a:gd name="T1" fmla="*/ 0 h 1872"/>
              <a:gd name="T2" fmla="*/ 0 w 440"/>
              <a:gd name="T3" fmla="*/ 122 h 1872"/>
              <a:gd name="T4" fmla="*/ 0 w 440"/>
              <a:gd name="T5" fmla="*/ 1872 h 1872"/>
              <a:gd name="T6" fmla="*/ 440 w 440"/>
              <a:gd name="T7" fmla="*/ 1872 h 1872"/>
              <a:gd name="T8" fmla="*/ 440 w 440"/>
              <a:gd name="T9" fmla="*/ 0 h 1872"/>
            </a:gdLst>
            <a:ahLst/>
            <a:cxnLst>
              <a:cxn ang="0">
                <a:pos x="T0" y="T1"/>
              </a:cxn>
              <a:cxn ang="0">
                <a:pos x="T2" y="T3"/>
              </a:cxn>
              <a:cxn ang="0">
                <a:pos x="T4" y="T5"/>
              </a:cxn>
              <a:cxn ang="0">
                <a:pos x="T6" y="T7"/>
              </a:cxn>
              <a:cxn ang="0">
                <a:pos x="T8" y="T9"/>
              </a:cxn>
            </a:cxnLst>
            <a:rect l="0" t="0" r="r" b="b"/>
            <a:pathLst>
              <a:path w="440" h="1872">
                <a:moveTo>
                  <a:pt x="440" y="0"/>
                </a:moveTo>
                <a:lnTo>
                  <a:pt x="0" y="122"/>
                </a:lnTo>
                <a:lnTo>
                  <a:pt x="0" y="1872"/>
                </a:lnTo>
                <a:lnTo>
                  <a:pt x="440" y="1872"/>
                </a:lnTo>
                <a:lnTo>
                  <a:pt x="44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Freeform 8"/>
          <p:cNvSpPr>
            <a:spLocks/>
          </p:cNvSpPr>
          <p:nvPr/>
        </p:nvSpPr>
        <p:spPr bwMode="auto">
          <a:xfrm>
            <a:off x="3780632" y="1850232"/>
            <a:ext cx="808038" cy="2895600"/>
          </a:xfrm>
          <a:custGeom>
            <a:avLst/>
            <a:gdLst>
              <a:gd name="T0" fmla="*/ 366 w 509"/>
              <a:gd name="T1" fmla="*/ 1384 h 1824"/>
              <a:gd name="T2" fmla="*/ 462 w 509"/>
              <a:gd name="T3" fmla="*/ 414 h 1824"/>
              <a:gd name="T4" fmla="*/ 170 w 509"/>
              <a:gd name="T5" fmla="*/ 48 h 1824"/>
              <a:gd name="T6" fmla="*/ 0 w 509"/>
              <a:gd name="T7" fmla="*/ 0 h 1824"/>
              <a:gd name="T8" fmla="*/ 0 w 509"/>
              <a:gd name="T9" fmla="*/ 1702 h 1824"/>
              <a:gd name="T10" fmla="*/ 509 w 509"/>
              <a:gd name="T11" fmla="*/ 1824 h 1824"/>
              <a:gd name="T12" fmla="*/ 509 w 509"/>
              <a:gd name="T13" fmla="*/ 1580 h 1824"/>
              <a:gd name="T14" fmla="*/ 366 w 509"/>
              <a:gd name="T15" fmla="*/ 1384 h 18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 h="1824">
                <a:moveTo>
                  <a:pt x="366" y="1384"/>
                </a:moveTo>
                <a:lnTo>
                  <a:pt x="462" y="414"/>
                </a:lnTo>
                <a:lnTo>
                  <a:pt x="170" y="48"/>
                </a:lnTo>
                <a:lnTo>
                  <a:pt x="0" y="0"/>
                </a:lnTo>
                <a:lnTo>
                  <a:pt x="0" y="1702"/>
                </a:lnTo>
                <a:lnTo>
                  <a:pt x="509" y="1824"/>
                </a:lnTo>
                <a:lnTo>
                  <a:pt x="509" y="1580"/>
                </a:lnTo>
                <a:lnTo>
                  <a:pt x="366" y="1384"/>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Freeform 9"/>
          <p:cNvSpPr>
            <a:spLocks/>
          </p:cNvSpPr>
          <p:nvPr/>
        </p:nvSpPr>
        <p:spPr bwMode="auto">
          <a:xfrm>
            <a:off x="4588669" y="1850232"/>
            <a:ext cx="774700" cy="2895600"/>
          </a:xfrm>
          <a:custGeom>
            <a:avLst/>
            <a:gdLst>
              <a:gd name="T0" fmla="*/ 340 w 488"/>
              <a:gd name="T1" fmla="*/ 48 h 1824"/>
              <a:gd name="T2" fmla="*/ 53 w 488"/>
              <a:gd name="T3" fmla="*/ 414 h 1824"/>
              <a:gd name="T4" fmla="*/ 149 w 488"/>
              <a:gd name="T5" fmla="*/ 1384 h 1824"/>
              <a:gd name="T6" fmla="*/ 0 w 488"/>
              <a:gd name="T7" fmla="*/ 1580 h 1824"/>
              <a:gd name="T8" fmla="*/ 0 w 488"/>
              <a:gd name="T9" fmla="*/ 1824 h 1824"/>
              <a:gd name="T10" fmla="*/ 488 w 488"/>
              <a:gd name="T11" fmla="*/ 1702 h 1824"/>
              <a:gd name="T12" fmla="*/ 488 w 488"/>
              <a:gd name="T13" fmla="*/ 0 h 1824"/>
              <a:gd name="T14" fmla="*/ 340 w 488"/>
              <a:gd name="T15" fmla="*/ 48 h 18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8" h="1824">
                <a:moveTo>
                  <a:pt x="340" y="48"/>
                </a:moveTo>
                <a:lnTo>
                  <a:pt x="53" y="414"/>
                </a:lnTo>
                <a:lnTo>
                  <a:pt x="149" y="1384"/>
                </a:lnTo>
                <a:lnTo>
                  <a:pt x="0" y="1580"/>
                </a:lnTo>
                <a:lnTo>
                  <a:pt x="0" y="1824"/>
                </a:lnTo>
                <a:lnTo>
                  <a:pt x="488" y="1702"/>
                </a:lnTo>
                <a:lnTo>
                  <a:pt x="488" y="0"/>
                </a:lnTo>
                <a:lnTo>
                  <a:pt x="340" y="4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10"/>
          <p:cNvSpPr>
            <a:spLocks/>
          </p:cNvSpPr>
          <p:nvPr/>
        </p:nvSpPr>
        <p:spPr bwMode="auto">
          <a:xfrm>
            <a:off x="3856832" y="1277145"/>
            <a:ext cx="1430338" cy="379413"/>
          </a:xfrm>
          <a:custGeom>
            <a:avLst/>
            <a:gdLst>
              <a:gd name="T0" fmla="*/ 0 w 901"/>
              <a:gd name="T1" fmla="*/ 117 h 239"/>
              <a:gd name="T2" fmla="*/ 461 w 901"/>
              <a:gd name="T3" fmla="*/ 0 h 239"/>
              <a:gd name="T4" fmla="*/ 901 w 901"/>
              <a:gd name="T5" fmla="*/ 117 h 239"/>
              <a:gd name="T6" fmla="*/ 461 w 901"/>
              <a:gd name="T7" fmla="*/ 239 h 239"/>
              <a:gd name="T8" fmla="*/ 0 w 901"/>
              <a:gd name="T9" fmla="*/ 117 h 239"/>
            </a:gdLst>
            <a:ahLst/>
            <a:cxnLst>
              <a:cxn ang="0">
                <a:pos x="T0" y="T1"/>
              </a:cxn>
              <a:cxn ang="0">
                <a:pos x="T2" y="T3"/>
              </a:cxn>
              <a:cxn ang="0">
                <a:pos x="T4" y="T5"/>
              </a:cxn>
              <a:cxn ang="0">
                <a:pos x="T6" y="T7"/>
              </a:cxn>
              <a:cxn ang="0">
                <a:pos x="T8" y="T9"/>
              </a:cxn>
            </a:cxnLst>
            <a:rect l="0" t="0" r="r" b="b"/>
            <a:pathLst>
              <a:path w="901" h="239">
                <a:moveTo>
                  <a:pt x="0" y="117"/>
                </a:moveTo>
                <a:lnTo>
                  <a:pt x="461" y="0"/>
                </a:lnTo>
                <a:lnTo>
                  <a:pt x="901" y="117"/>
                </a:lnTo>
                <a:lnTo>
                  <a:pt x="461" y="239"/>
                </a:lnTo>
                <a:lnTo>
                  <a:pt x="0" y="11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2"/>
          <p:cNvSpPr txBox="1"/>
          <p:nvPr/>
        </p:nvSpPr>
        <p:spPr>
          <a:xfrm>
            <a:off x="4319972" y="1153870"/>
            <a:ext cx="660175" cy="338554"/>
          </a:xfrm>
          <a:prstGeom prst="rect">
            <a:avLst/>
          </a:prstGeom>
          <a:noFill/>
        </p:spPr>
        <p:txBody>
          <a:bodyPr wrap="square" rtlCol="0">
            <a:spAutoFit/>
          </a:bodyPr>
          <a:lstStyle/>
          <a:p>
            <a:r>
              <a:rPr lang="en-US" sz="1600"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21%</a:t>
            </a:r>
          </a:p>
        </p:txBody>
      </p:sp>
      <p:grpSp>
        <p:nvGrpSpPr>
          <p:cNvPr id="24" name="Group 23"/>
          <p:cNvGrpSpPr/>
          <p:nvPr/>
        </p:nvGrpSpPr>
        <p:grpSpPr>
          <a:xfrm>
            <a:off x="3938550" y="2459833"/>
            <a:ext cx="284203" cy="301367"/>
            <a:chOff x="6526213" y="3856038"/>
            <a:chExt cx="463550" cy="469900"/>
          </a:xfrm>
          <a:solidFill>
            <a:schemeClr val="bg1"/>
          </a:solidFill>
        </p:grpSpPr>
        <p:sp>
          <p:nvSpPr>
            <p:cNvPr id="25" name="Freeform 24"/>
            <p:cNvSpPr>
              <a:spLocks/>
            </p:cNvSpPr>
            <p:nvPr/>
          </p:nvSpPr>
          <p:spPr bwMode="auto">
            <a:xfrm>
              <a:off x="6526213" y="3859213"/>
              <a:ext cx="115888" cy="461963"/>
            </a:xfrm>
            <a:custGeom>
              <a:avLst/>
              <a:gdLst>
                <a:gd name="T0" fmla="*/ 15 w 31"/>
                <a:gd name="T1" fmla="*/ 20 h 123"/>
                <a:gd name="T2" fmla="*/ 15 w 31"/>
                <a:gd name="T3" fmla="*/ 22 h 123"/>
                <a:gd name="T4" fmla="*/ 8 w 31"/>
                <a:gd name="T5" fmla="*/ 22 h 123"/>
                <a:gd name="T6" fmla="*/ 0 w 31"/>
                <a:gd name="T7" fmla="*/ 30 h 123"/>
                <a:gd name="T8" fmla="*/ 8 w 31"/>
                <a:gd name="T9" fmla="*/ 38 h 123"/>
                <a:gd name="T10" fmla="*/ 15 w 31"/>
                <a:gd name="T11" fmla="*/ 38 h 123"/>
                <a:gd name="T12" fmla="*/ 15 w 31"/>
                <a:gd name="T13" fmla="*/ 54 h 123"/>
                <a:gd name="T14" fmla="*/ 8 w 31"/>
                <a:gd name="T15" fmla="*/ 54 h 123"/>
                <a:gd name="T16" fmla="*/ 0 w 31"/>
                <a:gd name="T17" fmla="*/ 61 h 123"/>
                <a:gd name="T18" fmla="*/ 8 w 31"/>
                <a:gd name="T19" fmla="*/ 69 h 123"/>
                <a:gd name="T20" fmla="*/ 15 w 31"/>
                <a:gd name="T21" fmla="*/ 69 h 123"/>
                <a:gd name="T22" fmla="*/ 15 w 31"/>
                <a:gd name="T23" fmla="*/ 85 h 123"/>
                <a:gd name="T24" fmla="*/ 8 w 31"/>
                <a:gd name="T25" fmla="*/ 85 h 123"/>
                <a:gd name="T26" fmla="*/ 0 w 31"/>
                <a:gd name="T27" fmla="*/ 92 h 123"/>
                <a:gd name="T28" fmla="*/ 8 w 31"/>
                <a:gd name="T29" fmla="*/ 100 h 123"/>
                <a:gd name="T30" fmla="*/ 15 w 31"/>
                <a:gd name="T31" fmla="*/ 100 h 123"/>
                <a:gd name="T32" fmla="*/ 15 w 31"/>
                <a:gd name="T33" fmla="*/ 103 h 123"/>
                <a:gd name="T34" fmla="*/ 31 w 31"/>
                <a:gd name="T35" fmla="*/ 123 h 123"/>
                <a:gd name="T36" fmla="*/ 31 w 31"/>
                <a:gd name="T37" fmla="*/ 0 h 123"/>
                <a:gd name="T38" fmla="*/ 15 w 31"/>
                <a:gd name="T39" fmla="*/ 2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123">
                  <a:moveTo>
                    <a:pt x="15" y="20"/>
                  </a:moveTo>
                  <a:cubicBezTo>
                    <a:pt x="15" y="22"/>
                    <a:pt x="15" y="22"/>
                    <a:pt x="15" y="22"/>
                  </a:cubicBezTo>
                  <a:cubicBezTo>
                    <a:pt x="8" y="22"/>
                    <a:pt x="8" y="22"/>
                    <a:pt x="8" y="22"/>
                  </a:cubicBezTo>
                  <a:cubicBezTo>
                    <a:pt x="3" y="22"/>
                    <a:pt x="0" y="26"/>
                    <a:pt x="0" y="30"/>
                  </a:cubicBezTo>
                  <a:cubicBezTo>
                    <a:pt x="0" y="35"/>
                    <a:pt x="3" y="38"/>
                    <a:pt x="8" y="38"/>
                  </a:cubicBezTo>
                  <a:cubicBezTo>
                    <a:pt x="15" y="38"/>
                    <a:pt x="15" y="38"/>
                    <a:pt x="15" y="38"/>
                  </a:cubicBezTo>
                  <a:cubicBezTo>
                    <a:pt x="15" y="54"/>
                    <a:pt x="15" y="54"/>
                    <a:pt x="15" y="54"/>
                  </a:cubicBezTo>
                  <a:cubicBezTo>
                    <a:pt x="8" y="54"/>
                    <a:pt x="8" y="54"/>
                    <a:pt x="8" y="54"/>
                  </a:cubicBezTo>
                  <a:cubicBezTo>
                    <a:pt x="3" y="54"/>
                    <a:pt x="0" y="57"/>
                    <a:pt x="0" y="61"/>
                  </a:cubicBezTo>
                  <a:cubicBezTo>
                    <a:pt x="0" y="66"/>
                    <a:pt x="3" y="69"/>
                    <a:pt x="8" y="69"/>
                  </a:cubicBezTo>
                  <a:cubicBezTo>
                    <a:pt x="15" y="69"/>
                    <a:pt x="15" y="69"/>
                    <a:pt x="15" y="69"/>
                  </a:cubicBezTo>
                  <a:cubicBezTo>
                    <a:pt x="15" y="85"/>
                    <a:pt x="15" y="85"/>
                    <a:pt x="15" y="85"/>
                  </a:cubicBezTo>
                  <a:cubicBezTo>
                    <a:pt x="8" y="85"/>
                    <a:pt x="8" y="85"/>
                    <a:pt x="8" y="85"/>
                  </a:cubicBezTo>
                  <a:cubicBezTo>
                    <a:pt x="3" y="85"/>
                    <a:pt x="0" y="88"/>
                    <a:pt x="0" y="92"/>
                  </a:cubicBezTo>
                  <a:cubicBezTo>
                    <a:pt x="0" y="97"/>
                    <a:pt x="3" y="100"/>
                    <a:pt x="8" y="100"/>
                  </a:cubicBezTo>
                  <a:cubicBezTo>
                    <a:pt x="15" y="100"/>
                    <a:pt x="15" y="100"/>
                    <a:pt x="15" y="100"/>
                  </a:cubicBezTo>
                  <a:cubicBezTo>
                    <a:pt x="15" y="103"/>
                    <a:pt x="15" y="103"/>
                    <a:pt x="15" y="103"/>
                  </a:cubicBezTo>
                  <a:cubicBezTo>
                    <a:pt x="15" y="113"/>
                    <a:pt x="22" y="121"/>
                    <a:pt x="31" y="123"/>
                  </a:cubicBezTo>
                  <a:cubicBezTo>
                    <a:pt x="31" y="0"/>
                    <a:pt x="31" y="0"/>
                    <a:pt x="31" y="0"/>
                  </a:cubicBezTo>
                  <a:cubicBezTo>
                    <a:pt x="22" y="2"/>
                    <a:pt x="15" y="10"/>
                    <a:pt x="15"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Freeform 25"/>
            <p:cNvSpPr>
              <a:spLocks noEditPoints="1"/>
            </p:cNvSpPr>
            <p:nvPr/>
          </p:nvSpPr>
          <p:spPr bwMode="auto">
            <a:xfrm>
              <a:off x="6672263" y="3856038"/>
              <a:ext cx="317500" cy="469900"/>
            </a:xfrm>
            <a:custGeom>
              <a:avLst/>
              <a:gdLst>
                <a:gd name="T0" fmla="*/ 65 w 85"/>
                <a:gd name="T1" fmla="*/ 0 h 125"/>
                <a:gd name="T2" fmla="*/ 0 w 85"/>
                <a:gd name="T3" fmla="*/ 0 h 125"/>
                <a:gd name="T4" fmla="*/ 0 w 85"/>
                <a:gd name="T5" fmla="*/ 125 h 125"/>
                <a:gd name="T6" fmla="*/ 65 w 85"/>
                <a:gd name="T7" fmla="*/ 125 h 125"/>
                <a:gd name="T8" fmla="*/ 85 w 85"/>
                <a:gd name="T9" fmla="*/ 104 h 125"/>
                <a:gd name="T10" fmla="*/ 85 w 85"/>
                <a:gd name="T11" fmla="*/ 21 h 125"/>
                <a:gd name="T12" fmla="*/ 65 w 85"/>
                <a:gd name="T13" fmla="*/ 0 h 125"/>
                <a:gd name="T14" fmla="*/ 72 w 85"/>
                <a:gd name="T15" fmla="*/ 59 h 125"/>
                <a:gd name="T16" fmla="*/ 60 w 85"/>
                <a:gd name="T17" fmla="*/ 71 h 125"/>
                <a:gd name="T18" fmla="*/ 64 w 85"/>
                <a:gd name="T19" fmla="*/ 87 h 125"/>
                <a:gd name="T20" fmla="*/ 62 w 85"/>
                <a:gd name="T21" fmla="*/ 91 h 125"/>
                <a:gd name="T22" fmla="*/ 60 w 85"/>
                <a:gd name="T23" fmla="*/ 91 h 125"/>
                <a:gd name="T24" fmla="*/ 58 w 85"/>
                <a:gd name="T25" fmla="*/ 91 h 125"/>
                <a:gd name="T26" fmla="*/ 43 w 85"/>
                <a:gd name="T27" fmla="*/ 83 h 125"/>
                <a:gd name="T28" fmla="*/ 27 w 85"/>
                <a:gd name="T29" fmla="*/ 91 h 125"/>
                <a:gd name="T30" fmla="*/ 25 w 85"/>
                <a:gd name="T31" fmla="*/ 91 h 125"/>
                <a:gd name="T32" fmla="*/ 23 w 85"/>
                <a:gd name="T33" fmla="*/ 91 h 125"/>
                <a:gd name="T34" fmla="*/ 22 w 85"/>
                <a:gd name="T35" fmla="*/ 87 h 125"/>
                <a:gd name="T36" fmla="*/ 25 w 85"/>
                <a:gd name="T37" fmla="*/ 71 h 125"/>
                <a:gd name="T38" fmla="*/ 13 w 85"/>
                <a:gd name="T39" fmla="*/ 59 h 125"/>
                <a:gd name="T40" fmla="*/ 12 w 85"/>
                <a:gd name="T41" fmla="*/ 57 h 125"/>
                <a:gd name="T42" fmla="*/ 12 w 85"/>
                <a:gd name="T43" fmla="*/ 56 h 125"/>
                <a:gd name="T44" fmla="*/ 15 w 85"/>
                <a:gd name="T45" fmla="*/ 53 h 125"/>
                <a:gd name="T46" fmla="*/ 31 w 85"/>
                <a:gd name="T47" fmla="*/ 51 h 125"/>
                <a:gd name="T48" fmla="*/ 39 w 85"/>
                <a:gd name="T49" fmla="*/ 35 h 125"/>
                <a:gd name="T50" fmla="*/ 43 w 85"/>
                <a:gd name="T51" fmla="*/ 33 h 125"/>
                <a:gd name="T52" fmla="*/ 46 w 85"/>
                <a:gd name="T53" fmla="*/ 35 h 125"/>
                <a:gd name="T54" fmla="*/ 54 w 85"/>
                <a:gd name="T55" fmla="*/ 51 h 125"/>
                <a:gd name="T56" fmla="*/ 70 w 85"/>
                <a:gd name="T57" fmla="*/ 53 h 125"/>
                <a:gd name="T58" fmla="*/ 73 w 85"/>
                <a:gd name="T59" fmla="*/ 56 h 125"/>
                <a:gd name="T60" fmla="*/ 73 w 85"/>
                <a:gd name="T61" fmla="*/ 57 h 125"/>
                <a:gd name="T62" fmla="*/ 72 w 85"/>
                <a:gd name="T63"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 h="125">
                  <a:moveTo>
                    <a:pt x="65" y="0"/>
                  </a:moveTo>
                  <a:cubicBezTo>
                    <a:pt x="0" y="0"/>
                    <a:pt x="0" y="0"/>
                    <a:pt x="0" y="0"/>
                  </a:cubicBezTo>
                  <a:cubicBezTo>
                    <a:pt x="0" y="125"/>
                    <a:pt x="0" y="125"/>
                    <a:pt x="0" y="125"/>
                  </a:cubicBezTo>
                  <a:cubicBezTo>
                    <a:pt x="65" y="125"/>
                    <a:pt x="65" y="125"/>
                    <a:pt x="65" y="125"/>
                  </a:cubicBezTo>
                  <a:cubicBezTo>
                    <a:pt x="76" y="125"/>
                    <a:pt x="85" y="115"/>
                    <a:pt x="85" y="104"/>
                  </a:cubicBezTo>
                  <a:cubicBezTo>
                    <a:pt x="85" y="21"/>
                    <a:pt x="85" y="21"/>
                    <a:pt x="85" y="21"/>
                  </a:cubicBezTo>
                  <a:cubicBezTo>
                    <a:pt x="85" y="9"/>
                    <a:pt x="76" y="0"/>
                    <a:pt x="65" y="0"/>
                  </a:cubicBezTo>
                  <a:close/>
                  <a:moveTo>
                    <a:pt x="72" y="59"/>
                  </a:moveTo>
                  <a:cubicBezTo>
                    <a:pt x="60" y="71"/>
                    <a:pt x="60" y="71"/>
                    <a:pt x="60" y="71"/>
                  </a:cubicBezTo>
                  <a:cubicBezTo>
                    <a:pt x="64" y="87"/>
                    <a:pt x="64" y="87"/>
                    <a:pt x="64" y="87"/>
                  </a:cubicBezTo>
                  <a:cubicBezTo>
                    <a:pt x="64" y="89"/>
                    <a:pt x="63" y="90"/>
                    <a:pt x="62" y="91"/>
                  </a:cubicBezTo>
                  <a:cubicBezTo>
                    <a:pt x="61" y="91"/>
                    <a:pt x="61" y="91"/>
                    <a:pt x="60" y="91"/>
                  </a:cubicBezTo>
                  <a:cubicBezTo>
                    <a:pt x="59" y="91"/>
                    <a:pt x="58" y="91"/>
                    <a:pt x="58" y="91"/>
                  </a:cubicBezTo>
                  <a:cubicBezTo>
                    <a:pt x="43" y="83"/>
                    <a:pt x="43" y="83"/>
                    <a:pt x="43" y="83"/>
                  </a:cubicBezTo>
                  <a:cubicBezTo>
                    <a:pt x="27" y="91"/>
                    <a:pt x="27" y="91"/>
                    <a:pt x="27" y="91"/>
                  </a:cubicBezTo>
                  <a:cubicBezTo>
                    <a:pt x="27" y="91"/>
                    <a:pt x="26" y="91"/>
                    <a:pt x="25" y="91"/>
                  </a:cubicBezTo>
                  <a:cubicBezTo>
                    <a:pt x="25" y="91"/>
                    <a:pt x="24" y="91"/>
                    <a:pt x="23" y="91"/>
                  </a:cubicBezTo>
                  <a:cubicBezTo>
                    <a:pt x="22" y="90"/>
                    <a:pt x="21" y="89"/>
                    <a:pt x="22" y="87"/>
                  </a:cubicBezTo>
                  <a:cubicBezTo>
                    <a:pt x="25" y="71"/>
                    <a:pt x="25" y="71"/>
                    <a:pt x="25" y="71"/>
                  </a:cubicBezTo>
                  <a:cubicBezTo>
                    <a:pt x="13" y="59"/>
                    <a:pt x="13" y="59"/>
                    <a:pt x="13" y="59"/>
                  </a:cubicBezTo>
                  <a:cubicBezTo>
                    <a:pt x="12" y="59"/>
                    <a:pt x="12" y="58"/>
                    <a:pt x="12" y="57"/>
                  </a:cubicBezTo>
                  <a:cubicBezTo>
                    <a:pt x="12" y="57"/>
                    <a:pt x="12" y="56"/>
                    <a:pt x="12" y="56"/>
                  </a:cubicBezTo>
                  <a:cubicBezTo>
                    <a:pt x="13" y="54"/>
                    <a:pt x="14" y="53"/>
                    <a:pt x="15" y="53"/>
                  </a:cubicBezTo>
                  <a:cubicBezTo>
                    <a:pt x="31" y="51"/>
                    <a:pt x="31" y="51"/>
                    <a:pt x="31" y="51"/>
                  </a:cubicBezTo>
                  <a:cubicBezTo>
                    <a:pt x="39" y="35"/>
                    <a:pt x="39" y="35"/>
                    <a:pt x="39" y="35"/>
                  </a:cubicBezTo>
                  <a:cubicBezTo>
                    <a:pt x="40" y="34"/>
                    <a:pt x="41" y="33"/>
                    <a:pt x="43" y="33"/>
                  </a:cubicBezTo>
                  <a:cubicBezTo>
                    <a:pt x="44" y="33"/>
                    <a:pt x="45" y="34"/>
                    <a:pt x="46" y="35"/>
                  </a:cubicBezTo>
                  <a:cubicBezTo>
                    <a:pt x="54" y="51"/>
                    <a:pt x="54" y="51"/>
                    <a:pt x="54" y="51"/>
                  </a:cubicBezTo>
                  <a:cubicBezTo>
                    <a:pt x="70" y="53"/>
                    <a:pt x="70" y="53"/>
                    <a:pt x="70" y="53"/>
                  </a:cubicBezTo>
                  <a:cubicBezTo>
                    <a:pt x="71" y="53"/>
                    <a:pt x="73" y="54"/>
                    <a:pt x="73" y="56"/>
                  </a:cubicBezTo>
                  <a:cubicBezTo>
                    <a:pt x="73" y="56"/>
                    <a:pt x="73" y="57"/>
                    <a:pt x="73" y="57"/>
                  </a:cubicBezTo>
                  <a:cubicBezTo>
                    <a:pt x="73" y="58"/>
                    <a:pt x="73" y="59"/>
                    <a:pt x="72"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7" name="Group 26"/>
          <p:cNvGrpSpPr/>
          <p:nvPr/>
        </p:nvGrpSpPr>
        <p:grpSpPr>
          <a:xfrm>
            <a:off x="4876801" y="2459832"/>
            <a:ext cx="302937" cy="290760"/>
            <a:chOff x="7216775" y="3086101"/>
            <a:chExt cx="461963" cy="423862"/>
          </a:xfrm>
          <a:solidFill>
            <a:schemeClr val="bg1"/>
          </a:solidFill>
        </p:grpSpPr>
        <p:sp>
          <p:nvSpPr>
            <p:cNvPr id="28" name="Freeform 27"/>
            <p:cNvSpPr>
              <a:spLocks/>
            </p:cNvSpPr>
            <p:nvPr/>
          </p:nvSpPr>
          <p:spPr bwMode="auto">
            <a:xfrm>
              <a:off x="7591425" y="3375025"/>
              <a:ext cx="38100" cy="36512"/>
            </a:xfrm>
            <a:custGeom>
              <a:avLst/>
              <a:gdLst>
                <a:gd name="T0" fmla="*/ 1 w 10"/>
                <a:gd name="T1" fmla="*/ 5 h 10"/>
                <a:gd name="T2" fmla="*/ 2 w 10"/>
                <a:gd name="T3" fmla="*/ 2 h 10"/>
                <a:gd name="T4" fmla="*/ 4 w 10"/>
                <a:gd name="T5" fmla="*/ 0 h 10"/>
                <a:gd name="T6" fmla="*/ 7 w 10"/>
                <a:gd name="T7" fmla="*/ 1 h 10"/>
                <a:gd name="T8" fmla="*/ 9 w 10"/>
                <a:gd name="T9" fmla="*/ 3 h 10"/>
                <a:gd name="T10" fmla="*/ 9 w 10"/>
                <a:gd name="T11" fmla="*/ 7 h 10"/>
                <a:gd name="T12" fmla="*/ 6 w 10"/>
                <a:gd name="T13" fmla="*/ 10 h 10"/>
                <a:gd name="T14" fmla="*/ 2 w 10"/>
                <a:gd name="T15" fmla="*/ 9 h 10"/>
                <a:gd name="T16" fmla="*/ 1 w 10"/>
                <a:gd name="T1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1" y="5"/>
                  </a:moveTo>
                  <a:cubicBezTo>
                    <a:pt x="1" y="4"/>
                    <a:pt x="1" y="3"/>
                    <a:pt x="2" y="2"/>
                  </a:cubicBezTo>
                  <a:cubicBezTo>
                    <a:pt x="3" y="1"/>
                    <a:pt x="3" y="0"/>
                    <a:pt x="4" y="0"/>
                  </a:cubicBezTo>
                  <a:cubicBezTo>
                    <a:pt x="5" y="0"/>
                    <a:pt x="6" y="0"/>
                    <a:pt x="7" y="1"/>
                  </a:cubicBezTo>
                  <a:cubicBezTo>
                    <a:pt x="8" y="1"/>
                    <a:pt x="9" y="2"/>
                    <a:pt x="9" y="3"/>
                  </a:cubicBezTo>
                  <a:cubicBezTo>
                    <a:pt x="10" y="5"/>
                    <a:pt x="10" y="6"/>
                    <a:pt x="9" y="7"/>
                  </a:cubicBezTo>
                  <a:cubicBezTo>
                    <a:pt x="9" y="8"/>
                    <a:pt x="8" y="9"/>
                    <a:pt x="6" y="10"/>
                  </a:cubicBezTo>
                  <a:cubicBezTo>
                    <a:pt x="4" y="10"/>
                    <a:pt x="3" y="9"/>
                    <a:pt x="2" y="9"/>
                  </a:cubicBezTo>
                  <a:cubicBezTo>
                    <a:pt x="1" y="8"/>
                    <a:pt x="0" y="6"/>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Freeform 28"/>
            <p:cNvSpPr>
              <a:spLocks/>
            </p:cNvSpPr>
            <p:nvPr/>
          </p:nvSpPr>
          <p:spPr bwMode="auto">
            <a:xfrm>
              <a:off x="7543800" y="3367088"/>
              <a:ext cx="36513" cy="38100"/>
            </a:xfrm>
            <a:custGeom>
              <a:avLst/>
              <a:gdLst>
                <a:gd name="T0" fmla="*/ 1 w 10"/>
                <a:gd name="T1" fmla="*/ 3 h 10"/>
                <a:gd name="T2" fmla="*/ 4 w 10"/>
                <a:gd name="T3" fmla="*/ 1 h 10"/>
                <a:gd name="T4" fmla="*/ 7 w 10"/>
                <a:gd name="T5" fmla="*/ 1 h 10"/>
                <a:gd name="T6" fmla="*/ 9 w 10"/>
                <a:gd name="T7" fmla="*/ 3 h 10"/>
                <a:gd name="T8" fmla="*/ 10 w 10"/>
                <a:gd name="T9" fmla="*/ 7 h 10"/>
                <a:gd name="T10" fmla="*/ 8 w 10"/>
                <a:gd name="T11" fmla="*/ 10 h 10"/>
                <a:gd name="T12" fmla="*/ 4 w 10"/>
                <a:gd name="T13" fmla="*/ 10 h 10"/>
                <a:gd name="T14" fmla="*/ 1 w 10"/>
                <a:gd name="T15" fmla="*/ 7 h 10"/>
                <a:gd name="T16" fmla="*/ 1 w 10"/>
                <a:gd name="T17"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1" y="3"/>
                  </a:moveTo>
                  <a:cubicBezTo>
                    <a:pt x="2" y="2"/>
                    <a:pt x="3" y="1"/>
                    <a:pt x="4" y="1"/>
                  </a:cubicBezTo>
                  <a:cubicBezTo>
                    <a:pt x="5" y="1"/>
                    <a:pt x="6" y="0"/>
                    <a:pt x="7" y="1"/>
                  </a:cubicBezTo>
                  <a:cubicBezTo>
                    <a:pt x="8" y="1"/>
                    <a:pt x="9" y="2"/>
                    <a:pt x="9" y="3"/>
                  </a:cubicBezTo>
                  <a:cubicBezTo>
                    <a:pt x="10" y="4"/>
                    <a:pt x="10" y="5"/>
                    <a:pt x="10" y="7"/>
                  </a:cubicBezTo>
                  <a:cubicBezTo>
                    <a:pt x="10" y="8"/>
                    <a:pt x="9" y="9"/>
                    <a:pt x="8" y="10"/>
                  </a:cubicBezTo>
                  <a:cubicBezTo>
                    <a:pt x="7" y="10"/>
                    <a:pt x="5" y="10"/>
                    <a:pt x="4" y="10"/>
                  </a:cubicBezTo>
                  <a:cubicBezTo>
                    <a:pt x="2" y="9"/>
                    <a:pt x="1" y="8"/>
                    <a:pt x="1" y="7"/>
                  </a:cubicBezTo>
                  <a:cubicBezTo>
                    <a:pt x="0" y="6"/>
                    <a:pt x="1" y="5"/>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Freeform 29"/>
            <p:cNvSpPr>
              <a:spLocks/>
            </p:cNvSpPr>
            <p:nvPr/>
          </p:nvSpPr>
          <p:spPr bwMode="auto">
            <a:xfrm>
              <a:off x="7516813" y="3168650"/>
              <a:ext cx="38100" cy="38100"/>
            </a:xfrm>
            <a:custGeom>
              <a:avLst/>
              <a:gdLst>
                <a:gd name="T0" fmla="*/ 10 w 10"/>
                <a:gd name="T1" fmla="*/ 6 h 10"/>
                <a:gd name="T2" fmla="*/ 8 w 10"/>
                <a:gd name="T3" fmla="*/ 9 h 10"/>
                <a:gd name="T4" fmla="*/ 5 w 10"/>
                <a:gd name="T5" fmla="*/ 10 h 10"/>
                <a:gd name="T6" fmla="*/ 2 w 10"/>
                <a:gd name="T7" fmla="*/ 8 h 10"/>
                <a:gd name="T8" fmla="*/ 1 w 10"/>
                <a:gd name="T9" fmla="*/ 5 h 10"/>
                <a:gd name="T10" fmla="*/ 2 w 10"/>
                <a:gd name="T11" fmla="*/ 1 h 10"/>
                <a:gd name="T12" fmla="*/ 6 w 10"/>
                <a:gd name="T13" fmla="*/ 0 h 10"/>
                <a:gd name="T14" fmla="*/ 9 w 10"/>
                <a:gd name="T15" fmla="*/ 2 h 10"/>
                <a:gd name="T16" fmla="*/ 10 w 10"/>
                <a:gd name="T17"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10" y="6"/>
                  </a:moveTo>
                  <a:cubicBezTo>
                    <a:pt x="9" y="7"/>
                    <a:pt x="8" y="8"/>
                    <a:pt x="8" y="9"/>
                  </a:cubicBezTo>
                  <a:cubicBezTo>
                    <a:pt x="7" y="9"/>
                    <a:pt x="6" y="10"/>
                    <a:pt x="5" y="10"/>
                  </a:cubicBezTo>
                  <a:cubicBezTo>
                    <a:pt x="4" y="9"/>
                    <a:pt x="3" y="9"/>
                    <a:pt x="2" y="8"/>
                  </a:cubicBezTo>
                  <a:cubicBezTo>
                    <a:pt x="1" y="7"/>
                    <a:pt x="1" y="6"/>
                    <a:pt x="1" y="5"/>
                  </a:cubicBezTo>
                  <a:cubicBezTo>
                    <a:pt x="0" y="3"/>
                    <a:pt x="1" y="2"/>
                    <a:pt x="2" y="1"/>
                  </a:cubicBezTo>
                  <a:cubicBezTo>
                    <a:pt x="3" y="0"/>
                    <a:pt x="4" y="0"/>
                    <a:pt x="6" y="0"/>
                  </a:cubicBezTo>
                  <a:cubicBezTo>
                    <a:pt x="7" y="0"/>
                    <a:pt x="9" y="1"/>
                    <a:pt x="9" y="2"/>
                  </a:cubicBezTo>
                  <a:cubicBezTo>
                    <a:pt x="10" y="3"/>
                    <a:pt x="10" y="5"/>
                    <a:pt x="1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30"/>
            <p:cNvSpPr>
              <a:spLocks/>
            </p:cNvSpPr>
            <p:nvPr/>
          </p:nvSpPr>
          <p:spPr bwMode="auto">
            <a:xfrm>
              <a:off x="7566025" y="3182938"/>
              <a:ext cx="33338" cy="38100"/>
            </a:xfrm>
            <a:custGeom>
              <a:avLst/>
              <a:gdLst>
                <a:gd name="T0" fmla="*/ 8 w 9"/>
                <a:gd name="T1" fmla="*/ 8 h 10"/>
                <a:gd name="T2" fmla="*/ 5 w 9"/>
                <a:gd name="T3" fmla="*/ 10 h 10"/>
                <a:gd name="T4" fmla="*/ 2 w 9"/>
                <a:gd name="T5" fmla="*/ 9 h 10"/>
                <a:gd name="T6" fmla="*/ 0 w 9"/>
                <a:gd name="T7" fmla="*/ 7 h 10"/>
                <a:gd name="T8" fmla="*/ 0 w 9"/>
                <a:gd name="T9" fmla="*/ 3 h 10"/>
                <a:gd name="T10" fmla="*/ 3 w 9"/>
                <a:gd name="T11" fmla="*/ 1 h 10"/>
                <a:gd name="T12" fmla="*/ 7 w 9"/>
                <a:gd name="T13" fmla="*/ 1 h 10"/>
                <a:gd name="T14" fmla="*/ 9 w 9"/>
                <a:gd name="T15" fmla="*/ 4 h 10"/>
                <a:gd name="T16" fmla="*/ 8 w 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8" y="8"/>
                  </a:moveTo>
                  <a:cubicBezTo>
                    <a:pt x="7" y="9"/>
                    <a:pt x="6" y="9"/>
                    <a:pt x="5" y="10"/>
                  </a:cubicBezTo>
                  <a:cubicBezTo>
                    <a:pt x="4" y="10"/>
                    <a:pt x="3" y="10"/>
                    <a:pt x="2" y="9"/>
                  </a:cubicBezTo>
                  <a:cubicBezTo>
                    <a:pt x="1" y="9"/>
                    <a:pt x="0" y="8"/>
                    <a:pt x="0" y="7"/>
                  </a:cubicBezTo>
                  <a:cubicBezTo>
                    <a:pt x="0" y="6"/>
                    <a:pt x="0" y="4"/>
                    <a:pt x="0" y="3"/>
                  </a:cubicBezTo>
                  <a:cubicBezTo>
                    <a:pt x="1" y="2"/>
                    <a:pt x="2" y="1"/>
                    <a:pt x="3" y="1"/>
                  </a:cubicBezTo>
                  <a:cubicBezTo>
                    <a:pt x="4" y="0"/>
                    <a:pt x="5" y="0"/>
                    <a:pt x="7" y="1"/>
                  </a:cubicBezTo>
                  <a:cubicBezTo>
                    <a:pt x="8" y="2"/>
                    <a:pt x="9" y="3"/>
                    <a:pt x="9" y="4"/>
                  </a:cubicBezTo>
                  <a:cubicBezTo>
                    <a:pt x="9" y="5"/>
                    <a:pt x="9" y="7"/>
                    <a:pt x="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Freeform 31"/>
            <p:cNvSpPr>
              <a:spLocks/>
            </p:cNvSpPr>
            <p:nvPr/>
          </p:nvSpPr>
          <p:spPr bwMode="auto">
            <a:xfrm>
              <a:off x="7602538" y="3217863"/>
              <a:ext cx="34925" cy="33337"/>
            </a:xfrm>
            <a:custGeom>
              <a:avLst/>
              <a:gdLst>
                <a:gd name="T0" fmla="*/ 7 w 9"/>
                <a:gd name="T1" fmla="*/ 8 h 9"/>
                <a:gd name="T2" fmla="*/ 4 w 9"/>
                <a:gd name="T3" fmla="*/ 9 h 9"/>
                <a:gd name="T4" fmla="*/ 1 w 9"/>
                <a:gd name="T5" fmla="*/ 8 h 9"/>
                <a:gd name="T6" fmla="*/ 0 w 9"/>
                <a:gd name="T7" fmla="*/ 5 h 9"/>
                <a:gd name="T8" fmla="*/ 1 w 9"/>
                <a:gd name="T9" fmla="*/ 1 h 9"/>
                <a:gd name="T10" fmla="*/ 4 w 9"/>
                <a:gd name="T11" fmla="*/ 0 h 9"/>
                <a:gd name="T12" fmla="*/ 8 w 9"/>
                <a:gd name="T13" fmla="*/ 1 h 9"/>
                <a:gd name="T14" fmla="*/ 9 w 9"/>
                <a:gd name="T15" fmla="*/ 5 h 9"/>
                <a:gd name="T16" fmla="*/ 7 w 9"/>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8"/>
                  </a:moveTo>
                  <a:cubicBezTo>
                    <a:pt x="6" y="9"/>
                    <a:pt x="5" y="9"/>
                    <a:pt x="4" y="9"/>
                  </a:cubicBezTo>
                  <a:cubicBezTo>
                    <a:pt x="2" y="9"/>
                    <a:pt x="1" y="9"/>
                    <a:pt x="1" y="8"/>
                  </a:cubicBezTo>
                  <a:cubicBezTo>
                    <a:pt x="0" y="7"/>
                    <a:pt x="0" y="6"/>
                    <a:pt x="0" y="5"/>
                  </a:cubicBezTo>
                  <a:cubicBezTo>
                    <a:pt x="0" y="3"/>
                    <a:pt x="0" y="2"/>
                    <a:pt x="1" y="1"/>
                  </a:cubicBezTo>
                  <a:cubicBezTo>
                    <a:pt x="2" y="0"/>
                    <a:pt x="3" y="0"/>
                    <a:pt x="4" y="0"/>
                  </a:cubicBezTo>
                  <a:cubicBezTo>
                    <a:pt x="6" y="0"/>
                    <a:pt x="7" y="0"/>
                    <a:pt x="8" y="1"/>
                  </a:cubicBezTo>
                  <a:cubicBezTo>
                    <a:pt x="9" y="2"/>
                    <a:pt x="9" y="4"/>
                    <a:pt x="9" y="5"/>
                  </a:cubicBezTo>
                  <a:cubicBezTo>
                    <a:pt x="9" y="6"/>
                    <a:pt x="8" y="7"/>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Freeform 32"/>
            <p:cNvSpPr>
              <a:spLocks/>
            </p:cNvSpPr>
            <p:nvPr/>
          </p:nvSpPr>
          <p:spPr bwMode="auto">
            <a:xfrm>
              <a:off x="7629525" y="3254375"/>
              <a:ext cx="33338" cy="38100"/>
            </a:xfrm>
            <a:custGeom>
              <a:avLst/>
              <a:gdLst>
                <a:gd name="T0" fmla="*/ 6 w 9"/>
                <a:gd name="T1" fmla="*/ 9 h 10"/>
                <a:gd name="T2" fmla="*/ 3 w 9"/>
                <a:gd name="T3" fmla="*/ 9 h 10"/>
                <a:gd name="T4" fmla="*/ 0 w 9"/>
                <a:gd name="T5" fmla="*/ 7 h 10"/>
                <a:gd name="T6" fmla="*/ 0 w 9"/>
                <a:gd name="T7" fmla="*/ 4 h 10"/>
                <a:gd name="T8" fmla="*/ 2 w 9"/>
                <a:gd name="T9" fmla="*/ 1 h 10"/>
                <a:gd name="T10" fmla="*/ 6 w 9"/>
                <a:gd name="T11" fmla="*/ 0 h 10"/>
                <a:gd name="T12" fmla="*/ 9 w 9"/>
                <a:gd name="T13" fmla="*/ 3 h 10"/>
                <a:gd name="T14" fmla="*/ 9 w 9"/>
                <a:gd name="T15" fmla="*/ 7 h 10"/>
                <a:gd name="T16" fmla="*/ 6 w 9"/>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9"/>
                  </a:moveTo>
                  <a:cubicBezTo>
                    <a:pt x="5" y="10"/>
                    <a:pt x="4" y="10"/>
                    <a:pt x="3" y="9"/>
                  </a:cubicBezTo>
                  <a:cubicBezTo>
                    <a:pt x="2" y="9"/>
                    <a:pt x="1" y="8"/>
                    <a:pt x="0" y="7"/>
                  </a:cubicBezTo>
                  <a:cubicBezTo>
                    <a:pt x="0" y="6"/>
                    <a:pt x="0" y="5"/>
                    <a:pt x="0" y="4"/>
                  </a:cubicBezTo>
                  <a:cubicBezTo>
                    <a:pt x="0" y="3"/>
                    <a:pt x="1" y="2"/>
                    <a:pt x="2" y="1"/>
                  </a:cubicBezTo>
                  <a:cubicBezTo>
                    <a:pt x="3" y="0"/>
                    <a:pt x="5" y="0"/>
                    <a:pt x="6" y="0"/>
                  </a:cubicBezTo>
                  <a:cubicBezTo>
                    <a:pt x="7" y="1"/>
                    <a:pt x="8" y="2"/>
                    <a:pt x="9" y="3"/>
                  </a:cubicBezTo>
                  <a:cubicBezTo>
                    <a:pt x="9" y="4"/>
                    <a:pt x="9" y="6"/>
                    <a:pt x="9" y="7"/>
                  </a:cubicBezTo>
                  <a:cubicBezTo>
                    <a:pt x="9" y="8"/>
                    <a:pt x="8" y="9"/>
                    <a:pt x="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Freeform 33"/>
            <p:cNvSpPr>
              <a:spLocks/>
            </p:cNvSpPr>
            <p:nvPr/>
          </p:nvSpPr>
          <p:spPr bwMode="auto">
            <a:xfrm>
              <a:off x="7640638" y="3303588"/>
              <a:ext cx="38100" cy="33337"/>
            </a:xfrm>
            <a:custGeom>
              <a:avLst/>
              <a:gdLst>
                <a:gd name="T0" fmla="*/ 5 w 10"/>
                <a:gd name="T1" fmla="*/ 9 h 9"/>
                <a:gd name="T2" fmla="*/ 2 w 10"/>
                <a:gd name="T3" fmla="*/ 8 h 9"/>
                <a:gd name="T4" fmla="*/ 0 w 10"/>
                <a:gd name="T5" fmla="*/ 5 h 9"/>
                <a:gd name="T6" fmla="*/ 1 w 10"/>
                <a:gd name="T7" fmla="*/ 2 h 9"/>
                <a:gd name="T8" fmla="*/ 4 w 10"/>
                <a:gd name="T9" fmla="*/ 0 h 9"/>
                <a:gd name="T10" fmla="*/ 8 w 10"/>
                <a:gd name="T11" fmla="*/ 1 h 9"/>
                <a:gd name="T12" fmla="*/ 10 w 10"/>
                <a:gd name="T13" fmla="*/ 4 h 9"/>
                <a:gd name="T14" fmla="*/ 9 w 10"/>
                <a:gd name="T15" fmla="*/ 8 h 9"/>
                <a:gd name="T16" fmla="*/ 5 w 10"/>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5" y="9"/>
                  </a:moveTo>
                  <a:cubicBezTo>
                    <a:pt x="4" y="9"/>
                    <a:pt x="3" y="8"/>
                    <a:pt x="2" y="8"/>
                  </a:cubicBezTo>
                  <a:cubicBezTo>
                    <a:pt x="1" y="7"/>
                    <a:pt x="0" y="6"/>
                    <a:pt x="0" y="5"/>
                  </a:cubicBezTo>
                  <a:cubicBezTo>
                    <a:pt x="0" y="4"/>
                    <a:pt x="1" y="3"/>
                    <a:pt x="1" y="2"/>
                  </a:cubicBezTo>
                  <a:cubicBezTo>
                    <a:pt x="2" y="1"/>
                    <a:pt x="3" y="0"/>
                    <a:pt x="4" y="0"/>
                  </a:cubicBezTo>
                  <a:cubicBezTo>
                    <a:pt x="6" y="0"/>
                    <a:pt x="7" y="0"/>
                    <a:pt x="8" y="1"/>
                  </a:cubicBezTo>
                  <a:cubicBezTo>
                    <a:pt x="9" y="1"/>
                    <a:pt x="10" y="3"/>
                    <a:pt x="10" y="4"/>
                  </a:cubicBezTo>
                  <a:cubicBezTo>
                    <a:pt x="10" y="6"/>
                    <a:pt x="9" y="7"/>
                    <a:pt x="9" y="8"/>
                  </a:cubicBezTo>
                  <a:cubicBezTo>
                    <a:pt x="8" y="9"/>
                    <a:pt x="6"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Freeform 34"/>
            <p:cNvSpPr>
              <a:spLocks/>
            </p:cNvSpPr>
            <p:nvPr/>
          </p:nvSpPr>
          <p:spPr bwMode="auto">
            <a:xfrm>
              <a:off x="7632700" y="3348038"/>
              <a:ext cx="38100" cy="38100"/>
            </a:xfrm>
            <a:custGeom>
              <a:avLst/>
              <a:gdLst>
                <a:gd name="T0" fmla="*/ 2 w 10"/>
                <a:gd name="T1" fmla="*/ 8 h 10"/>
                <a:gd name="T2" fmla="*/ 0 w 10"/>
                <a:gd name="T3" fmla="*/ 5 h 10"/>
                <a:gd name="T4" fmla="*/ 0 w 10"/>
                <a:gd name="T5" fmla="*/ 2 h 10"/>
                <a:gd name="T6" fmla="*/ 3 w 10"/>
                <a:gd name="T7" fmla="*/ 1 h 10"/>
                <a:gd name="T8" fmla="*/ 6 w 10"/>
                <a:gd name="T9" fmla="*/ 1 h 10"/>
                <a:gd name="T10" fmla="*/ 9 w 10"/>
                <a:gd name="T11" fmla="*/ 3 h 10"/>
                <a:gd name="T12" fmla="*/ 9 w 10"/>
                <a:gd name="T13" fmla="*/ 7 h 10"/>
                <a:gd name="T14" fmla="*/ 5 w 10"/>
                <a:gd name="T15" fmla="*/ 10 h 10"/>
                <a:gd name="T16" fmla="*/ 2 w 10"/>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2" y="8"/>
                  </a:moveTo>
                  <a:cubicBezTo>
                    <a:pt x="1" y="7"/>
                    <a:pt x="0" y="6"/>
                    <a:pt x="0" y="5"/>
                  </a:cubicBezTo>
                  <a:cubicBezTo>
                    <a:pt x="0" y="4"/>
                    <a:pt x="0" y="3"/>
                    <a:pt x="0" y="2"/>
                  </a:cubicBezTo>
                  <a:cubicBezTo>
                    <a:pt x="1" y="2"/>
                    <a:pt x="2" y="1"/>
                    <a:pt x="3" y="1"/>
                  </a:cubicBezTo>
                  <a:cubicBezTo>
                    <a:pt x="4" y="0"/>
                    <a:pt x="5" y="0"/>
                    <a:pt x="6" y="1"/>
                  </a:cubicBezTo>
                  <a:cubicBezTo>
                    <a:pt x="8" y="1"/>
                    <a:pt x="9" y="2"/>
                    <a:pt x="9" y="3"/>
                  </a:cubicBezTo>
                  <a:cubicBezTo>
                    <a:pt x="10" y="4"/>
                    <a:pt x="10" y="6"/>
                    <a:pt x="9" y="7"/>
                  </a:cubicBezTo>
                  <a:cubicBezTo>
                    <a:pt x="8" y="9"/>
                    <a:pt x="6" y="10"/>
                    <a:pt x="5" y="10"/>
                  </a:cubicBezTo>
                  <a:cubicBezTo>
                    <a:pt x="4" y="10"/>
                    <a:pt x="2" y="9"/>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Freeform 35"/>
            <p:cNvSpPr>
              <a:spLocks/>
            </p:cNvSpPr>
            <p:nvPr/>
          </p:nvSpPr>
          <p:spPr bwMode="auto">
            <a:xfrm>
              <a:off x="7216775" y="3086101"/>
              <a:ext cx="409575" cy="423862"/>
            </a:xfrm>
            <a:custGeom>
              <a:avLst/>
              <a:gdLst>
                <a:gd name="T0" fmla="*/ 102 w 109"/>
                <a:gd name="T1" fmla="*/ 50 h 113"/>
                <a:gd name="T2" fmla="*/ 98 w 109"/>
                <a:gd name="T3" fmla="*/ 47 h 113"/>
                <a:gd name="T4" fmla="*/ 96 w 109"/>
                <a:gd name="T5" fmla="*/ 42 h 113"/>
                <a:gd name="T6" fmla="*/ 91 w 109"/>
                <a:gd name="T7" fmla="*/ 41 h 113"/>
                <a:gd name="T8" fmla="*/ 87 w 109"/>
                <a:gd name="T9" fmla="*/ 38 h 113"/>
                <a:gd name="T10" fmla="*/ 85 w 109"/>
                <a:gd name="T11" fmla="*/ 38 h 113"/>
                <a:gd name="T12" fmla="*/ 84 w 109"/>
                <a:gd name="T13" fmla="*/ 38 h 113"/>
                <a:gd name="T14" fmla="*/ 83 w 109"/>
                <a:gd name="T15" fmla="*/ 38 h 113"/>
                <a:gd name="T16" fmla="*/ 76 w 109"/>
                <a:gd name="T17" fmla="*/ 34 h 113"/>
                <a:gd name="T18" fmla="*/ 76 w 109"/>
                <a:gd name="T19" fmla="*/ 34 h 113"/>
                <a:gd name="T20" fmla="*/ 76 w 109"/>
                <a:gd name="T21" fmla="*/ 34 h 113"/>
                <a:gd name="T22" fmla="*/ 73 w 109"/>
                <a:gd name="T23" fmla="*/ 27 h 113"/>
                <a:gd name="T24" fmla="*/ 77 w 109"/>
                <a:gd name="T25" fmla="*/ 18 h 113"/>
                <a:gd name="T26" fmla="*/ 84 w 109"/>
                <a:gd name="T27" fmla="*/ 15 h 113"/>
                <a:gd name="T28" fmla="*/ 86 w 109"/>
                <a:gd name="T29" fmla="*/ 15 h 113"/>
                <a:gd name="T30" fmla="*/ 93 w 109"/>
                <a:gd name="T31" fmla="*/ 20 h 113"/>
                <a:gd name="T32" fmla="*/ 96 w 109"/>
                <a:gd name="T33" fmla="*/ 20 h 113"/>
                <a:gd name="T34" fmla="*/ 96 w 109"/>
                <a:gd name="T35" fmla="*/ 20 h 113"/>
                <a:gd name="T36" fmla="*/ 102 w 109"/>
                <a:gd name="T37" fmla="*/ 21 h 113"/>
                <a:gd name="T38" fmla="*/ 107 w 109"/>
                <a:gd name="T39" fmla="*/ 28 h 113"/>
                <a:gd name="T40" fmla="*/ 109 w 109"/>
                <a:gd name="T41" fmla="*/ 28 h 113"/>
                <a:gd name="T42" fmla="*/ 100 w 109"/>
                <a:gd name="T43" fmla="*/ 14 h 113"/>
                <a:gd name="T44" fmla="*/ 50 w 109"/>
                <a:gd name="T45" fmla="*/ 14 h 113"/>
                <a:gd name="T46" fmla="*/ 14 w 109"/>
                <a:gd name="T47" fmla="*/ 50 h 113"/>
                <a:gd name="T48" fmla="*/ 14 w 109"/>
                <a:gd name="T49" fmla="*/ 100 h 113"/>
                <a:gd name="T50" fmla="*/ 64 w 109"/>
                <a:gd name="T51" fmla="*/ 100 h 113"/>
                <a:gd name="T52" fmla="*/ 100 w 109"/>
                <a:gd name="T53" fmla="*/ 63 h 113"/>
                <a:gd name="T54" fmla="*/ 105 w 109"/>
                <a:gd name="T55" fmla="*/ 57 h 113"/>
                <a:gd name="T56" fmla="*/ 103 w 109"/>
                <a:gd name="T57" fmla="*/ 55 h 113"/>
                <a:gd name="T58" fmla="*/ 102 w 109"/>
                <a:gd name="T59"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 h="113">
                  <a:moveTo>
                    <a:pt x="102" y="50"/>
                  </a:moveTo>
                  <a:cubicBezTo>
                    <a:pt x="101" y="49"/>
                    <a:pt x="99" y="48"/>
                    <a:pt x="98" y="47"/>
                  </a:cubicBezTo>
                  <a:cubicBezTo>
                    <a:pt x="97" y="45"/>
                    <a:pt x="96" y="44"/>
                    <a:pt x="96" y="42"/>
                  </a:cubicBezTo>
                  <a:cubicBezTo>
                    <a:pt x="94" y="42"/>
                    <a:pt x="92" y="42"/>
                    <a:pt x="91" y="41"/>
                  </a:cubicBezTo>
                  <a:cubicBezTo>
                    <a:pt x="89" y="40"/>
                    <a:pt x="88" y="39"/>
                    <a:pt x="87" y="38"/>
                  </a:cubicBezTo>
                  <a:cubicBezTo>
                    <a:pt x="87" y="38"/>
                    <a:pt x="86" y="38"/>
                    <a:pt x="85" y="38"/>
                  </a:cubicBezTo>
                  <a:cubicBezTo>
                    <a:pt x="85" y="38"/>
                    <a:pt x="84" y="38"/>
                    <a:pt x="84" y="38"/>
                  </a:cubicBezTo>
                  <a:cubicBezTo>
                    <a:pt x="84" y="38"/>
                    <a:pt x="83" y="38"/>
                    <a:pt x="83" y="38"/>
                  </a:cubicBezTo>
                  <a:cubicBezTo>
                    <a:pt x="80" y="37"/>
                    <a:pt x="78" y="36"/>
                    <a:pt x="76" y="34"/>
                  </a:cubicBezTo>
                  <a:cubicBezTo>
                    <a:pt x="76" y="34"/>
                    <a:pt x="76" y="34"/>
                    <a:pt x="76" y="34"/>
                  </a:cubicBezTo>
                  <a:cubicBezTo>
                    <a:pt x="76" y="34"/>
                    <a:pt x="76" y="34"/>
                    <a:pt x="76" y="34"/>
                  </a:cubicBezTo>
                  <a:cubicBezTo>
                    <a:pt x="74" y="32"/>
                    <a:pt x="73" y="29"/>
                    <a:pt x="73" y="27"/>
                  </a:cubicBezTo>
                  <a:cubicBezTo>
                    <a:pt x="73" y="24"/>
                    <a:pt x="74" y="20"/>
                    <a:pt x="77" y="18"/>
                  </a:cubicBezTo>
                  <a:cubicBezTo>
                    <a:pt x="79" y="16"/>
                    <a:pt x="81" y="15"/>
                    <a:pt x="84" y="15"/>
                  </a:cubicBezTo>
                  <a:cubicBezTo>
                    <a:pt x="85" y="15"/>
                    <a:pt x="85" y="15"/>
                    <a:pt x="86" y="15"/>
                  </a:cubicBezTo>
                  <a:cubicBezTo>
                    <a:pt x="89" y="16"/>
                    <a:pt x="92" y="18"/>
                    <a:pt x="93" y="20"/>
                  </a:cubicBezTo>
                  <a:cubicBezTo>
                    <a:pt x="94" y="20"/>
                    <a:pt x="95" y="20"/>
                    <a:pt x="96" y="20"/>
                  </a:cubicBezTo>
                  <a:cubicBezTo>
                    <a:pt x="96" y="20"/>
                    <a:pt x="96" y="20"/>
                    <a:pt x="96" y="20"/>
                  </a:cubicBezTo>
                  <a:cubicBezTo>
                    <a:pt x="98" y="20"/>
                    <a:pt x="100" y="20"/>
                    <a:pt x="102" y="21"/>
                  </a:cubicBezTo>
                  <a:cubicBezTo>
                    <a:pt x="105" y="23"/>
                    <a:pt x="106" y="25"/>
                    <a:pt x="107" y="28"/>
                  </a:cubicBezTo>
                  <a:cubicBezTo>
                    <a:pt x="108" y="28"/>
                    <a:pt x="108" y="28"/>
                    <a:pt x="109" y="28"/>
                  </a:cubicBezTo>
                  <a:cubicBezTo>
                    <a:pt x="107" y="23"/>
                    <a:pt x="104" y="18"/>
                    <a:pt x="100" y="14"/>
                  </a:cubicBezTo>
                  <a:cubicBezTo>
                    <a:pt x="86" y="0"/>
                    <a:pt x="64" y="0"/>
                    <a:pt x="50" y="14"/>
                  </a:cubicBezTo>
                  <a:cubicBezTo>
                    <a:pt x="14" y="50"/>
                    <a:pt x="14" y="50"/>
                    <a:pt x="14" y="50"/>
                  </a:cubicBezTo>
                  <a:cubicBezTo>
                    <a:pt x="0" y="64"/>
                    <a:pt x="0" y="86"/>
                    <a:pt x="14" y="100"/>
                  </a:cubicBezTo>
                  <a:cubicBezTo>
                    <a:pt x="28" y="113"/>
                    <a:pt x="50" y="113"/>
                    <a:pt x="64" y="100"/>
                  </a:cubicBezTo>
                  <a:cubicBezTo>
                    <a:pt x="100" y="63"/>
                    <a:pt x="100" y="63"/>
                    <a:pt x="100" y="63"/>
                  </a:cubicBezTo>
                  <a:cubicBezTo>
                    <a:pt x="102" y="61"/>
                    <a:pt x="103" y="59"/>
                    <a:pt x="105" y="57"/>
                  </a:cubicBezTo>
                  <a:cubicBezTo>
                    <a:pt x="104" y="56"/>
                    <a:pt x="104" y="56"/>
                    <a:pt x="103" y="55"/>
                  </a:cubicBezTo>
                  <a:cubicBezTo>
                    <a:pt x="103" y="53"/>
                    <a:pt x="102" y="51"/>
                    <a:pt x="102"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37" name="Straight Connector 36"/>
          <p:cNvCxnSpPr/>
          <p:nvPr/>
        </p:nvCxnSpPr>
        <p:spPr>
          <a:xfrm flipH="1">
            <a:off x="533400" y="1697832"/>
            <a:ext cx="3476200" cy="0"/>
          </a:xfrm>
          <a:prstGeom prst="line">
            <a:avLst/>
          </a:prstGeom>
          <a:ln w="12700">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67787" y="1353345"/>
            <a:ext cx="1213437" cy="276999"/>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48" name="Rectangle 47"/>
          <p:cNvSpPr/>
          <p:nvPr/>
        </p:nvSpPr>
        <p:spPr>
          <a:xfrm>
            <a:off x="555278" y="1734344"/>
            <a:ext cx="1959322" cy="338554"/>
          </a:xfrm>
          <a:prstGeom prst="rect">
            <a:avLst/>
          </a:prstGeom>
        </p:spPr>
        <p:txBody>
          <a:bodyPr wrap="square">
            <a:spAutoFit/>
          </a:bodyPr>
          <a:lstStyle/>
          <a:p>
            <a:pPr algn="just"/>
            <a:r>
              <a:rPr lang="en-US" sz="800"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cxnSp>
        <p:nvCxnSpPr>
          <p:cNvPr id="49" name="Straight Connector 48"/>
          <p:cNvCxnSpPr/>
          <p:nvPr/>
        </p:nvCxnSpPr>
        <p:spPr>
          <a:xfrm flipH="1">
            <a:off x="5073553" y="1705155"/>
            <a:ext cx="3476200" cy="0"/>
          </a:xfrm>
          <a:prstGeom prst="line">
            <a:avLst/>
          </a:prstGeom>
          <a:ln w="12700">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397164" y="1353345"/>
            <a:ext cx="1213437" cy="276999"/>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1" name="Rectangle 50"/>
          <p:cNvSpPr/>
          <p:nvPr/>
        </p:nvSpPr>
        <p:spPr>
          <a:xfrm>
            <a:off x="6590431" y="1734344"/>
            <a:ext cx="1959322" cy="338554"/>
          </a:xfrm>
          <a:prstGeom prst="rect">
            <a:avLst/>
          </a:prstGeom>
        </p:spPr>
        <p:txBody>
          <a:bodyPr wrap="square">
            <a:spAutoFit/>
          </a:bodyPr>
          <a:lstStyle/>
          <a:p>
            <a:pPr algn="just"/>
            <a:r>
              <a:rPr lang="en-US" sz="8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cxnSp>
        <p:nvCxnSpPr>
          <p:cNvPr id="52" name="Straight Connector 51"/>
          <p:cNvCxnSpPr/>
          <p:nvPr/>
        </p:nvCxnSpPr>
        <p:spPr>
          <a:xfrm flipH="1">
            <a:off x="990600" y="3586884"/>
            <a:ext cx="3095200" cy="0"/>
          </a:xfrm>
          <a:prstGeom prst="line">
            <a:avLst/>
          </a:prstGeom>
          <a:ln w="12700">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1023453" y="3200620"/>
            <a:ext cx="1213437" cy="276999"/>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5" name="Rectangle 54"/>
          <p:cNvSpPr/>
          <p:nvPr/>
        </p:nvSpPr>
        <p:spPr>
          <a:xfrm>
            <a:off x="1010944" y="3581619"/>
            <a:ext cx="1959322" cy="338554"/>
          </a:xfrm>
          <a:prstGeom prst="rect">
            <a:avLst/>
          </a:prstGeom>
        </p:spPr>
        <p:txBody>
          <a:bodyPr wrap="square">
            <a:spAutoFit/>
          </a:bodyPr>
          <a:lstStyle/>
          <a:p>
            <a:pPr algn="just"/>
            <a:r>
              <a:rPr lang="en-US" sz="8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cxnSp>
        <p:nvCxnSpPr>
          <p:cNvPr id="56" name="Straight Connector 55"/>
          <p:cNvCxnSpPr/>
          <p:nvPr/>
        </p:nvCxnSpPr>
        <p:spPr>
          <a:xfrm flipH="1">
            <a:off x="5042831" y="3586884"/>
            <a:ext cx="3095200" cy="0"/>
          </a:xfrm>
          <a:prstGeom prst="line">
            <a:avLst/>
          </a:prstGeom>
          <a:ln w="12700">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010401" y="3200620"/>
            <a:ext cx="1213437" cy="276999"/>
          </a:xfrm>
          <a:prstGeom prst="rect">
            <a:avLst/>
          </a:prstGeom>
          <a:noFill/>
        </p:spPr>
        <p:txBody>
          <a:bodyPr wrap="square" rtlCol="0">
            <a:spAutoFit/>
          </a:bodyPr>
          <a:lstStyle/>
          <a:p>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58" name="Rectangle 57"/>
          <p:cNvSpPr/>
          <p:nvPr/>
        </p:nvSpPr>
        <p:spPr>
          <a:xfrm>
            <a:off x="6194078" y="3581619"/>
            <a:ext cx="1959322" cy="338554"/>
          </a:xfrm>
          <a:prstGeom prst="rect">
            <a:avLst/>
          </a:prstGeom>
        </p:spPr>
        <p:txBody>
          <a:bodyPr wrap="square">
            <a:spAutoFit/>
          </a:bodyPr>
          <a:lstStyle/>
          <a:p>
            <a:pPr algn="just"/>
            <a:r>
              <a:rPr lang="en-US" sz="80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make simply dummy text of the printing.</a:t>
            </a:r>
          </a:p>
        </p:txBody>
      </p:sp>
      <p:sp>
        <p:nvSpPr>
          <p:cNvPr id="38" name="文本框 37">
            <a:extLst>
              <a:ext uri="{FF2B5EF4-FFF2-40B4-BE49-F238E27FC236}">
                <a16:creationId xmlns:a16="http://schemas.microsoft.com/office/drawing/2014/main" xmlns="" id="{B605D4E0-E424-4E64-919E-92CFAC646FDE}"/>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39" name="矩形 3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2F49984F-C1EC-4158-AA57-D5A3D9272E1E}"/>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950201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anim calcmode="lin" valueType="num">
                                      <p:cBhvr>
                                        <p:cTn id="36" dur="500" fill="hold"/>
                                        <p:tgtEl>
                                          <p:spTgt spid="27"/>
                                        </p:tgtEl>
                                        <p:attrNameLst>
                                          <p:attrName>ppt_x</p:attrName>
                                        </p:attrNameLst>
                                      </p:cBhvr>
                                      <p:tavLst>
                                        <p:tav tm="0">
                                          <p:val>
                                            <p:strVal val="#ppt_x"/>
                                          </p:val>
                                        </p:tav>
                                        <p:tav tm="100000">
                                          <p:val>
                                            <p:strVal val="#ppt_x"/>
                                          </p:val>
                                        </p:tav>
                                      </p:tavLst>
                                    </p:anim>
                                    <p:anim calcmode="lin" valueType="num">
                                      <p:cBhvr>
                                        <p:cTn id="37" dur="5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2"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right)">
                                      <p:cBhvr>
                                        <p:cTn id="41" dur="250"/>
                                        <p:tgtEl>
                                          <p:spTgt spid="37"/>
                                        </p:tgtEl>
                                      </p:cBhvr>
                                    </p:animEffect>
                                  </p:childTnLst>
                                </p:cTn>
                              </p:par>
                            </p:childTnLst>
                          </p:cTn>
                        </p:par>
                        <p:par>
                          <p:cTn id="42" fill="hold">
                            <p:stCondLst>
                              <p:cond delay="3250"/>
                            </p:stCondLst>
                            <p:childTnLst>
                              <p:par>
                                <p:cTn id="43" presetID="37"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tgtEl>
                                          <p:spTgt spid="47"/>
                                        </p:tgtEl>
                                      </p:cBhvr>
                                    </p:animEffect>
                                    <p:anim calcmode="lin" valueType="num">
                                      <p:cBhvr>
                                        <p:cTn id="46" dur="500" fill="hold"/>
                                        <p:tgtEl>
                                          <p:spTgt spid="47"/>
                                        </p:tgtEl>
                                        <p:attrNameLst>
                                          <p:attrName>ppt_x</p:attrName>
                                        </p:attrNameLst>
                                      </p:cBhvr>
                                      <p:tavLst>
                                        <p:tav tm="0">
                                          <p:val>
                                            <p:strVal val="#ppt_x"/>
                                          </p:val>
                                        </p:tav>
                                        <p:tav tm="100000">
                                          <p:val>
                                            <p:strVal val="#ppt_x"/>
                                          </p:val>
                                        </p:tav>
                                      </p:tavLst>
                                    </p:anim>
                                    <p:anim calcmode="lin" valueType="num">
                                      <p:cBhvr>
                                        <p:cTn id="47" dur="450" decel="100000" fill="hold"/>
                                        <p:tgtEl>
                                          <p:spTgt spid="47"/>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childTnLst>
                          </p:cTn>
                        </p:par>
                        <p:par>
                          <p:cTn id="49" fill="hold">
                            <p:stCondLst>
                              <p:cond delay="3750"/>
                            </p:stCondLst>
                            <p:childTnLst>
                              <p:par>
                                <p:cTn id="50" presetID="10" presetClass="entr" presetSubtype="0" fill="hold" grpId="0" nodeType="afterEffect">
                                  <p:stCondLst>
                                    <p:cond delay="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500"/>
                                        <p:tgtEl>
                                          <p:spTgt spid="48"/>
                                        </p:tgtEl>
                                      </p:cBhvr>
                                    </p:animEffect>
                                  </p:childTnLst>
                                </p:cTn>
                              </p:par>
                            </p:childTnLst>
                          </p:cTn>
                        </p:par>
                        <p:par>
                          <p:cTn id="53" fill="hold">
                            <p:stCondLst>
                              <p:cond delay="4250"/>
                            </p:stCondLst>
                            <p:childTnLst>
                              <p:par>
                                <p:cTn id="54" presetID="22" presetClass="entr" presetSubtype="2"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right)">
                                      <p:cBhvr>
                                        <p:cTn id="56" dur="250"/>
                                        <p:tgtEl>
                                          <p:spTgt spid="52"/>
                                        </p:tgtEl>
                                      </p:cBhvr>
                                    </p:animEffect>
                                  </p:childTnLst>
                                </p:cTn>
                              </p:par>
                            </p:childTnLst>
                          </p:cTn>
                        </p:par>
                        <p:par>
                          <p:cTn id="57" fill="hold">
                            <p:stCondLst>
                              <p:cond delay="4500"/>
                            </p:stCondLst>
                            <p:childTnLst>
                              <p:par>
                                <p:cTn id="58" presetID="37"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450" decel="100000" fill="hold"/>
                                        <p:tgtEl>
                                          <p:spTgt spid="54"/>
                                        </p:tgtEl>
                                        <p:attrNameLst>
                                          <p:attrName>ppt_y</p:attrName>
                                        </p:attrNameLst>
                                      </p:cBhvr>
                                      <p:tavLst>
                                        <p:tav tm="0">
                                          <p:val>
                                            <p:strVal val="#ppt_y+1"/>
                                          </p:val>
                                        </p:tav>
                                        <p:tav tm="100000">
                                          <p:val>
                                            <p:strVal val="#ppt_y-.03"/>
                                          </p:val>
                                        </p:tav>
                                      </p:tavLst>
                                    </p:anim>
                                    <p:anim calcmode="lin" valueType="num">
                                      <p:cBhvr>
                                        <p:cTn id="63" dur="50" accel="100000" fill="hold">
                                          <p:stCondLst>
                                            <p:cond delay="450"/>
                                          </p:stCondLst>
                                        </p:cTn>
                                        <p:tgtEl>
                                          <p:spTgt spid="54"/>
                                        </p:tgtEl>
                                        <p:attrNameLst>
                                          <p:attrName>ppt_y</p:attrName>
                                        </p:attrNameLst>
                                      </p:cBhvr>
                                      <p:tavLst>
                                        <p:tav tm="0">
                                          <p:val>
                                            <p:strVal val="#ppt_y-.03"/>
                                          </p:val>
                                        </p:tav>
                                        <p:tav tm="100000">
                                          <p:val>
                                            <p:strVal val="#ppt_y"/>
                                          </p:val>
                                        </p:tav>
                                      </p:tavLst>
                                    </p:anim>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5500"/>
                            </p:stCondLst>
                            <p:childTnLst>
                              <p:par>
                                <p:cTn id="69" presetID="22" presetClass="entr" presetSubtype="8"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left)">
                                      <p:cBhvr>
                                        <p:cTn id="71" dur="250"/>
                                        <p:tgtEl>
                                          <p:spTgt spid="49"/>
                                        </p:tgtEl>
                                      </p:cBhvr>
                                    </p:animEffect>
                                  </p:childTnLst>
                                </p:cTn>
                              </p:par>
                            </p:childTnLst>
                          </p:cTn>
                        </p:par>
                        <p:par>
                          <p:cTn id="72" fill="hold">
                            <p:stCondLst>
                              <p:cond delay="5750"/>
                            </p:stCondLst>
                            <p:childTnLst>
                              <p:par>
                                <p:cTn id="73" presetID="37" presetClass="entr" presetSubtype="0" fill="hold" grpId="0"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fade">
                                      <p:cBhvr>
                                        <p:cTn id="75" dur="500"/>
                                        <p:tgtEl>
                                          <p:spTgt spid="50"/>
                                        </p:tgtEl>
                                      </p:cBhvr>
                                    </p:animEffect>
                                    <p:anim calcmode="lin" valueType="num">
                                      <p:cBhvr>
                                        <p:cTn id="76" dur="500" fill="hold"/>
                                        <p:tgtEl>
                                          <p:spTgt spid="50"/>
                                        </p:tgtEl>
                                        <p:attrNameLst>
                                          <p:attrName>ppt_x</p:attrName>
                                        </p:attrNameLst>
                                      </p:cBhvr>
                                      <p:tavLst>
                                        <p:tav tm="0">
                                          <p:val>
                                            <p:strVal val="#ppt_x"/>
                                          </p:val>
                                        </p:tav>
                                        <p:tav tm="100000">
                                          <p:val>
                                            <p:strVal val="#ppt_x"/>
                                          </p:val>
                                        </p:tav>
                                      </p:tavLst>
                                    </p:anim>
                                    <p:anim calcmode="lin" valueType="num">
                                      <p:cBhvr>
                                        <p:cTn id="77" dur="450" decel="100000" fill="hold"/>
                                        <p:tgtEl>
                                          <p:spTgt spid="50"/>
                                        </p:tgtEl>
                                        <p:attrNameLst>
                                          <p:attrName>ppt_y</p:attrName>
                                        </p:attrNameLst>
                                      </p:cBhvr>
                                      <p:tavLst>
                                        <p:tav tm="0">
                                          <p:val>
                                            <p:strVal val="#ppt_y+1"/>
                                          </p:val>
                                        </p:tav>
                                        <p:tav tm="100000">
                                          <p:val>
                                            <p:strVal val="#ppt_y-.03"/>
                                          </p:val>
                                        </p:tav>
                                      </p:tavLst>
                                    </p:anim>
                                    <p:anim calcmode="lin" valueType="num">
                                      <p:cBhvr>
                                        <p:cTn id="78" dur="50" accel="100000" fill="hold">
                                          <p:stCondLst>
                                            <p:cond delay="450"/>
                                          </p:stCondLst>
                                        </p:cTn>
                                        <p:tgtEl>
                                          <p:spTgt spid="50"/>
                                        </p:tgtEl>
                                        <p:attrNameLst>
                                          <p:attrName>ppt_y</p:attrName>
                                        </p:attrNameLst>
                                      </p:cBhvr>
                                      <p:tavLst>
                                        <p:tav tm="0">
                                          <p:val>
                                            <p:strVal val="#ppt_y-.03"/>
                                          </p:val>
                                        </p:tav>
                                        <p:tav tm="100000">
                                          <p:val>
                                            <p:strVal val="#ppt_y"/>
                                          </p:val>
                                        </p:tav>
                                      </p:tavLst>
                                    </p:anim>
                                  </p:childTnLst>
                                </p:cTn>
                              </p:par>
                            </p:childTnLst>
                          </p:cTn>
                        </p:par>
                        <p:par>
                          <p:cTn id="79" fill="hold">
                            <p:stCondLst>
                              <p:cond delay="6250"/>
                            </p:stCondLst>
                            <p:childTnLst>
                              <p:par>
                                <p:cTn id="80" presetID="10" presetClass="entr" presetSubtype="0" fill="hold" grpId="0" nodeType="after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500"/>
                                        <p:tgtEl>
                                          <p:spTgt spid="51"/>
                                        </p:tgtEl>
                                      </p:cBhvr>
                                    </p:animEffect>
                                  </p:childTnLst>
                                </p:cTn>
                              </p:par>
                            </p:childTnLst>
                          </p:cTn>
                        </p:par>
                        <p:par>
                          <p:cTn id="83" fill="hold">
                            <p:stCondLst>
                              <p:cond delay="6750"/>
                            </p:stCondLst>
                            <p:childTnLst>
                              <p:par>
                                <p:cTn id="84" presetID="22" presetClass="entr" presetSubtype="8" fill="hold"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250"/>
                                        <p:tgtEl>
                                          <p:spTgt spid="56"/>
                                        </p:tgtEl>
                                      </p:cBhvr>
                                    </p:animEffect>
                                  </p:childTnLst>
                                </p:cTn>
                              </p:par>
                            </p:childTnLst>
                          </p:cTn>
                        </p:par>
                        <p:par>
                          <p:cTn id="87" fill="hold">
                            <p:stCondLst>
                              <p:cond delay="7000"/>
                            </p:stCondLst>
                            <p:childTnLst>
                              <p:par>
                                <p:cTn id="88" presetID="37"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anim calcmode="lin" valueType="num">
                                      <p:cBhvr>
                                        <p:cTn id="91" dur="500" fill="hold"/>
                                        <p:tgtEl>
                                          <p:spTgt spid="57"/>
                                        </p:tgtEl>
                                        <p:attrNameLst>
                                          <p:attrName>ppt_x</p:attrName>
                                        </p:attrNameLst>
                                      </p:cBhvr>
                                      <p:tavLst>
                                        <p:tav tm="0">
                                          <p:val>
                                            <p:strVal val="#ppt_x"/>
                                          </p:val>
                                        </p:tav>
                                        <p:tav tm="100000">
                                          <p:val>
                                            <p:strVal val="#ppt_x"/>
                                          </p:val>
                                        </p:tav>
                                      </p:tavLst>
                                    </p:anim>
                                    <p:anim calcmode="lin" valueType="num">
                                      <p:cBhvr>
                                        <p:cTn id="92" dur="450" decel="100000" fill="hold"/>
                                        <p:tgtEl>
                                          <p:spTgt spid="57"/>
                                        </p:tgtEl>
                                        <p:attrNameLst>
                                          <p:attrName>ppt_y</p:attrName>
                                        </p:attrNameLst>
                                      </p:cBhvr>
                                      <p:tavLst>
                                        <p:tav tm="0">
                                          <p:val>
                                            <p:strVal val="#ppt_y+1"/>
                                          </p:val>
                                        </p:tav>
                                        <p:tav tm="100000">
                                          <p:val>
                                            <p:strVal val="#ppt_y-.03"/>
                                          </p:val>
                                        </p:tav>
                                      </p:tavLst>
                                    </p:anim>
                                    <p:anim calcmode="lin" valueType="num">
                                      <p:cBhvr>
                                        <p:cTn id="93" dur="50" accel="100000" fill="hold">
                                          <p:stCondLst>
                                            <p:cond delay="450"/>
                                          </p:stCondLst>
                                        </p:cTn>
                                        <p:tgtEl>
                                          <p:spTgt spid="57"/>
                                        </p:tgtEl>
                                        <p:attrNameLst>
                                          <p:attrName>ppt_y</p:attrName>
                                        </p:attrNameLst>
                                      </p:cBhvr>
                                      <p:tavLst>
                                        <p:tav tm="0">
                                          <p:val>
                                            <p:strVal val="#ppt_y-.03"/>
                                          </p:val>
                                        </p:tav>
                                        <p:tav tm="100000">
                                          <p:val>
                                            <p:strVal val="#ppt_y"/>
                                          </p:val>
                                        </p:tav>
                                      </p:tavLst>
                                    </p:anim>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23" grpId="0"/>
      <p:bldP spid="47" grpId="0"/>
      <p:bldP spid="48" grpId="0"/>
      <p:bldP spid="50" grpId="0"/>
      <p:bldP spid="51" grpId="0"/>
      <p:bldP spid="54" grpId="0"/>
      <p:bldP spid="55" grpId="0"/>
      <p:bldP spid="57"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Freeform 5"/>
          <p:cNvSpPr>
            <a:spLocks noEditPoints="1"/>
          </p:cNvSpPr>
          <p:nvPr/>
        </p:nvSpPr>
        <p:spPr bwMode="auto">
          <a:xfrm>
            <a:off x="972927" y="3325851"/>
            <a:ext cx="142852" cy="1786"/>
          </a:xfrm>
          <a:custGeom>
            <a:avLst/>
            <a:gdLst/>
            <a:ahLst/>
            <a:cxnLst>
              <a:cxn ang="0">
                <a:pos x="80" y="0"/>
              </a:cxn>
              <a:cxn ang="0">
                <a:pos x="78" y="0"/>
              </a:cxn>
              <a:cxn ang="0">
                <a:pos x="80" y="0"/>
              </a:cxn>
              <a:cxn ang="0">
                <a:pos x="80" y="0"/>
              </a:cxn>
              <a:cxn ang="0">
                <a:pos x="0" y="0"/>
              </a:cxn>
              <a:cxn ang="0">
                <a:pos x="0" y="0"/>
              </a:cxn>
              <a:cxn ang="0">
                <a:pos x="0" y="0"/>
              </a:cxn>
              <a:cxn ang="0">
                <a:pos x="0" y="0"/>
              </a:cxn>
            </a:cxnLst>
            <a:rect l="0" t="0" r="r" b="b"/>
            <a:pathLst>
              <a:path w="80">
                <a:moveTo>
                  <a:pt x="80" y="0"/>
                </a:moveTo>
                <a:lnTo>
                  <a:pt x="78" y="0"/>
                </a:lnTo>
                <a:lnTo>
                  <a:pt x="80" y="0"/>
                </a:lnTo>
                <a:lnTo>
                  <a:pt x="80" y="0"/>
                </a:lnTo>
                <a:close/>
                <a:moveTo>
                  <a:pt x="0" y="0"/>
                </a:moveTo>
                <a:lnTo>
                  <a:pt x="0" y="0"/>
                </a:lnTo>
                <a:lnTo>
                  <a:pt x="0" y="0"/>
                </a:lnTo>
                <a:lnTo>
                  <a:pt x="0" y="0"/>
                </a:lnTo>
                <a:close/>
              </a:path>
            </a:pathLst>
          </a:custGeom>
          <a:solidFill>
            <a:srgbClr val="AEA596"/>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198" name="Freeform 6"/>
          <p:cNvSpPr/>
          <p:nvPr/>
        </p:nvSpPr>
        <p:spPr bwMode="auto">
          <a:xfrm>
            <a:off x="2160387" y="1189550"/>
            <a:ext cx="639264" cy="903820"/>
          </a:xfrm>
          <a:custGeom>
            <a:avLst/>
            <a:gdLst/>
            <a:ahLst/>
            <a:cxnLst>
              <a:cxn ang="0">
                <a:pos x="183" y="260"/>
              </a:cxn>
              <a:cxn ang="0">
                <a:pos x="119" y="260"/>
              </a:cxn>
              <a:cxn ang="0">
                <a:pos x="124" y="244"/>
              </a:cxn>
              <a:cxn ang="0">
                <a:pos x="115" y="223"/>
              </a:cxn>
              <a:cxn ang="0">
                <a:pos x="95" y="215"/>
              </a:cxn>
              <a:cxn ang="0">
                <a:pos x="76" y="222"/>
              </a:cxn>
              <a:cxn ang="0">
                <a:pos x="74" y="223"/>
              </a:cxn>
              <a:cxn ang="0">
                <a:pos x="66" y="244"/>
              </a:cxn>
              <a:cxn ang="0">
                <a:pos x="71" y="260"/>
              </a:cxn>
              <a:cxn ang="0">
                <a:pos x="0" y="260"/>
              </a:cxn>
              <a:cxn ang="0">
                <a:pos x="11" y="226"/>
              </a:cxn>
              <a:cxn ang="0">
                <a:pos x="31" y="92"/>
              </a:cxn>
              <a:cxn ang="0">
                <a:pos x="63" y="0"/>
              </a:cxn>
              <a:cxn ang="0">
                <a:pos x="167" y="92"/>
              </a:cxn>
              <a:cxn ang="0">
                <a:pos x="184" y="226"/>
              </a:cxn>
              <a:cxn ang="0">
                <a:pos x="183" y="260"/>
              </a:cxn>
            </a:cxnLst>
            <a:rect l="0" t="0" r="r" b="b"/>
            <a:pathLst>
              <a:path w="184" h="260">
                <a:moveTo>
                  <a:pt x="183" y="260"/>
                </a:moveTo>
                <a:cubicBezTo>
                  <a:pt x="119" y="260"/>
                  <a:pt x="119" y="260"/>
                  <a:pt x="119" y="260"/>
                </a:cubicBezTo>
                <a:cubicBezTo>
                  <a:pt x="122" y="255"/>
                  <a:pt x="124" y="250"/>
                  <a:pt x="124" y="244"/>
                </a:cubicBezTo>
                <a:cubicBezTo>
                  <a:pt x="124" y="236"/>
                  <a:pt x="121" y="229"/>
                  <a:pt x="115" y="223"/>
                </a:cubicBezTo>
                <a:cubicBezTo>
                  <a:pt x="110" y="218"/>
                  <a:pt x="103" y="215"/>
                  <a:pt x="95" y="215"/>
                </a:cubicBezTo>
                <a:cubicBezTo>
                  <a:pt x="87" y="215"/>
                  <a:pt x="81" y="217"/>
                  <a:pt x="76" y="222"/>
                </a:cubicBezTo>
                <a:cubicBezTo>
                  <a:pt x="75" y="222"/>
                  <a:pt x="75" y="223"/>
                  <a:pt x="74" y="223"/>
                </a:cubicBezTo>
                <a:cubicBezTo>
                  <a:pt x="69" y="229"/>
                  <a:pt x="66" y="236"/>
                  <a:pt x="66" y="244"/>
                </a:cubicBezTo>
                <a:cubicBezTo>
                  <a:pt x="66" y="250"/>
                  <a:pt x="67" y="255"/>
                  <a:pt x="71" y="260"/>
                </a:cubicBezTo>
                <a:cubicBezTo>
                  <a:pt x="0" y="260"/>
                  <a:pt x="0" y="260"/>
                  <a:pt x="0" y="260"/>
                </a:cubicBezTo>
                <a:cubicBezTo>
                  <a:pt x="4" y="249"/>
                  <a:pt x="8" y="237"/>
                  <a:pt x="11" y="226"/>
                </a:cubicBezTo>
                <a:cubicBezTo>
                  <a:pt x="25" y="181"/>
                  <a:pt x="31" y="136"/>
                  <a:pt x="31" y="92"/>
                </a:cubicBezTo>
                <a:cubicBezTo>
                  <a:pt x="24" y="32"/>
                  <a:pt x="35" y="1"/>
                  <a:pt x="63" y="0"/>
                </a:cubicBezTo>
                <a:cubicBezTo>
                  <a:pt x="114" y="6"/>
                  <a:pt x="148" y="37"/>
                  <a:pt x="167" y="92"/>
                </a:cubicBezTo>
                <a:cubicBezTo>
                  <a:pt x="179" y="128"/>
                  <a:pt x="184" y="173"/>
                  <a:pt x="184" y="226"/>
                </a:cubicBezTo>
                <a:cubicBezTo>
                  <a:pt x="184" y="237"/>
                  <a:pt x="184" y="248"/>
                  <a:pt x="183" y="260"/>
                </a:cubicBez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199" name="Freeform 7"/>
          <p:cNvSpPr>
            <a:spLocks noEditPoints="1"/>
          </p:cNvSpPr>
          <p:nvPr/>
        </p:nvSpPr>
        <p:spPr bwMode="auto">
          <a:xfrm>
            <a:off x="1469339" y="1936183"/>
            <a:ext cx="1326741" cy="1007419"/>
          </a:xfrm>
          <a:custGeom>
            <a:avLst/>
            <a:gdLst/>
            <a:ahLst/>
            <a:cxnLst>
              <a:cxn ang="0">
                <a:pos x="372" y="145"/>
              </a:cxn>
              <a:cxn ang="0">
                <a:pos x="372" y="184"/>
              </a:cxn>
              <a:cxn ang="0">
                <a:pos x="353" y="191"/>
              </a:cxn>
              <a:cxn ang="0">
                <a:pos x="351" y="193"/>
              </a:cxn>
              <a:cxn ang="0">
                <a:pos x="343" y="213"/>
              </a:cxn>
              <a:cxn ang="0">
                <a:pos x="351" y="234"/>
              </a:cxn>
              <a:cxn ang="0">
                <a:pos x="353" y="235"/>
              </a:cxn>
              <a:cxn ang="0">
                <a:pos x="372" y="242"/>
              </a:cxn>
              <a:cxn ang="0">
                <a:pos x="372" y="273"/>
              </a:cxn>
              <a:cxn ang="0">
                <a:pos x="372" y="290"/>
              </a:cxn>
              <a:cxn ang="0">
                <a:pos x="353" y="290"/>
              </a:cxn>
              <a:cxn ang="0">
                <a:pos x="280" y="290"/>
              </a:cxn>
              <a:cxn ang="0">
                <a:pos x="284" y="287"/>
              </a:cxn>
              <a:cxn ang="0">
                <a:pos x="293" y="266"/>
              </a:cxn>
              <a:cxn ang="0">
                <a:pos x="284" y="246"/>
              </a:cxn>
              <a:cxn ang="0">
                <a:pos x="264" y="237"/>
              </a:cxn>
              <a:cxn ang="0">
                <a:pos x="243" y="246"/>
              </a:cxn>
              <a:cxn ang="0">
                <a:pos x="235" y="266"/>
              </a:cxn>
              <a:cxn ang="0">
                <a:pos x="243" y="287"/>
              </a:cxn>
              <a:cxn ang="0">
                <a:pos x="247" y="290"/>
              </a:cxn>
              <a:cxn ang="0">
                <a:pos x="162" y="290"/>
              </a:cxn>
              <a:cxn ang="0">
                <a:pos x="100" y="290"/>
              </a:cxn>
              <a:cxn ang="0">
                <a:pos x="104" y="287"/>
              </a:cxn>
              <a:cxn ang="0">
                <a:pos x="112" y="266"/>
              </a:cxn>
              <a:cxn ang="0">
                <a:pos x="104" y="246"/>
              </a:cxn>
              <a:cxn ang="0">
                <a:pos x="83" y="237"/>
              </a:cxn>
              <a:cxn ang="0">
                <a:pos x="63" y="246"/>
              </a:cxn>
              <a:cxn ang="0">
                <a:pos x="54" y="266"/>
              </a:cxn>
              <a:cxn ang="0">
                <a:pos x="63" y="287"/>
              </a:cxn>
              <a:cxn ang="0">
                <a:pos x="67" y="290"/>
              </a:cxn>
              <a:cxn ang="0">
                <a:pos x="0" y="290"/>
              </a:cxn>
              <a:cxn ang="0">
                <a:pos x="0" y="225"/>
              </a:cxn>
              <a:cxn ang="0">
                <a:pos x="157" y="134"/>
              </a:cxn>
              <a:cxn ang="0">
                <a:pos x="199" y="45"/>
              </a:cxn>
              <a:cxn ang="0">
                <a:pos x="270" y="45"/>
              </a:cxn>
              <a:cxn ang="0">
                <a:pos x="265" y="29"/>
              </a:cxn>
              <a:cxn ang="0">
                <a:pos x="273" y="8"/>
              </a:cxn>
              <a:cxn ang="0">
                <a:pos x="275" y="7"/>
              </a:cxn>
              <a:cxn ang="0">
                <a:pos x="294" y="0"/>
              </a:cxn>
              <a:cxn ang="0">
                <a:pos x="314" y="8"/>
              </a:cxn>
              <a:cxn ang="0">
                <a:pos x="323" y="29"/>
              </a:cxn>
              <a:cxn ang="0">
                <a:pos x="318" y="45"/>
              </a:cxn>
              <a:cxn ang="0">
                <a:pos x="382" y="45"/>
              </a:cxn>
              <a:cxn ang="0">
                <a:pos x="372" y="145"/>
              </a:cxn>
              <a:cxn ang="0">
                <a:pos x="353" y="278"/>
              </a:cxn>
              <a:cxn ang="0">
                <a:pos x="353" y="277"/>
              </a:cxn>
              <a:cxn ang="0">
                <a:pos x="352" y="278"/>
              </a:cxn>
              <a:cxn ang="0">
                <a:pos x="353" y="278"/>
              </a:cxn>
            </a:cxnLst>
            <a:rect l="0" t="0" r="r" b="b"/>
            <a:pathLst>
              <a:path w="382" h="290">
                <a:moveTo>
                  <a:pt x="372" y="145"/>
                </a:moveTo>
                <a:cubicBezTo>
                  <a:pt x="372" y="184"/>
                  <a:pt x="372" y="184"/>
                  <a:pt x="372" y="184"/>
                </a:cubicBezTo>
                <a:cubicBezTo>
                  <a:pt x="365" y="184"/>
                  <a:pt x="358" y="187"/>
                  <a:pt x="353" y="191"/>
                </a:cubicBezTo>
                <a:cubicBezTo>
                  <a:pt x="352" y="192"/>
                  <a:pt x="352" y="192"/>
                  <a:pt x="351" y="193"/>
                </a:cubicBezTo>
                <a:cubicBezTo>
                  <a:pt x="346" y="198"/>
                  <a:pt x="343" y="205"/>
                  <a:pt x="343" y="213"/>
                </a:cubicBezTo>
                <a:cubicBezTo>
                  <a:pt x="343" y="221"/>
                  <a:pt x="346" y="228"/>
                  <a:pt x="351" y="234"/>
                </a:cubicBezTo>
                <a:cubicBezTo>
                  <a:pt x="352" y="234"/>
                  <a:pt x="352" y="235"/>
                  <a:pt x="353" y="235"/>
                </a:cubicBezTo>
                <a:cubicBezTo>
                  <a:pt x="358" y="240"/>
                  <a:pt x="365" y="242"/>
                  <a:pt x="372" y="242"/>
                </a:cubicBezTo>
                <a:cubicBezTo>
                  <a:pt x="372" y="273"/>
                  <a:pt x="372" y="273"/>
                  <a:pt x="372" y="273"/>
                </a:cubicBezTo>
                <a:cubicBezTo>
                  <a:pt x="372" y="290"/>
                  <a:pt x="372" y="290"/>
                  <a:pt x="372" y="290"/>
                </a:cubicBezTo>
                <a:cubicBezTo>
                  <a:pt x="353" y="290"/>
                  <a:pt x="353" y="290"/>
                  <a:pt x="353" y="290"/>
                </a:cubicBezTo>
                <a:cubicBezTo>
                  <a:pt x="280" y="290"/>
                  <a:pt x="280" y="290"/>
                  <a:pt x="280" y="290"/>
                </a:cubicBezTo>
                <a:cubicBezTo>
                  <a:pt x="281" y="289"/>
                  <a:pt x="283" y="288"/>
                  <a:pt x="284" y="287"/>
                </a:cubicBezTo>
                <a:cubicBezTo>
                  <a:pt x="290" y="281"/>
                  <a:pt x="293" y="274"/>
                  <a:pt x="293" y="266"/>
                </a:cubicBezTo>
                <a:cubicBezTo>
                  <a:pt x="293" y="258"/>
                  <a:pt x="290" y="252"/>
                  <a:pt x="284" y="246"/>
                </a:cubicBezTo>
                <a:cubicBezTo>
                  <a:pt x="278" y="240"/>
                  <a:pt x="272" y="237"/>
                  <a:pt x="264" y="237"/>
                </a:cubicBezTo>
                <a:cubicBezTo>
                  <a:pt x="256" y="237"/>
                  <a:pt x="249" y="240"/>
                  <a:pt x="243" y="246"/>
                </a:cubicBezTo>
                <a:cubicBezTo>
                  <a:pt x="237" y="252"/>
                  <a:pt x="235" y="258"/>
                  <a:pt x="235" y="266"/>
                </a:cubicBezTo>
                <a:cubicBezTo>
                  <a:pt x="235" y="274"/>
                  <a:pt x="237" y="281"/>
                  <a:pt x="243" y="287"/>
                </a:cubicBezTo>
                <a:cubicBezTo>
                  <a:pt x="244" y="288"/>
                  <a:pt x="246" y="289"/>
                  <a:pt x="247" y="290"/>
                </a:cubicBezTo>
                <a:cubicBezTo>
                  <a:pt x="162" y="290"/>
                  <a:pt x="162" y="290"/>
                  <a:pt x="162" y="290"/>
                </a:cubicBezTo>
                <a:cubicBezTo>
                  <a:pt x="100" y="290"/>
                  <a:pt x="100" y="290"/>
                  <a:pt x="100" y="290"/>
                </a:cubicBezTo>
                <a:cubicBezTo>
                  <a:pt x="101" y="289"/>
                  <a:pt x="103" y="288"/>
                  <a:pt x="104" y="287"/>
                </a:cubicBezTo>
                <a:cubicBezTo>
                  <a:pt x="110" y="281"/>
                  <a:pt x="112" y="274"/>
                  <a:pt x="112" y="266"/>
                </a:cubicBezTo>
                <a:cubicBezTo>
                  <a:pt x="112" y="258"/>
                  <a:pt x="110" y="252"/>
                  <a:pt x="104" y="246"/>
                </a:cubicBezTo>
                <a:cubicBezTo>
                  <a:pt x="98" y="240"/>
                  <a:pt x="91" y="237"/>
                  <a:pt x="83" y="237"/>
                </a:cubicBezTo>
                <a:cubicBezTo>
                  <a:pt x="75" y="237"/>
                  <a:pt x="69" y="240"/>
                  <a:pt x="63" y="246"/>
                </a:cubicBezTo>
                <a:cubicBezTo>
                  <a:pt x="57" y="252"/>
                  <a:pt x="54" y="258"/>
                  <a:pt x="54" y="266"/>
                </a:cubicBezTo>
                <a:cubicBezTo>
                  <a:pt x="54" y="274"/>
                  <a:pt x="57" y="281"/>
                  <a:pt x="63" y="287"/>
                </a:cubicBezTo>
                <a:cubicBezTo>
                  <a:pt x="64" y="288"/>
                  <a:pt x="65" y="289"/>
                  <a:pt x="67" y="290"/>
                </a:cubicBezTo>
                <a:cubicBezTo>
                  <a:pt x="0" y="290"/>
                  <a:pt x="0" y="290"/>
                  <a:pt x="0" y="290"/>
                </a:cubicBezTo>
                <a:cubicBezTo>
                  <a:pt x="0" y="225"/>
                  <a:pt x="0" y="225"/>
                  <a:pt x="0" y="225"/>
                </a:cubicBezTo>
                <a:cubicBezTo>
                  <a:pt x="77" y="219"/>
                  <a:pt x="129" y="188"/>
                  <a:pt x="157" y="134"/>
                </a:cubicBezTo>
                <a:cubicBezTo>
                  <a:pt x="174" y="104"/>
                  <a:pt x="188" y="74"/>
                  <a:pt x="199" y="45"/>
                </a:cubicBezTo>
                <a:cubicBezTo>
                  <a:pt x="270" y="45"/>
                  <a:pt x="270" y="45"/>
                  <a:pt x="270" y="45"/>
                </a:cubicBezTo>
                <a:cubicBezTo>
                  <a:pt x="266" y="40"/>
                  <a:pt x="265" y="35"/>
                  <a:pt x="265" y="29"/>
                </a:cubicBezTo>
                <a:cubicBezTo>
                  <a:pt x="265" y="21"/>
                  <a:pt x="268" y="14"/>
                  <a:pt x="273" y="8"/>
                </a:cubicBezTo>
                <a:cubicBezTo>
                  <a:pt x="274" y="8"/>
                  <a:pt x="274" y="7"/>
                  <a:pt x="275" y="7"/>
                </a:cubicBezTo>
                <a:cubicBezTo>
                  <a:pt x="280" y="2"/>
                  <a:pt x="286" y="0"/>
                  <a:pt x="294" y="0"/>
                </a:cubicBezTo>
                <a:cubicBezTo>
                  <a:pt x="302" y="0"/>
                  <a:pt x="309" y="3"/>
                  <a:pt x="314" y="8"/>
                </a:cubicBezTo>
                <a:cubicBezTo>
                  <a:pt x="320" y="14"/>
                  <a:pt x="323" y="21"/>
                  <a:pt x="323" y="29"/>
                </a:cubicBezTo>
                <a:cubicBezTo>
                  <a:pt x="323" y="35"/>
                  <a:pt x="321" y="40"/>
                  <a:pt x="318" y="45"/>
                </a:cubicBezTo>
                <a:cubicBezTo>
                  <a:pt x="382" y="45"/>
                  <a:pt x="382" y="45"/>
                  <a:pt x="382" y="45"/>
                </a:cubicBezTo>
                <a:cubicBezTo>
                  <a:pt x="380" y="76"/>
                  <a:pt x="377" y="109"/>
                  <a:pt x="372" y="145"/>
                </a:cubicBezTo>
                <a:close/>
                <a:moveTo>
                  <a:pt x="353" y="278"/>
                </a:moveTo>
                <a:cubicBezTo>
                  <a:pt x="353" y="277"/>
                  <a:pt x="353" y="277"/>
                  <a:pt x="353" y="277"/>
                </a:cubicBezTo>
                <a:cubicBezTo>
                  <a:pt x="353" y="277"/>
                  <a:pt x="352" y="277"/>
                  <a:pt x="352" y="278"/>
                </a:cubicBezTo>
                <a:lnTo>
                  <a:pt x="353" y="278"/>
                </a:ln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0" name="Freeform 8"/>
          <p:cNvSpPr/>
          <p:nvPr/>
        </p:nvSpPr>
        <p:spPr bwMode="auto">
          <a:xfrm>
            <a:off x="615797" y="2343438"/>
            <a:ext cx="1028536" cy="1153888"/>
          </a:xfrm>
          <a:custGeom>
            <a:avLst/>
            <a:gdLst/>
            <a:ahLst/>
            <a:cxnLst>
              <a:cxn ang="0">
                <a:pos x="246" y="108"/>
              </a:cxn>
              <a:cxn ang="0">
                <a:pos x="246" y="173"/>
              </a:cxn>
              <a:cxn ang="0">
                <a:pos x="246" y="219"/>
              </a:cxn>
              <a:cxn ang="0">
                <a:pos x="247" y="219"/>
              </a:cxn>
              <a:cxn ang="0">
                <a:pos x="267" y="211"/>
              </a:cxn>
              <a:cxn ang="0">
                <a:pos x="288" y="219"/>
              </a:cxn>
              <a:cxn ang="0">
                <a:pos x="296" y="240"/>
              </a:cxn>
              <a:cxn ang="0">
                <a:pos x="288" y="260"/>
              </a:cxn>
              <a:cxn ang="0">
                <a:pos x="284" y="263"/>
              </a:cxn>
              <a:cxn ang="0">
                <a:pos x="267" y="269"/>
              </a:cxn>
              <a:cxn ang="0">
                <a:pos x="251" y="263"/>
              </a:cxn>
              <a:cxn ang="0">
                <a:pos x="247" y="260"/>
              </a:cxn>
              <a:cxn ang="0">
                <a:pos x="246" y="260"/>
              </a:cxn>
              <a:cxn ang="0">
                <a:pos x="246" y="283"/>
              </a:cxn>
              <a:cxn ang="0">
                <a:pos x="144" y="283"/>
              </a:cxn>
              <a:cxn ang="0">
                <a:pos x="143" y="283"/>
              </a:cxn>
              <a:cxn ang="0">
                <a:pos x="144" y="283"/>
              </a:cxn>
              <a:cxn ang="0">
                <a:pos x="152" y="303"/>
              </a:cxn>
              <a:cxn ang="0">
                <a:pos x="144" y="324"/>
              </a:cxn>
              <a:cxn ang="0">
                <a:pos x="123" y="332"/>
              </a:cxn>
              <a:cxn ang="0">
                <a:pos x="103" y="324"/>
              </a:cxn>
              <a:cxn ang="0">
                <a:pos x="94" y="303"/>
              </a:cxn>
              <a:cxn ang="0">
                <a:pos x="103" y="283"/>
              </a:cxn>
              <a:cxn ang="0">
                <a:pos x="103" y="283"/>
              </a:cxn>
              <a:cxn ang="0">
                <a:pos x="103" y="283"/>
              </a:cxn>
              <a:cxn ang="0">
                <a:pos x="0" y="283"/>
              </a:cxn>
              <a:cxn ang="0">
                <a:pos x="0" y="48"/>
              </a:cxn>
              <a:cxn ang="0">
                <a:pos x="48" y="0"/>
              </a:cxn>
              <a:cxn ang="0">
                <a:pos x="198" y="0"/>
              </a:cxn>
              <a:cxn ang="0">
                <a:pos x="246" y="48"/>
              </a:cxn>
              <a:cxn ang="0">
                <a:pos x="246" y="108"/>
              </a:cxn>
            </a:cxnLst>
            <a:rect l="0" t="0" r="r" b="b"/>
            <a:pathLst>
              <a:path w="296" h="332">
                <a:moveTo>
                  <a:pt x="246" y="108"/>
                </a:moveTo>
                <a:cubicBezTo>
                  <a:pt x="246" y="173"/>
                  <a:pt x="246" y="173"/>
                  <a:pt x="246" y="173"/>
                </a:cubicBezTo>
                <a:cubicBezTo>
                  <a:pt x="246" y="219"/>
                  <a:pt x="246" y="219"/>
                  <a:pt x="246" y="219"/>
                </a:cubicBezTo>
                <a:cubicBezTo>
                  <a:pt x="246" y="219"/>
                  <a:pt x="247" y="219"/>
                  <a:pt x="247" y="219"/>
                </a:cubicBezTo>
                <a:cubicBezTo>
                  <a:pt x="252" y="213"/>
                  <a:pt x="259" y="211"/>
                  <a:pt x="267" y="211"/>
                </a:cubicBezTo>
                <a:cubicBezTo>
                  <a:pt x="275" y="211"/>
                  <a:pt x="282" y="213"/>
                  <a:pt x="288" y="219"/>
                </a:cubicBezTo>
                <a:cubicBezTo>
                  <a:pt x="293" y="225"/>
                  <a:pt x="296" y="232"/>
                  <a:pt x="296" y="240"/>
                </a:cubicBezTo>
                <a:cubicBezTo>
                  <a:pt x="296" y="248"/>
                  <a:pt x="293" y="254"/>
                  <a:pt x="288" y="260"/>
                </a:cubicBezTo>
                <a:cubicBezTo>
                  <a:pt x="286" y="261"/>
                  <a:pt x="285" y="262"/>
                  <a:pt x="284" y="263"/>
                </a:cubicBezTo>
                <a:cubicBezTo>
                  <a:pt x="279" y="267"/>
                  <a:pt x="273" y="269"/>
                  <a:pt x="267" y="269"/>
                </a:cubicBezTo>
                <a:cubicBezTo>
                  <a:pt x="261" y="269"/>
                  <a:pt x="255" y="267"/>
                  <a:pt x="251" y="263"/>
                </a:cubicBezTo>
                <a:cubicBezTo>
                  <a:pt x="249" y="262"/>
                  <a:pt x="248" y="261"/>
                  <a:pt x="247" y="260"/>
                </a:cubicBezTo>
                <a:cubicBezTo>
                  <a:pt x="247" y="260"/>
                  <a:pt x="246" y="260"/>
                  <a:pt x="246" y="260"/>
                </a:cubicBezTo>
                <a:cubicBezTo>
                  <a:pt x="246" y="283"/>
                  <a:pt x="246" y="283"/>
                  <a:pt x="246" y="283"/>
                </a:cubicBezTo>
                <a:cubicBezTo>
                  <a:pt x="144" y="283"/>
                  <a:pt x="144" y="283"/>
                  <a:pt x="144" y="283"/>
                </a:cubicBezTo>
                <a:cubicBezTo>
                  <a:pt x="143" y="283"/>
                  <a:pt x="143" y="283"/>
                  <a:pt x="143" y="283"/>
                </a:cubicBezTo>
                <a:cubicBezTo>
                  <a:pt x="144" y="283"/>
                  <a:pt x="144" y="283"/>
                  <a:pt x="144" y="283"/>
                </a:cubicBezTo>
                <a:cubicBezTo>
                  <a:pt x="149" y="289"/>
                  <a:pt x="152" y="295"/>
                  <a:pt x="152" y="303"/>
                </a:cubicBezTo>
                <a:cubicBezTo>
                  <a:pt x="152" y="311"/>
                  <a:pt x="149" y="318"/>
                  <a:pt x="144" y="324"/>
                </a:cubicBezTo>
                <a:cubicBezTo>
                  <a:pt x="138" y="330"/>
                  <a:pt x="131" y="332"/>
                  <a:pt x="123" y="332"/>
                </a:cubicBezTo>
                <a:cubicBezTo>
                  <a:pt x="115" y="332"/>
                  <a:pt x="108" y="330"/>
                  <a:pt x="103" y="324"/>
                </a:cubicBezTo>
                <a:cubicBezTo>
                  <a:pt x="97" y="318"/>
                  <a:pt x="94" y="311"/>
                  <a:pt x="94" y="303"/>
                </a:cubicBezTo>
                <a:cubicBezTo>
                  <a:pt x="94" y="295"/>
                  <a:pt x="97" y="289"/>
                  <a:pt x="103" y="283"/>
                </a:cubicBezTo>
                <a:cubicBezTo>
                  <a:pt x="103" y="283"/>
                  <a:pt x="103" y="283"/>
                  <a:pt x="103" y="283"/>
                </a:cubicBezTo>
                <a:cubicBezTo>
                  <a:pt x="103" y="283"/>
                  <a:pt x="103" y="283"/>
                  <a:pt x="103" y="283"/>
                </a:cubicBezTo>
                <a:cubicBezTo>
                  <a:pt x="0" y="283"/>
                  <a:pt x="0" y="283"/>
                  <a:pt x="0" y="283"/>
                </a:cubicBezTo>
                <a:cubicBezTo>
                  <a:pt x="0" y="48"/>
                  <a:pt x="0" y="48"/>
                  <a:pt x="0" y="48"/>
                </a:cubicBezTo>
                <a:cubicBezTo>
                  <a:pt x="0" y="16"/>
                  <a:pt x="16" y="0"/>
                  <a:pt x="48" y="0"/>
                </a:cubicBezTo>
                <a:cubicBezTo>
                  <a:pt x="198" y="0"/>
                  <a:pt x="198" y="0"/>
                  <a:pt x="198" y="0"/>
                </a:cubicBezTo>
                <a:cubicBezTo>
                  <a:pt x="230" y="0"/>
                  <a:pt x="246" y="16"/>
                  <a:pt x="246" y="48"/>
                </a:cubicBezTo>
                <a:lnTo>
                  <a:pt x="246" y="108"/>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1" name="Freeform 9"/>
          <p:cNvSpPr/>
          <p:nvPr/>
        </p:nvSpPr>
        <p:spPr bwMode="auto">
          <a:xfrm>
            <a:off x="615797" y="3325850"/>
            <a:ext cx="1028536" cy="848448"/>
          </a:xfrm>
          <a:custGeom>
            <a:avLst/>
            <a:gdLst/>
            <a:ahLst/>
            <a:cxnLst>
              <a:cxn ang="0">
                <a:pos x="103" y="0"/>
              </a:cxn>
              <a:cxn ang="0">
                <a:pos x="103" y="0"/>
              </a:cxn>
              <a:cxn ang="0">
                <a:pos x="94" y="20"/>
              </a:cxn>
              <a:cxn ang="0">
                <a:pos x="103" y="41"/>
              </a:cxn>
              <a:cxn ang="0">
                <a:pos x="123" y="49"/>
              </a:cxn>
              <a:cxn ang="0">
                <a:pos x="144" y="41"/>
              </a:cxn>
              <a:cxn ang="0">
                <a:pos x="152" y="20"/>
              </a:cxn>
              <a:cxn ang="0">
                <a:pos x="144" y="0"/>
              </a:cxn>
              <a:cxn ang="0">
                <a:pos x="144" y="0"/>
              </a:cxn>
              <a:cxn ang="0">
                <a:pos x="246" y="0"/>
              </a:cxn>
              <a:cxn ang="0">
                <a:pos x="246" y="58"/>
              </a:cxn>
              <a:cxn ang="0">
                <a:pos x="247" y="58"/>
              </a:cxn>
              <a:cxn ang="0">
                <a:pos x="267" y="50"/>
              </a:cxn>
              <a:cxn ang="0">
                <a:pos x="288" y="58"/>
              </a:cxn>
              <a:cxn ang="0">
                <a:pos x="296" y="79"/>
              </a:cxn>
              <a:cxn ang="0">
                <a:pos x="288" y="99"/>
              </a:cxn>
              <a:cxn ang="0">
                <a:pos x="284" y="103"/>
              </a:cxn>
              <a:cxn ang="0">
                <a:pos x="267" y="108"/>
              </a:cxn>
              <a:cxn ang="0">
                <a:pos x="251" y="103"/>
              </a:cxn>
              <a:cxn ang="0">
                <a:pos x="247" y="99"/>
              </a:cxn>
              <a:cxn ang="0">
                <a:pos x="246" y="99"/>
              </a:cxn>
              <a:cxn ang="0">
                <a:pos x="246" y="103"/>
              </a:cxn>
              <a:cxn ang="0">
                <a:pos x="246" y="155"/>
              </a:cxn>
              <a:cxn ang="0">
                <a:pos x="246" y="196"/>
              </a:cxn>
              <a:cxn ang="0">
                <a:pos x="198" y="244"/>
              </a:cxn>
              <a:cxn ang="0">
                <a:pos x="48" y="244"/>
              </a:cxn>
              <a:cxn ang="0">
                <a:pos x="0" y="196"/>
              </a:cxn>
              <a:cxn ang="0">
                <a:pos x="0" y="0"/>
              </a:cxn>
              <a:cxn ang="0">
                <a:pos x="103" y="0"/>
              </a:cxn>
            </a:cxnLst>
            <a:rect l="0" t="0" r="r" b="b"/>
            <a:pathLst>
              <a:path w="296" h="244">
                <a:moveTo>
                  <a:pt x="103" y="0"/>
                </a:moveTo>
                <a:cubicBezTo>
                  <a:pt x="103" y="0"/>
                  <a:pt x="103" y="0"/>
                  <a:pt x="103" y="0"/>
                </a:cubicBezTo>
                <a:cubicBezTo>
                  <a:pt x="97" y="6"/>
                  <a:pt x="94" y="12"/>
                  <a:pt x="94" y="20"/>
                </a:cubicBezTo>
                <a:cubicBezTo>
                  <a:pt x="94" y="28"/>
                  <a:pt x="97" y="35"/>
                  <a:pt x="103" y="41"/>
                </a:cubicBezTo>
                <a:cubicBezTo>
                  <a:pt x="108" y="47"/>
                  <a:pt x="115" y="49"/>
                  <a:pt x="123" y="49"/>
                </a:cubicBezTo>
                <a:cubicBezTo>
                  <a:pt x="131" y="49"/>
                  <a:pt x="138" y="47"/>
                  <a:pt x="144" y="41"/>
                </a:cubicBezTo>
                <a:cubicBezTo>
                  <a:pt x="149" y="35"/>
                  <a:pt x="152" y="28"/>
                  <a:pt x="152" y="20"/>
                </a:cubicBezTo>
                <a:cubicBezTo>
                  <a:pt x="152" y="12"/>
                  <a:pt x="149" y="6"/>
                  <a:pt x="144" y="0"/>
                </a:cubicBezTo>
                <a:cubicBezTo>
                  <a:pt x="144" y="0"/>
                  <a:pt x="144" y="0"/>
                  <a:pt x="144" y="0"/>
                </a:cubicBezTo>
                <a:cubicBezTo>
                  <a:pt x="246" y="0"/>
                  <a:pt x="246" y="0"/>
                  <a:pt x="246" y="0"/>
                </a:cubicBezTo>
                <a:cubicBezTo>
                  <a:pt x="246" y="58"/>
                  <a:pt x="246" y="58"/>
                  <a:pt x="246" y="58"/>
                </a:cubicBezTo>
                <a:cubicBezTo>
                  <a:pt x="246" y="58"/>
                  <a:pt x="247" y="58"/>
                  <a:pt x="247" y="58"/>
                </a:cubicBezTo>
                <a:cubicBezTo>
                  <a:pt x="252" y="53"/>
                  <a:pt x="259" y="50"/>
                  <a:pt x="267" y="50"/>
                </a:cubicBezTo>
                <a:cubicBezTo>
                  <a:pt x="275" y="50"/>
                  <a:pt x="282" y="53"/>
                  <a:pt x="288" y="58"/>
                </a:cubicBezTo>
                <a:cubicBezTo>
                  <a:pt x="293" y="64"/>
                  <a:pt x="296" y="71"/>
                  <a:pt x="296" y="79"/>
                </a:cubicBezTo>
                <a:cubicBezTo>
                  <a:pt x="296" y="87"/>
                  <a:pt x="293" y="94"/>
                  <a:pt x="288" y="99"/>
                </a:cubicBezTo>
                <a:cubicBezTo>
                  <a:pt x="286" y="101"/>
                  <a:pt x="285" y="102"/>
                  <a:pt x="284" y="103"/>
                </a:cubicBezTo>
                <a:cubicBezTo>
                  <a:pt x="279" y="106"/>
                  <a:pt x="273" y="108"/>
                  <a:pt x="267" y="108"/>
                </a:cubicBezTo>
                <a:cubicBezTo>
                  <a:pt x="261" y="108"/>
                  <a:pt x="255" y="106"/>
                  <a:pt x="251" y="103"/>
                </a:cubicBezTo>
                <a:cubicBezTo>
                  <a:pt x="249" y="102"/>
                  <a:pt x="248" y="101"/>
                  <a:pt x="247" y="99"/>
                </a:cubicBezTo>
                <a:cubicBezTo>
                  <a:pt x="247" y="99"/>
                  <a:pt x="246" y="99"/>
                  <a:pt x="246" y="99"/>
                </a:cubicBezTo>
                <a:cubicBezTo>
                  <a:pt x="246" y="103"/>
                  <a:pt x="246" y="103"/>
                  <a:pt x="246" y="103"/>
                </a:cubicBezTo>
                <a:cubicBezTo>
                  <a:pt x="246" y="155"/>
                  <a:pt x="246" y="155"/>
                  <a:pt x="246" y="155"/>
                </a:cubicBezTo>
                <a:cubicBezTo>
                  <a:pt x="246" y="196"/>
                  <a:pt x="246" y="196"/>
                  <a:pt x="246" y="196"/>
                </a:cubicBezTo>
                <a:cubicBezTo>
                  <a:pt x="246" y="228"/>
                  <a:pt x="230" y="244"/>
                  <a:pt x="198" y="244"/>
                </a:cubicBezTo>
                <a:cubicBezTo>
                  <a:pt x="48" y="244"/>
                  <a:pt x="48" y="244"/>
                  <a:pt x="48" y="244"/>
                </a:cubicBezTo>
                <a:cubicBezTo>
                  <a:pt x="16" y="244"/>
                  <a:pt x="0" y="228"/>
                  <a:pt x="0" y="196"/>
                </a:cubicBezTo>
                <a:cubicBezTo>
                  <a:pt x="0" y="0"/>
                  <a:pt x="0" y="0"/>
                  <a:pt x="0" y="0"/>
                </a:cubicBezTo>
                <a:lnTo>
                  <a:pt x="103" y="0"/>
                </a:ln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2" name="Freeform 10"/>
          <p:cNvSpPr/>
          <p:nvPr/>
        </p:nvSpPr>
        <p:spPr bwMode="auto">
          <a:xfrm>
            <a:off x="1469339" y="2759624"/>
            <a:ext cx="562481" cy="1389667"/>
          </a:xfrm>
          <a:custGeom>
            <a:avLst/>
            <a:gdLst/>
            <a:ahLst/>
            <a:cxnLst>
              <a:cxn ang="0">
                <a:pos x="162" y="400"/>
              </a:cxn>
              <a:cxn ang="0">
                <a:pos x="78" y="324"/>
              </a:cxn>
              <a:cxn ang="0">
                <a:pos x="3" y="318"/>
              </a:cxn>
              <a:cxn ang="0">
                <a:pos x="0" y="318"/>
              </a:cxn>
              <a:cxn ang="0">
                <a:pos x="0" y="266"/>
              </a:cxn>
              <a:cxn ang="0">
                <a:pos x="5" y="266"/>
              </a:cxn>
              <a:cxn ang="0">
                <a:pos x="21" y="271"/>
              </a:cxn>
              <a:cxn ang="0">
                <a:pos x="38" y="266"/>
              </a:cxn>
              <a:cxn ang="0">
                <a:pos x="42" y="262"/>
              </a:cxn>
              <a:cxn ang="0">
                <a:pos x="50" y="242"/>
              </a:cxn>
              <a:cxn ang="0">
                <a:pos x="42" y="221"/>
              </a:cxn>
              <a:cxn ang="0">
                <a:pos x="21" y="213"/>
              </a:cxn>
              <a:cxn ang="0">
                <a:pos x="1" y="221"/>
              </a:cxn>
              <a:cxn ang="0">
                <a:pos x="0" y="221"/>
              </a:cxn>
              <a:cxn ang="0">
                <a:pos x="0" y="163"/>
              </a:cxn>
              <a:cxn ang="0">
                <a:pos x="0" y="140"/>
              </a:cxn>
              <a:cxn ang="0">
                <a:pos x="1" y="140"/>
              </a:cxn>
              <a:cxn ang="0">
                <a:pos x="5" y="143"/>
              </a:cxn>
              <a:cxn ang="0">
                <a:pos x="21" y="149"/>
              </a:cxn>
              <a:cxn ang="0">
                <a:pos x="38" y="143"/>
              </a:cxn>
              <a:cxn ang="0">
                <a:pos x="42" y="140"/>
              </a:cxn>
              <a:cxn ang="0">
                <a:pos x="50" y="120"/>
              </a:cxn>
              <a:cxn ang="0">
                <a:pos x="42" y="99"/>
              </a:cxn>
              <a:cxn ang="0">
                <a:pos x="21" y="91"/>
              </a:cxn>
              <a:cxn ang="0">
                <a:pos x="1" y="99"/>
              </a:cxn>
              <a:cxn ang="0">
                <a:pos x="0" y="99"/>
              </a:cxn>
              <a:cxn ang="0">
                <a:pos x="0" y="53"/>
              </a:cxn>
              <a:cxn ang="0">
                <a:pos x="67" y="53"/>
              </a:cxn>
              <a:cxn ang="0">
                <a:pos x="63" y="50"/>
              </a:cxn>
              <a:cxn ang="0">
                <a:pos x="54" y="29"/>
              </a:cxn>
              <a:cxn ang="0">
                <a:pos x="63" y="9"/>
              </a:cxn>
              <a:cxn ang="0">
                <a:pos x="83" y="0"/>
              </a:cxn>
              <a:cxn ang="0">
                <a:pos x="104" y="9"/>
              </a:cxn>
              <a:cxn ang="0">
                <a:pos x="112" y="29"/>
              </a:cxn>
              <a:cxn ang="0">
                <a:pos x="104" y="50"/>
              </a:cxn>
              <a:cxn ang="0">
                <a:pos x="100" y="53"/>
              </a:cxn>
              <a:cxn ang="0">
                <a:pos x="162" y="53"/>
              </a:cxn>
              <a:cxn ang="0">
                <a:pos x="162" y="195"/>
              </a:cxn>
              <a:cxn ang="0">
                <a:pos x="147" y="190"/>
              </a:cxn>
              <a:cxn ang="0">
                <a:pos x="127" y="199"/>
              </a:cxn>
              <a:cxn ang="0">
                <a:pos x="127" y="199"/>
              </a:cxn>
              <a:cxn ang="0">
                <a:pos x="118" y="219"/>
              </a:cxn>
              <a:cxn ang="0">
                <a:pos x="127" y="240"/>
              </a:cxn>
              <a:cxn ang="0">
                <a:pos x="127" y="240"/>
              </a:cxn>
              <a:cxn ang="0">
                <a:pos x="131" y="243"/>
              </a:cxn>
              <a:cxn ang="0">
                <a:pos x="147" y="248"/>
              </a:cxn>
              <a:cxn ang="0">
                <a:pos x="162" y="244"/>
              </a:cxn>
              <a:cxn ang="0">
                <a:pos x="162" y="400"/>
              </a:cxn>
            </a:cxnLst>
            <a:rect l="0" t="0" r="r" b="b"/>
            <a:pathLst>
              <a:path w="162" h="400">
                <a:moveTo>
                  <a:pt x="162" y="400"/>
                </a:moveTo>
                <a:cubicBezTo>
                  <a:pt x="142" y="371"/>
                  <a:pt x="114" y="346"/>
                  <a:pt x="78" y="324"/>
                </a:cubicBezTo>
                <a:cubicBezTo>
                  <a:pt x="53" y="314"/>
                  <a:pt x="28" y="312"/>
                  <a:pt x="3" y="318"/>
                </a:cubicBezTo>
                <a:cubicBezTo>
                  <a:pt x="0" y="318"/>
                  <a:pt x="0" y="318"/>
                  <a:pt x="0" y="318"/>
                </a:cubicBezTo>
                <a:cubicBezTo>
                  <a:pt x="0" y="266"/>
                  <a:pt x="0" y="266"/>
                  <a:pt x="0" y="266"/>
                </a:cubicBezTo>
                <a:cubicBezTo>
                  <a:pt x="5" y="266"/>
                  <a:pt x="5" y="266"/>
                  <a:pt x="5" y="266"/>
                </a:cubicBezTo>
                <a:cubicBezTo>
                  <a:pt x="9" y="269"/>
                  <a:pt x="15" y="271"/>
                  <a:pt x="21" y="271"/>
                </a:cubicBezTo>
                <a:cubicBezTo>
                  <a:pt x="27" y="271"/>
                  <a:pt x="33" y="269"/>
                  <a:pt x="38" y="266"/>
                </a:cubicBezTo>
                <a:cubicBezTo>
                  <a:pt x="39" y="265"/>
                  <a:pt x="40" y="264"/>
                  <a:pt x="42" y="262"/>
                </a:cubicBezTo>
                <a:cubicBezTo>
                  <a:pt x="47" y="257"/>
                  <a:pt x="50" y="250"/>
                  <a:pt x="50" y="242"/>
                </a:cubicBezTo>
                <a:cubicBezTo>
                  <a:pt x="50" y="234"/>
                  <a:pt x="47" y="227"/>
                  <a:pt x="42" y="221"/>
                </a:cubicBezTo>
                <a:cubicBezTo>
                  <a:pt x="36" y="216"/>
                  <a:pt x="29" y="213"/>
                  <a:pt x="21" y="213"/>
                </a:cubicBezTo>
                <a:cubicBezTo>
                  <a:pt x="13" y="213"/>
                  <a:pt x="6" y="216"/>
                  <a:pt x="1" y="221"/>
                </a:cubicBezTo>
                <a:cubicBezTo>
                  <a:pt x="1" y="221"/>
                  <a:pt x="0" y="221"/>
                  <a:pt x="0" y="221"/>
                </a:cubicBezTo>
                <a:cubicBezTo>
                  <a:pt x="0" y="163"/>
                  <a:pt x="0" y="163"/>
                  <a:pt x="0" y="163"/>
                </a:cubicBezTo>
                <a:cubicBezTo>
                  <a:pt x="0" y="140"/>
                  <a:pt x="0" y="140"/>
                  <a:pt x="0" y="140"/>
                </a:cubicBezTo>
                <a:cubicBezTo>
                  <a:pt x="0" y="140"/>
                  <a:pt x="1" y="140"/>
                  <a:pt x="1" y="140"/>
                </a:cubicBezTo>
                <a:cubicBezTo>
                  <a:pt x="2" y="141"/>
                  <a:pt x="3" y="142"/>
                  <a:pt x="5" y="143"/>
                </a:cubicBezTo>
                <a:cubicBezTo>
                  <a:pt x="9" y="147"/>
                  <a:pt x="15" y="149"/>
                  <a:pt x="21" y="149"/>
                </a:cubicBezTo>
                <a:cubicBezTo>
                  <a:pt x="27" y="149"/>
                  <a:pt x="33" y="147"/>
                  <a:pt x="38" y="143"/>
                </a:cubicBezTo>
                <a:cubicBezTo>
                  <a:pt x="39" y="142"/>
                  <a:pt x="40" y="141"/>
                  <a:pt x="42" y="140"/>
                </a:cubicBezTo>
                <a:cubicBezTo>
                  <a:pt x="47" y="134"/>
                  <a:pt x="50" y="128"/>
                  <a:pt x="50" y="120"/>
                </a:cubicBezTo>
                <a:cubicBezTo>
                  <a:pt x="50" y="112"/>
                  <a:pt x="47" y="105"/>
                  <a:pt x="42" y="99"/>
                </a:cubicBezTo>
                <a:cubicBezTo>
                  <a:pt x="36" y="93"/>
                  <a:pt x="29" y="91"/>
                  <a:pt x="21" y="91"/>
                </a:cubicBezTo>
                <a:cubicBezTo>
                  <a:pt x="13" y="91"/>
                  <a:pt x="6" y="93"/>
                  <a:pt x="1" y="99"/>
                </a:cubicBezTo>
                <a:cubicBezTo>
                  <a:pt x="1" y="99"/>
                  <a:pt x="0" y="99"/>
                  <a:pt x="0" y="99"/>
                </a:cubicBezTo>
                <a:cubicBezTo>
                  <a:pt x="0" y="53"/>
                  <a:pt x="0" y="53"/>
                  <a:pt x="0" y="53"/>
                </a:cubicBezTo>
                <a:cubicBezTo>
                  <a:pt x="67" y="53"/>
                  <a:pt x="67" y="53"/>
                  <a:pt x="67" y="53"/>
                </a:cubicBezTo>
                <a:cubicBezTo>
                  <a:pt x="65" y="52"/>
                  <a:pt x="64" y="51"/>
                  <a:pt x="63" y="50"/>
                </a:cubicBezTo>
                <a:cubicBezTo>
                  <a:pt x="57" y="44"/>
                  <a:pt x="54" y="37"/>
                  <a:pt x="54" y="29"/>
                </a:cubicBezTo>
                <a:cubicBezTo>
                  <a:pt x="54" y="21"/>
                  <a:pt x="57" y="15"/>
                  <a:pt x="63" y="9"/>
                </a:cubicBezTo>
                <a:cubicBezTo>
                  <a:pt x="69" y="3"/>
                  <a:pt x="75" y="0"/>
                  <a:pt x="83" y="0"/>
                </a:cubicBezTo>
                <a:cubicBezTo>
                  <a:pt x="91" y="0"/>
                  <a:pt x="98" y="3"/>
                  <a:pt x="104" y="9"/>
                </a:cubicBezTo>
                <a:cubicBezTo>
                  <a:pt x="110" y="15"/>
                  <a:pt x="112" y="21"/>
                  <a:pt x="112" y="29"/>
                </a:cubicBezTo>
                <a:cubicBezTo>
                  <a:pt x="112" y="37"/>
                  <a:pt x="110" y="44"/>
                  <a:pt x="104" y="50"/>
                </a:cubicBezTo>
                <a:cubicBezTo>
                  <a:pt x="103" y="51"/>
                  <a:pt x="101" y="52"/>
                  <a:pt x="100" y="53"/>
                </a:cubicBezTo>
                <a:cubicBezTo>
                  <a:pt x="162" y="53"/>
                  <a:pt x="162" y="53"/>
                  <a:pt x="162" y="53"/>
                </a:cubicBezTo>
                <a:cubicBezTo>
                  <a:pt x="162" y="195"/>
                  <a:pt x="162" y="195"/>
                  <a:pt x="162" y="195"/>
                </a:cubicBezTo>
                <a:cubicBezTo>
                  <a:pt x="158" y="192"/>
                  <a:pt x="153" y="190"/>
                  <a:pt x="147" y="190"/>
                </a:cubicBezTo>
                <a:cubicBezTo>
                  <a:pt x="139" y="190"/>
                  <a:pt x="133" y="193"/>
                  <a:pt x="127" y="199"/>
                </a:cubicBezTo>
                <a:cubicBezTo>
                  <a:pt x="127" y="199"/>
                  <a:pt x="127" y="199"/>
                  <a:pt x="127" y="199"/>
                </a:cubicBezTo>
                <a:cubicBezTo>
                  <a:pt x="121" y="205"/>
                  <a:pt x="118" y="212"/>
                  <a:pt x="118" y="219"/>
                </a:cubicBezTo>
                <a:cubicBezTo>
                  <a:pt x="118" y="227"/>
                  <a:pt x="121" y="234"/>
                  <a:pt x="127" y="240"/>
                </a:cubicBezTo>
                <a:cubicBezTo>
                  <a:pt x="127" y="240"/>
                  <a:pt x="127" y="240"/>
                  <a:pt x="127" y="240"/>
                </a:cubicBezTo>
                <a:cubicBezTo>
                  <a:pt x="128" y="241"/>
                  <a:pt x="129" y="242"/>
                  <a:pt x="131" y="243"/>
                </a:cubicBezTo>
                <a:cubicBezTo>
                  <a:pt x="136" y="247"/>
                  <a:pt x="141" y="248"/>
                  <a:pt x="147" y="248"/>
                </a:cubicBezTo>
                <a:cubicBezTo>
                  <a:pt x="153" y="248"/>
                  <a:pt x="158" y="247"/>
                  <a:pt x="162" y="244"/>
                </a:cubicBezTo>
                <a:lnTo>
                  <a:pt x="162" y="400"/>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3" name="Freeform 11"/>
          <p:cNvSpPr/>
          <p:nvPr/>
        </p:nvSpPr>
        <p:spPr bwMode="auto">
          <a:xfrm>
            <a:off x="1880040" y="2759624"/>
            <a:ext cx="982109" cy="1389667"/>
          </a:xfrm>
          <a:custGeom>
            <a:avLst/>
            <a:gdLst/>
            <a:ahLst/>
            <a:cxnLst>
              <a:cxn ang="0">
                <a:pos x="235" y="400"/>
              </a:cxn>
              <a:cxn ang="0">
                <a:pos x="44" y="400"/>
              </a:cxn>
              <a:cxn ang="0">
                <a:pos x="44" y="244"/>
              </a:cxn>
              <a:cxn ang="0">
                <a:pos x="29" y="248"/>
              </a:cxn>
              <a:cxn ang="0">
                <a:pos x="13" y="243"/>
              </a:cxn>
              <a:cxn ang="0">
                <a:pos x="9" y="240"/>
              </a:cxn>
              <a:cxn ang="0">
                <a:pos x="9" y="240"/>
              </a:cxn>
              <a:cxn ang="0">
                <a:pos x="0" y="219"/>
              </a:cxn>
              <a:cxn ang="0">
                <a:pos x="9" y="199"/>
              </a:cxn>
              <a:cxn ang="0">
                <a:pos x="9" y="199"/>
              </a:cxn>
              <a:cxn ang="0">
                <a:pos x="29" y="190"/>
              </a:cxn>
              <a:cxn ang="0">
                <a:pos x="44" y="195"/>
              </a:cxn>
              <a:cxn ang="0">
                <a:pos x="44" y="53"/>
              </a:cxn>
              <a:cxn ang="0">
                <a:pos x="129" y="53"/>
              </a:cxn>
              <a:cxn ang="0">
                <a:pos x="125" y="50"/>
              </a:cxn>
              <a:cxn ang="0">
                <a:pos x="117" y="29"/>
              </a:cxn>
              <a:cxn ang="0">
                <a:pos x="125" y="9"/>
              </a:cxn>
              <a:cxn ang="0">
                <a:pos x="146" y="0"/>
              </a:cxn>
              <a:cxn ang="0">
                <a:pos x="166" y="9"/>
              </a:cxn>
              <a:cxn ang="0">
                <a:pos x="175" y="29"/>
              </a:cxn>
              <a:cxn ang="0">
                <a:pos x="166" y="50"/>
              </a:cxn>
              <a:cxn ang="0">
                <a:pos x="162" y="53"/>
              </a:cxn>
              <a:cxn ang="0">
                <a:pos x="235" y="53"/>
              </a:cxn>
              <a:cxn ang="0">
                <a:pos x="235" y="82"/>
              </a:cxn>
              <a:cxn ang="0">
                <a:pos x="254" y="75"/>
              </a:cxn>
              <a:cxn ang="0">
                <a:pos x="274" y="83"/>
              </a:cxn>
              <a:cxn ang="0">
                <a:pos x="283" y="104"/>
              </a:cxn>
              <a:cxn ang="0">
                <a:pos x="274" y="124"/>
              </a:cxn>
              <a:cxn ang="0">
                <a:pos x="254" y="133"/>
              </a:cxn>
              <a:cxn ang="0">
                <a:pos x="235" y="126"/>
              </a:cxn>
              <a:cxn ang="0">
                <a:pos x="235" y="154"/>
              </a:cxn>
              <a:cxn ang="0">
                <a:pos x="235" y="196"/>
              </a:cxn>
              <a:cxn ang="0">
                <a:pos x="218" y="190"/>
              </a:cxn>
              <a:cxn ang="0">
                <a:pos x="197" y="199"/>
              </a:cxn>
              <a:cxn ang="0">
                <a:pos x="191" y="207"/>
              </a:cxn>
              <a:cxn ang="0">
                <a:pos x="189" y="219"/>
              </a:cxn>
              <a:cxn ang="0">
                <a:pos x="194" y="236"/>
              </a:cxn>
              <a:cxn ang="0">
                <a:pos x="197" y="240"/>
              </a:cxn>
              <a:cxn ang="0">
                <a:pos x="218" y="248"/>
              </a:cxn>
              <a:cxn ang="0">
                <a:pos x="235" y="243"/>
              </a:cxn>
              <a:cxn ang="0">
                <a:pos x="235" y="274"/>
              </a:cxn>
              <a:cxn ang="0">
                <a:pos x="235" y="317"/>
              </a:cxn>
              <a:cxn ang="0">
                <a:pos x="218" y="312"/>
              </a:cxn>
              <a:cxn ang="0">
                <a:pos x="210" y="313"/>
              </a:cxn>
              <a:cxn ang="0">
                <a:pos x="197" y="320"/>
              </a:cxn>
              <a:cxn ang="0">
                <a:pos x="189" y="341"/>
              </a:cxn>
              <a:cxn ang="0">
                <a:pos x="197" y="361"/>
              </a:cxn>
              <a:cxn ang="0">
                <a:pos x="215" y="370"/>
              </a:cxn>
              <a:cxn ang="0">
                <a:pos x="218" y="370"/>
              </a:cxn>
              <a:cxn ang="0">
                <a:pos x="235" y="364"/>
              </a:cxn>
              <a:cxn ang="0">
                <a:pos x="235" y="400"/>
              </a:cxn>
            </a:cxnLst>
            <a:rect l="0" t="0" r="r" b="b"/>
            <a:pathLst>
              <a:path w="283" h="400">
                <a:moveTo>
                  <a:pt x="235" y="400"/>
                </a:moveTo>
                <a:cubicBezTo>
                  <a:pt x="44" y="400"/>
                  <a:pt x="44" y="400"/>
                  <a:pt x="44" y="400"/>
                </a:cubicBezTo>
                <a:cubicBezTo>
                  <a:pt x="44" y="244"/>
                  <a:pt x="44" y="244"/>
                  <a:pt x="44" y="244"/>
                </a:cubicBezTo>
                <a:cubicBezTo>
                  <a:pt x="40" y="247"/>
                  <a:pt x="35" y="248"/>
                  <a:pt x="29" y="248"/>
                </a:cubicBezTo>
                <a:cubicBezTo>
                  <a:pt x="23" y="248"/>
                  <a:pt x="18" y="247"/>
                  <a:pt x="13" y="243"/>
                </a:cubicBezTo>
                <a:cubicBezTo>
                  <a:pt x="11" y="242"/>
                  <a:pt x="10" y="241"/>
                  <a:pt x="9" y="240"/>
                </a:cubicBezTo>
                <a:cubicBezTo>
                  <a:pt x="9" y="240"/>
                  <a:pt x="9" y="240"/>
                  <a:pt x="9" y="240"/>
                </a:cubicBezTo>
                <a:cubicBezTo>
                  <a:pt x="3" y="234"/>
                  <a:pt x="0" y="227"/>
                  <a:pt x="0" y="219"/>
                </a:cubicBezTo>
                <a:cubicBezTo>
                  <a:pt x="0" y="212"/>
                  <a:pt x="3" y="205"/>
                  <a:pt x="9" y="199"/>
                </a:cubicBezTo>
                <a:cubicBezTo>
                  <a:pt x="9" y="199"/>
                  <a:pt x="9" y="199"/>
                  <a:pt x="9" y="199"/>
                </a:cubicBezTo>
                <a:cubicBezTo>
                  <a:pt x="15" y="193"/>
                  <a:pt x="21" y="190"/>
                  <a:pt x="29" y="190"/>
                </a:cubicBezTo>
                <a:cubicBezTo>
                  <a:pt x="35" y="190"/>
                  <a:pt x="40" y="192"/>
                  <a:pt x="44" y="195"/>
                </a:cubicBezTo>
                <a:cubicBezTo>
                  <a:pt x="44" y="53"/>
                  <a:pt x="44" y="53"/>
                  <a:pt x="44" y="53"/>
                </a:cubicBezTo>
                <a:cubicBezTo>
                  <a:pt x="129" y="53"/>
                  <a:pt x="129" y="53"/>
                  <a:pt x="129" y="53"/>
                </a:cubicBezTo>
                <a:cubicBezTo>
                  <a:pt x="128" y="52"/>
                  <a:pt x="126" y="51"/>
                  <a:pt x="125" y="50"/>
                </a:cubicBezTo>
                <a:cubicBezTo>
                  <a:pt x="119" y="44"/>
                  <a:pt x="117" y="37"/>
                  <a:pt x="117" y="29"/>
                </a:cubicBezTo>
                <a:cubicBezTo>
                  <a:pt x="117" y="21"/>
                  <a:pt x="119" y="15"/>
                  <a:pt x="125" y="9"/>
                </a:cubicBezTo>
                <a:cubicBezTo>
                  <a:pt x="131" y="3"/>
                  <a:pt x="138" y="0"/>
                  <a:pt x="146" y="0"/>
                </a:cubicBezTo>
                <a:cubicBezTo>
                  <a:pt x="154" y="0"/>
                  <a:pt x="160" y="3"/>
                  <a:pt x="166" y="9"/>
                </a:cubicBezTo>
                <a:cubicBezTo>
                  <a:pt x="172" y="15"/>
                  <a:pt x="175" y="21"/>
                  <a:pt x="175" y="29"/>
                </a:cubicBezTo>
                <a:cubicBezTo>
                  <a:pt x="175" y="37"/>
                  <a:pt x="172" y="44"/>
                  <a:pt x="166" y="50"/>
                </a:cubicBezTo>
                <a:cubicBezTo>
                  <a:pt x="165" y="51"/>
                  <a:pt x="163" y="52"/>
                  <a:pt x="162" y="53"/>
                </a:cubicBezTo>
                <a:cubicBezTo>
                  <a:pt x="235" y="53"/>
                  <a:pt x="235" y="53"/>
                  <a:pt x="235" y="53"/>
                </a:cubicBezTo>
                <a:cubicBezTo>
                  <a:pt x="235" y="82"/>
                  <a:pt x="235" y="82"/>
                  <a:pt x="235" y="82"/>
                </a:cubicBezTo>
                <a:cubicBezTo>
                  <a:pt x="240" y="77"/>
                  <a:pt x="247" y="75"/>
                  <a:pt x="254" y="75"/>
                </a:cubicBezTo>
                <a:cubicBezTo>
                  <a:pt x="262" y="75"/>
                  <a:pt x="269" y="78"/>
                  <a:pt x="274" y="83"/>
                </a:cubicBezTo>
                <a:cubicBezTo>
                  <a:pt x="280" y="89"/>
                  <a:pt x="283" y="96"/>
                  <a:pt x="283" y="104"/>
                </a:cubicBezTo>
                <a:cubicBezTo>
                  <a:pt x="283" y="112"/>
                  <a:pt x="280" y="119"/>
                  <a:pt x="274" y="124"/>
                </a:cubicBezTo>
                <a:cubicBezTo>
                  <a:pt x="269" y="130"/>
                  <a:pt x="262" y="133"/>
                  <a:pt x="254" y="133"/>
                </a:cubicBezTo>
                <a:cubicBezTo>
                  <a:pt x="247" y="133"/>
                  <a:pt x="240" y="130"/>
                  <a:pt x="235" y="126"/>
                </a:cubicBezTo>
                <a:cubicBezTo>
                  <a:pt x="235" y="154"/>
                  <a:pt x="235" y="154"/>
                  <a:pt x="235" y="154"/>
                </a:cubicBezTo>
                <a:cubicBezTo>
                  <a:pt x="235" y="196"/>
                  <a:pt x="235" y="196"/>
                  <a:pt x="235" y="196"/>
                </a:cubicBezTo>
                <a:cubicBezTo>
                  <a:pt x="230" y="192"/>
                  <a:pt x="224" y="190"/>
                  <a:pt x="218" y="190"/>
                </a:cubicBezTo>
                <a:cubicBezTo>
                  <a:pt x="210" y="190"/>
                  <a:pt x="203" y="193"/>
                  <a:pt x="197" y="199"/>
                </a:cubicBezTo>
                <a:cubicBezTo>
                  <a:pt x="195" y="201"/>
                  <a:pt x="193" y="204"/>
                  <a:pt x="191" y="207"/>
                </a:cubicBezTo>
                <a:cubicBezTo>
                  <a:pt x="190" y="211"/>
                  <a:pt x="189" y="215"/>
                  <a:pt x="189" y="219"/>
                </a:cubicBezTo>
                <a:cubicBezTo>
                  <a:pt x="189" y="226"/>
                  <a:pt x="191" y="231"/>
                  <a:pt x="194" y="236"/>
                </a:cubicBezTo>
                <a:cubicBezTo>
                  <a:pt x="195" y="237"/>
                  <a:pt x="196" y="239"/>
                  <a:pt x="197" y="240"/>
                </a:cubicBezTo>
                <a:cubicBezTo>
                  <a:pt x="203" y="246"/>
                  <a:pt x="210" y="248"/>
                  <a:pt x="218" y="248"/>
                </a:cubicBezTo>
                <a:cubicBezTo>
                  <a:pt x="224" y="248"/>
                  <a:pt x="230" y="247"/>
                  <a:pt x="235" y="243"/>
                </a:cubicBezTo>
                <a:cubicBezTo>
                  <a:pt x="235" y="274"/>
                  <a:pt x="235" y="274"/>
                  <a:pt x="235" y="274"/>
                </a:cubicBezTo>
                <a:cubicBezTo>
                  <a:pt x="235" y="317"/>
                  <a:pt x="235" y="317"/>
                  <a:pt x="235" y="317"/>
                </a:cubicBezTo>
                <a:cubicBezTo>
                  <a:pt x="230" y="313"/>
                  <a:pt x="224" y="312"/>
                  <a:pt x="218" y="312"/>
                </a:cubicBezTo>
                <a:cubicBezTo>
                  <a:pt x="215" y="312"/>
                  <a:pt x="213" y="312"/>
                  <a:pt x="210" y="313"/>
                </a:cubicBezTo>
                <a:cubicBezTo>
                  <a:pt x="205" y="314"/>
                  <a:pt x="201" y="316"/>
                  <a:pt x="197" y="320"/>
                </a:cubicBezTo>
                <a:cubicBezTo>
                  <a:pt x="192" y="326"/>
                  <a:pt x="189" y="333"/>
                  <a:pt x="189" y="341"/>
                </a:cubicBezTo>
                <a:cubicBezTo>
                  <a:pt x="189" y="349"/>
                  <a:pt x="192" y="355"/>
                  <a:pt x="197" y="361"/>
                </a:cubicBezTo>
                <a:cubicBezTo>
                  <a:pt x="202" y="366"/>
                  <a:pt x="208" y="369"/>
                  <a:pt x="215" y="370"/>
                </a:cubicBezTo>
                <a:cubicBezTo>
                  <a:pt x="216" y="370"/>
                  <a:pt x="217" y="370"/>
                  <a:pt x="218" y="370"/>
                </a:cubicBezTo>
                <a:cubicBezTo>
                  <a:pt x="224" y="370"/>
                  <a:pt x="230" y="368"/>
                  <a:pt x="235" y="364"/>
                </a:cubicBezTo>
                <a:lnTo>
                  <a:pt x="235" y="400"/>
                </a:ln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4" name="Freeform 12"/>
          <p:cNvSpPr/>
          <p:nvPr/>
        </p:nvSpPr>
        <p:spPr bwMode="auto">
          <a:xfrm>
            <a:off x="2535374" y="3295486"/>
            <a:ext cx="1171389" cy="430476"/>
          </a:xfrm>
          <a:custGeom>
            <a:avLst/>
            <a:gdLst/>
            <a:ahLst/>
            <a:cxnLst>
              <a:cxn ang="0">
                <a:pos x="292" y="2"/>
              </a:cxn>
              <a:cxn ang="0">
                <a:pos x="319" y="18"/>
              </a:cxn>
              <a:cxn ang="0">
                <a:pos x="337" y="62"/>
              </a:cxn>
              <a:cxn ang="0">
                <a:pos x="319" y="105"/>
              </a:cxn>
              <a:cxn ang="0">
                <a:pos x="276" y="124"/>
              </a:cxn>
              <a:cxn ang="0">
                <a:pos x="260" y="124"/>
              </a:cxn>
              <a:cxn ang="0">
                <a:pos x="237" y="120"/>
              </a:cxn>
              <a:cxn ang="0">
                <a:pos x="145" y="120"/>
              </a:cxn>
              <a:cxn ang="0">
                <a:pos x="150" y="103"/>
              </a:cxn>
              <a:cxn ang="0">
                <a:pos x="141" y="83"/>
              </a:cxn>
              <a:cxn ang="0">
                <a:pos x="121" y="74"/>
              </a:cxn>
              <a:cxn ang="0">
                <a:pos x="100" y="83"/>
              </a:cxn>
              <a:cxn ang="0">
                <a:pos x="92" y="103"/>
              </a:cxn>
              <a:cxn ang="0">
                <a:pos x="97" y="120"/>
              </a:cxn>
              <a:cxn ang="0">
                <a:pos x="46" y="120"/>
              </a:cxn>
              <a:cxn ang="0">
                <a:pos x="46" y="89"/>
              </a:cxn>
              <a:cxn ang="0">
                <a:pos x="29" y="94"/>
              </a:cxn>
              <a:cxn ang="0">
                <a:pos x="8" y="86"/>
              </a:cxn>
              <a:cxn ang="0">
                <a:pos x="5" y="82"/>
              </a:cxn>
              <a:cxn ang="0">
                <a:pos x="0" y="65"/>
              </a:cxn>
              <a:cxn ang="0">
                <a:pos x="2" y="53"/>
              </a:cxn>
              <a:cxn ang="0">
                <a:pos x="8" y="45"/>
              </a:cxn>
              <a:cxn ang="0">
                <a:pos x="29" y="36"/>
              </a:cxn>
              <a:cxn ang="0">
                <a:pos x="46" y="42"/>
              </a:cxn>
              <a:cxn ang="0">
                <a:pos x="46" y="0"/>
              </a:cxn>
              <a:cxn ang="0">
                <a:pos x="52" y="0"/>
              </a:cxn>
              <a:cxn ang="0">
                <a:pos x="52" y="1"/>
              </a:cxn>
              <a:cxn ang="0">
                <a:pos x="54" y="1"/>
              </a:cxn>
              <a:cxn ang="0">
                <a:pos x="62" y="0"/>
              </a:cxn>
              <a:cxn ang="0">
                <a:pos x="189" y="0"/>
              </a:cxn>
              <a:cxn ang="0">
                <a:pos x="181" y="20"/>
              </a:cxn>
              <a:cxn ang="0">
                <a:pos x="189" y="40"/>
              </a:cxn>
              <a:cxn ang="0">
                <a:pos x="210" y="49"/>
              </a:cxn>
              <a:cxn ang="0">
                <a:pos x="230" y="40"/>
              </a:cxn>
              <a:cxn ang="0">
                <a:pos x="239" y="20"/>
              </a:cxn>
              <a:cxn ang="0">
                <a:pos x="231" y="0"/>
              </a:cxn>
              <a:cxn ang="0">
                <a:pos x="276" y="0"/>
              </a:cxn>
              <a:cxn ang="0">
                <a:pos x="292" y="2"/>
              </a:cxn>
            </a:cxnLst>
            <a:rect l="0" t="0" r="r" b="b"/>
            <a:pathLst>
              <a:path w="337" h="124">
                <a:moveTo>
                  <a:pt x="292" y="2"/>
                </a:moveTo>
                <a:cubicBezTo>
                  <a:pt x="302" y="5"/>
                  <a:pt x="311" y="10"/>
                  <a:pt x="319" y="18"/>
                </a:cubicBezTo>
                <a:cubicBezTo>
                  <a:pt x="331" y="31"/>
                  <a:pt x="337" y="45"/>
                  <a:pt x="337" y="62"/>
                </a:cubicBezTo>
                <a:cubicBezTo>
                  <a:pt x="337" y="79"/>
                  <a:pt x="331" y="93"/>
                  <a:pt x="319" y="105"/>
                </a:cubicBezTo>
                <a:cubicBezTo>
                  <a:pt x="307" y="118"/>
                  <a:pt x="293" y="124"/>
                  <a:pt x="276" y="124"/>
                </a:cubicBezTo>
                <a:cubicBezTo>
                  <a:pt x="260" y="124"/>
                  <a:pt x="260" y="124"/>
                  <a:pt x="260" y="124"/>
                </a:cubicBezTo>
                <a:cubicBezTo>
                  <a:pt x="253" y="121"/>
                  <a:pt x="245" y="120"/>
                  <a:pt x="237" y="120"/>
                </a:cubicBezTo>
                <a:cubicBezTo>
                  <a:pt x="145" y="120"/>
                  <a:pt x="145" y="120"/>
                  <a:pt x="145" y="120"/>
                </a:cubicBezTo>
                <a:cubicBezTo>
                  <a:pt x="148" y="115"/>
                  <a:pt x="150" y="109"/>
                  <a:pt x="150" y="103"/>
                </a:cubicBezTo>
                <a:cubicBezTo>
                  <a:pt x="150" y="95"/>
                  <a:pt x="147" y="89"/>
                  <a:pt x="141" y="83"/>
                </a:cubicBezTo>
                <a:cubicBezTo>
                  <a:pt x="136" y="77"/>
                  <a:pt x="129" y="74"/>
                  <a:pt x="121" y="74"/>
                </a:cubicBezTo>
                <a:cubicBezTo>
                  <a:pt x="113" y="74"/>
                  <a:pt x="106" y="77"/>
                  <a:pt x="100" y="83"/>
                </a:cubicBezTo>
                <a:cubicBezTo>
                  <a:pt x="95" y="89"/>
                  <a:pt x="92" y="95"/>
                  <a:pt x="92" y="103"/>
                </a:cubicBezTo>
                <a:cubicBezTo>
                  <a:pt x="92" y="109"/>
                  <a:pt x="94" y="115"/>
                  <a:pt x="97" y="120"/>
                </a:cubicBezTo>
                <a:cubicBezTo>
                  <a:pt x="46" y="120"/>
                  <a:pt x="46" y="120"/>
                  <a:pt x="46" y="120"/>
                </a:cubicBezTo>
                <a:cubicBezTo>
                  <a:pt x="46" y="89"/>
                  <a:pt x="46" y="89"/>
                  <a:pt x="46" y="89"/>
                </a:cubicBezTo>
                <a:cubicBezTo>
                  <a:pt x="41" y="93"/>
                  <a:pt x="35" y="94"/>
                  <a:pt x="29" y="94"/>
                </a:cubicBezTo>
                <a:cubicBezTo>
                  <a:pt x="21" y="94"/>
                  <a:pt x="14" y="92"/>
                  <a:pt x="8" y="86"/>
                </a:cubicBezTo>
                <a:cubicBezTo>
                  <a:pt x="7" y="85"/>
                  <a:pt x="6" y="83"/>
                  <a:pt x="5" y="82"/>
                </a:cubicBezTo>
                <a:cubicBezTo>
                  <a:pt x="2" y="77"/>
                  <a:pt x="0" y="72"/>
                  <a:pt x="0" y="65"/>
                </a:cubicBezTo>
                <a:cubicBezTo>
                  <a:pt x="0" y="61"/>
                  <a:pt x="1" y="57"/>
                  <a:pt x="2" y="53"/>
                </a:cubicBezTo>
                <a:cubicBezTo>
                  <a:pt x="4" y="50"/>
                  <a:pt x="6" y="47"/>
                  <a:pt x="8" y="45"/>
                </a:cubicBezTo>
                <a:cubicBezTo>
                  <a:pt x="14" y="39"/>
                  <a:pt x="21" y="36"/>
                  <a:pt x="29" y="36"/>
                </a:cubicBezTo>
                <a:cubicBezTo>
                  <a:pt x="35" y="36"/>
                  <a:pt x="41" y="38"/>
                  <a:pt x="46" y="42"/>
                </a:cubicBezTo>
                <a:cubicBezTo>
                  <a:pt x="46" y="0"/>
                  <a:pt x="46" y="0"/>
                  <a:pt x="46" y="0"/>
                </a:cubicBezTo>
                <a:cubicBezTo>
                  <a:pt x="52" y="0"/>
                  <a:pt x="52" y="0"/>
                  <a:pt x="52" y="0"/>
                </a:cubicBezTo>
                <a:cubicBezTo>
                  <a:pt x="52" y="1"/>
                  <a:pt x="52" y="1"/>
                  <a:pt x="52" y="1"/>
                </a:cubicBezTo>
                <a:cubicBezTo>
                  <a:pt x="53" y="1"/>
                  <a:pt x="54" y="1"/>
                  <a:pt x="54" y="1"/>
                </a:cubicBezTo>
                <a:cubicBezTo>
                  <a:pt x="57" y="1"/>
                  <a:pt x="60" y="0"/>
                  <a:pt x="62" y="0"/>
                </a:cubicBezTo>
                <a:cubicBezTo>
                  <a:pt x="189" y="0"/>
                  <a:pt x="189" y="0"/>
                  <a:pt x="189" y="0"/>
                </a:cubicBezTo>
                <a:cubicBezTo>
                  <a:pt x="184" y="6"/>
                  <a:pt x="181" y="12"/>
                  <a:pt x="181" y="20"/>
                </a:cubicBezTo>
                <a:cubicBezTo>
                  <a:pt x="181" y="28"/>
                  <a:pt x="184" y="35"/>
                  <a:pt x="189" y="40"/>
                </a:cubicBezTo>
                <a:cubicBezTo>
                  <a:pt x="195" y="46"/>
                  <a:pt x="202" y="49"/>
                  <a:pt x="210" y="49"/>
                </a:cubicBezTo>
                <a:cubicBezTo>
                  <a:pt x="218" y="49"/>
                  <a:pt x="225" y="46"/>
                  <a:pt x="230" y="40"/>
                </a:cubicBezTo>
                <a:cubicBezTo>
                  <a:pt x="236" y="35"/>
                  <a:pt x="239" y="28"/>
                  <a:pt x="239" y="20"/>
                </a:cubicBezTo>
                <a:cubicBezTo>
                  <a:pt x="239" y="12"/>
                  <a:pt x="236" y="6"/>
                  <a:pt x="231" y="0"/>
                </a:cubicBezTo>
                <a:cubicBezTo>
                  <a:pt x="276" y="0"/>
                  <a:pt x="276" y="0"/>
                  <a:pt x="276" y="0"/>
                </a:cubicBezTo>
                <a:cubicBezTo>
                  <a:pt x="281" y="0"/>
                  <a:pt x="287" y="1"/>
                  <a:pt x="292" y="2"/>
                </a:cubicBez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5" name="Freeform 13"/>
          <p:cNvSpPr/>
          <p:nvPr/>
        </p:nvSpPr>
        <p:spPr bwMode="auto">
          <a:xfrm>
            <a:off x="2696083" y="2718541"/>
            <a:ext cx="1062464" cy="746633"/>
          </a:xfrm>
          <a:custGeom>
            <a:avLst/>
            <a:gdLst/>
            <a:ahLst/>
            <a:cxnLst>
              <a:cxn ang="0">
                <a:pos x="0" y="166"/>
              </a:cxn>
              <a:cxn ang="0">
                <a:pos x="0" y="138"/>
              </a:cxn>
              <a:cxn ang="0">
                <a:pos x="19" y="145"/>
              </a:cxn>
              <a:cxn ang="0">
                <a:pos x="39" y="136"/>
              </a:cxn>
              <a:cxn ang="0">
                <a:pos x="48" y="116"/>
              </a:cxn>
              <a:cxn ang="0">
                <a:pos x="39" y="95"/>
              </a:cxn>
              <a:cxn ang="0">
                <a:pos x="19" y="87"/>
              </a:cxn>
              <a:cxn ang="0">
                <a:pos x="0" y="94"/>
              </a:cxn>
              <a:cxn ang="0">
                <a:pos x="0" y="65"/>
              </a:cxn>
              <a:cxn ang="0">
                <a:pos x="19" y="65"/>
              </a:cxn>
              <a:cxn ang="0">
                <a:pos x="19" y="48"/>
              </a:cxn>
              <a:cxn ang="0">
                <a:pos x="22" y="48"/>
              </a:cxn>
              <a:cxn ang="0">
                <a:pos x="182" y="48"/>
              </a:cxn>
              <a:cxn ang="0">
                <a:pos x="175" y="29"/>
              </a:cxn>
              <a:cxn ang="0">
                <a:pos x="184" y="9"/>
              </a:cxn>
              <a:cxn ang="0">
                <a:pos x="204" y="0"/>
              </a:cxn>
              <a:cxn ang="0">
                <a:pos x="225" y="9"/>
              </a:cxn>
              <a:cxn ang="0">
                <a:pos x="233" y="29"/>
              </a:cxn>
              <a:cxn ang="0">
                <a:pos x="226" y="48"/>
              </a:cxn>
              <a:cxn ang="0">
                <a:pos x="246" y="48"/>
              </a:cxn>
              <a:cxn ang="0">
                <a:pos x="262" y="50"/>
              </a:cxn>
              <a:cxn ang="0">
                <a:pos x="288" y="65"/>
              </a:cxn>
              <a:cxn ang="0">
                <a:pos x="289" y="66"/>
              </a:cxn>
              <a:cxn ang="0">
                <a:pos x="306" y="108"/>
              </a:cxn>
              <a:cxn ang="0">
                <a:pos x="306" y="108"/>
              </a:cxn>
              <a:cxn ang="0">
                <a:pos x="289" y="151"/>
              </a:cxn>
              <a:cxn ang="0">
                <a:pos x="246" y="168"/>
              </a:cxn>
              <a:cxn ang="0">
                <a:pos x="246" y="168"/>
              </a:cxn>
              <a:cxn ang="0">
                <a:pos x="230" y="166"/>
              </a:cxn>
              <a:cxn ang="0">
                <a:pos x="185" y="166"/>
              </a:cxn>
              <a:cxn ang="0">
                <a:pos x="193" y="186"/>
              </a:cxn>
              <a:cxn ang="0">
                <a:pos x="184" y="206"/>
              </a:cxn>
              <a:cxn ang="0">
                <a:pos x="164" y="215"/>
              </a:cxn>
              <a:cxn ang="0">
                <a:pos x="143" y="206"/>
              </a:cxn>
              <a:cxn ang="0">
                <a:pos x="135" y="186"/>
              </a:cxn>
              <a:cxn ang="0">
                <a:pos x="143" y="166"/>
              </a:cxn>
              <a:cxn ang="0">
                <a:pos x="16" y="166"/>
              </a:cxn>
              <a:cxn ang="0">
                <a:pos x="8" y="167"/>
              </a:cxn>
              <a:cxn ang="0">
                <a:pos x="6" y="167"/>
              </a:cxn>
              <a:cxn ang="0">
                <a:pos x="6" y="166"/>
              </a:cxn>
              <a:cxn ang="0">
                <a:pos x="0" y="166"/>
              </a:cxn>
            </a:cxnLst>
            <a:rect l="0" t="0" r="r" b="b"/>
            <a:pathLst>
              <a:path w="306" h="215">
                <a:moveTo>
                  <a:pt x="0" y="166"/>
                </a:moveTo>
                <a:cubicBezTo>
                  <a:pt x="0" y="138"/>
                  <a:pt x="0" y="138"/>
                  <a:pt x="0" y="138"/>
                </a:cubicBezTo>
                <a:cubicBezTo>
                  <a:pt x="5" y="142"/>
                  <a:pt x="12" y="145"/>
                  <a:pt x="19" y="145"/>
                </a:cubicBezTo>
                <a:cubicBezTo>
                  <a:pt x="27" y="145"/>
                  <a:pt x="34" y="142"/>
                  <a:pt x="39" y="136"/>
                </a:cubicBezTo>
                <a:cubicBezTo>
                  <a:pt x="45" y="131"/>
                  <a:pt x="48" y="124"/>
                  <a:pt x="48" y="116"/>
                </a:cubicBezTo>
                <a:cubicBezTo>
                  <a:pt x="48" y="108"/>
                  <a:pt x="45" y="101"/>
                  <a:pt x="39" y="95"/>
                </a:cubicBezTo>
                <a:cubicBezTo>
                  <a:pt x="34" y="90"/>
                  <a:pt x="27" y="87"/>
                  <a:pt x="19" y="87"/>
                </a:cubicBezTo>
                <a:cubicBezTo>
                  <a:pt x="12" y="87"/>
                  <a:pt x="5" y="89"/>
                  <a:pt x="0" y="94"/>
                </a:cubicBezTo>
                <a:cubicBezTo>
                  <a:pt x="0" y="65"/>
                  <a:pt x="0" y="65"/>
                  <a:pt x="0" y="65"/>
                </a:cubicBezTo>
                <a:cubicBezTo>
                  <a:pt x="19" y="65"/>
                  <a:pt x="19" y="65"/>
                  <a:pt x="19" y="65"/>
                </a:cubicBezTo>
                <a:cubicBezTo>
                  <a:pt x="19" y="48"/>
                  <a:pt x="19" y="48"/>
                  <a:pt x="19" y="48"/>
                </a:cubicBezTo>
                <a:cubicBezTo>
                  <a:pt x="20" y="48"/>
                  <a:pt x="21" y="48"/>
                  <a:pt x="22" y="48"/>
                </a:cubicBezTo>
                <a:cubicBezTo>
                  <a:pt x="182" y="48"/>
                  <a:pt x="182" y="48"/>
                  <a:pt x="182" y="48"/>
                </a:cubicBezTo>
                <a:cubicBezTo>
                  <a:pt x="178" y="43"/>
                  <a:pt x="175" y="37"/>
                  <a:pt x="175" y="29"/>
                </a:cubicBezTo>
                <a:cubicBezTo>
                  <a:pt x="175" y="21"/>
                  <a:pt x="178" y="15"/>
                  <a:pt x="184" y="9"/>
                </a:cubicBezTo>
                <a:cubicBezTo>
                  <a:pt x="189" y="3"/>
                  <a:pt x="196" y="0"/>
                  <a:pt x="204" y="0"/>
                </a:cubicBezTo>
                <a:cubicBezTo>
                  <a:pt x="212" y="0"/>
                  <a:pt x="219" y="3"/>
                  <a:pt x="225" y="9"/>
                </a:cubicBezTo>
                <a:cubicBezTo>
                  <a:pt x="230" y="15"/>
                  <a:pt x="233" y="21"/>
                  <a:pt x="233" y="29"/>
                </a:cubicBezTo>
                <a:cubicBezTo>
                  <a:pt x="233" y="37"/>
                  <a:pt x="231" y="43"/>
                  <a:pt x="226" y="48"/>
                </a:cubicBezTo>
                <a:cubicBezTo>
                  <a:pt x="246" y="48"/>
                  <a:pt x="246" y="48"/>
                  <a:pt x="246" y="48"/>
                </a:cubicBezTo>
                <a:cubicBezTo>
                  <a:pt x="252" y="48"/>
                  <a:pt x="257" y="49"/>
                  <a:pt x="262" y="50"/>
                </a:cubicBezTo>
                <a:cubicBezTo>
                  <a:pt x="272" y="53"/>
                  <a:pt x="280" y="58"/>
                  <a:pt x="288" y="65"/>
                </a:cubicBezTo>
                <a:cubicBezTo>
                  <a:pt x="288" y="65"/>
                  <a:pt x="289" y="66"/>
                  <a:pt x="289" y="66"/>
                </a:cubicBezTo>
                <a:cubicBezTo>
                  <a:pt x="301" y="78"/>
                  <a:pt x="306" y="92"/>
                  <a:pt x="306" y="108"/>
                </a:cubicBezTo>
                <a:cubicBezTo>
                  <a:pt x="306" y="108"/>
                  <a:pt x="306" y="108"/>
                  <a:pt x="306" y="108"/>
                </a:cubicBezTo>
                <a:cubicBezTo>
                  <a:pt x="306" y="125"/>
                  <a:pt x="301" y="139"/>
                  <a:pt x="289" y="151"/>
                </a:cubicBezTo>
                <a:cubicBezTo>
                  <a:pt x="277" y="163"/>
                  <a:pt x="263" y="168"/>
                  <a:pt x="246" y="168"/>
                </a:cubicBezTo>
                <a:cubicBezTo>
                  <a:pt x="246" y="168"/>
                  <a:pt x="246" y="168"/>
                  <a:pt x="246" y="168"/>
                </a:cubicBezTo>
                <a:cubicBezTo>
                  <a:pt x="241" y="167"/>
                  <a:pt x="235" y="166"/>
                  <a:pt x="230" y="166"/>
                </a:cubicBezTo>
                <a:cubicBezTo>
                  <a:pt x="185" y="166"/>
                  <a:pt x="185" y="166"/>
                  <a:pt x="185" y="166"/>
                </a:cubicBezTo>
                <a:cubicBezTo>
                  <a:pt x="190" y="172"/>
                  <a:pt x="193" y="178"/>
                  <a:pt x="193" y="186"/>
                </a:cubicBezTo>
                <a:cubicBezTo>
                  <a:pt x="193" y="194"/>
                  <a:pt x="190" y="201"/>
                  <a:pt x="184" y="206"/>
                </a:cubicBezTo>
                <a:cubicBezTo>
                  <a:pt x="179" y="212"/>
                  <a:pt x="172" y="215"/>
                  <a:pt x="164" y="215"/>
                </a:cubicBezTo>
                <a:cubicBezTo>
                  <a:pt x="156" y="215"/>
                  <a:pt x="149" y="212"/>
                  <a:pt x="143" y="206"/>
                </a:cubicBezTo>
                <a:cubicBezTo>
                  <a:pt x="138" y="201"/>
                  <a:pt x="135" y="194"/>
                  <a:pt x="135" y="186"/>
                </a:cubicBezTo>
                <a:cubicBezTo>
                  <a:pt x="135" y="178"/>
                  <a:pt x="138" y="172"/>
                  <a:pt x="143" y="166"/>
                </a:cubicBezTo>
                <a:cubicBezTo>
                  <a:pt x="16" y="166"/>
                  <a:pt x="16" y="166"/>
                  <a:pt x="16" y="166"/>
                </a:cubicBezTo>
                <a:cubicBezTo>
                  <a:pt x="14" y="166"/>
                  <a:pt x="11" y="167"/>
                  <a:pt x="8" y="167"/>
                </a:cubicBezTo>
                <a:cubicBezTo>
                  <a:pt x="8" y="167"/>
                  <a:pt x="7" y="167"/>
                  <a:pt x="6" y="167"/>
                </a:cubicBezTo>
                <a:cubicBezTo>
                  <a:pt x="6" y="166"/>
                  <a:pt x="6" y="166"/>
                  <a:pt x="6" y="166"/>
                </a:cubicBezTo>
                <a:lnTo>
                  <a:pt x="0" y="166"/>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6" name="Freeform 14"/>
          <p:cNvSpPr/>
          <p:nvPr/>
        </p:nvSpPr>
        <p:spPr bwMode="auto">
          <a:xfrm>
            <a:off x="2660371" y="2439893"/>
            <a:ext cx="1094606" cy="451910"/>
          </a:xfrm>
          <a:custGeom>
            <a:avLst/>
            <a:gdLst/>
            <a:ahLst/>
            <a:cxnLst>
              <a:cxn ang="0">
                <a:pos x="272" y="130"/>
              </a:cxn>
              <a:cxn ang="0">
                <a:pos x="256" y="128"/>
              </a:cxn>
              <a:cxn ang="0">
                <a:pos x="236" y="128"/>
              </a:cxn>
              <a:cxn ang="0">
                <a:pos x="243" y="109"/>
              </a:cxn>
              <a:cxn ang="0">
                <a:pos x="235" y="89"/>
              </a:cxn>
              <a:cxn ang="0">
                <a:pos x="214" y="80"/>
              </a:cxn>
              <a:cxn ang="0">
                <a:pos x="194" y="89"/>
              </a:cxn>
              <a:cxn ang="0">
                <a:pos x="185" y="109"/>
              </a:cxn>
              <a:cxn ang="0">
                <a:pos x="192" y="128"/>
              </a:cxn>
              <a:cxn ang="0">
                <a:pos x="32" y="128"/>
              </a:cxn>
              <a:cxn ang="0">
                <a:pos x="29" y="128"/>
              </a:cxn>
              <a:cxn ang="0">
                <a:pos x="29" y="97"/>
              </a:cxn>
              <a:cxn ang="0">
                <a:pos x="10" y="90"/>
              </a:cxn>
              <a:cxn ang="0">
                <a:pos x="8" y="89"/>
              </a:cxn>
              <a:cxn ang="0">
                <a:pos x="0" y="68"/>
              </a:cxn>
              <a:cxn ang="0">
                <a:pos x="8" y="48"/>
              </a:cxn>
              <a:cxn ang="0">
                <a:pos x="10" y="46"/>
              </a:cxn>
              <a:cxn ang="0">
                <a:pos x="29" y="39"/>
              </a:cxn>
              <a:cxn ang="0">
                <a:pos x="29" y="0"/>
              </a:cxn>
              <a:cxn ang="0">
                <a:pos x="248" y="0"/>
              </a:cxn>
              <a:cxn ang="0">
                <a:pos x="296" y="20"/>
              </a:cxn>
              <a:cxn ang="0">
                <a:pos x="315" y="67"/>
              </a:cxn>
              <a:cxn ang="0">
                <a:pos x="315" y="67"/>
              </a:cxn>
              <a:cxn ang="0">
                <a:pos x="296" y="115"/>
              </a:cxn>
              <a:cxn ang="0">
                <a:pos x="272" y="130"/>
              </a:cxn>
            </a:cxnLst>
            <a:rect l="0" t="0" r="r" b="b"/>
            <a:pathLst>
              <a:path w="315" h="130">
                <a:moveTo>
                  <a:pt x="272" y="130"/>
                </a:moveTo>
                <a:cubicBezTo>
                  <a:pt x="267" y="129"/>
                  <a:pt x="262" y="128"/>
                  <a:pt x="256" y="128"/>
                </a:cubicBezTo>
                <a:cubicBezTo>
                  <a:pt x="236" y="128"/>
                  <a:pt x="236" y="128"/>
                  <a:pt x="236" y="128"/>
                </a:cubicBezTo>
                <a:cubicBezTo>
                  <a:pt x="241" y="123"/>
                  <a:pt x="243" y="117"/>
                  <a:pt x="243" y="109"/>
                </a:cubicBezTo>
                <a:cubicBezTo>
                  <a:pt x="243" y="101"/>
                  <a:pt x="240" y="95"/>
                  <a:pt x="235" y="89"/>
                </a:cubicBezTo>
                <a:cubicBezTo>
                  <a:pt x="229" y="83"/>
                  <a:pt x="222" y="80"/>
                  <a:pt x="214" y="80"/>
                </a:cubicBezTo>
                <a:cubicBezTo>
                  <a:pt x="206" y="80"/>
                  <a:pt x="199" y="83"/>
                  <a:pt x="194" y="89"/>
                </a:cubicBezTo>
                <a:cubicBezTo>
                  <a:pt x="188" y="95"/>
                  <a:pt x="185" y="101"/>
                  <a:pt x="185" y="109"/>
                </a:cubicBezTo>
                <a:cubicBezTo>
                  <a:pt x="185" y="117"/>
                  <a:pt x="188" y="123"/>
                  <a:pt x="192" y="128"/>
                </a:cubicBezTo>
                <a:cubicBezTo>
                  <a:pt x="32" y="128"/>
                  <a:pt x="32" y="128"/>
                  <a:pt x="32" y="128"/>
                </a:cubicBezTo>
                <a:cubicBezTo>
                  <a:pt x="31" y="128"/>
                  <a:pt x="30" y="128"/>
                  <a:pt x="29" y="128"/>
                </a:cubicBezTo>
                <a:cubicBezTo>
                  <a:pt x="29" y="97"/>
                  <a:pt x="29" y="97"/>
                  <a:pt x="29" y="97"/>
                </a:cubicBezTo>
                <a:cubicBezTo>
                  <a:pt x="22" y="97"/>
                  <a:pt x="15" y="95"/>
                  <a:pt x="10" y="90"/>
                </a:cubicBezTo>
                <a:cubicBezTo>
                  <a:pt x="9" y="90"/>
                  <a:pt x="9" y="89"/>
                  <a:pt x="8" y="89"/>
                </a:cubicBezTo>
                <a:cubicBezTo>
                  <a:pt x="3" y="83"/>
                  <a:pt x="0" y="76"/>
                  <a:pt x="0" y="68"/>
                </a:cubicBezTo>
                <a:cubicBezTo>
                  <a:pt x="0" y="60"/>
                  <a:pt x="3" y="53"/>
                  <a:pt x="8" y="48"/>
                </a:cubicBezTo>
                <a:cubicBezTo>
                  <a:pt x="9" y="47"/>
                  <a:pt x="9" y="47"/>
                  <a:pt x="10" y="46"/>
                </a:cubicBezTo>
                <a:cubicBezTo>
                  <a:pt x="15" y="42"/>
                  <a:pt x="22" y="39"/>
                  <a:pt x="29" y="39"/>
                </a:cubicBezTo>
                <a:cubicBezTo>
                  <a:pt x="29" y="0"/>
                  <a:pt x="29" y="0"/>
                  <a:pt x="29" y="0"/>
                </a:cubicBezTo>
                <a:cubicBezTo>
                  <a:pt x="248" y="0"/>
                  <a:pt x="248" y="0"/>
                  <a:pt x="248" y="0"/>
                </a:cubicBezTo>
                <a:cubicBezTo>
                  <a:pt x="267" y="0"/>
                  <a:pt x="283" y="7"/>
                  <a:pt x="296" y="20"/>
                </a:cubicBezTo>
                <a:cubicBezTo>
                  <a:pt x="309" y="33"/>
                  <a:pt x="315" y="48"/>
                  <a:pt x="315" y="67"/>
                </a:cubicBezTo>
                <a:cubicBezTo>
                  <a:pt x="315" y="67"/>
                  <a:pt x="315" y="67"/>
                  <a:pt x="315" y="67"/>
                </a:cubicBezTo>
                <a:cubicBezTo>
                  <a:pt x="315" y="86"/>
                  <a:pt x="309" y="102"/>
                  <a:pt x="296" y="115"/>
                </a:cubicBezTo>
                <a:cubicBezTo>
                  <a:pt x="289" y="122"/>
                  <a:pt x="281" y="127"/>
                  <a:pt x="272" y="130"/>
                </a:cubicBez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7" name="Freeform 15"/>
          <p:cNvSpPr/>
          <p:nvPr/>
        </p:nvSpPr>
        <p:spPr bwMode="auto">
          <a:xfrm>
            <a:off x="2535375" y="3552699"/>
            <a:ext cx="1042822" cy="596592"/>
          </a:xfrm>
          <a:custGeom>
            <a:avLst/>
            <a:gdLst/>
            <a:ahLst/>
            <a:cxnLst>
              <a:cxn ang="0">
                <a:pos x="46" y="172"/>
              </a:cxn>
              <a:cxn ang="0">
                <a:pos x="46" y="136"/>
              </a:cxn>
              <a:cxn ang="0">
                <a:pos x="29" y="142"/>
              </a:cxn>
              <a:cxn ang="0">
                <a:pos x="26" y="142"/>
              </a:cxn>
              <a:cxn ang="0">
                <a:pos x="8" y="133"/>
              </a:cxn>
              <a:cxn ang="0">
                <a:pos x="0" y="113"/>
              </a:cxn>
              <a:cxn ang="0">
                <a:pos x="8" y="92"/>
              </a:cxn>
              <a:cxn ang="0">
                <a:pos x="21" y="85"/>
              </a:cxn>
              <a:cxn ang="0">
                <a:pos x="29" y="84"/>
              </a:cxn>
              <a:cxn ang="0">
                <a:pos x="46" y="89"/>
              </a:cxn>
              <a:cxn ang="0">
                <a:pos x="46" y="46"/>
              </a:cxn>
              <a:cxn ang="0">
                <a:pos x="97" y="46"/>
              </a:cxn>
              <a:cxn ang="0">
                <a:pos x="92" y="29"/>
              </a:cxn>
              <a:cxn ang="0">
                <a:pos x="100" y="9"/>
              </a:cxn>
              <a:cxn ang="0">
                <a:pos x="121" y="0"/>
              </a:cxn>
              <a:cxn ang="0">
                <a:pos x="141" y="9"/>
              </a:cxn>
              <a:cxn ang="0">
                <a:pos x="150" y="29"/>
              </a:cxn>
              <a:cxn ang="0">
                <a:pos x="145" y="46"/>
              </a:cxn>
              <a:cxn ang="0">
                <a:pos x="237" y="46"/>
              </a:cxn>
              <a:cxn ang="0">
                <a:pos x="260" y="50"/>
              </a:cxn>
              <a:cxn ang="0">
                <a:pos x="282" y="64"/>
              </a:cxn>
              <a:cxn ang="0">
                <a:pos x="300" y="109"/>
              </a:cxn>
              <a:cxn ang="0">
                <a:pos x="300" y="109"/>
              </a:cxn>
              <a:cxn ang="0">
                <a:pos x="282" y="153"/>
              </a:cxn>
              <a:cxn ang="0">
                <a:pos x="239" y="172"/>
              </a:cxn>
              <a:cxn ang="0">
                <a:pos x="46" y="172"/>
              </a:cxn>
            </a:cxnLst>
            <a:rect l="0" t="0" r="r" b="b"/>
            <a:pathLst>
              <a:path w="300" h="172">
                <a:moveTo>
                  <a:pt x="46" y="172"/>
                </a:moveTo>
                <a:cubicBezTo>
                  <a:pt x="46" y="136"/>
                  <a:pt x="46" y="136"/>
                  <a:pt x="46" y="136"/>
                </a:cubicBezTo>
                <a:cubicBezTo>
                  <a:pt x="41" y="140"/>
                  <a:pt x="35" y="142"/>
                  <a:pt x="29" y="142"/>
                </a:cubicBezTo>
                <a:cubicBezTo>
                  <a:pt x="28" y="142"/>
                  <a:pt x="27" y="142"/>
                  <a:pt x="26" y="142"/>
                </a:cubicBezTo>
                <a:cubicBezTo>
                  <a:pt x="19" y="141"/>
                  <a:pt x="13" y="138"/>
                  <a:pt x="8" y="133"/>
                </a:cubicBezTo>
                <a:cubicBezTo>
                  <a:pt x="3" y="127"/>
                  <a:pt x="0" y="121"/>
                  <a:pt x="0" y="113"/>
                </a:cubicBezTo>
                <a:cubicBezTo>
                  <a:pt x="0" y="105"/>
                  <a:pt x="3" y="98"/>
                  <a:pt x="8" y="92"/>
                </a:cubicBezTo>
                <a:cubicBezTo>
                  <a:pt x="12" y="88"/>
                  <a:pt x="16" y="86"/>
                  <a:pt x="21" y="85"/>
                </a:cubicBezTo>
                <a:cubicBezTo>
                  <a:pt x="24" y="84"/>
                  <a:pt x="26" y="84"/>
                  <a:pt x="29" y="84"/>
                </a:cubicBezTo>
                <a:cubicBezTo>
                  <a:pt x="35" y="84"/>
                  <a:pt x="41" y="85"/>
                  <a:pt x="46" y="89"/>
                </a:cubicBezTo>
                <a:cubicBezTo>
                  <a:pt x="46" y="46"/>
                  <a:pt x="46" y="46"/>
                  <a:pt x="46" y="46"/>
                </a:cubicBezTo>
                <a:cubicBezTo>
                  <a:pt x="97" y="46"/>
                  <a:pt x="97" y="46"/>
                  <a:pt x="97" y="46"/>
                </a:cubicBezTo>
                <a:cubicBezTo>
                  <a:pt x="94" y="41"/>
                  <a:pt x="92" y="35"/>
                  <a:pt x="92" y="29"/>
                </a:cubicBezTo>
                <a:cubicBezTo>
                  <a:pt x="92" y="21"/>
                  <a:pt x="95" y="15"/>
                  <a:pt x="100" y="9"/>
                </a:cubicBezTo>
                <a:cubicBezTo>
                  <a:pt x="106" y="3"/>
                  <a:pt x="113" y="0"/>
                  <a:pt x="121" y="0"/>
                </a:cubicBezTo>
                <a:cubicBezTo>
                  <a:pt x="129" y="0"/>
                  <a:pt x="136" y="3"/>
                  <a:pt x="141" y="9"/>
                </a:cubicBezTo>
                <a:cubicBezTo>
                  <a:pt x="147" y="15"/>
                  <a:pt x="150" y="21"/>
                  <a:pt x="150" y="29"/>
                </a:cubicBezTo>
                <a:cubicBezTo>
                  <a:pt x="150" y="35"/>
                  <a:pt x="148" y="41"/>
                  <a:pt x="145" y="46"/>
                </a:cubicBezTo>
                <a:cubicBezTo>
                  <a:pt x="237" y="46"/>
                  <a:pt x="237" y="46"/>
                  <a:pt x="237" y="46"/>
                </a:cubicBezTo>
                <a:cubicBezTo>
                  <a:pt x="245" y="46"/>
                  <a:pt x="253" y="47"/>
                  <a:pt x="260" y="50"/>
                </a:cubicBezTo>
                <a:cubicBezTo>
                  <a:pt x="268" y="53"/>
                  <a:pt x="275" y="57"/>
                  <a:pt x="282" y="64"/>
                </a:cubicBezTo>
                <a:cubicBezTo>
                  <a:pt x="294" y="76"/>
                  <a:pt x="300" y="91"/>
                  <a:pt x="300" y="109"/>
                </a:cubicBezTo>
                <a:cubicBezTo>
                  <a:pt x="300" y="109"/>
                  <a:pt x="300" y="109"/>
                  <a:pt x="300" y="109"/>
                </a:cubicBezTo>
                <a:cubicBezTo>
                  <a:pt x="300" y="126"/>
                  <a:pt x="294" y="141"/>
                  <a:pt x="282" y="153"/>
                </a:cubicBezTo>
                <a:cubicBezTo>
                  <a:pt x="270" y="165"/>
                  <a:pt x="255" y="171"/>
                  <a:pt x="239" y="172"/>
                </a:cubicBezTo>
                <a:lnTo>
                  <a:pt x="46" y="172"/>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2" name="Oval 31"/>
          <p:cNvSpPr/>
          <p:nvPr/>
        </p:nvSpPr>
        <p:spPr>
          <a:xfrm>
            <a:off x="5949417" y="2465123"/>
            <a:ext cx="835480" cy="83573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dirty="0">
              <a:solidFill>
                <a:schemeClr val="accent1">
                  <a:lumMod val="50000"/>
                </a:schemeClr>
              </a:solidFill>
              <a:latin typeface="FontAwesome" pitchFamily="2" charset="0"/>
            </a:endParaRPr>
          </a:p>
        </p:txBody>
      </p:sp>
      <p:sp>
        <p:nvSpPr>
          <p:cNvPr id="34" name="Freeform 154"/>
          <p:cNvSpPr/>
          <p:nvPr/>
        </p:nvSpPr>
        <p:spPr bwMode="auto">
          <a:xfrm>
            <a:off x="6172193" y="2727536"/>
            <a:ext cx="389929" cy="31090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accent3"/>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3" name="Oval 32"/>
          <p:cNvSpPr/>
          <p:nvPr/>
        </p:nvSpPr>
        <p:spPr>
          <a:xfrm>
            <a:off x="7562412" y="2465123"/>
            <a:ext cx="835480" cy="83573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dirty="0">
              <a:solidFill>
                <a:schemeClr val="accent1">
                  <a:lumMod val="50000"/>
                </a:schemeClr>
              </a:solidFill>
              <a:latin typeface="FontAwesome" pitchFamily="2" charset="0"/>
            </a:endParaRPr>
          </a:p>
        </p:txBody>
      </p:sp>
      <p:sp>
        <p:nvSpPr>
          <p:cNvPr id="36" name="Freeform 141"/>
          <p:cNvSpPr>
            <a:spLocks noEditPoints="1"/>
          </p:cNvSpPr>
          <p:nvPr/>
        </p:nvSpPr>
        <p:spPr bwMode="auto">
          <a:xfrm>
            <a:off x="7800778" y="2753605"/>
            <a:ext cx="358751" cy="25877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accent1"/>
          </a:solidFill>
          <a:ln w="9525">
            <a:solidFill>
              <a:srgbClr val="595959"/>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1" name="Oval 30"/>
          <p:cNvSpPr/>
          <p:nvPr/>
        </p:nvSpPr>
        <p:spPr>
          <a:xfrm>
            <a:off x="4302645" y="2465123"/>
            <a:ext cx="835480" cy="83573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dirty="0">
              <a:solidFill>
                <a:schemeClr val="accent1">
                  <a:lumMod val="50000"/>
                </a:schemeClr>
              </a:solidFill>
              <a:latin typeface="FontAwesome" pitchFamily="2" charset="0"/>
            </a:endParaRPr>
          </a:p>
        </p:txBody>
      </p:sp>
      <p:sp>
        <p:nvSpPr>
          <p:cNvPr id="38" name="Freeform 83"/>
          <p:cNvSpPr/>
          <p:nvPr/>
        </p:nvSpPr>
        <p:spPr bwMode="auto">
          <a:xfrm>
            <a:off x="4577465" y="2740026"/>
            <a:ext cx="285841" cy="285929"/>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accent4"/>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5" name="TextBox 51"/>
          <p:cNvSpPr txBox="1"/>
          <p:nvPr/>
        </p:nvSpPr>
        <p:spPr>
          <a:xfrm>
            <a:off x="3909822" y="1437024"/>
            <a:ext cx="4809884" cy="526298"/>
          </a:xfrm>
          <a:prstGeom prst="rect">
            <a:avLst/>
          </a:prstGeom>
          <a:noFill/>
        </p:spPr>
        <p:txBody>
          <a:bodyPr wrap="square" lIns="68580" tIns="34290" rIns="68580" bIns="34290" rtlCol="0">
            <a:spAutoFit/>
          </a:bodyPr>
          <a:lstStyle/>
          <a:p>
            <a:pPr>
              <a:lnSpc>
                <a:spcPct val="110000"/>
              </a:lnSpc>
              <a:spcBef>
                <a:spcPct val="0"/>
              </a:spcBef>
              <a:buNone/>
            </a:pPr>
            <a:r>
              <a:rPr sz="900" dirty="0">
                <a:solidFill>
                  <a:schemeClr val="bg1">
                    <a:lumMod val="65000"/>
                  </a:schemeClr>
                </a:solidFill>
                <a:latin typeface="微软雅黑" panose="020B0503020204020204" pitchFamily="34" charset="-122"/>
                <a:ea typeface="微软雅黑" panose="020B0503020204020204" pitchFamily="34" charset="-122"/>
              </a:rPr>
              <a:t>单击此处编辑内容，建议您在展示时采用微软雅黑字体单击此处编辑内容，建议您在展示时采用微软雅黑字体单击此处编辑内容，建议您在展示时采用微软雅黑字体单击此处编辑内容，建议您在展示时采用微软雅黑字体单击此处编辑内容</a:t>
            </a:r>
          </a:p>
        </p:txBody>
      </p:sp>
      <p:sp>
        <p:nvSpPr>
          <p:cNvPr id="37" name="文本框 36"/>
          <p:cNvSpPr txBox="1"/>
          <p:nvPr/>
        </p:nvSpPr>
        <p:spPr>
          <a:xfrm>
            <a:off x="3911253" y="1142495"/>
            <a:ext cx="1771873" cy="253916"/>
          </a:xfrm>
          <a:prstGeom prst="rect">
            <a:avLst/>
          </a:prstGeom>
          <a:noFill/>
        </p:spPr>
        <p:txBody>
          <a:bodyPr wrap="square" lIns="68580" tIns="34290" rIns="68580" bIns="34290"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p>
        </p:txBody>
      </p:sp>
      <p:sp>
        <p:nvSpPr>
          <p:cNvPr id="39" name="文本框 38"/>
          <p:cNvSpPr txBox="1"/>
          <p:nvPr/>
        </p:nvSpPr>
        <p:spPr>
          <a:xfrm>
            <a:off x="4177542" y="3465174"/>
            <a:ext cx="1173079" cy="253994"/>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40" name="Text Placeholder 1"/>
          <p:cNvSpPr txBox="1"/>
          <p:nvPr/>
        </p:nvSpPr>
        <p:spPr>
          <a:xfrm>
            <a:off x="4060066" y="3721635"/>
            <a:ext cx="1408031"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41" name="文本框 40"/>
          <p:cNvSpPr txBox="1"/>
          <p:nvPr/>
        </p:nvSpPr>
        <p:spPr>
          <a:xfrm>
            <a:off x="5800602" y="3465174"/>
            <a:ext cx="1173079" cy="253994"/>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42" name="Text Placeholder 1"/>
          <p:cNvSpPr txBox="1"/>
          <p:nvPr/>
        </p:nvSpPr>
        <p:spPr>
          <a:xfrm>
            <a:off x="5683126" y="3721635"/>
            <a:ext cx="1408031"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43" name="文本框 42"/>
          <p:cNvSpPr txBox="1"/>
          <p:nvPr/>
        </p:nvSpPr>
        <p:spPr>
          <a:xfrm>
            <a:off x="7429152" y="3462707"/>
            <a:ext cx="1173079" cy="253994"/>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44" name="Text Placeholder 1"/>
          <p:cNvSpPr txBox="1"/>
          <p:nvPr/>
        </p:nvSpPr>
        <p:spPr>
          <a:xfrm>
            <a:off x="7311675" y="3719168"/>
            <a:ext cx="1408031"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27" name="文本框 26">
            <a:extLst>
              <a:ext uri="{FF2B5EF4-FFF2-40B4-BE49-F238E27FC236}">
                <a16:creationId xmlns:a16="http://schemas.microsoft.com/office/drawing/2014/main" xmlns="" id="{9A263A3A-CB5F-429B-BF2A-630F3B86C664}"/>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28" name="矩形 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3558C317-E738-445E-BAF5-692CE930F42F}"/>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84210367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E765DB4D-7E71-441F-BC0F-915C46A69D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7924" y="0"/>
            <a:ext cx="5145088" cy="5145088"/>
          </a:xfrm>
          <a:prstGeom prst="rect">
            <a:avLst/>
          </a:prstGeom>
        </p:spPr>
      </p:pic>
      <p:sp>
        <p:nvSpPr>
          <p:cNvPr id="8" name="文本框 7">
            <a:extLst>
              <a:ext uri="{FF2B5EF4-FFF2-40B4-BE49-F238E27FC236}">
                <a16:creationId xmlns:a16="http://schemas.microsoft.com/office/drawing/2014/main" xmlns="" id="{307ABDE9-81BD-4B9E-B463-8B821BC6CBA5}"/>
              </a:ext>
            </a:extLst>
          </p:cNvPr>
          <p:cNvSpPr txBox="1"/>
          <p:nvPr/>
        </p:nvSpPr>
        <p:spPr>
          <a:xfrm>
            <a:off x="503548" y="2019340"/>
            <a:ext cx="2069797" cy="1107996"/>
          </a:xfrm>
          <a:prstGeom prst="rect">
            <a:avLst/>
          </a:prstGeom>
          <a:noFill/>
        </p:spPr>
        <p:txBody>
          <a:bodyPr wrap="none" rtlCol="0">
            <a:spAutoFit/>
          </a:bodyPr>
          <a:lstStyle/>
          <a:p>
            <a:r>
              <a:rPr lang="en-US" altLang="zh-CN" sz="6600" b="1" dirty="0">
                <a:solidFill>
                  <a:schemeClr val="accent1"/>
                </a:solidFill>
              </a:rPr>
              <a:t>2017</a:t>
            </a:r>
            <a:endParaRPr lang="zh-CN" altLang="en-US" sz="6600" b="1" dirty="0">
              <a:solidFill>
                <a:schemeClr val="accent1"/>
              </a:solidFill>
            </a:endParaRPr>
          </a:p>
        </p:txBody>
      </p:sp>
      <p:sp>
        <p:nvSpPr>
          <p:cNvPr id="9" name="文本框 8">
            <a:extLst>
              <a:ext uri="{FF2B5EF4-FFF2-40B4-BE49-F238E27FC236}">
                <a16:creationId xmlns:a16="http://schemas.microsoft.com/office/drawing/2014/main" xmlns="" id="{A7EEBD66-2460-4B2B-BC36-C652B3F235AA}"/>
              </a:ext>
            </a:extLst>
          </p:cNvPr>
          <p:cNvSpPr txBox="1"/>
          <p:nvPr/>
        </p:nvSpPr>
        <p:spPr>
          <a:xfrm>
            <a:off x="503548" y="3001376"/>
            <a:ext cx="3057247" cy="584775"/>
          </a:xfrm>
          <a:prstGeom prst="rect">
            <a:avLst/>
          </a:prstGeom>
          <a:noFill/>
        </p:spPr>
        <p:txBody>
          <a:bodyPr wrap="none" rtlCol="0">
            <a:spAutoFit/>
          </a:bodyPr>
          <a:lstStyle/>
          <a:p>
            <a:r>
              <a:rPr lang="zh-CN" altLang="en-US" sz="3200" b="1" dirty="0">
                <a:solidFill>
                  <a:schemeClr val="accent2">
                    <a:lumMod val="75000"/>
                  </a:schemeClr>
                </a:solidFill>
              </a:rPr>
              <a:t>感谢大家的支持</a:t>
            </a: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F26AF7D4-3CEE-460F-B923-3447F3DA9AAE}"/>
              </a:ext>
            </a:extLst>
          </p:cNvPr>
          <p:cNvSpPr/>
          <p:nvPr/>
        </p:nvSpPr>
        <p:spPr>
          <a:xfrm>
            <a:off x="503548" y="3591672"/>
            <a:ext cx="4752528" cy="430887"/>
          </a:xfrm>
          <a:prstGeom prst="rect">
            <a:avLst/>
          </a:prstGeom>
        </p:spPr>
        <p:txBody>
          <a:bodyPr wrap="square">
            <a:spAutoFit/>
          </a:bodyPr>
          <a:lstStyle/>
          <a:p>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pulvinar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lorem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lacinia</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6791280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28425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123194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293690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54016" y="480495"/>
            <a:ext cx="8235971" cy="4188350"/>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endParaRPr lang="zh-CN" altLang="en-US" sz="1280">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endParaRPr lang="zh-CN" altLang="en-US" sz="1280">
                <a:solidFill>
                  <a:prstClr val="white"/>
                </a:solidFill>
                <a:latin typeface="Calibri"/>
                <a:ea typeface="微软雅黑"/>
                <a:cs typeface="+mn-ea"/>
                <a:sym typeface="+mn-lt"/>
              </a:endParaRPr>
            </a:p>
          </p:txBody>
        </p:sp>
        <p:sp>
          <p:nvSpPr>
            <p:cNvPr id="9" name="文本框 8"/>
            <p:cNvSpPr txBox="1"/>
            <p:nvPr/>
          </p:nvSpPr>
          <p:spPr>
            <a:xfrm>
              <a:off x="4251272" y="3429640"/>
              <a:ext cx="1210629" cy="374450"/>
            </a:xfrm>
            <a:prstGeom prst="rect">
              <a:avLst/>
            </a:prstGeom>
            <a:noFill/>
          </p:spPr>
          <p:txBody>
            <a:bodyPr wrap="none" rtlCol="0">
              <a:spAutoFit/>
            </a:bodyPr>
            <a:lstStyle/>
            <a:p>
              <a:pPr algn="ctr" defTabSz="685800" latinLnBrk="1">
                <a:defRPr/>
              </a:pPr>
              <a:r>
                <a:rPr lang="en-US" altLang="zh-CN" sz="2700" b="1" dirty="0" err="1">
                  <a:solidFill>
                    <a:srgbClr val="F2644C"/>
                  </a:solidFill>
                  <a:latin typeface="Calibri"/>
                  <a:ea typeface="微软雅黑"/>
                  <a:cs typeface="+mn-ea"/>
                  <a:sym typeface="+mn-lt"/>
                </a:rPr>
                <a:t>kevin</a:t>
              </a:r>
              <a:r>
                <a:rPr lang="zh-CN" altLang="en-US" sz="2700" b="1" dirty="0">
                  <a:solidFill>
                    <a:srgbClr val="F2644C"/>
                  </a:solidFill>
                  <a:latin typeface="Calibri"/>
                  <a:ea typeface="微软雅黑"/>
                  <a:cs typeface="+mn-ea"/>
                  <a:sym typeface="+mn-lt"/>
                </a:rPr>
                <a:t>刘匠</a:t>
              </a:r>
            </a:p>
          </p:txBody>
        </p:sp>
        <p:sp>
          <p:nvSpPr>
            <p:cNvPr id="10" name="文本框 9"/>
            <p:cNvSpPr txBox="1"/>
            <p:nvPr/>
          </p:nvSpPr>
          <p:spPr>
            <a:xfrm>
              <a:off x="3446210" y="3903010"/>
              <a:ext cx="2820765" cy="544655"/>
            </a:xfrm>
            <a:prstGeom prst="rect">
              <a:avLst/>
            </a:prstGeom>
            <a:noFill/>
          </p:spPr>
          <p:txBody>
            <a:bodyPr wrap="none" rtlCol="0">
              <a:spAutoFit/>
            </a:bodyPr>
            <a:lstStyle/>
            <a:p>
              <a:pPr algn="ctr" defTabSz="685800" latinLnBrk="1">
                <a:defRPr/>
              </a:pPr>
              <a:r>
                <a:rPr lang="zh-CN" altLang="en-US" sz="2100" dirty="0">
                  <a:solidFill>
                    <a:prstClr val="black">
                      <a:lumMod val="75000"/>
                      <a:lumOff val="25000"/>
                    </a:prstClr>
                  </a:solidFill>
                  <a:latin typeface="Calibri"/>
                  <a:ea typeface="微软雅黑"/>
                  <a:cs typeface="+mn-ea"/>
                  <a:sym typeface="+mn-lt"/>
                </a:rPr>
                <a:t>你也在为做</a:t>
              </a:r>
              <a:r>
                <a:rPr lang="en-US" altLang="zh-CN" sz="2100" dirty="0">
                  <a:solidFill>
                    <a:prstClr val="black">
                      <a:lumMod val="75000"/>
                      <a:lumOff val="25000"/>
                    </a:prstClr>
                  </a:solidFill>
                  <a:latin typeface="Calibri"/>
                  <a:ea typeface="微软雅黑"/>
                  <a:cs typeface="+mn-ea"/>
                  <a:sym typeface="+mn-lt"/>
                </a:rPr>
                <a:t>PPT</a:t>
              </a:r>
              <a:r>
                <a:rPr lang="zh-CN" altLang="en-US" sz="2100" dirty="0">
                  <a:solidFill>
                    <a:prstClr val="black">
                      <a:lumMod val="75000"/>
                      <a:lumOff val="25000"/>
                    </a:prstClr>
                  </a:solidFill>
                  <a:latin typeface="Calibri"/>
                  <a:ea typeface="微软雅黑"/>
                  <a:cs typeface="+mn-ea"/>
                  <a:sym typeface="+mn-lt"/>
                </a:rPr>
                <a:t>而</a:t>
              </a:r>
              <a:r>
                <a:rPr lang="zh-CN" altLang="en-US" sz="2100" dirty="0">
                  <a:solidFill>
                    <a:srgbClr val="F2644C"/>
                  </a:solidFill>
                  <a:latin typeface="Calibri"/>
                  <a:ea typeface="微软雅黑"/>
                  <a:cs typeface="+mn-ea"/>
                  <a:sym typeface="+mn-lt"/>
                </a:rPr>
                <a:t>苦恼发愁</a:t>
              </a:r>
              <a:r>
                <a:rPr lang="zh-CN" altLang="en-US" sz="2100" dirty="0">
                  <a:solidFill>
                    <a:prstClr val="black">
                      <a:lumMod val="75000"/>
                      <a:lumOff val="25000"/>
                    </a:prstClr>
                  </a:solidFill>
                  <a:latin typeface="Calibri"/>
                  <a:ea typeface="微软雅黑"/>
                  <a:cs typeface="+mn-ea"/>
                  <a:sym typeface="+mn-lt"/>
                </a:rPr>
                <a:t>么？</a:t>
              </a:r>
              <a:endParaRPr lang="en-US" altLang="zh-CN" sz="2100" dirty="0">
                <a:solidFill>
                  <a:prstClr val="black">
                    <a:lumMod val="75000"/>
                    <a:lumOff val="25000"/>
                  </a:prstClr>
                </a:solidFill>
                <a:latin typeface="Calibri"/>
                <a:ea typeface="微软雅黑"/>
                <a:cs typeface="+mn-ea"/>
                <a:sym typeface="+mn-lt"/>
              </a:endParaRPr>
            </a:p>
            <a:p>
              <a:pPr algn="ctr" defTabSz="685800" latinLnBrk="1">
                <a:defRPr/>
              </a:pPr>
              <a:r>
                <a:rPr lang="zh-CN" altLang="en-US" sz="2100" dirty="0">
                  <a:solidFill>
                    <a:prstClr val="black">
                      <a:lumMod val="75000"/>
                      <a:lumOff val="25000"/>
                    </a:prstClr>
                  </a:solidFill>
                  <a:latin typeface="Calibri"/>
                  <a:ea typeface="微软雅黑"/>
                  <a:cs typeface="+mn-ea"/>
                  <a:sym typeface="+mn-lt"/>
                </a:rPr>
                <a:t>其实我</a:t>
              </a:r>
              <a:r>
                <a:rPr lang="zh-CN" altLang="en-US" sz="2100"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r>
                <a:rPr lang="zh-CN" altLang="en-US" sz="1991" dirty="0">
                  <a:solidFill>
                    <a:prstClr val="black">
                      <a:lumMod val="75000"/>
                      <a:lumOff val="25000"/>
                    </a:prstClr>
                  </a:solidFill>
                  <a:latin typeface="Calibri"/>
                  <a:ea typeface="微软雅黑"/>
                  <a:cs typeface="+mn-ea"/>
                  <a:sym typeface="+mn-lt"/>
                </a:rPr>
                <a:t>做</a:t>
              </a:r>
              <a:r>
                <a:rPr lang="en-US" altLang="zh-CN" sz="1991" dirty="0">
                  <a:solidFill>
                    <a:prstClr val="black">
                      <a:lumMod val="75000"/>
                      <a:lumOff val="25000"/>
                    </a:prstClr>
                  </a:solidFill>
                  <a:latin typeface="Calibri"/>
                  <a:ea typeface="微软雅黑"/>
                  <a:cs typeface="+mn-ea"/>
                  <a:sym typeface="+mn-lt"/>
                </a:rPr>
                <a:t>PPT</a:t>
              </a:r>
              <a:r>
                <a:rPr lang="zh-CN" altLang="en-US" sz="1991" dirty="0">
                  <a:solidFill>
                    <a:prstClr val="black">
                      <a:lumMod val="75000"/>
                      <a:lumOff val="25000"/>
                    </a:prstClr>
                  </a:solidFill>
                  <a:latin typeface="Calibri"/>
                  <a:ea typeface="微软雅黑"/>
                  <a:cs typeface="+mn-ea"/>
                  <a:sym typeface="+mn-lt"/>
                </a:rPr>
                <a:t>时，能给你</a:t>
              </a:r>
              <a:r>
                <a:rPr lang="zh-CN" altLang="en-US" sz="1991" dirty="0">
                  <a:solidFill>
                    <a:srgbClr val="F2644C"/>
                  </a:solidFill>
                  <a:latin typeface="Calibri"/>
                  <a:ea typeface="微软雅黑"/>
                  <a:cs typeface="+mn-ea"/>
                  <a:sym typeface="+mn-lt"/>
                </a:rPr>
                <a:t>安全感</a:t>
              </a:r>
              <a:r>
                <a:rPr lang="zh-CN" altLang="en-US" sz="1991"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r>
                <a:rPr lang="zh-CN" altLang="en-US" sz="1991" dirty="0">
                  <a:solidFill>
                    <a:prstClr val="black">
                      <a:lumMod val="75000"/>
                      <a:lumOff val="25000"/>
                    </a:prstClr>
                  </a:solidFill>
                  <a:latin typeface="Calibri"/>
                  <a:ea typeface="微软雅黑"/>
                  <a:cs typeface="+mn-ea"/>
                  <a:sym typeface="+mn-lt"/>
                </a:rPr>
                <a:t>关注公众号，回复“</a:t>
              </a:r>
              <a:r>
                <a:rPr lang="zh-CN" altLang="en-US" sz="1991" dirty="0">
                  <a:solidFill>
                    <a:srgbClr val="F2644C"/>
                  </a:solidFill>
                  <a:latin typeface="Calibri"/>
                  <a:ea typeface="微软雅黑"/>
                  <a:cs typeface="+mn-ea"/>
                  <a:sym typeface="+mn-lt"/>
                </a:rPr>
                <a:t>科技</a:t>
              </a:r>
              <a:r>
                <a:rPr lang="zh-CN" altLang="en-US" sz="1991" dirty="0">
                  <a:solidFill>
                    <a:prstClr val="black">
                      <a:lumMod val="75000"/>
                      <a:lumOff val="25000"/>
                    </a:prstClr>
                  </a:solidFill>
                  <a:latin typeface="Calibri"/>
                  <a:ea typeface="微软雅黑"/>
                  <a:cs typeface="+mn-ea"/>
                  <a:sym typeface="+mn-lt"/>
                </a:rPr>
                <a:t>”获取完整模板</a:t>
              </a:r>
              <a:r>
                <a:rPr lang="zh-CN" altLang="en-US" sz="1991" dirty="0">
                  <a:solidFill>
                    <a:srgbClr val="F2644C"/>
                  </a:solidFill>
                  <a:latin typeface="Calibri"/>
                  <a:ea typeface="微软雅黑"/>
                  <a:cs typeface="+mn-ea"/>
                  <a:sym typeface="+mn-lt"/>
                </a:rPr>
                <a:t>（</a:t>
              </a:r>
              <a:r>
                <a:rPr lang="en-US" altLang="zh-CN" sz="1991" dirty="0">
                  <a:solidFill>
                    <a:srgbClr val="F2644C"/>
                  </a:solidFill>
                  <a:latin typeface="Calibri"/>
                  <a:ea typeface="微软雅黑"/>
                  <a:cs typeface="+mn-ea"/>
                  <a:sym typeface="+mn-lt"/>
                </a:rPr>
                <a:t>24</a:t>
              </a:r>
              <a:r>
                <a:rPr lang="zh-CN" altLang="en-US" sz="1991"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5186014"/>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78857" y="2134918"/>
            <a:ext cx="5707012" cy="600164"/>
          </a:xfrm>
          <a:prstGeom prst="rect">
            <a:avLst/>
          </a:prstGeom>
          <a:noFill/>
        </p:spPr>
        <p:txBody>
          <a:bodyPr wrap="none" rtlCol="0">
            <a:spAutoFit/>
          </a:bodyPr>
          <a:lstStyle/>
          <a:p>
            <a:pPr defTabSz="912971" eaLnBrk="0" hangingPunct="0">
              <a:defRPr/>
            </a:pPr>
            <a:r>
              <a:rPr lang="zh-CN" altLang="en-US" sz="3300" b="1" dirty="0">
                <a:solidFill>
                  <a:srgbClr val="44546A"/>
                </a:solidFill>
                <a:latin typeface="微软雅黑"/>
                <a:ea typeface="幼圆" panose="02010509060101010101" pitchFamily="49" charset="-122"/>
              </a:rPr>
              <a:t>关注公众号还能获取如下福利</a:t>
            </a:r>
          </a:p>
        </p:txBody>
      </p:sp>
      <p:sp>
        <p:nvSpPr>
          <p:cNvPr id="7" name="Rectangle 51"/>
          <p:cNvSpPr/>
          <p:nvPr/>
        </p:nvSpPr>
        <p:spPr>
          <a:xfrm>
            <a:off x="1330704" y="2105102"/>
            <a:ext cx="115440" cy="944523"/>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2971" eaLnBrk="0" hangingPunct="0">
              <a:defRPr/>
            </a:pPr>
            <a:endParaRPr lang="en-US" sz="600">
              <a:solidFill>
                <a:prstClr val="white"/>
              </a:solidFill>
              <a:latin typeface="Calibri"/>
              <a:ea typeface="微软雅黑"/>
              <a:cs typeface="+mn-ea"/>
              <a:sym typeface="+mn-lt"/>
            </a:endParaRPr>
          </a:p>
        </p:txBody>
      </p:sp>
      <p:sp>
        <p:nvSpPr>
          <p:cNvPr id="8" name="矩形 7"/>
          <p:cNvSpPr/>
          <p:nvPr/>
        </p:nvSpPr>
        <p:spPr>
          <a:xfrm>
            <a:off x="1593767" y="2734362"/>
            <a:ext cx="5503793" cy="248209"/>
          </a:xfrm>
          <a:prstGeom prst="rect">
            <a:avLst/>
          </a:prstGeom>
        </p:spPr>
        <p:txBody>
          <a:bodyPr wrap="square">
            <a:spAutoFit/>
          </a:bodyPr>
          <a:lstStyle/>
          <a:p>
            <a:pPr defTabSz="912971" eaLnBrk="0" hangingPunct="0">
              <a:defRPr/>
            </a:pPr>
            <a:r>
              <a:rPr lang="en-US" altLang="zh-CN" sz="1013" dirty="0">
                <a:solidFill>
                  <a:srgbClr val="5B9BD5"/>
                </a:solidFill>
                <a:latin typeface="Calibri" panose="020F0502020204030204" pitchFamily="34" charset="0"/>
                <a:ea typeface="幼圆" panose="02010509060101010101" pitchFamily="49" charset="-122"/>
              </a:rPr>
              <a:t>Success always belongs to those who are prepared</a:t>
            </a:r>
            <a:endParaRPr lang="zh-CN" altLang="en-US" sz="1013" dirty="0">
              <a:solidFill>
                <a:srgbClr val="5B9BD5"/>
              </a:solidFill>
              <a:latin typeface="Calibri" panose="020F0502020204030204" pitchFamily="34" charset="0"/>
              <a:ea typeface="幼圆" panose="02010509060101010101" pitchFamily="49" charset="-122"/>
            </a:endParaRPr>
          </a:p>
        </p:txBody>
      </p:sp>
    </p:spTree>
    <p:extLst>
      <p:ext uri="{BB962C8B-B14F-4D97-AF65-F5344CB8AC3E}">
        <p14:creationId xmlns:p14="http://schemas.microsoft.com/office/powerpoint/2010/main" val="4129291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a:stretch>
            <a:fillRect/>
          </a:stretch>
        </p:blipFill>
        <p:spPr>
          <a:xfrm>
            <a:off x="3278258" y="3077520"/>
            <a:ext cx="2589301" cy="1456482"/>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7" name="图片 6"/>
          <p:cNvPicPr>
            <a:picLocks noChangeAspect="1"/>
          </p:cNvPicPr>
          <p:nvPr/>
        </p:nvPicPr>
        <p:blipFill>
          <a:blip r:embed="rId3"/>
          <a:stretch>
            <a:fillRect/>
          </a:stretch>
        </p:blipFill>
        <p:spPr>
          <a:xfrm>
            <a:off x="6095900" y="3078282"/>
            <a:ext cx="2589300" cy="145648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4" name="图片 13"/>
          <p:cNvPicPr>
            <a:picLocks noChangeAspect="1"/>
          </p:cNvPicPr>
          <p:nvPr/>
        </p:nvPicPr>
        <p:blipFill>
          <a:blip r:embed="rId4"/>
          <a:stretch>
            <a:fillRect/>
          </a:stretch>
        </p:blipFill>
        <p:spPr>
          <a:xfrm>
            <a:off x="460611" y="3078065"/>
            <a:ext cx="2589300" cy="145691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8" name="图片 17"/>
          <p:cNvPicPr>
            <a:picLocks noChangeAspect="1"/>
          </p:cNvPicPr>
          <p:nvPr/>
        </p:nvPicPr>
        <p:blipFill>
          <a:blip r:embed="rId5"/>
          <a:stretch>
            <a:fillRect/>
          </a:stretch>
        </p:blipFill>
        <p:spPr>
          <a:xfrm>
            <a:off x="460611" y="1414985"/>
            <a:ext cx="2589300" cy="1456097"/>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9" name="图片 18"/>
          <p:cNvPicPr>
            <a:picLocks noChangeAspect="1"/>
          </p:cNvPicPr>
          <p:nvPr/>
        </p:nvPicPr>
        <p:blipFill>
          <a:blip r:embed="rId6"/>
          <a:stretch>
            <a:fillRect/>
          </a:stretch>
        </p:blipFill>
        <p:spPr>
          <a:xfrm>
            <a:off x="3282518" y="1414577"/>
            <a:ext cx="2589300" cy="145691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21" name="图片 20"/>
          <p:cNvPicPr>
            <a:picLocks noChangeAspect="1"/>
          </p:cNvPicPr>
          <p:nvPr/>
        </p:nvPicPr>
        <p:blipFill>
          <a:blip r:embed="rId7"/>
          <a:stretch>
            <a:fillRect/>
          </a:stretch>
        </p:blipFill>
        <p:spPr>
          <a:xfrm>
            <a:off x="6104424" y="1414793"/>
            <a:ext cx="2589300" cy="145648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sp>
        <p:nvSpPr>
          <p:cNvPr id="15" name="文本框 14"/>
          <p:cNvSpPr txBox="1"/>
          <p:nvPr/>
        </p:nvSpPr>
        <p:spPr>
          <a:xfrm>
            <a:off x="2620969" y="321941"/>
            <a:ext cx="3555782" cy="600164"/>
          </a:xfrm>
          <a:prstGeom prst="rect">
            <a:avLst/>
          </a:prstGeom>
          <a:noFill/>
        </p:spPr>
        <p:txBody>
          <a:bodyPr wrap="none" rtlCol="0">
            <a:spAutoFit/>
          </a:bodyPr>
          <a:lstStyle/>
          <a:p>
            <a:pPr algn="ctr" defTabSz="912971" eaLnBrk="0" hangingPunct="0">
              <a:defRPr/>
            </a:pPr>
            <a:r>
              <a:rPr lang="zh-CN" altLang="en-US" sz="3300" b="1" dirty="0">
                <a:solidFill>
                  <a:srgbClr val="44546A"/>
                </a:solidFill>
                <a:latin typeface="微软雅黑"/>
                <a:ea typeface="幼圆" panose="02010509060101010101" pitchFamily="49" charset="-122"/>
              </a:rPr>
              <a:t>每周更新</a:t>
            </a:r>
            <a:r>
              <a:rPr lang="en-US" altLang="zh-CN" sz="3300" b="1" dirty="0">
                <a:solidFill>
                  <a:srgbClr val="44546A"/>
                </a:solidFill>
                <a:latin typeface="微软雅黑"/>
                <a:ea typeface="幼圆" panose="02010509060101010101" pitchFamily="49" charset="-122"/>
              </a:rPr>
              <a:t>PPT</a:t>
            </a:r>
            <a:r>
              <a:rPr lang="zh-CN" altLang="en-US" sz="3300" b="1" dirty="0">
                <a:solidFill>
                  <a:srgbClr val="44546A"/>
                </a:solidFill>
                <a:latin typeface="微软雅黑"/>
                <a:ea typeface="幼圆" panose="02010509060101010101" pitchFamily="49" charset="-122"/>
              </a:rPr>
              <a:t>模板</a:t>
            </a:r>
          </a:p>
        </p:txBody>
      </p:sp>
      <p:sp>
        <p:nvSpPr>
          <p:cNvPr id="16" name="矩形 15"/>
          <p:cNvSpPr/>
          <p:nvPr/>
        </p:nvSpPr>
        <p:spPr>
          <a:xfrm>
            <a:off x="1646964" y="921385"/>
            <a:ext cx="5503793" cy="248209"/>
          </a:xfrm>
          <a:prstGeom prst="rect">
            <a:avLst/>
          </a:prstGeom>
        </p:spPr>
        <p:txBody>
          <a:bodyPr wrap="square">
            <a:spAutoFit/>
          </a:bodyPr>
          <a:lstStyle/>
          <a:p>
            <a:pPr algn="ctr" defTabSz="912971" eaLnBrk="0" hangingPunct="0">
              <a:defRPr/>
            </a:pPr>
            <a:r>
              <a:rPr lang="zh-CN" altLang="en-US" sz="1013" dirty="0">
                <a:solidFill>
                  <a:srgbClr val="5B9BD5"/>
                </a:solidFill>
                <a:latin typeface="Calibri" panose="020F0502020204030204" pitchFamily="34" charset="0"/>
                <a:ea typeface="幼圆" panose="02010509060101010101" pitchFamily="49" charset="-122"/>
              </a:rPr>
              <a:t>欢迎关注</a:t>
            </a:r>
            <a:r>
              <a:rPr lang="en-US" altLang="zh-CN" sz="1013" dirty="0" err="1">
                <a:solidFill>
                  <a:srgbClr val="5B9BD5"/>
                </a:solidFill>
                <a:latin typeface="Calibri" panose="020F0502020204030204" pitchFamily="34" charset="0"/>
                <a:ea typeface="幼圆" panose="02010509060101010101" pitchFamily="49" charset="-122"/>
              </a:rPr>
              <a:t>kevin</a:t>
            </a:r>
            <a:r>
              <a:rPr lang="zh-CN" altLang="en-US" sz="1013"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3" dirty="0">
              <a:solidFill>
                <a:srgbClr val="5B9BD5"/>
              </a:solidFill>
              <a:latin typeface="Calibri" panose="020F0502020204030204" pitchFamily="34" charset="0"/>
              <a:ea typeface="幼圆" panose="02010509060101010101" pitchFamily="49" charset="-122"/>
            </a:endParaRPr>
          </a:p>
        </p:txBody>
      </p:sp>
      <p:cxnSp>
        <p:nvCxnSpPr>
          <p:cNvPr id="17" name="直接连接符 16"/>
          <p:cNvCxnSpPr/>
          <p:nvPr/>
        </p:nvCxnSpPr>
        <p:spPr>
          <a:xfrm>
            <a:off x="4153272" y="260524"/>
            <a:ext cx="60638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494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852607" y="321941"/>
            <a:ext cx="3092513" cy="600164"/>
          </a:xfrm>
          <a:prstGeom prst="rect">
            <a:avLst/>
          </a:prstGeom>
          <a:noFill/>
        </p:spPr>
        <p:txBody>
          <a:bodyPr wrap="none" rtlCol="0">
            <a:spAutoFit/>
          </a:bodyPr>
          <a:lstStyle/>
          <a:p>
            <a:pPr algn="ctr" defTabSz="912971" eaLnBrk="0" hangingPunct="0">
              <a:defRPr/>
            </a:pPr>
            <a:r>
              <a:rPr lang="en-US" altLang="zh-CN" sz="3300" b="1" dirty="0">
                <a:solidFill>
                  <a:srgbClr val="44546A"/>
                </a:solidFill>
                <a:latin typeface="微软雅黑"/>
                <a:ea typeface="幼圆" panose="02010509060101010101" pitchFamily="49" charset="-122"/>
              </a:rPr>
              <a:t>550</a:t>
            </a:r>
            <a:r>
              <a:rPr lang="zh-CN" altLang="en-US" sz="3300" b="1" dirty="0">
                <a:solidFill>
                  <a:srgbClr val="44546A"/>
                </a:solidFill>
                <a:latin typeface="微软雅黑"/>
                <a:ea typeface="幼圆" panose="02010509060101010101" pitchFamily="49" charset="-122"/>
              </a:rPr>
              <a:t>份简历合集</a:t>
            </a:r>
          </a:p>
        </p:txBody>
      </p:sp>
      <p:sp>
        <p:nvSpPr>
          <p:cNvPr id="14" name="矩形 13"/>
          <p:cNvSpPr/>
          <p:nvPr/>
        </p:nvSpPr>
        <p:spPr>
          <a:xfrm>
            <a:off x="1646964" y="921385"/>
            <a:ext cx="5503793" cy="248209"/>
          </a:xfrm>
          <a:prstGeom prst="rect">
            <a:avLst/>
          </a:prstGeom>
        </p:spPr>
        <p:txBody>
          <a:bodyPr wrap="square">
            <a:spAutoFit/>
          </a:bodyPr>
          <a:lstStyle/>
          <a:p>
            <a:pPr algn="ctr" defTabSz="912971" eaLnBrk="0" hangingPunct="0">
              <a:defRPr/>
            </a:pPr>
            <a:r>
              <a:rPr lang="zh-CN" altLang="en-US" sz="1013" dirty="0">
                <a:solidFill>
                  <a:srgbClr val="5B9BD5"/>
                </a:solidFill>
                <a:latin typeface="Calibri" panose="020F0502020204030204" pitchFamily="34" charset="0"/>
                <a:ea typeface="幼圆" panose="02010509060101010101" pitchFamily="49" charset="-122"/>
              </a:rPr>
              <a:t>欢迎关注</a:t>
            </a:r>
            <a:r>
              <a:rPr lang="en-US" altLang="zh-CN" sz="1013" dirty="0" err="1">
                <a:solidFill>
                  <a:srgbClr val="5B9BD5"/>
                </a:solidFill>
                <a:latin typeface="Calibri" panose="020F0502020204030204" pitchFamily="34" charset="0"/>
                <a:ea typeface="幼圆" panose="02010509060101010101" pitchFamily="49" charset="-122"/>
              </a:rPr>
              <a:t>kevin</a:t>
            </a:r>
            <a:r>
              <a:rPr lang="zh-CN" altLang="en-US" sz="1013"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3" dirty="0">
              <a:solidFill>
                <a:srgbClr val="5B9BD5"/>
              </a:solidFill>
              <a:latin typeface="Calibri" panose="020F0502020204030204" pitchFamily="34" charset="0"/>
              <a:ea typeface="幼圆" panose="02010509060101010101" pitchFamily="49" charset="-122"/>
            </a:endParaRPr>
          </a:p>
        </p:txBody>
      </p:sp>
      <p:pic>
        <p:nvPicPr>
          <p:cNvPr id="15" name="图片 14"/>
          <p:cNvPicPr>
            <a:picLocks noChangeAspect="1"/>
          </p:cNvPicPr>
          <p:nvPr/>
        </p:nvPicPr>
        <p:blipFill>
          <a:blip r:embed="rId2"/>
          <a:stretch>
            <a:fillRect/>
          </a:stretch>
        </p:blipFill>
        <p:spPr>
          <a:xfrm rot="20700000">
            <a:off x="864630" y="1788370"/>
            <a:ext cx="1927140" cy="2730114"/>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2" name="图片 1"/>
          <p:cNvPicPr>
            <a:picLocks noChangeAspect="1"/>
          </p:cNvPicPr>
          <p:nvPr/>
        </p:nvPicPr>
        <p:blipFill>
          <a:blip r:embed="rId3"/>
          <a:stretch>
            <a:fillRect/>
          </a:stretch>
        </p:blipFill>
        <p:spPr>
          <a:xfrm rot="20700000">
            <a:off x="2730718" y="1792541"/>
            <a:ext cx="1884308" cy="2721777"/>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146" name="图片 145"/>
          <p:cNvPicPr>
            <a:picLocks noChangeAspect="1"/>
          </p:cNvPicPr>
          <p:nvPr/>
        </p:nvPicPr>
        <p:blipFill>
          <a:blip r:embed="rId4"/>
          <a:stretch>
            <a:fillRect/>
          </a:stretch>
        </p:blipFill>
        <p:spPr>
          <a:xfrm rot="900000">
            <a:off x="4553971" y="1788370"/>
            <a:ext cx="1993688" cy="2730114"/>
          </a:xfrm>
          <a:prstGeom prst="rect">
            <a:avLst/>
          </a:prstGeom>
          <a:solidFill>
            <a:schemeClr val="bg2"/>
          </a:solidFill>
          <a:ln>
            <a:solidFill>
              <a:schemeClr val="tx2">
                <a:lumMod val="20000"/>
                <a:lumOff val="80000"/>
              </a:schemeClr>
            </a:solidFill>
          </a:ln>
          <a:effectLst>
            <a:outerShdw blurRad="127000" sx="102000" sy="102000" algn="ctr" rotWithShape="0">
              <a:prstClr val="black">
                <a:alpha val="20000"/>
              </a:prstClr>
            </a:outerShdw>
          </a:effectLst>
        </p:spPr>
      </p:pic>
      <p:pic>
        <p:nvPicPr>
          <p:cNvPr id="149" name="图片 148"/>
          <p:cNvPicPr>
            <a:picLocks noChangeAspect="1"/>
          </p:cNvPicPr>
          <p:nvPr/>
        </p:nvPicPr>
        <p:blipFill>
          <a:blip r:embed="rId5"/>
          <a:stretch>
            <a:fillRect/>
          </a:stretch>
        </p:blipFill>
        <p:spPr>
          <a:xfrm rot="900000">
            <a:off x="6486609" y="1791145"/>
            <a:ext cx="1886279" cy="2724569"/>
          </a:xfrm>
          <a:prstGeom prst="rect">
            <a:avLst/>
          </a:prstGeom>
          <a:ln>
            <a:solidFill>
              <a:schemeClr val="tx2">
                <a:lumMod val="20000"/>
                <a:lumOff val="80000"/>
              </a:schemeClr>
            </a:solidFill>
          </a:ln>
          <a:effectLst>
            <a:outerShdw blurRad="127000" sx="102000" sy="102000" algn="ctr" rotWithShape="0">
              <a:prstClr val="black">
                <a:alpha val="20000"/>
              </a:prstClr>
            </a:outerShdw>
          </a:effectLst>
        </p:spPr>
      </p:pic>
      <p:cxnSp>
        <p:nvCxnSpPr>
          <p:cNvPr id="153" name="直接连接符 152"/>
          <p:cNvCxnSpPr/>
          <p:nvPr/>
        </p:nvCxnSpPr>
        <p:spPr>
          <a:xfrm>
            <a:off x="4153272" y="260524"/>
            <a:ext cx="606387"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152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a:off x="1" y="794"/>
            <a:ext cx="4240142" cy="5143500"/>
          </a:xfrm>
          <a:prstGeom prst="homePlat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椭圆 3"/>
          <p:cNvSpPr/>
          <p:nvPr/>
        </p:nvSpPr>
        <p:spPr>
          <a:xfrm>
            <a:off x="973660" y="1426132"/>
            <a:ext cx="2292824" cy="22928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accent1"/>
                </a:solidFill>
              </a:rPr>
              <a:t>MAIN</a:t>
            </a:r>
          </a:p>
          <a:p>
            <a:pPr algn="ctr"/>
            <a:r>
              <a:rPr lang="en-US" altLang="zh-CN" sz="2400" b="1" dirty="0">
                <a:solidFill>
                  <a:schemeClr val="accent1"/>
                </a:solidFill>
              </a:rPr>
              <a:t>CONTENT</a:t>
            </a:r>
            <a:endParaRPr lang="zh-CN" altLang="en-US" sz="2400" b="1" dirty="0">
              <a:solidFill>
                <a:schemeClr val="accent1"/>
              </a:solidFill>
            </a:endParaRPr>
          </a:p>
        </p:txBody>
      </p:sp>
      <p:sp>
        <p:nvSpPr>
          <p:cNvPr id="5" name="文本框 4"/>
          <p:cNvSpPr txBox="1"/>
          <p:nvPr/>
        </p:nvSpPr>
        <p:spPr>
          <a:xfrm>
            <a:off x="5508104" y="1200313"/>
            <a:ext cx="1396536" cy="300082"/>
          </a:xfrm>
          <a:prstGeom prst="rect">
            <a:avLst/>
          </a:prstGeom>
          <a:noFill/>
        </p:spPr>
        <p:txBody>
          <a:bodyPr wrap="none" rtlCol="0">
            <a:spAutoFit/>
          </a:bodyPr>
          <a:lstStyle/>
          <a:p>
            <a:r>
              <a:rPr lang="zh-CN" altLang="en-US" sz="1350" b="1" dirty="0">
                <a:solidFill>
                  <a:schemeClr val="accent2">
                    <a:lumMod val="75000"/>
                  </a:schemeClr>
                </a:solidFill>
              </a:rPr>
              <a:t>请输入你的标题</a:t>
            </a: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5508104" y="1460648"/>
            <a:ext cx="2991304" cy="207749"/>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文本框 6"/>
          <p:cNvSpPr txBox="1"/>
          <p:nvPr/>
        </p:nvSpPr>
        <p:spPr>
          <a:xfrm>
            <a:off x="5508104" y="1970202"/>
            <a:ext cx="1396536" cy="300082"/>
          </a:xfrm>
          <a:prstGeom prst="rect">
            <a:avLst/>
          </a:prstGeom>
          <a:noFill/>
        </p:spPr>
        <p:txBody>
          <a:bodyPr wrap="none" rtlCol="0">
            <a:spAutoFit/>
          </a:bodyPr>
          <a:lstStyle/>
          <a:p>
            <a:r>
              <a:rPr lang="zh-CN" altLang="en-US" sz="1350" b="1" dirty="0">
                <a:solidFill>
                  <a:schemeClr val="accent2">
                    <a:lumMod val="75000"/>
                  </a:schemeClr>
                </a:solidFill>
              </a:rPr>
              <a:t>请输入你的标题</a:t>
            </a:r>
          </a:p>
        </p:txBody>
      </p: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5508104" y="2230537"/>
            <a:ext cx="2991304" cy="207749"/>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文本框 8"/>
          <p:cNvSpPr txBox="1"/>
          <p:nvPr/>
        </p:nvSpPr>
        <p:spPr>
          <a:xfrm>
            <a:off x="5508104" y="2735904"/>
            <a:ext cx="1396536" cy="300082"/>
          </a:xfrm>
          <a:prstGeom prst="rect">
            <a:avLst/>
          </a:prstGeom>
          <a:noFill/>
        </p:spPr>
        <p:txBody>
          <a:bodyPr wrap="none" rtlCol="0">
            <a:spAutoFit/>
          </a:bodyPr>
          <a:lstStyle/>
          <a:p>
            <a:r>
              <a:rPr lang="zh-CN" altLang="en-US" sz="1350" b="1" dirty="0">
                <a:solidFill>
                  <a:schemeClr val="accent2">
                    <a:lumMod val="75000"/>
                  </a:schemeClr>
                </a:solidFill>
              </a:rPr>
              <a:t>请输入你的标题</a:t>
            </a: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5508104" y="2996239"/>
            <a:ext cx="2991304" cy="207749"/>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p:cNvSpPr txBox="1"/>
          <p:nvPr/>
        </p:nvSpPr>
        <p:spPr>
          <a:xfrm>
            <a:off x="5508104" y="3497773"/>
            <a:ext cx="1396536" cy="300082"/>
          </a:xfrm>
          <a:prstGeom prst="rect">
            <a:avLst/>
          </a:prstGeom>
          <a:noFill/>
        </p:spPr>
        <p:txBody>
          <a:bodyPr wrap="none" rtlCol="0">
            <a:spAutoFit/>
          </a:bodyPr>
          <a:lstStyle/>
          <a:p>
            <a:r>
              <a:rPr lang="zh-CN" altLang="en-US" sz="1350" b="1" dirty="0">
                <a:solidFill>
                  <a:schemeClr val="accent2">
                    <a:lumMod val="75000"/>
                  </a:schemeClr>
                </a:solidFill>
              </a:rPr>
              <a:t>请输入你的标题</a:t>
            </a: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5508104" y="3758108"/>
            <a:ext cx="2991304" cy="207749"/>
          </a:xfrm>
          <a:prstGeom prst="rect">
            <a:avLst/>
          </a:prstGeom>
        </p:spPr>
        <p:txBody>
          <a:bodyPr wrap="square">
            <a:spAutoFit/>
          </a:bodyPr>
          <a:lstStyle/>
          <a:p>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7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7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 name="直接连接符 12"/>
          <p:cNvCxnSpPr/>
          <p:nvPr/>
        </p:nvCxnSpPr>
        <p:spPr>
          <a:xfrm>
            <a:off x="5303384" y="1200313"/>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3384" y="1970202"/>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03384" y="2709511"/>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03384" y="3497773"/>
            <a:ext cx="0" cy="445001"/>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514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902829" y="321941"/>
            <a:ext cx="4992072" cy="600164"/>
          </a:xfrm>
          <a:prstGeom prst="rect">
            <a:avLst/>
          </a:prstGeom>
          <a:noFill/>
        </p:spPr>
        <p:txBody>
          <a:bodyPr wrap="none" rtlCol="0">
            <a:spAutoFit/>
          </a:bodyPr>
          <a:lstStyle/>
          <a:p>
            <a:pPr algn="ctr" defTabSz="912971" eaLnBrk="0" hangingPunct="0">
              <a:defRPr/>
            </a:pPr>
            <a:r>
              <a:rPr lang="en-US" altLang="zh-CN" sz="3300" b="1" dirty="0">
                <a:solidFill>
                  <a:srgbClr val="44546A"/>
                </a:solidFill>
                <a:latin typeface="微软雅黑"/>
                <a:ea typeface="幼圆" panose="02010509060101010101" pitchFamily="49" charset="-122"/>
              </a:rPr>
              <a:t>330</a:t>
            </a:r>
            <a:r>
              <a:rPr lang="zh-CN" altLang="en-US" sz="3300" b="1" dirty="0">
                <a:solidFill>
                  <a:srgbClr val="44546A"/>
                </a:solidFill>
                <a:latin typeface="微软雅黑"/>
                <a:ea typeface="幼圆" panose="02010509060101010101" pitchFamily="49" charset="-122"/>
              </a:rPr>
              <a:t>份大公司笔试</a:t>
            </a:r>
            <a:r>
              <a:rPr lang="en-US" altLang="zh-CN" sz="3300" b="1" dirty="0">
                <a:solidFill>
                  <a:srgbClr val="44546A"/>
                </a:solidFill>
                <a:latin typeface="微软雅黑"/>
                <a:ea typeface="幼圆" panose="02010509060101010101" pitchFamily="49" charset="-122"/>
              </a:rPr>
              <a:t>/</a:t>
            </a:r>
            <a:r>
              <a:rPr lang="zh-CN" altLang="en-US" sz="3300" b="1" dirty="0">
                <a:solidFill>
                  <a:srgbClr val="44546A"/>
                </a:solidFill>
                <a:latin typeface="微软雅黑"/>
                <a:ea typeface="幼圆" panose="02010509060101010101" pitchFamily="49" charset="-122"/>
              </a:rPr>
              <a:t>面试题</a:t>
            </a:r>
          </a:p>
        </p:txBody>
      </p:sp>
      <p:sp>
        <p:nvSpPr>
          <p:cNvPr id="14" name="矩形 13"/>
          <p:cNvSpPr/>
          <p:nvPr/>
        </p:nvSpPr>
        <p:spPr>
          <a:xfrm>
            <a:off x="1646964" y="921385"/>
            <a:ext cx="5503793" cy="248209"/>
          </a:xfrm>
          <a:prstGeom prst="rect">
            <a:avLst/>
          </a:prstGeom>
        </p:spPr>
        <p:txBody>
          <a:bodyPr wrap="square">
            <a:spAutoFit/>
          </a:bodyPr>
          <a:lstStyle/>
          <a:p>
            <a:pPr algn="ctr" defTabSz="912971" eaLnBrk="0" hangingPunct="0">
              <a:defRPr/>
            </a:pPr>
            <a:r>
              <a:rPr lang="zh-CN" altLang="en-US" sz="1013" dirty="0">
                <a:solidFill>
                  <a:srgbClr val="5B9BD5"/>
                </a:solidFill>
                <a:latin typeface="Calibri" panose="020F0502020204030204" pitchFamily="34" charset="0"/>
                <a:ea typeface="幼圆" panose="02010509060101010101" pitchFamily="49" charset="-122"/>
              </a:rPr>
              <a:t>欢迎关注</a:t>
            </a:r>
            <a:r>
              <a:rPr lang="en-US" altLang="zh-CN" sz="1013" dirty="0" err="1">
                <a:solidFill>
                  <a:srgbClr val="5B9BD5"/>
                </a:solidFill>
                <a:latin typeface="Calibri" panose="020F0502020204030204" pitchFamily="34" charset="0"/>
                <a:ea typeface="幼圆" panose="02010509060101010101" pitchFamily="49" charset="-122"/>
              </a:rPr>
              <a:t>kevin</a:t>
            </a:r>
            <a:r>
              <a:rPr lang="zh-CN" altLang="en-US" sz="1013"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013" dirty="0">
              <a:solidFill>
                <a:srgbClr val="5B9BD5"/>
              </a:solidFill>
              <a:latin typeface="Calibri" panose="020F0502020204030204" pitchFamily="34" charset="0"/>
              <a:ea typeface="幼圆" panose="02010509060101010101" pitchFamily="49" charset="-122"/>
            </a:endParaRPr>
          </a:p>
        </p:txBody>
      </p:sp>
      <p:cxnSp>
        <p:nvCxnSpPr>
          <p:cNvPr id="153" name="直接连接符 152"/>
          <p:cNvCxnSpPr/>
          <p:nvPr/>
        </p:nvCxnSpPr>
        <p:spPr>
          <a:xfrm>
            <a:off x="4153272" y="260524"/>
            <a:ext cx="60638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3668" y="1620292"/>
            <a:ext cx="3050273" cy="2788141"/>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044" y="1607939"/>
            <a:ext cx="3036926" cy="2780685"/>
          </a:xfrm>
          <a:prstGeom prst="rect">
            <a:avLst/>
          </a:prstGeom>
        </p:spPr>
      </p:pic>
    </p:spTree>
    <p:extLst>
      <p:ext uri="{BB962C8B-B14F-4D97-AF65-F5344CB8AC3E}">
        <p14:creationId xmlns:p14="http://schemas.microsoft.com/office/powerpoint/2010/main" val="300518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1322993"/>
            <a:ext cx="9144000" cy="249910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defRPr/>
            </a:pPr>
            <a:endParaRPr lang="zh-CN" altLang="en-US" sz="1013">
              <a:solidFill>
                <a:prstClr val="white"/>
              </a:solidFill>
              <a:latin typeface="Calibri"/>
              <a:ea typeface="微软雅黑"/>
            </a:endParaRPr>
          </a:p>
        </p:txBody>
      </p:sp>
      <p:sp>
        <p:nvSpPr>
          <p:cNvPr id="7" name="文本框 6"/>
          <p:cNvSpPr txBox="1"/>
          <p:nvPr/>
        </p:nvSpPr>
        <p:spPr>
          <a:xfrm>
            <a:off x="670932" y="2055585"/>
            <a:ext cx="7802137" cy="923330"/>
          </a:xfrm>
          <a:prstGeom prst="rect">
            <a:avLst/>
          </a:prstGeom>
          <a:noFill/>
        </p:spPr>
        <p:txBody>
          <a:bodyPr wrap="none" rtlCol="0">
            <a:spAutoFit/>
          </a:bodyPr>
          <a:lstStyle/>
          <a:p>
            <a:pPr algn="ctr" defTabSz="685800">
              <a:defRPr/>
            </a:pPr>
            <a:r>
              <a:rPr lang="zh-CN" altLang="en-US" sz="2700" dirty="0">
                <a:solidFill>
                  <a:srgbClr val="FFFFFF"/>
                </a:solidFill>
                <a:latin typeface="微软雅黑"/>
                <a:ea typeface="微软雅黑"/>
              </a:rPr>
              <a:t>欢迎关注</a:t>
            </a:r>
            <a:r>
              <a:rPr lang="en-US" altLang="zh-CN" sz="2700" dirty="0">
                <a:solidFill>
                  <a:srgbClr val="FFFFFF"/>
                </a:solidFill>
                <a:latin typeface="微软雅黑"/>
                <a:ea typeface="微软雅黑"/>
              </a:rPr>
              <a:t>Kevin</a:t>
            </a:r>
            <a:r>
              <a:rPr lang="zh-CN" altLang="en-US" sz="2700" dirty="0">
                <a:solidFill>
                  <a:srgbClr val="FFFFFF"/>
                </a:solidFill>
                <a:latin typeface="微软雅黑"/>
                <a:ea typeface="微软雅黑"/>
              </a:rPr>
              <a:t>刘匠，有你的关注和支持</a:t>
            </a:r>
            <a:endParaRPr lang="en-US" altLang="zh-CN" sz="2700" dirty="0">
              <a:solidFill>
                <a:srgbClr val="FFFFFF"/>
              </a:solidFill>
              <a:latin typeface="微软雅黑"/>
              <a:ea typeface="微软雅黑"/>
            </a:endParaRPr>
          </a:p>
          <a:p>
            <a:pPr algn="ctr" defTabSz="685800">
              <a:defRPr/>
            </a:pPr>
            <a:r>
              <a:rPr lang="zh-CN" altLang="en-US" sz="2700" dirty="0">
                <a:solidFill>
                  <a:srgbClr val="FFFFFF"/>
                </a:solidFill>
                <a:latin typeface="微软雅黑"/>
                <a:ea typeface="微软雅黑"/>
              </a:rPr>
              <a:t>我会坚持更新，从帮你解决工作需要，到自我提升</a:t>
            </a:r>
          </a:p>
        </p:txBody>
      </p:sp>
      <p:grpSp>
        <p:nvGrpSpPr>
          <p:cNvPr id="5" name="组合 4"/>
          <p:cNvGrpSpPr/>
          <p:nvPr/>
        </p:nvGrpSpPr>
        <p:grpSpPr>
          <a:xfrm>
            <a:off x="-606372" y="1561280"/>
            <a:ext cx="10356743" cy="2022530"/>
            <a:chOff x="-808496" y="1813301"/>
            <a:chExt cx="13808990" cy="2696706"/>
          </a:xfrm>
        </p:grpSpPr>
        <p:cxnSp>
          <p:nvCxnSpPr>
            <p:cNvPr id="4" name="直接连接符 3"/>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08235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22993"/>
            <a:ext cx="9144000" cy="2499102"/>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85800">
              <a:defRPr/>
            </a:pPr>
            <a:endParaRPr lang="zh-CN" altLang="en-US" sz="1013">
              <a:solidFill>
                <a:prstClr val="white"/>
              </a:solidFill>
              <a:latin typeface="Calibri"/>
              <a:ea typeface="微软雅黑"/>
            </a:endParaRPr>
          </a:p>
        </p:txBody>
      </p:sp>
      <p:sp>
        <p:nvSpPr>
          <p:cNvPr id="4" name="文本框 3"/>
          <p:cNvSpPr txBox="1"/>
          <p:nvPr/>
        </p:nvSpPr>
        <p:spPr>
          <a:xfrm>
            <a:off x="497807" y="2078832"/>
            <a:ext cx="8148386" cy="923330"/>
          </a:xfrm>
          <a:prstGeom prst="rect">
            <a:avLst/>
          </a:prstGeom>
          <a:noFill/>
        </p:spPr>
        <p:txBody>
          <a:bodyPr wrap="none" rtlCol="0">
            <a:spAutoFit/>
          </a:bodyPr>
          <a:lstStyle/>
          <a:p>
            <a:pPr algn="ctr" defTabSz="685800">
              <a:defRPr/>
            </a:pPr>
            <a:r>
              <a:rPr lang="zh-CN" altLang="en-US" sz="2700" dirty="0">
                <a:solidFill>
                  <a:srgbClr val="FFFFFF"/>
                </a:solidFill>
                <a:latin typeface="微软雅黑"/>
                <a:ea typeface="微软雅黑"/>
              </a:rPr>
              <a:t>敬告！刘匠发布的模板全是工作室原创出品</a:t>
            </a:r>
            <a:endParaRPr lang="en-US" altLang="zh-CN" sz="2700" dirty="0">
              <a:solidFill>
                <a:srgbClr val="FFFFFF"/>
              </a:solidFill>
              <a:latin typeface="微软雅黑"/>
              <a:ea typeface="微软雅黑"/>
            </a:endParaRPr>
          </a:p>
          <a:p>
            <a:pPr algn="ctr" defTabSz="685800">
              <a:defRPr/>
            </a:pPr>
            <a:r>
              <a:rPr lang="zh-CN" altLang="en-US" sz="2700" dirty="0">
                <a:solidFill>
                  <a:srgbClr val="FFFFFF"/>
                </a:solidFill>
                <a:latin typeface="微软雅黑"/>
                <a:ea typeface="微软雅黑"/>
              </a:rPr>
              <a:t>已注册版权！禁止贩卖等商业用途，欢迎以身试法！</a:t>
            </a:r>
          </a:p>
        </p:txBody>
      </p:sp>
      <p:grpSp>
        <p:nvGrpSpPr>
          <p:cNvPr id="5" name="组合 4"/>
          <p:cNvGrpSpPr/>
          <p:nvPr/>
        </p:nvGrpSpPr>
        <p:grpSpPr>
          <a:xfrm>
            <a:off x="-606372" y="1561280"/>
            <a:ext cx="10356743" cy="2022530"/>
            <a:chOff x="-808496" y="1813301"/>
            <a:chExt cx="13808990" cy="2696706"/>
          </a:xfrm>
        </p:grpSpPr>
        <p:cxnSp>
          <p:nvCxnSpPr>
            <p:cNvPr id="6" name="直接连接符 5"/>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128231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454016" y="480495"/>
            <a:ext cx="8235971" cy="4188350"/>
            <a:chOff x="3059596" y="1887063"/>
            <a:chExt cx="6072808" cy="308828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endParaRPr lang="zh-CN" altLang="en-US" sz="1280">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endParaRPr lang="zh-CN" altLang="en-US" sz="1280">
                <a:solidFill>
                  <a:prstClr val="white"/>
                </a:solidFill>
                <a:latin typeface="Calibri"/>
                <a:ea typeface="微软雅黑"/>
                <a:cs typeface="+mn-ea"/>
                <a:sym typeface="+mn-lt"/>
              </a:endParaRPr>
            </a:p>
          </p:txBody>
        </p:sp>
        <p:sp>
          <p:nvSpPr>
            <p:cNvPr id="9" name="文本框 8"/>
            <p:cNvSpPr txBox="1"/>
            <p:nvPr/>
          </p:nvSpPr>
          <p:spPr>
            <a:xfrm>
              <a:off x="4251272" y="3429640"/>
              <a:ext cx="1210629" cy="374450"/>
            </a:xfrm>
            <a:prstGeom prst="rect">
              <a:avLst/>
            </a:prstGeom>
            <a:noFill/>
          </p:spPr>
          <p:txBody>
            <a:bodyPr wrap="none" rtlCol="0">
              <a:spAutoFit/>
            </a:bodyPr>
            <a:lstStyle/>
            <a:p>
              <a:pPr algn="ctr" defTabSz="685800" latinLnBrk="1">
                <a:defRPr/>
              </a:pPr>
              <a:r>
                <a:rPr lang="en-US" altLang="zh-CN" sz="2700" b="1" dirty="0" err="1">
                  <a:solidFill>
                    <a:srgbClr val="F2644C"/>
                  </a:solidFill>
                  <a:latin typeface="Calibri"/>
                  <a:ea typeface="微软雅黑"/>
                  <a:cs typeface="+mn-ea"/>
                  <a:sym typeface="+mn-lt"/>
                </a:rPr>
                <a:t>kevin</a:t>
              </a:r>
              <a:r>
                <a:rPr lang="zh-CN" altLang="en-US" sz="2700" b="1" dirty="0">
                  <a:solidFill>
                    <a:srgbClr val="F2644C"/>
                  </a:solidFill>
                  <a:latin typeface="Calibri"/>
                  <a:ea typeface="微软雅黑"/>
                  <a:cs typeface="+mn-ea"/>
                  <a:sym typeface="+mn-lt"/>
                </a:rPr>
                <a:t>刘匠</a:t>
              </a:r>
            </a:p>
          </p:txBody>
        </p:sp>
        <p:sp>
          <p:nvSpPr>
            <p:cNvPr id="10" name="文本框 9"/>
            <p:cNvSpPr txBox="1"/>
            <p:nvPr/>
          </p:nvSpPr>
          <p:spPr>
            <a:xfrm>
              <a:off x="3446210" y="3903010"/>
              <a:ext cx="2820765" cy="544655"/>
            </a:xfrm>
            <a:prstGeom prst="rect">
              <a:avLst/>
            </a:prstGeom>
            <a:noFill/>
          </p:spPr>
          <p:txBody>
            <a:bodyPr wrap="none" rtlCol="0">
              <a:spAutoFit/>
            </a:bodyPr>
            <a:lstStyle/>
            <a:p>
              <a:pPr algn="ctr" defTabSz="685800" latinLnBrk="1">
                <a:defRPr/>
              </a:pPr>
              <a:r>
                <a:rPr lang="zh-CN" altLang="en-US" sz="2100" dirty="0">
                  <a:solidFill>
                    <a:prstClr val="black">
                      <a:lumMod val="75000"/>
                      <a:lumOff val="25000"/>
                    </a:prstClr>
                  </a:solidFill>
                  <a:latin typeface="Calibri"/>
                  <a:ea typeface="微软雅黑"/>
                  <a:cs typeface="+mn-ea"/>
                  <a:sym typeface="+mn-lt"/>
                </a:rPr>
                <a:t>你也在为做</a:t>
              </a:r>
              <a:r>
                <a:rPr lang="en-US" altLang="zh-CN" sz="2100" dirty="0">
                  <a:solidFill>
                    <a:prstClr val="black">
                      <a:lumMod val="75000"/>
                      <a:lumOff val="25000"/>
                    </a:prstClr>
                  </a:solidFill>
                  <a:latin typeface="Calibri"/>
                  <a:ea typeface="微软雅黑"/>
                  <a:cs typeface="+mn-ea"/>
                  <a:sym typeface="+mn-lt"/>
                </a:rPr>
                <a:t>PPT</a:t>
              </a:r>
              <a:r>
                <a:rPr lang="zh-CN" altLang="en-US" sz="2100" dirty="0">
                  <a:solidFill>
                    <a:prstClr val="black">
                      <a:lumMod val="75000"/>
                      <a:lumOff val="25000"/>
                    </a:prstClr>
                  </a:solidFill>
                  <a:latin typeface="Calibri"/>
                  <a:ea typeface="微软雅黑"/>
                  <a:cs typeface="+mn-ea"/>
                  <a:sym typeface="+mn-lt"/>
                </a:rPr>
                <a:t>而</a:t>
              </a:r>
              <a:r>
                <a:rPr lang="zh-CN" altLang="en-US" sz="2100" dirty="0">
                  <a:solidFill>
                    <a:srgbClr val="F2644C"/>
                  </a:solidFill>
                  <a:latin typeface="Calibri"/>
                  <a:ea typeface="微软雅黑"/>
                  <a:cs typeface="+mn-ea"/>
                  <a:sym typeface="+mn-lt"/>
                </a:rPr>
                <a:t>苦恼发愁</a:t>
              </a:r>
              <a:r>
                <a:rPr lang="zh-CN" altLang="en-US" sz="2100" dirty="0">
                  <a:solidFill>
                    <a:prstClr val="black">
                      <a:lumMod val="75000"/>
                      <a:lumOff val="25000"/>
                    </a:prstClr>
                  </a:solidFill>
                  <a:latin typeface="Calibri"/>
                  <a:ea typeface="微软雅黑"/>
                  <a:cs typeface="+mn-ea"/>
                  <a:sym typeface="+mn-lt"/>
                </a:rPr>
                <a:t>么？</a:t>
              </a:r>
              <a:endParaRPr lang="en-US" altLang="zh-CN" sz="2100" dirty="0">
                <a:solidFill>
                  <a:prstClr val="black">
                    <a:lumMod val="75000"/>
                    <a:lumOff val="25000"/>
                  </a:prstClr>
                </a:solidFill>
                <a:latin typeface="Calibri"/>
                <a:ea typeface="微软雅黑"/>
                <a:cs typeface="+mn-ea"/>
                <a:sym typeface="+mn-lt"/>
              </a:endParaRPr>
            </a:p>
            <a:p>
              <a:pPr algn="ctr" defTabSz="685800" latinLnBrk="1">
                <a:defRPr/>
              </a:pPr>
              <a:r>
                <a:rPr lang="zh-CN" altLang="en-US" sz="2100" dirty="0">
                  <a:solidFill>
                    <a:prstClr val="black">
                      <a:lumMod val="75000"/>
                      <a:lumOff val="25000"/>
                    </a:prstClr>
                  </a:solidFill>
                  <a:latin typeface="Calibri"/>
                  <a:ea typeface="微软雅黑"/>
                  <a:cs typeface="+mn-ea"/>
                  <a:sym typeface="+mn-lt"/>
                </a:rPr>
                <a:t>其实我</a:t>
              </a:r>
              <a:r>
                <a:rPr lang="zh-CN" altLang="en-US" sz="2100"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r>
                <a:rPr lang="zh-CN" altLang="en-US" sz="1991" dirty="0">
                  <a:solidFill>
                    <a:prstClr val="black">
                      <a:lumMod val="75000"/>
                      <a:lumOff val="25000"/>
                    </a:prstClr>
                  </a:solidFill>
                  <a:latin typeface="Calibri"/>
                  <a:ea typeface="微软雅黑"/>
                  <a:cs typeface="+mn-ea"/>
                  <a:sym typeface="+mn-lt"/>
                </a:rPr>
                <a:t>做</a:t>
              </a:r>
              <a:r>
                <a:rPr lang="en-US" altLang="zh-CN" sz="1991" dirty="0">
                  <a:solidFill>
                    <a:prstClr val="black">
                      <a:lumMod val="75000"/>
                      <a:lumOff val="25000"/>
                    </a:prstClr>
                  </a:solidFill>
                  <a:latin typeface="Calibri"/>
                  <a:ea typeface="微软雅黑"/>
                  <a:cs typeface="+mn-ea"/>
                  <a:sym typeface="+mn-lt"/>
                </a:rPr>
                <a:t>PPT</a:t>
              </a:r>
              <a:r>
                <a:rPr lang="zh-CN" altLang="en-US" sz="1991" dirty="0">
                  <a:solidFill>
                    <a:prstClr val="black">
                      <a:lumMod val="75000"/>
                      <a:lumOff val="25000"/>
                    </a:prstClr>
                  </a:solidFill>
                  <a:latin typeface="Calibri"/>
                  <a:ea typeface="微软雅黑"/>
                  <a:cs typeface="+mn-ea"/>
                  <a:sym typeface="+mn-lt"/>
                </a:rPr>
                <a:t>时，能给你</a:t>
              </a:r>
              <a:r>
                <a:rPr lang="zh-CN" altLang="en-US" sz="1991" dirty="0">
                  <a:solidFill>
                    <a:srgbClr val="F2644C"/>
                  </a:solidFill>
                  <a:latin typeface="Calibri"/>
                  <a:ea typeface="微软雅黑"/>
                  <a:cs typeface="+mn-ea"/>
                  <a:sym typeface="+mn-lt"/>
                </a:rPr>
                <a:t>安全感</a:t>
              </a:r>
              <a:r>
                <a:rPr lang="zh-CN" altLang="en-US" sz="1991"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latinLnBrk="1">
                <a:defRPr/>
              </a:pPr>
              <a:r>
                <a:rPr lang="zh-CN" altLang="en-US" sz="1991" dirty="0">
                  <a:solidFill>
                    <a:prstClr val="black">
                      <a:lumMod val="75000"/>
                      <a:lumOff val="25000"/>
                    </a:prstClr>
                  </a:solidFill>
                  <a:latin typeface="Calibri"/>
                  <a:ea typeface="微软雅黑"/>
                  <a:cs typeface="+mn-ea"/>
                  <a:sym typeface="+mn-lt"/>
                </a:rPr>
                <a:t>关注公众号，回复“</a:t>
              </a:r>
              <a:r>
                <a:rPr lang="zh-CN" altLang="en-US" sz="1991" dirty="0">
                  <a:solidFill>
                    <a:srgbClr val="F2644C"/>
                  </a:solidFill>
                  <a:cs typeface="+mn-ea"/>
                  <a:sym typeface="+mn-lt"/>
                </a:rPr>
                <a:t>科技</a:t>
              </a:r>
              <a:r>
                <a:rPr lang="zh-CN" altLang="en-US" sz="1991" dirty="0">
                  <a:solidFill>
                    <a:prstClr val="black">
                      <a:lumMod val="75000"/>
                      <a:lumOff val="25000"/>
                    </a:prstClr>
                  </a:solidFill>
                  <a:latin typeface="Calibri"/>
                  <a:ea typeface="微软雅黑"/>
                  <a:cs typeface="+mn-ea"/>
                  <a:sym typeface="+mn-lt"/>
                </a:rPr>
                <a:t>”获取完整模板</a:t>
              </a:r>
              <a:r>
                <a:rPr lang="zh-CN" altLang="en-US" sz="1991" dirty="0">
                  <a:solidFill>
                    <a:srgbClr val="F2644C"/>
                  </a:solidFill>
                  <a:latin typeface="Calibri"/>
                  <a:ea typeface="微软雅黑"/>
                  <a:cs typeface="+mn-ea"/>
                  <a:sym typeface="+mn-lt"/>
                </a:rPr>
                <a:t>（</a:t>
              </a:r>
              <a:r>
                <a:rPr lang="en-US" altLang="zh-CN" sz="1991" dirty="0">
                  <a:solidFill>
                    <a:srgbClr val="F2644C"/>
                  </a:solidFill>
                  <a:latin typeface="Calibri"/>
                  <a:ea typeface="微软雅黑"/>
                  <a:cs typeface="+mn-ea"/>
                  <a:sym typeface="+mn-lt"/>
                </a:rPr>
                <a:t>24</a:t>
              </a:r>
              <a:r>
                <a:rPr lang="zh-CN" altLang="en-US" sz="1991"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5213222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9572" y="2680556"/>
            <a:ext cx="7374904" cy="2169825"/>
          </a:xfrm>
          <a:prstGeom prst="rect">
            <a:avLst/>
          </a:prstGeom>
          <a:noFill/>
        </p:spPr>
        <p:txBody>
          <a:bodyPr wrap="none" rtlCol="0">
            <a:spAutoFit/>
          </a:bodyPr>
          <a:lstStyle/>
          <a:p>
            <a:pPr algn="ctr" defTabSz="685800" latinLnBrk="1">
              <a:defRPr/>
            </a:pPr>
            <a:r>
              <a:rPr lang="en-US" altLang="zh-CN" sz="2700" b="1" dirty="0" err="1">
                <a:solidFill>
                  <a:srgbClr val="F2644C"/>
                </a:solidFill>
                <a:latin typeface="Calibri"/>
                <a:ea typeface="微软雅黑"/>
                <a:cs typeface="+mn-ea"/>
                <a:sym typeface="+mn-lt"/>
              </a:rPr>
              <a:t>kevin</a:t>
            </a:r>
            <a:r>
              <a:rPr lang="zh-CN" altLang="en-US" sz="2700" b="1" dirty="0">
                <a:solidFill>
                  <a:srgbClr val="F2644C"/>
                </a:solidFill>
                <a:latin typeface="Calibri"/>
                <a:ea typeface="微软雅黑"/>
                <a:cs typeface="+mn-ea"/>
                <a:sym typeface="+mn-lt"/>
              </a:rPr>
              <a:t>刘</a:t>
            </a:r>
            <a:r>
              <a:rPr lang="zh-CN" altLang="en-US" sz="2700" b="1" dirty="0" smtClean="0">
                <a:solidFill>
                  <a:srgbClr val="F2644C"/>
                </a:solidFill>
                <a:latin typeface="Calibri"/>
                <a:ea typeface="微软雅黑"/>
                <a:cs typeface="+mn-ea"/>
                <a:sym typeface="+mn-lt"/>
              </a:rPr>
              <a:t>匠   原创作品</a:t>
            </a:r>
            <a:endParaRPr lang="en-US" altLang="zh-CN" sz="2700" b="1" dirty="0" smtClean="0">
              <a:solidFill>
                <a:srgbClr val="F2644C"/>
              </a:solidFill>
              <a:latin typeface="Calibri"/>
              <a:ea typeface="微软雅黑"/>
              <a:cs typeface="+mn-ea"/>
              <a:sym typeface="+mn-lt"/>
            </a:endParaRPr>
          </a:p>
          <a:p>
            <a:pPr algn="ctr" defTabSz="685800" latinLnBrk="1">
              <a:defRPr/>
            </a:pPr>
            <a:endParaRPr lang="en-US" altLang="zh-CN" sz="2700" b="1" dirty="0">
              <a:solidFill>
                <a:srgbClr val="F2644C"/>
              </a:solidFill>
              <a:latin typeface="Calibri"/>
              <a:ea typeface="微软雅黑"/>
              <a:cs typeface="+mn-ea"/>
              <a:sym typeface="+mn-lt"/>
            </a:endParaRPr>
          </a:p>
          <a:p>
            <a:pPr algn="ctr" defTabSz="685800" latinLnBrk="1">
              <a:defRPr/>
            </a:pPr>
            <a:endParaRPr lang="en-US" altLang="zh-CN" sz="2700" b="1" dirty="0" smtClean="0">
              <a:solidFill>
                <a:srgbClr val="F2644C"/>
              </a:solidFill>
              <a:latin typeface="Calibri"/>
              <a:ea typeface="微软雅黑"/>
              <a:cs typeface="+mn-ea"/>
              <a:sym typeface="+mn-lt"/>
            </a:endParaRPr>
          </a:p>
          <a:p>
            <a:pPr algn="ctr" defTabSz="685800" latinLnBrk="1">
              <a:defRPr/>
            </a:pPr>
            <a:endParaRPr lang="en-US" altLang="zh-CN" sz="2700" b="1" dirty="0">
              <a:solidFill>
                <a:srgbClr val="F2644C"/>
              </a:solidFill>
              <a:latin typeface="Calibri"/>
              <a:ea typeface="微软雅黑"/>
              <a:cs typeface="+mn-ea"/>
              <a:sym typeface="+mn-lt"/>
            </a:endParaRPr>
          </a:p>
          <a:p>
            <a:pPr algn="ctr" defTabSz="685800" latinLnBrk="1">
              <a:defRPr/>
            </a:pPr>
            <a:r>
              <a:rPr lang="en-US" altLang="zh-CN" sz="2700" b="1" dirty="0" smtClean="0">
                <a:solidFill>
                  <a:srgbClr val="F2644C"/>
                </a:solidFill>
                <a:latin typeface="Calibri"/>
                <a:ea typeface="微软雅黑"/>
                <a:cs typeface="+mn-ea"/>
                <a:sym typeface="+mn-lt"/>
              </a:rPr>
              <a:t>51PPT</a:t>
            </a:r>
            <a:r>
              <a:rPr lang="zh-CN" altLang="en-US" sz="2700" b="1" dirty="0" smtClean="0">
                <a:solidFill>
                  <a:srgbClr val="F2644C"/>
                </a:solidFill>
                <a:latin typeface="Calibri"/>
                <a:ea typeface="微软雅黑"/>
                <a:cs typeface="+mn-ea"/>
                <a:sym typeface="+mn-lt"/>
              </a:rPr>
              <a:t>模板网   </a:t>
            </a:r>
            <a:r>
              <a:rPr lang="en-US" altLang="zh-CN" sz="2700" b="1" dirty="0" smtClean="0">
                <a:solidFill>
                  <a:srgbClr val="F2644C"/>
                </a:solidFill>
                <a:latin typeface="Calibri"/>
                <a:ea typeface="微软雅黑"/>
                <a:cs typeface="+mn-ea"/>
                <a:sym typeface="+mn-lt"/>
                <a:hlinkClick r:id="rId2"/>
              </a:rPr>
              <a:t>www.51pptmoban.com</a:t>
            </a:r>
            <a:r>
              <a:rPr lang="en-US" altLang="zh-CN" sz="2700" b="1" dirty="0" smtClean="0">
                <a:solidFill>
                  <a:srgbClr val="F2644C"/>
                </a:solidFill>
                <a:latin typeface="Calibri"/>
                <a:ea typeface="微软雅黑"/>
                <a:cs typeface="+mn-ea"/>
                <a:sym typeface="+mn-lt"/>
              </a:rPr>
              <a:t>   </a:t>
            </a:r>
            <a:r>
              <a:rPr lang="zh-CN" altLang="en-US" sz="2700" b="1" dirty="0" smtClean="0">
                <a:solidFill>
                  <a:srgbClr val="F2644C"/>
                </a:solidFill>
                <a:latin typeface="Calibri"/>
                <a:ea typeface="微软雅黑"/>
                <a:cs typeface="+mn-ea"/>
                <a:sym typeface="+mn-lt"/>
              </a:rPr>
              <a:t>授权发布</a:t>
            </a:r>
            <a:endParaRPr lang="zh-CN" altLang="en-US" sz="2700" b="1" dirty="0">
              <a:solidFill>
                <a:srgbClr val="F2644C"/>
              </a:solidFill>
              <a:latin typeface="Calibri"/>
              <a:ea typeface="微软雅黑"/>
              <a:cs typeface="+mn-ea"/>
              <a:sym typeface="+mn-lt"/>
            </a:endParaRPr>
          </a:p>
        </p:txBody>
      </p:sp>
    </p:spTree>
    <p:extLst>
      <p:ext uri="{BB962C8B-B14F-4D97-AF65-F5344CB8AC3E}">
        <p14:creationId xmlns:p14="http://schemas.microsoft.com/office/powerpoint/2010/main" val="3476046989"/>
      </p:ext>
    </p:extLst>
  </p:cSld>
  <p:clrMapOvr>
    <a:masterClrMapping/>
  </p:clrMapOvr>
  <mc:AlternateContent xmlns:mc="http://schemas.openxmlformats.org/markup-compatibility/2006">
    <mc:Choice xmlns:p14="http://schemas.microsoft.com/office/powerpoint/2010/main" Requires="p14">
      <p:transition spd="slow" p14:dur="1600" advClick="0" advTm="0">
        <p:blinds dir="vert"/>
      </p:transition>
    </mc:Choice>
    <mc:Fallback>
      <p:transition spd="slow" advClick="0" advTm="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7"/>
          <p:cNvSpPr/>
          <p:nvPr/>
        </p:nvSpPr>
        <p:spPr>
          <a:xfrm rot="16200000">
            <a:off x="268229" y="2595214"/>
            <a:ext cx="1636424" cy="226219"/>
          </a:xfrm>
          <a:custGeom>
            <a:avLst/>
            <a:gdLst/>
            <a:ahLst/>
            <a:cxnLst>
              <a:cxn ang="0">
                <a:pos x="231952" y="0"/>
              </a:cxn>
              <a:cxn ang="0">
                <a:pos x="3073363" y="0"/>
              </a:cxn>
              <a:cxn ang="0">
                <a:pos x="3237662" y="86941"/>
              </a:cxn>
              <a:cxn ang="0">
                <a:pos x="3276321" y="280143"/>
              </a:cxn>
              <a:cxn ang="0">
                <a:pos x="3131351" y="434705"/>
              </a:cxn>
              <a:cxn ang="0">
                <a:pos x="3054033" y="454025"/>
              </a:cxn>
              <a:cxn ang="0">
                <a:pos x="222287" y="454025"/>
              </a:cxn>
              <a:cxn ang="0">
                <a:pos x="48323" y="357424"/>
              </a:cxn>
              <a:cxn ang="0">
                <a:pos x="9665" y="164222"/>
              </a:cxn>
              <a:cxn ang="0">
                <a:pos x="154635" y="9660"/>
              </a:cxn>
              <a:cxn ang="0">
                <a:pos x="231952" y="0"/>
              </a:cxn>
            </a:cxnLst>
            <a:rect l="0" t="0" r="0" b="0"/>
            <a:pathLst>
              <a:path w="341" h="47">
                <a:moveTo>
                  <a:pt x="24" y="0"/>
                </a:moveTo>
                <a:cubicBezTo>
                  <a:pt x="318" y="0"/>
                  <a:pt x="318" y="0"/>
                  <a:pt x="318" y="0"/>
                </a:cubicBezTo>
                <a:cubicBezTo>
                  <a:pt x="325" y="0"/>
                  <a:pt x="331" y="3"/>
                  <a:pt x="335" y="9"/>
                </a:cubicBezTo>
                <a:cubicBezTo>
                  <a:pt x="340" y="15"/>
                  <a:pt x="341" y="22"/>
                  <a:pt x="339" y="29"/>
                </a:cubicBezTo>
                <a:cubicBezTo>
                  <a:pt x="337" y="37"/>
                  <a:pt x="332" y="43"/>
                  <a:pt x="324" y="45"/>
                </a:cubicBezTo>
                <a:cubicBezTo>
                  <a:pt x="322" y="46"/>
                  <a:pt x="319" y="47"/>
                  <a:pt x="316" y="47"/>
                </a:cubicBezTo>
                <a:cubicBezTo>
                  <a:pt x="23" y="47"/>
                  <a:pt x="23" y="47"/>
                  <a:pt x="23" y="47"/>
                </a:cubicBezTo>
                <a:cubicBezTo>
                  <a:pt x="16" y="46"/>
                  <a:pt x="10" y="43"/>
                  <a:pt x="5" y="37"/>
                </a:cubicBezTo>
                <a:cubicBezTo>
                  <a:pt x="1" y="31"/>
                  <a:pt x="0" y="25"/>
                  <a:pt x="1" y="17"/>
                </a:cubicBezTo>
                <a:cubicBezTo>
                  <a:pt x="4" y="10"/>
                  <a:pt x="9" y="4"/>
                  <a:pt x="16" y="1"/>
                </a:cubicBezTo>
                <a:cubicBezTo>
                  <a:pt x="19" y="0"/>
                  <a:pt x="21" y="0"/>
                  <a:pt x="24" y="0"/>
                </a:cubicBezTo>
                <a:close/>
              </a:path>
            </a:pathLst>
          </a:custGeom>
          <a:solidFill>
            <a:schemeClr val="bg1">
              <a:lumMod val="95000"/>
            </a:schemeClr>
          </a:solidFill>
          <a:ln w="9525">
            <a:noFill/>
          </a:ln>
        </p:spPr>
        <p:txBody>
          <a:bodyPr lIns="68580" tIns="34290" rIns="68580" bIns="34290"/>
          <a:lstStyle/>
          <a:p>
            <a:endParaRPr lang="zh-CN" altLang="en-US" sz="900" noProof="1"/>
          </a:p>
        </p:txBody>
      </p:sp>
      <p:sp>
        <p:nvSpPr>
          <p:cNvPr id="5" name="Freeform 38"/>
          <p:cNvSpPr/>
          <p:nvPr/>
        </p:nvSpPr>
        <p:spPr>
          <a:xfrm rot="16200000">
            <a:off x="321823" y="2645221"/>
            <a:ext cx="1529234" cy="133350"/>
          </a:xfrm>
          <a:custGeom>
            <a:avLst/>
            <a:gdLst/>
            <a:ahLst/>
            <a:cxnLst>
              <a:cxn ang="0">
                <a:pos x="135295" y="0"/>
              </a:cxn>
              <a:cxn ang="0">
                <a:pos x="2957155" y="0"/>
              </a:cxn>
              <a:cxn ang="0">
                <a:pos x="3092450" y="134938"/>
              </a:cxn>
              <a:cxn ang="0">
                <a:pos x="3092450" y="134938"/>
              </a:cxn>
              <a:cxn ang="0">
                <a:pos x="2957155" y="269875"/>
              </a:cxn>
              <a:cxn ang="0">
                <a:pos x="135295" y="269875"/>
              </a:cxn>
              <a:cxn ang="0">
                <a:pos x="0" y="134938"/>
              </a:cxn>
              <a:cxn ang="0">
                <a:pos x="0" y="134938"/>
              </a:cxn>
              <a:cxn ang="0">
                <a:pos x="135295" y="0"/>
              </a:cxn>
            </a:cxnLst>
            <a:rect l="0" t="0" r="0" b="0"/>
            <a:pathLst>
              <a:path w="320" h="28">
                <a:moveTo>
                  <a:pt x="14" y="0"/>
                </a:moveTo>
                <a:cubicBezTo>
                  <a:pt x="306" y="0"/>
                  <a:pt x="306" y="0"/>
                  <a:pt x="306" y="0"/>
                </a:cubicBezTo>
                <a:cubicBezTo>
                  <a:pt x="314" y="0"/>
                  <a:pt x="320" y="7"/>
                  <a:pt x="320" y="14"/>
                </a:cubicBezTo>
                <a:cubicBezTo>
                  <a:pt x="320" y="14"/>
                  <a:pt x="320" y="14"/>
                  <a:pt x="320" y="14"/>
                </a:cubicBezTo>
                <a:cubicBezTo>
                  <a:pt x="320" y="22"/>
                  <a:pt x="314" y="28"/>
                  <a:pt x="306" y="28"/>
                </a:cubicBezTo>
                <a:cubicBezTo>
                  <a:pt x="14" y="28"/>
                  <a:pt x="14" y="28"/>
                  <a:pt x="14" y="28"/>
                </a:cubicBezTo>
                <a:cubicBezTo>
                  <a:pt x="6" y="28"/>
                  <a:pt x="0" y="22"/>
                  <a:pt x="0" y="14"/>
                </a:cubicBezTo>
                <a:cubicBezTo>
                  <a:pt x="0" y="14"/>
                  <a:pt x="0" y="14"/>
                  <a:pt x="0" y="14"/>
                </a:cubicBezTo>
                <a:cubicBezTo>
                  <a:pt x="0" y="7"/>
                  <a:pt x="6" y="0"/>
                  <a:pt x="14" y="0"/>
                </a:cubicBezTo>
                <a:close/>
              </a:path>
            </a:pathLst>
          </a:custGeom>
          <a:solidFill>
            <a:schemeClr val="bg1">
              <a:lumMod val="85000"/>
            </a:schemeClr>
          </a:solidFill>
          <a:ln w="9525">
            <a:noFill/>
          </a:ln>
        </p:spPr>
        <p:txBody>
          <a:bodyPr lIns="68580" tIns="34290" rIns="68580" bIns="34290"/>
          <a:lstStyle/>
          <a:p>
            <a:endParaRPr lang="zh-CN" altLang="en-US" sz="900" noProof="1"/>
          </a:p>
        </p:txBody>
      </p:sp>
      <p:sp>
        <p:nvSpPr>
          <p:cNvPr id="6" name="Freeform 39"/>
          <p:cNvSpPr/>
          <p:nvPr/>
        </p:nvSpPr>
        <p:spPr>
          <a:xfrm rot="16200000">
            <a:off x="769041" y="3092438"/>
            <a:ext cx="634799" cy="133350"/>
          </a:xfrm>
          <a:prstGeom prst="roundRect">
            <a:avLst>
              <a:gd name="adj" fmla="val 50000"/>
            </a:avLst>
          </a:prstGeom>
          <a:solidFill>
            <a:schemeClr val="accent1"/>
          </a:solidFill>
          <a:ln w="9525">
            <a:noFill/>
          </a:ln>
        </p:spPr>
        <p:txBody>
          <a:bodyPr lIns="67969" tIns="33983" rIns="67969" bIns="33983"/>
          <a:lstStyle/>
          <a:p>
            <a:endParaRPr lang="zh-CN" altLang="en-US" sz="1300" noProof="1">
              <a:latin typeface="微软雅黑" panose="020B0503020204020204" pitchFamily="34" charset="-122"/>
              <a:ea typeface="微软雅黑" panose="020B0503020204020204" pitchFamily="34" charset="-122"/>
            </a:endParaRPr>
          </a:p>
        </p:txBody>
      </p:sp>
      <p:sp>
        <p:nvSpPr>
          <p:cNvPr id="7" name="Freeform 40"/>
          <p:cNvSpPr/>
          <p:nvPr/>
        </p:nvSpPr>
        <p:spPr>
          <a:xfrm rot="16200000">
            <a:off x="694472" y="2596404"/>
            <a:ext cx="1636424" cy="223838"/>
          </a:xfrm>
          <a:custGeom>
            <a:avLst/>
            <a:gdLst/>
            <a:ahLst/>
            <a:cxnLst>
              <a:cxn ang="0">
                <a:pos x="231952" y="0"/>
              </a:cxn>
              <a:cxn ang="0">
                <a:pos x="3073363" y="0"/>
              </a:cxn>
              <a:cxn ang="0">
                <a:pos x="3237662" y="96601"/>
              </a:cxn>
              <a:cxn ang="0">
                <a:pos x="3276321" y="289803"/>
              </a:cxn>
              <a:cxn ang="0">
                <a:pos x="3131351" y="444365"/>
              </a:cxn>
              <a:cxn ang="0">
                <a:pos x="3054033" y="454025"/>
              </a:cxn>
              <a:cxn ang="0">
                <a:pos x="222287" y="454025"/>
              </a:cxn>
              <a:cxn ang="0">
                <a:pos x="48323" y="367084"/>
              </a:cxn>
              <a:cxn ang="0">
                <a:pos x="9665" y="173882"/>
              </a:cxn>
              <a:cxn ang="0">
                <a:pos x="154635" y="19320"/>
              </a:cxn>
              <a:cxn ang="0">
                <a:pos x="231952" y="0"/>
              </a:cxn>
            </a:cxnLst>
            <a:rect l="0" t="0" r="0" b="0"/>
            <a:pathLst>
              <a:path w="341" h="47">
                <a:moveTo>
                  <a:pt x="24" y="0"/>
                </a:moveTo>
                <a:cubicBezTo>
                  <a:pt x="122" y="0"/>
                  <a:pt x="220" y="0"/>
                  <a:pt x="318" y="0"/>
                </a:cubicBezTo>
                <a:cubicBezTo>
                  <a:pt x="325" y="1"/>
                  <a:pt x="331" y="4"/>
                  <a:pt x="335" y="10"/>
                </a:cubicBezTo>
                <a:cubicBezTo>
                  <a:pt x="340" y="16"/>
                  <a:pt x="341" y="22"/>
                  <a:pt x="339" y="30"/>
                </a:cubicBezTo>
                <a:cubicBezTo>
                  <a:pt x="337" y="37"/>
                  <a:pt x="332" y="43"/>
                  <a:pt x="324" y="46"/>
                </a:cubicBezTo>
                <a:cubicBezTo>
                  <a:pt x="322" y="47"/>
                  <a:pt x="319" y="47"/>
                  <a:pt x="316" y="47"/>
                </a:cubicBezTo>
                <a:cubicBezTo>
                  <a:pt x="219" y="47"/>
                  <a:pt x="121" y="47"/>
                  <a:pt x="23" y="47"/>
                </a:cubicBezTo>
                <a:cubicBezTo>
                  <a:pt x="16" y="47"/>
                  <a:pt x="10" y="44"/>
                  <a:pt x="5" y="38"/>
                </a:cubicBezTo>
                <a:cubicBezTo>
                  <a:pt x="1" y="32"/>
                  <a:pt x="0" y="25"/>
                  <a:pt x="1" y="18"/>
                </a:cubicBezTo>
                <a:cubicBezTo>
                  <a:pt x="4" y="10"/>
                  <a:pt x="9" y="5"/>
                  <a:pt x="16" y="2"/>
                </a:cubicBezTo>
                <a:cubicBezTo>
                  <a:pt x="19" y="1"/>
                  <a:pt x="21" y="0"/>
                  <a:pt x="24" y="0"/>
                </a:cubicBezTo>
                <a:close/>
              </a:path>
            </a:pathLst>
          </a:custGeom>
          <a:solidFill>
            <a:schemeClr val="bg1">
              <a:lumMod val="95000"/>
            </a:schemeClr>
          </a:solidFill>
          <a:ln w="9525">
            <a:noFill/>
          </a:ln>
        </p:spPr>
        <p:txBody>
          <a:bodyPr lIns="68580" tIns="34290" rIns="68580" bIns="34290"/>
          <a:lstStyle/>
          <a:p>
            <a:endParaRPr lang="zh-CN" altLang="en-US" sz="900" noProof="1"/>
          </a:p>
        </p:txBody>
      </p:sp>
      <p:sp>
        <p:nvSpPr>
          <p:cNvPr id="8" name="Freeform 41"/>
          <p:cNvSpPr/>
          <p:nvPr/>
        </p:nvSpPr>
        <p:spPr>
          <a:xfrm rot="16200000">
            <a:off x="748067" y="2644031"/>
            <a:ext cx="1529234" cy="135731"/>
          </a:xfrm>
          <a:custGeom>
            <a:avLst/>
            <a:gdLst/>
            <a:ahLst/>
            <a:cxnLst>
              <a:cxn ang="0">
                <a:pos x="135295" y="0"/>
              </a:cxn>
              <a:cxn ang="0">
                <a:pos x="2957155" y="0"/>
              </a:cxn>
              <a:cxn ang="0">
                <a:pos x="3092450" y="135732"/>
              </a:cxn>
              <a:cxn ang="0">
                <a:pos x="3092450" y="135732"/>
              </a:cxn>
              <a:cxn ang="0">
                <a:pos x="2957155" y="271463"/>
              </a:cxn>
              <a:cxn ang="0">
                <a:pos x="135295" y="271463"/>
              </a:cxn>
              <a:cxn ang="0">
                <a:pos x="0" y="135732"/>
              </a:cxn>
              <a:cxn ang="0">
                <a:pos x="0" y="135732"/>
              </a:cxn>
              <a:cxn ang="0">
                <a:pos x="135295" y="0"/>
              </a:cxn>
            </a:cxnLst>
            <a:rect l="0" t="0" r="0" b="0"/>
            <a:pathLst>
              <a:path w="320" h="28">
                <a:moveTo>
                  <a:pt x="14" y="0"/>
                </a:moveTo>
                <a:cubicBezTo>
                  <a:pt x="112" y="0"/>
                  <a:pt x="209" y="0"/>
                  <a:pt x="306" y="0"/>
                </a:cubicBezTo>
                <a:cubicBezTo>
                  <a:pt x="314" y="0"/>
                  <a:pt x="320" y="6"/>
                  <a:pt x="320" y="14"/>
                </a:cubicBezTo>
                <a:cubicBezTo>
                  <a:pt x="320" y="14"/>
                  <a:pt x="320" y="14"/>
                  <a:pt x="320" y="14"/>
                </a:cubicBezTo>
                <a:cubicBezTo>
                  <a:pt x="320" y="22"/>
                  <a:pt x="314" y="28"/>
                  <a:pt x="306" y="28"/>
                </a:cubicBezTo>
                <a:cubicBezTo>
                  <a:pt x="209" y="28"/>
                  <a:pt x="112" y="28"/>
                  <a:pt x="14" y="28"/>
                </a:cubicBezTo>
                <a:cubicBezTo>
                  <a:pt x="6" y="28"/>
                  <a:pt x="0" y="22"/>
                  <a:pt x="0" y="14"/>
                </a:cubicBezTo>
                <a:cubicBezTo>
                  <a:pt x="0" y="14"/>
                  <a:pt x="0" y="14"/>
                  <a:pt x="0" y="14"/>
                </a:cubicBezTo>
                <a:cubicBezTo>
                  <a:pt x="0" y="6"/>
                  <a:pt x="6" y="0"/>
                  <a:pt x="14" y="0"/>
                </a:cubicBezTo>
                <a:close/>
              </a:path>
            </a:pathLst>
          </a:custGeom>
          <a:solidFill>
            <a:schemeClr val="bg1">
              <a:lumMod val="85000"/>
            </a:schemeClr>
          </a:solidFill>
          <a:ln w="9525">
            <a:noFill/>
          </a:ln>
        </p:spPr>
        <p:txBody>
          <a:bodyPr lIns="68580" tIns="34290" rIns="68580" bIns="34290"/>
          <a:lstStyle/>
          <a:p>
            <a:endParaRPr lang="zh-CN" altLang="en-US" sz="900" noProof="1"/>
          </a:p>
        </p:txBody>
      </p:sp>
      <p:sp>
        <p:nvSpPr>
          <p:cNvPr id="9" name="Freeform 46"/>
          <p:cNvSpPr/>
          <p:nvPr/>
        </p:nvSpPr>
        <p:spPr>
          <a:xfrm rot="16200000">
            <a:off x="1245306" y="3141270"/>
            <a:ext cx="534756" cy="135731"/>
          </a:xfrm>
          <a:prstGeom prst="roundRect">
            <a:avLst>
              <a:gd name="adj" fmla="val 50000"/>
            </a:avLst>
          </a:prstGeom>
          <a:solidFill>
            <a:schemeClr val="accent1"/>
          </a:solidFill>
          <a:ln w="9525">
            <a:noFill/>
          </a:ln>
        </p:spPr>
        <p:txBody>
          <a:bodyPr lIns="67969" tIns="33983" rIns="67969" bIns="33983"/>
          <a:lstStyle/>
          <a:p>
            <a:endParaRPr lang="zh-CN" altLang="en-US" sz="1300" noProof="1">
              <a:latin typeface="微软雅黑" panose="020B0503020204020204" pitchFamily="34" charset="-122"/>
              <a:ea typeface="微软雅黑" panose="020B0503020204020204" pitchFamily="34" charset="-122"/>
            </a:endParaRPr>
          </a:p>
        </p:txBody>
      </p:sp>
      <p:sp>
        <p:nvSpPr>
          <p:cNvPr id="10" name="Freeform 42"/>
          <p:cNvSpPr/>
          <p:nvPr/>
        </p:nvSpPr>
        <p:spPr>
          <a:xfrm rot="16200000">
            <a:off x="1121907" y="2596404"/>
            <a:ext cx="1636424" cy="223838"/>
          </a:xfrm>
          <a:custGeom>
            <a:avLst/>
            <a:gdLst/>
            <a:ahLst/>
            <a:cxnLst>
              <a:cxn ang="0">
                <a:pos x="231952" y="0"/>
              </a:cxn>
              <a:cxn ang="0">
                <a:pos x="3073363" y="0"/>
              </a:cxn>
              <a:cxn ang="0">
                <a:pos x="3237662" y="86941"/>
              </a:cxn>
              <a:cxn ang="0">
                <a:pos x="3276321" y="280143"/>
              </a:cxn>
              <a:cxn ang="0">
                <a:pos x="3131351" y="444365"/>
              </a:cxn>
              <a:cxn ang="0">
                <a:pos x="3054033" y="454025"/>
              </a:cxn>
              <a:cxn ang="0">
                <a:pos x="222287" y="454025"/>
              </a:cxn>
              <a:cxn ang="0">
                <a:pos x="48323" y="367084"/>
              </a:cxn>
              <a:cxn ang="0">
                <a:pos x="9665" y="164222"/>
              </a:cxn>
              <a:cxn ang="0">
                <a:pos x="154635" y="9660"/>
              </a:cxn>
              <a:cxn ang="0">
                <a:pos x="231952" y="0"/>
              </a:cxn>
            </a:cxnLst>
            <a:rect l="0" t="0" r="0" b="0"/>
            <a:pathLst>
              <a:path w="341" h="47">
                <a:moveTo>
                  <a:pt x="24" y="0"/>
                </a:moveTo>
                <a:cubicBezTo>
                  <a:pt x="122" y="0"/>
                  <a:pt x="220" y="0"/>
                  <a:pt x="318" y="0"/>
                </a:cubicBezTo>
                <a:cubicBezTo>
                  <a:pt x="325" y="0"/>
                  <a:pt x="331" y="3"/>
                  <a:pt x="335" y="9"/>
                </a:cubicBezTo>
                <a:cubicBezTo>
                  <a:pt x="340" y="15"/>
                  <a:pt x="341" y="22"/>
                  <a:pt x="339" y="29"/>
                </a:cubicBezTo>
                <a:cubicBezTo>
                  <a:pt x="337" y="37"/>
                  <a:pt x="332" y="43"/>
                  <a:pt x="324" y="46"/>
                </a:cubicBezTo>
                <a:cubicBezTo>
                  <a:pt x="322" y="46"/>
                  <a:pt x="319" y="47"/>
                  <a:pt x="316" y="47"/>
                </a:cubicBezTo>
                <a:cubicBezTo>
                  <a:pt x="219" y="47"/>
                  <a:pt x="121" y="47"/>
                  <a:pt x="23" y="47"/>
                </a:cubicBezTo>
                <a:cubicBezTo>
                  <a:pt x="16" y="46"/>
                  <a:pt x="10" y="43"/>
                  <a:pt x="5" y="38"/>
                </a:cubicBezTo>
                <a:cubicBezTo>
                  <a:pt x="1" y="31"/>
                  <a:pt x="0" y="25"/>
                  <a:pt x="1" y="17"/>
                </a:cubicBezTo>
                <a:cubicBezTo>
                  <a:pt x="4" y="10"/>
                  <a:pt x="9" y="4"/>
                  <a:pt x="16" y="1"/>
                </a:cubicBezTo>
                <a:cubicBezTo>
                  <a:pt x="19" y="0"/>
                  <a:pt x="21" y="0"/>
                  <a:pt x="24" y="0"/>
                </a:cubicBezTo>
                <a:close/>
              </a:path>
            </a:pathLst>
          </a:custGeom>
          <a:solidFill>
            <a:schemeClr val="bg1">
              <a:lumMod val="95000"/>
            </a:schemeClr>
          </a:solidFill>
          <a:ln w="9525">
            <a:noFill/>
          </a:ln>
        </p:spPr>
        <p:txBody>
          <a:bodyPr lIns="68580" tIns="34290" rIns="68580" bIns="34290"/>
          <a:lstStyle/>
          <a:p>
            <a:endParaRPr lang="zh-CN" altLang="en-US" sz="900" noProof="1"/>
          </a:p>
        </p:txBody>
      </p:sp>
      <p:sp>
        <p:nvSpPr>
          <p:cNvPr id="11" name="Freeform 43"/>
          <p:cNvSpPr/>
          <p:nvPr/>
        </p:nvSpPr>
        <p:spPr>
          <a:xfrm rot="16200000">
            <a:off x="1174906" y="2641054"/>
            <a:ext cx="1529234" cy="141684"/>
          </a:xfrm>
          <a:custGeom>
            <a:avLst/>
            <a:gdLst/>
            <a:ahLst/>
            <a:cxnLst>
              <a:cxn ang="0">
                <a:pos x="135295" y="0"/>
              </a:cxn>
              <a:cxn ang="0">
                <a:pos x="2957155" y="0"/>
              </a:cxn>
              <a:cxn ang="0">
                <a:pos x="3092450" y="135649"/>
              </a:cxn>
              <a:cxn ang="0">
                <a:pos x="3092450" y="135649"/>
              </a:cxn>
              <a:cxn ang="0">
                <a:pos x="2957155" y="280988"/>
              </a:cxn>
              <a:cxn ang="0">
                <a:pos x="135295" y="280988"/>
              </a:cxn>
              <a:cxn ang="0">
                <a:pos x="0" y="135649"/>
              </a:cxn>
              <a:cxn ang="0">
                <a:pos x="0" y="135649"/>
              </a:cxn>
              <a:cxn ang="0">
                <a:pos x="135295" y="0"/>
              </a:cxn>
            </a:cxnLst>
            <a:rect l="0" t="0" r="0" b="0"/>
            <a:pathLst>
              <a:path w="320" h="29">
                <a:moveTo>
                  <a:pt x="14" y="0"/>
                </a:moveTo>
                <a:cubicBezTo>
                  <a:pt x="112" y="0"/>
                  <a:pt x="209" y="0"/>
                  <a:pt x="306" y="0"/>
                </a:cubicBezTo>
                <a:cubicBezTo>
                  <a:pt x="314" y="0"/>
                  <a:pt x="320" y="7"/>
                  <a:pt x="320" y="14"/>
                </a:cubicBezTo>
                <a:cubicBezTo>
                  <a:pt x="320" y="14"/>
                  <a:pt x="320" y="14"/>
                  <a:pt x="320" y="14"/>
                </a:cubicBezTo>
                <a:cubicBezTo>
                  <a:pt x="320" y="22"/>
                  <a:pt x="314" y="29"/>
                  <a:pt x="306" y="29"/>
                </a:cubicBezTo>
                <a:cubicBezTo>
                  <a:pt x="209" y="29"/>
                  <a:pt x="112" y="29"/>
                  <a:pt x="14" y="29"/>
                </a:cubicBezTo>
                <a:cubicBezTo>
                  <a:pt x="6" y="29"/>
                  <a:pt x="0" y="22"/>
                  <a:pt x="0" y="14"/>
                </a:cubicBezTo>
                <a:cubicBezTo>
                  <a:pt x="0" y="14"/>
                  <a:pt x="0" y="14"/>
                  <a:pt x="0" y="14"/>
                </a:cubicBezTo>
                <a:cubicBezTo>
                  <a:pt x="0" y="7"/>
                  <a:pt x="6" y="0"/>
                  <a:pt x="14" y="0"/>
                </a:cubicBezTo>
                <a:close/>
              </a:path>
            </a:pathLst>
          </a:custGeom>
          <a:solidFill>
            <a:schemeClr val="bg1">
              <a:lumMod val="85000"/>
            </a:schemeClr>
          </a:solidFill>
          <a:ln w="9525">
            <a:noFill/>
          </a:ln>
        </p:spPr>
        <p:txBody>
          <a:bodyPr lIns="68580" tIns="34290" rIns="68580" bIns="34290"/>
          <a:lstStyle/>
          <a:p>
            <a:endParaRPr lang="zh-CN" altLang="en-US" sz="900" noProof="1"/>
          </a:p>
        </p:txBody>
      </p:sp>
      <p:sp>
        <p:nvSpPr>
          <p:cNvPr id="12" name="Freeform 47"/>
          <p:cNvSpPr/>
          <p:nvPr/>
        </p:nvSpPr>
        <p:spPr>
          <a:xfrm rot="16200000">
            <a:off x="1289241" y="2755389"/>
            <a:ext cx="1300564" cy="141684"/>
          </a:xfrm>
          <a:prstGeom prst="roundRect">
            <a:avLst>
              <a:gd name="adj" fmla="val 50000"/>
            </a:avLst>
          </a:prstGeom>
          <a:solidFill>
            <a:schemeClr val="accent2"/>
          </a:solidFill>
          <a:ln w="9525">
            <a:noFill/>
          </a:ln>
        </p:spPr>
        <p:txBody>
          <a:bodyPr lIns="67969" tIns="33983" rIns="67969" bIns="33983"/>
          <a:lstStyle/>
          <a:p>
            <a:endParaRPr lang="zh-CN" altLang="en-US" sz="1300" noProof="1">
              <a:solidFill>
                <a:schemeClr val="accent3"/>
              </a:solidFill>
              <a:latin typeface="微软雅黑" panose="020B0503020204020204" pitchFamily="34" charset="-122"/>
              <a:ea typeface="微软雅黑" panose="020B0503020204020204" pitchFamily="34" charset="-122"/>
            </a:endParaRPr>
          </a:p>
        </p:txBody>
      </p:sp>
      <p:sp>
        <p:nvSpPr>
          <p:cNvPr id="13" name="Freeform 44"/>
          <p:cNvSpPr/>
          <p:nvPr/>
        </p:nvSpPr>
        <p:spPr>
          <a:xfrm rot="16200000">
            <a:off x="1548746" y="2593428"/>
            <a:ext cx="1636424" cy="229790"/>
          </a:xfrm>
          <a:custGeom>
            <a:avLst/>
            <a:gdLst/>
            <a:ahLst/>
            <a:cxnLst>
              <a:cxn ang="0">
                <a:pos x="231952" y="0"/>
              </a:cxn>
              <a:cxn ang="0">
                <a:pos x="3073363" y="0"/>
              </a:cxn>
              <a:cxn ang="0">
                <a:pos x="3237662" y="96573"/>
              </a:cxn>
              <a:cxn ang="0">
                <a:pos x="3276321" y="289719"/>
              </a:cxn>
              <a:cxn ang="0">
                <a:pos x="3131351" y="444235"/>
              </a:cxn>
              <a:cxn ang="0">
                <a:pos x="3054033" y="463550"/>
              </a:cxn>
              <a:cxn ang="0">
                <a:pos x="222287" y="463550"/>
              </a:cxn>
              <a:cxn ang="0">
                <a:pos x="48323" y="366977"/>
              </a:cxn>
              <a:cxn ang="0">
                <a:pos x="9665" y="173831"/>
              </a:cxn>
              <a:cxn ang="0">
                <a:pos x="154635" y="19315"/>
              </a:cxn>
              <a:cxn ang="0">
                <a:pos x="231952" y="0"/>
              </a:cxn>
            </a:cxnLst>
            <a:rect l="0" t="0" r="0" b="0"/>
            <a:pathLst>
              <a:path w="341" h="48">
                <a:moveTo>
                  <a:pt x="24" y="0"/>
                </a:moveTo>
                <a:cubicBezTo>
                  <a:pt x="318" y="0"/>
                  <a:pt x="318" y="0"/>
                  <a:pt x="318" y="0"/>
                </a:cubicBezTo>
                <a:cubicBezTo>
                  <a:pt x="325" y="1"/>
                  <a:pt x="331" y="4"/>
                  <a:pt x="335" y="10"/>
                </a:cubicBezTo>
                <a:cubicBezTo>
                  <a:pt x="340" y="16"/>
                  <a:pt x="341" y="23"/>
                  <a:pt x="339" y="30"/>
                </a:cubicBezTo>
                <a:cubicBezTo>
                  <a:pt x="337" y="38"/>
                  <a:pt x="332" y="43"/>
                  <a:pt x="324" y="46"/>
                </a:cubicBezTo>
                <a:cubicBezTo>
                  <a:pt x="322" y="47"/>
                  <a:pt x="319" y="47"/>
                  <a:pt x="316" y="48"/>
                </a:cubicBezTo>
                <a:cubicBezTo>
                  <a:pt x="23" y="48"/>
                  <a:pt x="23" y="48"/>
                  <a:pt x="23" y="48"/>
                </a:cubicBezTo>
                <a:cubicBezTo>
                  <a:pt x="16" y="47"/>
                  <a:pt x="10" y="44"/>
                  <a:pt x="5" y="38"/>
                </a:cubicBezTo>
                <a:cubicBezTo>
                  <a:pt x="1" y="32"/>
                  <a:pt x="0" y="25"/>
                  <a:pt x="1" y="18"/>
                </a:cubicBezTo>
                <a:cubicBezTo>
                  <a:pt x="4" y="10"/>
                  <a:pt x="9" y="5"/>
                  <a:pt x="16" y="2"/>
                </a:cubicBezTo>
                <a:cubicBezTo>
                  <a:pt x="19" y="1"/>
                  <a:pt x="21" y="0"/>
                  <a:pt x="24" y="0"/>
                </a:cubicBezTo>
                <a:close/>
              </a:path>
            </a:pathLst>
          </a:custGeom>
          <a:solidFill>
            <a:schemeClr val="bg1">
              <a:lumMod val="95000"/>
            </a:schemeClr>
          </a:solidFill>
          <a:ln w="9525">
            <a:noFill/>
          </a:ln>
        </p:spPr>
        <p:txBody>
          <a:bodyPr lIns="68580" tIns="34290" rIns="68580" bIns="34290"/>
          <a:lstStyle/>
          <a:p>
            <a:endParaRPr lang="zh-CN" altLang="en-US" sz="900" noProof="1"/>
          </a:p>
        </p:txBody>
      </p:sp>
      <p:sp>
        <p:nvSpPr>
          <p:cNvPr id="14" name="Freeform 45"/>
          <p:cNvSpPr/>
          <p:nvPr/>
        </p:nvSpPr>
        <p:spPr>
          <a:xfrm rot="16200000">
            <a:off x="1602340" y="2645817"/>
            <a:ext cx="1529234" cy="132160"/>
          </a:xfrm>
          <a:custGeom>
            <a:avLst/>
            <a:gdLst/>
            <a:ahLst/>
            <a:cxnLst>
              <a:cxn ang="0">
                <a:pos x="135295" y="0"/>
              </a:cxn>
              <a:cxn ang="0">
                <a:pos x="2957155" y="0"/>
              </a:cxn>
              <a:cxn ang="0">
                <a:pos x="3092450" y="134938"/>
              </a:cxn>
              <a:cxn ang="0">
                <a:pos x="3092450" y="134938"/>
              </a:cxn>
              <a:cxn ang="0">
                <a:pos x="2957155" y="269875"/>
              </a:cxn>
              <a:cxn ang="0">
                <a:pos x="135295" y="269875"/>
              </a:cxn>
              <a:cxn ang="0">
                <a:pos x="0" y="134938"/>
              </a:cxn>
              <a:cxn ang="0">
                <a:pos x="0" y="134938"/>
              </a:cxn>
              <a:cxn ang="0">
                <a:pos x="135295" y="0"/>
              </a:cxn>
            </a:cxnLst>
            <a:rect l="0" t="0" r="0" b="0"/>
            <a:pathLst>
              <a:path w="320" h="28">
                <a:moveTo>
                  <a:pt x="14" y="0"/>
                </a:moveTo>
                <a:cubicBezTo>
                  <a:pt x="306" y="0"/>
                  <a:pt x="306" y="0"/>
                  <a:pt x="306" y="0"/>
                </a:cubicBezTo>
                <a:cubicBezTo>
                  <a:pt x="314" y="0"/>
                  <a:pt x="320" y="6"/>
                  <a:pt x="320" y="14"/>
                </a:cubicBezTo>
                <a:cubicBezTo>
                  <a:pt x="320" y="14"/>
                  <a:pt x="320" y="14"/>
                  <a:pt x="320" y="14"/>
                </a:cubicBezTo>
                <a:cubicBezTo>
                  <a:pt x="320" y="22"/>
                  <a:pt x="314" y="28"/>
                  <a:pt x="306" y="28"/>
                </a:cubicBezTo>
                <a:cubicBezTo>
                  <a:pt x="14" y="28"/>
                  <a:pt x="14" y="28"/>
                  <a:pt x="14" y="28"/>
                </a:cubicBezTo>
                <a:cubicBezTo>
                  <a:pt x="6" y="28"/>
                  <a:pt x="0" y="22"/>
                  <a:pt x="0" y="14"/>
                </a:cubicBezTo>
                <a:cubicBezTo>
                  <a:pt x="0" y="14"/>
                  <a:pt x="0" y="14"/>
                  <a:pt x="0" y="14"/>
                </a:cubicBezTo>
                <a:cubicBezTo>
                  <a:pt x="0" y="6"/>
                  <a:pt x="6" y="0"/>
                  <a:pt x="14" y="0"/>
                </a:cubicBezTo>
                <a:close/>
              </a:path>
            </a:pathLst>
          </a:custGeom>
          <a:solidFill>
            <a:schemeClr val="bg1">
              <a:lumMod val="85000"/>
            </a:schemeClr>
          </a:solidFill>
          <a:ln w="9525">
            <a:noFill/>
          </a:ln>
        </p:spPr>
        <p:txBody>
          <a:bodyPr lIns="68580" tIns="34290" rIns="68580" bIns="34290"/>
          <a:lstStyle/>
          <a:p>
            <a:endParaRPr lang="zh-CN" altLang="en-US" sz="900" noProof="1"/>
          </a:p>
        </p:txBody>
      </p:sp>
      <p:sp>
        <p:nvSpPr>
          <p:cNvPr id="15" name="Freeform 48"/>
          <p:cNvSpPr/>
          <p:nvPr/>
        </p:nvSpPr>
        <p:spPr>
          <a:xfrm rot="16200000">
            <a:off x="1852448" y="2895925"/>
            <a:ext cx="1029018" cy="132160"/>
          </a:xfrm>
          <a:prstGeom prst="roundRect">
            <a:avLst>
              <a:gd name="adj" fmla="val 50000"/>
            </a:avLst>
          </a:prstGeom>
          <a:solidFill>
            <a:schemeClr val="accent2"/>
          </a:solidFill>
          <a:ln w="9525">
            <a:noFill/>
          </a:ln>
        </p:spPr>
        <p:txBody>
          <a:bodyPr lIns="67969" tIns="33983" rIns="67969" bIns="33983"/>
          <a:lstStyle/>
          <a:p>
            <a:endParaRPr lang="zh-CN" altLang="en-US" sz="1300" noProof="1">
              <a:latin typeface="微软雅黑" panose="020B0503020204020204" pitchFamily="34" charset="-122"/>
              <a:ea typeface="微软雅黑" panose="020B0503020204020204" pitchFamily="34" charset="-122"/>
            </a:endParaRPr>
          </a:p>
        </p:txBody>
      </p:sp>
      <p:sp>
        <p:nvSpPr>
          <p:cNvPr id="16" name="Text Box 10"/>
          <p:cNvSpPr txBox="1">
            <a:spLocks noChangeArrowheads="1"/>
          </p:cNvSpPr>
          <p:nvPr/>
        </p:nvSpPr>
        <p:spPr bwMode="auto">
          <a:xfrm>
            <a:off x="905768" y="3568969"/>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3"/>
                </a:solidFill>
                <a:latin typeface="Impact" panose="020B0806030902050204" pitchFamily="34" charset="0"/>
                <a:ea typeface="微软雅黑" panose="020B0503020204020204" pitchFamily="34" charset="-122"/>
              </a:rPr>
              <a:t>A</a:t>
            </a:r>
          </a:p>
        </p:txBody>
      </p:sp>
      <p:sp>
        <p:nvSpPr>
          <p:cNvPr id="17" name="Text Box 10"/>
          <p:cNvSpPr txBox="1">
            <a:spLocks noChangeArrowheads="1"/>
          </p:cNvSpPr>
          <p:nvPr/>
        </p:nvSpPr>
        <p:spPr bwMode="auto">
          <a:xfrm>
            <a:off x="1332012" y="3568969"/>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3"/>
                </a:solidFill>
                <a:latin typeface="Impact" panose="020B0806030902050204" pitchFamily="34" charset="0"/>
                <a:ea typeface="微软雅黑" panose="020B0503020204020204" pitchFamily="34" charset="-122"/>
              </a:rPr>
              <a:t>B</a:t>
            </a:r>
          </a:p>
        </p:txBody>
      </p:sp>
      <p:sp>
        <p:nvSpPr>
          <p:cNvPr id="18" name="Text Box 10"/>
          <p:cNvSpPr txBox="1">
            <a:spLocks noChangeArrowheads="1"/>
          </p:cNvSpPr>
          <p:nvPr/>
        </p:nvSpPr>
        <p:spPr bwMode="auto">
          <a:xfrm>
            <a:off x="1757661" y="3568969"/>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2"/>
                </a:solidFill>
                <a:latin typeface="Impact" panose="020B0806030902050204" pitchFamily="34" charset="0"/>
                <a:ea typeface="微软雅黑" panose="020B0503020204020204" pitchFamily="34" charset="-122"/>
              </a:rPr>
              <a:t>C</a:t>
            </a:r>
          </a:p>
        </p:txBody>
      </p:sp>
      <p:sp>
        <p:nvSpPr>
          <p:cNvPr id="19" name="Text Box 10"/>
          <p:cNvSpPr txBox="1">
            <a:spLocks noChangeArrowheads="1"/>
          </p:cNvSpPr>
          <p:nvPr/>
        </p:nvSpPr>
        <p:spPr bwMode="auto">
          <a:xfrm>
            <a:off x="2190436" y="3568969"/>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2"/>
                </a:solidFill>
                <a:latin typeface="Impact" panose="020B0806030902050204" pitchFamily="34" charset="0"/>
                <a:ea typeface="微软雅黑" panose="020B0503020204020204" pitchFamily="34" charset="-122"/>
              </a:rPr>
              <a:t>D</a:t>
            </a:r>
          </a:p>
        </p:txBody>
      </p:sp>
      <p:sp>
        <p:nvSpPr>
          <p:cNvPr id="20" name="Text Box 10"/>
          <p:cNvSpPr txBox="1">
            <a:spLocks noChangeArrowheads="1"/>
          </p:cNvSpPr>
          <p:nvPr/>
        </p:nvSpPr>
        <p:spPr bwMode="auto">
          <a:xfrm>
            <a:off x="3171514" y="1890110"/>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1"/>
                </a:solidFill>
                <a:latin typeface="Impact" panose="020B0806030902050204" pitchFamily="34" charset="0"/>
                <a:ea typeface="微软雅黑" panose="020B0503020204020204" pitchFamily="34" charset="-122"/>
              </a:rPr>
              <a:t>A</a:t>
            </a:r>
          </a:p>
        </p:txBody>
      </p:sp>
      <p:sp>
        <p:nvSpPr>
          <p:cNvPr id="21" name="Text Box 10"/>
          <p:cNvSpPr txBox="1">
            <a:spLocks noChangeArrowheads="1"/>
          </p:cNvSpPr>
          <p:nvPr/>
        </p:nvSpPr>
        <p:spPr bwMode="auto">
          <a:xfrm>
            <a:off x="5816887" y="1890110"/>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1"/>
                </a:solidFill>
                <a:latin typeface="Impact" panose="020B0806030902050204" pitchFamily="34" charset="0"/>
                <a:ea typeface="微软雅黑" panose="020B0503020204020204" pitchFamily="34" charset="-122"/>
              </a:rPr>
              <a:t>B</a:t>
            </a:r>
          </a:p>
        </p:txBody>
      </p:sp>
      <p:sp>
        <p:nvSpPr>
          <p:cNvPr id="22" name="Text Box 10"/>
          <p:cNvSpPr txBox="1">
            <a:spLocks noChangeArrowheads="1"/>
          </p:cNvSpPr>
          <p:nvPr/>
        </p:nvSpPr>
        <p:spPr bwMode="auto">
          <a:xfrm>
            <a:off x="3171514" y="2895730"/>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2"/>
                </a:solidFill>
                <a:latin typeface="Impact" panose="020B0806030902050204" pitchFamily="34" charset="0"/>
                <a:ea typeface="微软雅黑" panose="020B0503020204020204" pitchFamily="34" charset="-122"/>
              </a:rPr>
              <a:t>C</a:t>
            </a:r>
          </a:p>
        </p:txBody>
      </p:sp>
      <p:sp>
        <p:nvSpPr>
          <p:cNvPr id="23" name="Text Box 10"/>
          <p:cNvSpPr txBox="1">
            <a:spLocks noChangeArrowheads="1"/>
          </p:cNvSpPr>
          <p:nvPr/>
        </p:nvSpPr>
        <p:spPr bwMode="auto">
          <a:xfrm>
            <a:off x="5823419" y="2895730"/>
            <a:ext cx="361343" cy="313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5959" tIns="17979" rIns="35959" bIns="17979">
            <a:spAutoFit/>
          </a:bodyPr>
          <a:lstStyle>
            <a:lvl1pPr defTabSz="1087120">
              <a:defRPr>
                <a:solidFill>
                  <a:schemeClr val="tx1"/>
                </a:solidFill>
                <a:latin typeface="Arial" panose="020B0604020202020204" pitchFamily="34" charset="0"/>
                <a:ea typeface="宋体" panose="02010600030101010101" pitchFamily="2" charset="-122"/>
              </a:defRPr>
            </a:lvl1pPr>
            <a:lvl2pPr defTabSz="1087120">
              <a:defRPr>
                <a:solidFill>
                  <a:schemeClr val="tx1"/>
                </a:solidFill>
                <a:latin typeface="Arial" panose="020B0604020202020204" pitchFamily="34" charset="0"/>
                <a:ea typeface="宋体" panose="02010600030101010101" pitchFamily="2" charset="-122"/>
              </a:defRPr>
            </a:lvl2pPr>
            <a:lvl3pPr defTabSz="1087120">
              <a:defRPr>
                <a:solidFill>
                  <a:schemeClr val="tx1"/>
                </a:solidFill>
                <a:latin typeface="Arial" panose="020B0604020202020204" pitchFamily="34" charset="0"/>
                <a:ea typeface="宋体" panose="02010600030101010101" pitchFamily="2" charset="-122"/>
              </a:defRPr>
            </a:lvl3pPr>
            <a:lvl4pPr defTabSz="1087120">
              <a:defRPr>
                <a:solidFill>
                  <a:schemeClr val="tx1"/>
                </a:solidFill>
                <a:latin typeface="Arial" panose="020B0604020202020204" pitchFamily="34" charset="0"/>
                <a:ea typeface="宋体" panose="02010600030101010101" pitchFamily="2" charset="-122"/>
              </a:defRPr>
            </a:lvl4pPr>
            <a:lvl5pPr defTabSz="1087120">
              <a:defRPr>
                <a:solidFill>
                  <a:schemeClr val="tx1"/>
                </a:solidFill>
                <a:latin typeface="Arial" panose="020B0604020202020204" pitchFamily="34" charset="0"/>
                <a:ea typeface="宋体" panose="02010600030101010101" pitchFamily="2" charset="-122"/>
              </a:defRPr>
            </a:lvl5pPr>
            <a:lvl6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defTabSz="108712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en-US" altLang="en-US" dirty="0">
                <a:solidFill>
                  <a:schemeClr val="accent2"/>
                </a:solidFill>
                <a:latin typeface="Impact" panose="020B0806030902050204" pitchFamily="34" charset="0"/>
                <a:ea typeface="微软雅黑" panose="020B0503020204020204" pitchFamily="34" charset="-122"/>
              </a:rPr>
              <a:t>D</a:t>
            </a:r>
          </a:p>
        </p:txBody>
      </p:sp>
      <p:sp>
        <p:nvSpPr>
          <p:cNvPr id="24" name="矩形 57"/>
          <p:cNvSpPr>
            <a:spLocks noChangeArrowheads="1"/>
          </p:cNvSpPr>
          <p:nvPr/>
        </p:nvSpPr>
        <p:spPr bwMode="auto">
          <a:xfrm>
            <a:off x="3476988" y="1918884"/>
            <a:ext cx="1351360"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文本框 40"/>
          <p:cNvSpPr txBox="1"/>
          <p:nvPr/>
        </p:nvSpPr>
        <p:spPr>
          <a:xfrm>
            <a:off x="3171514" y="2163248"/>
            <a:ext cx="2414813" cy="692497"/>
          </a:xfrm>
          <a:prstGeom prst="rect">
            <a:avLst/>
          </a:prstGeom>
          <a:noFill/>
          <a:ln w="9525">
            <a:noFill/>
          </a:ln>
        </p:spPr>
        <p:txBody>
          <a:bodyPr wrap="square" lIns="68580" tIns="34290" rIns="68580" bIns="34290">
            <a:spAutoFit/>
          </a:bodyPr>
          <a:lstStyle/>
          <a:p>
            <a:pPr>
              <a:lnSpc>
                <a:spcPct val="150000"/>
              </a:lnSpc>
            </a:pP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 </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26" name="矩形 57"/>
          <p:cNvSpPr>
            <a:spLocks noChangeArrowheads="1"/>
          </p:cNvSpPr>
          <p:nvPr/>
        </p:nvSpPr>
        <p:spPr bwMode="auto">
          <a:xfrm>
            <a:off x="6128892" y="1918884"/>
            <a:ext cx="1351360"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文本框 40"/>
          <p:cNvSpPr txBox="1"/>
          <p:nvPr/>
        </p:nvSpPr>
        <p:spPr>
          <a:xfrm>
            <a:off x="5823419" y="2163248"/>
            <a:ext cx="2414813" cy="692497"/>
          </a:xfrm>
          <a:prstGeom prst="rect">
            <a:avLst/>
          </a:prstGeom>
          <a:noFill/>
          <a:ln w="9525">
            <a:noFill/>
          </a:ln>
        </p:spPr>
        <p:txBody>
          <a:bodyPr wrap="square" lIns="68580" tIns="34290" rIns="68580" bIns="34290">
            <a:spAutoFit/>
          </a:bodyPr>
          <a:lstStyle/>
          <a:p>
            <a:pPr>
              <a:lnSpc>
                <a:spcPct val="150000"/>
              </a:lnSpc>
            </a:pP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 </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28" name="矩形 57"/>
          <p:cNvSpPr>
            <a:spLocks noChangeArrowheads="1"/>
          </p:cNvSpPr>
          <p:nvPr/>
        </p:nvSpPr>
        <p:spPr bwMode="auto">
          <a:xfrm>
            <a:off x="3476988" y="2925924"/>
            <a:ext cx="1351360"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文本框 40"/>
          <p:cNvSpPr txBox="1"/>
          <p:nvPr/>
        </p:nvSpPr>
        <p:spPr>
          <a:xfrm>
            <a:off x="3171514" y="3170288"/>
            <a:ext cx="2414813" cy="692497"/>
          </a:xfrm>
          <a:prstGeom prst="rect">
            <a:avLst/>
          </a:prstGeom>
          <a:noFill/>
          <a:ln w="9525">
            <a:noFill/>
          </a:ln>
        </p:spPr>
        <p:txBody>
          <a:bodyPr wrap="square" lIns="68580" tIns="34290" rIns="68580" bIns="34290">
            <a:spAutoFit/>
          </a:bodyPr>
          <a:lstStyle/>
          <a:p>
            <a:pPr>
              <a:lnSpc>
                <a:spcPct val="150000"/>
              </a:lnSpc>
            </a:pP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 </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30" name="矩形 57"/>
          <p:cNvSpPr>
            <a:spLocks noChangeArrowheads="1"/>
          </p:cNvSpPr>
          <p:nvPr/>
        </p:nvSpPr>
        <p:spPr bwMode="auto">
          <a:xfrm>
            <a:off x="6128892" y="2925924"/>
            <a:ext cx="1351360" cy="253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di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宝贵的标题</a:t>
            </a:r>
            <a:endParaRPr lang="en-US"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文本框 40"/>
          <p:cNvSpPr txBox="1"/>
          <p:nvPr/>
        </p:nvSpPr>
        <p:spPr>
          <a:xfrm>
            <a:off x="5823419" y="3170288"/>
            <a:ext cx="2414813" cy="692497"/>
          </a:xfrm>
          <a:prstGeom prst="rect">
            <a:avLst/>
          </a:prstGeom>
          <a:noFill/>
          <a:ln w="9525">
            <a:noFill/>
          </a:ln>
        </p:spPr>
        <p:txBody>
          <a:bodyPr wrap="square" lIns="68580" tIns="34290" rIns="68580" bIns="34290">
            <a:spAutoFit/>
          </a:bodyPr>
          <a:lstStyle/>
          <a:p>
            <a:pPr>
              <a:lnSpc>
                <a:spcPct val="150000"/>
              </a:lnSpc>
            </a:pP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此处文字通过</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TXT</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文档或者</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QQ</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聊天窗口复制进入，无需调整格式，简单快捷，</a:t>
            </a:r>
            <a:r>
              <a:rPr lang="en-US" altLang="zh-CN"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 </a:t>
            </a:r>
            <a:r>
              <a:rPr lang="zh-CN" altLang="en-US" sz="900" noProof="1">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祝愿您汇报顺利！</a:t>
            </a:r>
          </a:p>
        </p:txBody>
      </p:sp>
      <p:sp>
        <p:nvSpPr>
          <p:cNvPr id="32" name="文本框 31">
            <a:extLst>
              <a:ext uri="{FF2B5EF4-FFF2-40B4-BE49-F238E27FC236}">
                <a16:creationId xmlns:a16="http://schemas.microsoft.com/office/drawing/2014/main" xmlns="" id="{3F63401F-D56E-466D-BB7E-F79602B8717F}"/>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33" name="矩形 3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551B7D53-AE48-41FC-BB38-974AC600E76C}"/>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319935092"/>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 calcmode="lin" valueType="num">
                                      <p:cBhvr>
                                        <p:cTn id="87" dur="500" fill="hold"/>
                                        <p:tgtEl>
                                          <p:spTgt spid="20"/>
                                        </p:tgtEl>
                                        <p:attrNameLst>
                                          <p:attrName>ppt_w</p:attrName>
                                        </p:attrNameLst>
                                      </p:cBhvr>
                                      <p:tavLst>
                                        <p:tav tm="0">
                                          <p:val>
                                            <p:fltVal val="0"/>
                                          </p:val>
                                        </p:tav>
                                        <p:tav tm="100000">
                                          <p:val>
                                            <p:strVal val="#ppt_w"/>
                                          </p:val>
                                        </p:tav>
                                      </p:tavLst>
                                    </p:anim>
                                    <p:anim calcmode="lin" valueType="num">
                                      <p:cBhvr>
                                        <p:cTn id="88" dur="500" fill="hold"/>
                                        <p:tgtEl>
                                          <p:spTgt spid="20"/>
                                        </p:tgtEl>
                                        <p:attrNameLst>
                                          <p:attrName>ppt_h</p:attrName>
                                        </p:attrNameLst>
                                      </p:cBhvr>
                                      <p:tavLst>
                                        <p:tav tm="0">
                                          <p:val>
                                            <p:fltVal val="0"/>
                                          </p:val>
                                        </p:tav>
                                        <p:tav tm="100000">
                                          <p:val>
                                            <p:strVal val="#ppt_h"/>
                                          </p:val>
                                        </p:tav>
                                      </p:tavLst>
                                    </p:anim>
                                    <p:animEffect transition="in" filter="fade">
                                      <p:cBhvr>
                                        <p:cTn id="89" dur="500"/>
                                        <p:tgtEl>
                                          <p:spTgt spid="2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 calcmode="lin" valueType="num">
                                      <p:cBhvr>
                                        <p:cTn id="92" dur="500" fill="hold"/>
                                        <p:tgtEl>
                                          <p:spTgt spid="21"/>
                                        </p:tgtEl>
                                        <p:attrNameLst>
                                          <p:attrName>ppt_w</p:attrName>
                                        </p:attrNameLst>
                                      </p:cBhvr>
                                      <p:tavLst>
                                        <p:tav tm="0">
                                          <p:val>
                                            <p:fltVal val="0"/>
                                          </p:val>
                                        </p:tav>
                                        <p:tav tm="100000">
                                          <p:val>
                                            <p:strVal val="#ppt_w"/>
                                          </p:val>
                                        </p:tav>
                                      </p:tavLst>
                                    </p:anim>
                                    <p:anim calcmode="lin" valueType="num">
                                      <p:cBhvr>
                                        <p:cTn id="93" dur="500" fill="hold"/>
                                        <p:tgtEl>
                                          <p:spTgt spid="21"/>
                                        </p:tgtEl>
                                        <p:attrNameLst>
                                          <p:attrName>ppt_h</p:attrName>
                                        </p:attrNameLst>
                                      </p:cBhvr>
                                      <p:tavLst>
                                        <p:tav tm="0">
                                          <p:val>
                                            <p:fltVal val="0"/>
                                          </p:val>
                                        </p:tav>
                                        <p:tav tm="100000">
                                          <p:val>
                                            <p:strVal val="#ppt_h"/>
                                          </p:val>
                                        </p:tav>
                                      </p:tavLst>
                                    </p:anim>
                                    <p:animEffect transition="in" filter="fade">
                                      <p:cBhvr>
                                        <p:cTn id="94" dur="500"/>
                                        <p:tgtEl>
                                          <p:spTgt spid="21"/>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 calcmode="lin" valueType="num">
                                      <p:cBhvr>
                                        <p:cTn id="97" dur="500" fill="hold"/>
                                        <p:tgtEl>
                                          <p:spTgt spid="22"/>
                                        </p:tgtEl>
                                        <p:attrNameLst>
                                          <p:attrName>ppt_w</p:attrName>
                                        </p:attrNameLst>
                                      </p:cBhvr>
                                      <p:tavLst>
                                        <p:tav tm="0">
                                          <p:val>
                                            <p:fltVal val="0"/>
                                          </p:val>
                                        </p:tav>
                                        <p:tav tm="100000">
                                          <p:val>
                                            <p:strVal val="#ppt_w"/>
                                          </p:val>
                                        </p:tav>
                                      </p:tavLst>
                                    </p:anim>
                                    <p:anim calcmode="lin" valueType="num">
                                      <p:cBhvr>
                                        <p:cTn id="98" dur="500" fill="hold"/>
                                        <p:tgtEl>
                                          <p:spTgt spid="22"/>
                                        </p:tgtEl>
                                        <p:attrNameLst>
                                          <p:attrName>ppt_h</p:attrName>
                                        </p:attrNameLst>
                                      </p:cBhvr>
                                      <p:tavLst>
                                        <p:tav tm="0">
                                          <p:val>
                                            <p:fltVal val="0"/>
                                          </p:val>
                                        </p:tav>
                                        <p:tav tm="100000">
                                          <p:val>
                                            <p:strVal val="#ppt_h"/>
                                          </p:val>
                                        </p:tav>
                                      </p:tavLst>
                                    </p:anim>
                                    <p:animEffect transition="in" filter="fade">
                                      <p:cBhvr>
                                        <p:cTn id="99" dur="500"/>
                                        <p:tgtEl>
                                          <p:spTgt spid="2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p:cTn id="102" dur="500" fill="hold"/>
                                        <p:tgtEl>
                                          <p:spTgt spid="23"/>
                                        </p:tgtEl>
                                        <p:attrNameLst>
                                          <p:attrName>ppt_w</p:attrName>
                                        </p:attrNameLst>
                                      </p:cBhvr>
                                      <p:tavLst>
                                        <p:tav tm="0">
                                          <p:val>
                                            <p:fltVal val="0"/>
                                          </p:val>
                                        </p:tav>
                                        <p:tav tm="100000">
                                          <p:val>
                                            <p:strVal val="#ppt_w"/>
                                          </p:val>
                                        </p:tav>
                                      </p:tavLst>
                                    </p:anim>
                                    <p:anim calcmode="lin" valueType="num">
                                      <p:cBhvr>
                                        <p:cTn id="103" dur="500" fill="hold"/>
                                        <p:tgtEl>
                                          <p:spTgt spid="23"/>
                                        </p:tgtEl>
                                        <p:attrNameLst>
                                          <p:attrName>ppt_h</p:attrName>
                                        </p:attrNameLst>
                                      </p:cBhvr>
                                      <p:tavLst>
                                        <p:tav tm="0">
                                          <p:val>
                                            <p:fltVal val="0"/>
                                          </p:val>
                                        </p:tav>
                                        <p:tav tm="100000">
                                          <p:val>
                                            <p:strVal val="#ppt_h"/>
                                          </p:val>
                                        </p:tav>
                                      </p:tavLst>
                                    </p:anim>
                                    <p:animEffect transition="in" filter="fade">
                                      <p:cBhvr>
                                        <p:cTn id="104" dur="500"/>
                                        <p:tgtEl>
                                          <p:spTgt spid="23"/>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 calcmode="lin" valueType="num">
                                      <p:cBhvr>
                                        <p:cTn id="107" dur="500" fill="hold"/>
                                        <p:tgtEl>
                                          <p:spTgt spid="24"/>
                                        </p:tgtEl>
                                        <p:attrNameLst>
                                          <p:attrName>ppt_w</p:attrName>
                                        </p:attrNameLst>
                                      </p:cBhvr>
                                      <p:tavLst>
                                        <p:tav tm="0">
                                          <p:val>
                                            <p:fltVal val="0"/>
                                          </p:val>
                                        </p:tav>
                                        <p:tav tm="100000">
                                          <p:val>
                                            <p:strVal val="#ppt_w"/>
                                          </p:val>
                                        </p:tav>
                                      </p:tavLst>
                                    </p:anim>
                                    <p:anim calcmode="lin" valueType="num">
                                      <p:cBhvr>
                                        <p:cTn id="108" dur="500" fill="hold"/>
                                        <p:tgtEl>
                                          <p:spTgt spid="24"/>
                                        </p:tgtEl>
                                        <p:attrNameLst>
                                          <p:attrName>ppt_h</p:attrName>
                                        </p:attrNameLst>
                                      </p:cBhvr>
                                      <p:tavLst>
                                        <p:tav tm="0">
                                          <p:val>
                                            <p:fltVal val="0"/>
                                          </p:val>
                                        </p:tav>
                                        <p:tav tm="100000">
                                          <p:val>
                                            <p:strVal val="#ppt_h"/>
                                          </p:val>
                                        </p:tav>
                                      </p:tavLst>
                                    </p:anim>
                                    <p:animEffect transition="in" filter="fade">
                                      <p:cBhvr>
                                        <p:cTn id="109" dur="500"/>
                                        <p:tgtEl>
                                          <p:spTgt spid="24"/>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 calcmode="lin" valueType="num">
                                      <p:cBhvr>
                                        <p:cTn id="112" dur="500" fill="hold"/>
                                        <p:tgtEl>
                                          <p:spTgt spid="25"/>
                                        </p:tgtEl>
                                        <p:attrNameLst>
                                          <p:attrName>ppt_w</p:attrName>
                                        </p:attrNameLst>
                                      </p:cBhvr>
                                      <p:tavLst>
                                        <p:tav tm="0">
                                          <p:val>
                                            <p:fltVal val="0"/>
                                          </p:val>
                                        </p:tav>
                                        <p:tav tm="100000">
                                          <p:val>
                                            <p:strVal val="#ppt_w"/>
                                          </p:val>
                                        </p:tav>
                                      </p:tavLst>
                                    </p:anim>
                                    <p:anim calcmode="lin" valueType="num">
                                      <p:cBhvr>
                                        <p:cTn id="113" dur="500" fill="hold"/>
                                        <p:tgtEl>
                                          <p:spTgt spid="25"/>
                                        </p:tgtEl>
                                        <p:attrNameLst>
                                          <p:attrName>ppt_h</p:attrName>
                                        </p:attrNameLst>
                                      </p:cBhvr>
                                      <p:tavLst>
                                        <p:tav tm="0">
                                          <p:val>
                                            <p:fltVal val="0"/>
                                          </p:val>
                                        </p:tav>
                                        <p:tav tm="100000">
                                          <p:val>
                                            <p:strVal val="#ppt_h"/>
                                          </p:val>
                                        </p:tav>
                                      </p:tavLst>
                                    </p:anim>
                                    <p:animEffect transition="in" filter="fade">
                                      <p:cBhvr>
                                        <p:cTn id="114" dur="500"/>
                                        <p:tgtEl>
                                          <p:spTgt spid="25"/>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6"/>
                                        </p:tgtEl>
                                        <p:attrNameLst>
                                          <p:attrName>style.visibility</p:attrName>
                                        </p:attrNameLst>
                                      </p:cBhvr>
                                      <p:to>
                                        <p:strVal val="visible"/>
                                      </p:to>
                                    </p:set>
                                    <p:anim calcmode="lin" valueType="num">
                                      <p:cBhvr>
                                        <p:cTn id="117" dur="500" fill="hold"/>
                                        <p:tgtEl>
                                          <p:spTgt spid="26"/>
                                        </p:tgtEl>
                                        <p:attrNameLst>
                                          <p:attrName>ppt_w</p:attrName>
                                        </p:attrNameLst>
                                      </p:cBhvr>
                                      <p:tavLst>
                                        <p:tav tm="0">
                                          <p:val>
                                            <p:fltVal val="0"/>
                                          </p:val>
                                        </p:tav>
                                        <p:tav tm="100000">
                                          <p:val>
                                            <p:strVal val="#ppt_w"/>
                                          </p:val>
                                        </p:tav>
                                      </p:tavLst>
                                    </p:anim>
                                    <p:anim calcmode="lin" valueType="num">
                                      <p:cBhvr>
                                        <p:cTn id="118" dur="500" fill="hold"/>
                                        <p:tgtEl>
                                          <p:spTgt spid="26"/>
                                        </p:tgtEl>
                                        <p:attrNameLst>
                                          <p:attrName>ppt_h</p:attrName>
                                        </p:attrNameLst>
                                      </p:cBhvr>
                                      <p:tavLst>
                                        <p:tav tm="0">
                                          <p:val>
                                            <p:fltVal val="0"/>
                                          </p:val>
                                        </p:tav>
                                        <p:tav tm="100000">
                                          <p:val>
                                            <p:strVal val="#ppt_h"/>
                                          </p:val>
                                        </p:tav>
                                      </p:tavLst>
                                    </p:anim>
                                    <p:animEffect transition="in" filter="fade">
                                      <p:cBhvr>
                                        <p:cTn id="119" dur="500"/>
                                        <p:tgtEl>
                                          <p:spTgt spid="26"/>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 calcmode="lin" valueType="num">
                                      <p:cBhvr>
                                        <p:cTn id="122" dur="500" fill="hold"/>
                                        <p:tgtEl>
                                          <p:spTgt spid="27"/>
                                        </p:tgtEl>
                                        <p:attrNameLst>
                                          <p:attrName>ppt_w</p:attrName>
                                        </p:attrNameLst>
                                      </p:cBhvr>
                                      <p:tavLst>
                                        <p:tav tm="0">
                                          <p:val>
                                            <p:fltVal val="0"/>
                                          </p:val>
                                        </p:tav>
                                        <p:tav tm="100000">
                                          <p:val>
                                            <p:strVal val="#ppt_w"/>
                                          </p:val>
                                        </p:tav>
                                      </p:tavLst>
                                    </p:anim>
                                    <p:anim calcmode="lin" valueType="num">
                                      <p:cBhvr>
                                        <p:cTn id="123" dur="500" fill="hold"/>
                                        <p:tgtEl>
                                          <p:spTgt spid="27"/>
                                        </p:tgtEl>
                                        <p:attrNameLst>
                                          <p:attrName>ppt_h</p:attrName>
                                        </p:attrNameLst>
                                      </p:cBhvr>
                                      <p:tavLst>
                                        <p:tav tm="0">
                                          <p:val>
                                            <p:fltVal val="0"/>
                                          </p:val>
                                        </p:tav>
                                        <p:tav tm="100000">
                                          <p:val>
                                            <p:strVal val="#ppt_h"/>
                                          </p:val>
                                        </p:tav>
                                      </p:tavLst>
                                    </p:anim>
                                    <p:animEffect transition="in" filter="fade">
                                      <p:cBhvr>
                                        <p:cTn id="124" dur="500"/>
                                        <p:tgtEl>
                                          <p:spTgt spid="2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8"/>
                                        </p:tgtEl>
                                        <p:attrNameLst>
                                          <p:attrName>style.visibility</p:attrName>
                                        </p:attrNameLst>
                                      </p:cBhvr>
                                      <p:to>
                                        <p:strVal val="visible"/>
                                      </p:to>
                                    </p:set>
                                    <p:anim calcmode="lin" valueType="num">
                                      <p:cBhvr>
                                        <p:cTn id="127" dur="500" fill="hold"/>
                                        <p:tgtEl>
                                          <p:spTgt spid="28"/>
                                        </p:tgtEl>
                                        <p:attrNameLst>
                                          <p:attrName>ppt_w</p:attrName>
                                        </p:attrNameLst>
                                      </p:cBhvr>
                                      <p:tavLst>
                                        <p:tav tm="0">
                                          <p:val>
                                            <p:fltVal val="0"/>
                                          </p:val>
                                        </p:tav>
                                        <p:tav tm="100000">
                                          <p:val>
                                            <p:strVal val="#ppt_w"/>
                                          </p:val>
                                        </p:tav>
                                      </p:tavLst>
                                    </p:anim>
                                    <p:anim calcmode="lin" valueType="num">
                                      <p:cBhvr>
                                        <p:cTn id="128" dur="500" fill="hold"/>
                                        <p:tgtEl>
                                          <p:spTgt spid="28"/>
                                        </p:tgtEl>
                                        <p:attrNameLst>
                                          <p:attrName>ppt_h</p:attrName>
                                        </p:attrNameLst>
                                      </p:cBhvr>
                                      <p:tavLst>
                                        <p:tav tm="0">
                                          <p:val>
                                            <p:fltVal val="0"/>
                                          </p:val>
                                        </p:tav>
                                        <p:tav tm="100000">
                                          <p:val>
                                            <p:strVal val="#ppt_h"/>
                                          </p:val>
                                        </p:tav>
                                      </p:tavLst>
                                    </p:anim>
                                    <p:animEffect transition="in" filter="fade">
                                      <p:cBhvr>
                                        <p:cTn id="129" dur="500"/>
                                        <p:tgtEl>
                                          <p:spTgt spid="28"/>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9"/>
                                        </p:tgtEl>
                                        <p:attrNameLst>
                                          <p:attrName>style.visibility</p:attrName>
                                        </p:attrNameLst>
                                      </p:cBhvr>
                                      <p:to>
                                        <p:strVal val="visible"/>
                                      </p:to>
                                    </p:set>
                                    <p:anim calcmode="lin" valueType="num">
                                      <p:cBhvr>
                                        <p:cTn id="132" dur="500" fill="hold"/>
                                        <p:tgtEl>
                                          <p:spTgt spid="29"/>
                                        </p:tgtEl>
                                        <p:attrNameLst>
                                          <p:attrName>ppt_w</p:attrName>
                                        </p:attrNameLst>
                                      </p:cBhvr>
                                      <p:tavLst>
                                        <p:tav tm="0">
                                          <p:val>
                                            <p:fltVal val="0"/>
                                          </p:val>
                                        </p:tav>
                                        <p:tav tm="100000">
                                          <p:val>
                                            <p:strVal val="#ppt_w"/>
                                          </p:val>
                                        </p:tav>
                                      </p:tavLst>
                                    </p:anim>
                                    <p:anim calcmode="lin" valueType="num">
                                      <p:cBhvr>
                                        <p:cTn id="133" dur="500" fill="hold"/>
                                        <p:tgtEl>
                                          <p:spTgt spid="29"/>
                                        </p:tgtEl>
                                        <p:attrNameLst>
                                          <p:attrName>ppt_h</p:attrName>
                                        </p:attrNameLst>
                                      </p:cBhvr>
                                      <p:tavLst>
                                        <p:tav tm="0">
                                          <p:val>
                                            <p:fltVal val="0"/>
                                          </p:val>
                                        </p:tav>
                                        <p:tav tm="100000">
                                          <p:val>
                                            <p:strVal val="#ppt_h"/>
                                          </p:val>
                                        </p:tav>
                                      </p:tavLst>
                                    </p:anim>
                                    <p:animEffect transition="in" filter="fade">
                                      <p:cBhvr>
                                        <p:cTn id="134" dur="500"/>
                                        <p:tgtEl>
                                          <p:spTgt spid="29"/>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30"/>
                                        </p:tgtEl>
                                        <p:attrNameLst>
                                          <p:attrName>style.visibility</p:attrName>
                                        </p:attrNameLst>
                                      </p:cBhvr>
                                      <p:to>
                                        <p:strVal val="visible"/>
                                      </p:to>
                                    </p:set>
                                    <p:anim calcmode="lin" valueType="num">
                                      <p:cBhvr>
                                        <p:cTn id="137" dur="500" fill="hold"/>
                                        <p:tgtEl>
                                          <p:spTgt spid="30"/>
                                        </p:tgtEl>
                                        <p:attrNameLst>
                                          <p:attrName>ppt_w</p:attrName>
                                        </p:attrNameLst>
                                      </p:cBhvr>
                                      <p:tavLst>
                                        <p:tav tm="0">
                                          <p:val>
                                            <p:fltVal val="0"/>
                                          </p:val>
                                        </p:tav>
                                        <p:tav tm="100000">
                                          <p:val>
                                            <p:strVal val="#ppt_w"/>
                                          </p:val>
                                        </p:tav>
                                      </p:tavLst>
                                    </p:anim>
                                    <p:anim calcmode="lin" valueType="num">
                                      <p:cBhvr>
                                        <p:cTn id="138" dur="500" fill="hold"/>
                                        <p:tgtEl>
                                          <p:spTgt spid="30"/>
                                        </p:tgtEl>
                                        <p:attrNameLst>
                                          <p:attrName>ppt_h</p:attrName>
                                        </p:attrNameLst>
                                      </p:cBhvr>
                                      <p:tavLst>
                                        <p:tav tm="0">
                                          <p:val>
                                            <p:fltVal val="0"/>
                                          </p:val>
                                        </p:tav>
                                        <p:tav tm="100000">
                                          <p:val>
                                            <p:strVal val="#ppt_h"/>
                                          </p:val>
                                        </p:tav>
                                      </p:tavLst>
                                    </p:anim>
                                    <p:animEffect transition="in" filter="fade">
                                      <p:cBhvr>
                                        <p:cTn id="139" dur="500"/>
                                        <p:tgtEl>
                                          <p:spTgt spid="30"/>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31"/>
                                        </p:tgtEl>
                                        <p:attrNameLst>
                                          <p:attrName>style.visibility</p:attrName>
                                        </p:attrNameLst>
                                      </p:cBhvr>
                                      <p:to>
                                        <p:strVal val="visible"/>
                                      </p:to>
                                    </p:set>
                                    <p:anim calcmode="lin" valueType="num">
                                      <p:cBhvr>
                                        <p:cTn id="142" dur="500" fill="hold"/>
                                        <p:tgtEl>
                                          <p:spTgt spid="31"/>
                                        </p:tgtEl>
                                        <p:attrNameLst>
                                          <p:attrName>ppt_w</p:attrName>
                                        </p:attrNameLst>
                                      </p:cBhvr>
                                      <p:tavLst>
                                        <p:tav tm="0">
                                          <p:val>
                                            <p:fltVal val="0"/>
                                          </p:val>
                                        </p:tav>
                                        <p:tav tm="100000">
                                          <p:val>
                                            <p:strVal val="#ppt_w"/>
                                          </p:val>
                                        </p:tav>
                                      </p:tavLst>
                                    </p:anim>
                                    <p:anim calcmode="lin" valueType="num">
                                      <p:cBhvr>
                                        <p:cTn id="143" dur="500" fill="hold"/>
                                        <p:tgtEl>
                                          <p:spTgt spid="31"/>
                                        </p:tgtEl>
                                        <p:attrNameLst>
                                          <p:attrName>ppt_h</p:attrName>
                                        </p:attrNameLst>
                                      </p:cBhvr>
                                      <p:tavLst>
                                        <p:tav tm="0">
                                          <p:val>
                                            <p:fltVal val="0"/>
                                          </p:val>
                                        </p:tav>
                                        <p:tav tm="100000">
                                          <p:val>
                                            <p:strVal val="#ppt_h"/>
                                          </p:val>
                                        </p:tav>
                                      </p:tavLst>
                                    </p:anim>
                                    <p:animEffect transition="in" filter="fade">
                                      <p:cBhvr>
                                        <p:cTn id="14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1115616" y="2221591"/>
            <a:ext cx="6704288" cy="1003158"/>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1" fmla="*/ 0 w 9084039"/>
              <a:gd name="connsiteY0-2" fmla="*/ 741988 h 1296771"/>
              <a:gd name="connsiteX1-3" fmla="*/ 1229193 w 9084039"/>
              <a:gd name="connsiteY1-4" fmla="*/ 7470 h 1296771"/>
              <a:gd name="connsiteX2-5" fmla="*/ 2248524 w 9084039"/>
              <a:gd name="connsiteY2-6" fmla="*/ 1146723 h 1296771"/>
              <a:gd name="connsiteX3-7" fmla="*/ 3777521 w 9084039"/>
              <a:gd name="connsiteY3-8" fmla="*/ 97411 h 1296771"/>
              <a:gd name="connsiteX4-9" fmla="*/ 4901783 w 9084039"/>
              <a:gd name="connsiteY4-10" fmla="*/ 1176703 h 1296771"/>
              <a:gd name="connsiteX5-11" fmla="*/ 6355829 w 9084039"/>
              <a:gd name="connsiteY5-12" fmla="*/ 412205 h 1296771"/>
              <a:gd name="connsiteX6-13" fmla="*/ 7480091 w 9084039"/>
              <a:gd name="connsiteY6-14" fmla="*/ 1296625 h 1296771"/>
              <a:gd name="connsiteX7-15" fmla="*/ 8439462 w 9084039"/>
              <a:gd name="connsiteY7-16" fmla="*/ 487156 h 1296771"/>
              <a:gd name="connsiteX8-17" fmla="*/ 9084039 w 9084039"/>
              <a:gd name="connsiteY8-18" fmla="*/ 1101752 h 1296771"/>
              <a:gd name="connsiteX0-19" fmla="*/ 0 w 9084039"/>
              <a:gd name="connsiteY0-20" fmla="*/ 741988 h 1299012"/>
              <a:gd name="connsiteX1-21" fmla="*/ 1229193 w 9084039"/>
              <a:gd name="connsiteY1-22" fmla="*/ 7470 h 1299012"/>
              <a:gd name="connsiteX2-23" fmla="*/ 2248524 w 9084039"/>
              <a:gd name="connsiteY2-24" fmla="*/ 1146723 h 1299012"/>
              <a:gd name="connsiteX3-25" fmla="*/ 3777521 w 9084039"/>
              <a:gd name="connsiteY3-26" fmla="*/ 97411 h 1299012"/>
              <a:gd name="connsiteX4-27" fmla="*/ 4901783 w 9084039"/>
              <a:gd name="connsiteY4-28" fmla="*/ 1176703 h 1299012"/>
              <a:gd name="connsiteX5-29" fmla="*/ 6310859 w 9084039"/>
              <a:gd name="connsiteY5-30" fmla="*/ 172362 h 1299012"/>
              <a:gd name="connsiteX6-31" fmla="*/ 7480091 w 9084039"/>
              <a:gd name="connsiteY6-32" fmla="*/ 1296625 h 1299012"/>
              <a:gd name="connsiteX7-33" fmla="*/ 8439462 w 9084039"/>
              <a:gd name="connsiteY7-34" fmla="*/ 487156 h 1299012"/>
              <a:gd name="connsiteX8-35" fmla="*/ 9084039 w 9084039"/>
              <a:gd name="connsiteY8-36" fmla="*/ 1101752 h 1299012"/>
              <a:gd name="connsiteX0-37" fmla="*/ 0 w 9084039"/>
              <a:gd name="connsiteY0-38" fmla="*/ 741988 h 1296642"/>
              <a:gd name="connsiteX1-39" fmla="*/ 1229193 w 9084039"/>
              <a:gd name="connsiteY1-40" fmla="*/ 7470 h 1296642"/>
              <a:gd name="connsiteX2-41" fmla="*/ 2248524 w 9084039"/>
              <a:gd name="connsiteY2-42" fmla="*/ 1146723 h 1296642"/>
              <a:gd name="connsiteX3-43" fmla="*/ 3777521 w 9084039"/>
              <a:gd name="connsiteY3-44" fmla="*/ 97411 h 1296642"/>
              <a:gd name="connsiteX4-45" fmla="*/ 4901783 w 9084039"/>
              <a:gd name="connsiteY4-46" fmla="*/ 1176703 h 1296642"/>
              <a:gd name="connsiteX5-47" fmla="*/ 6310859 w 9084039"/>
              <a:gd name="connsiteY5-48" fmla="*/ 172362 h 1296642"/>
              <a:gd name="connsiteX6-49" fmla="*/ 7480091 w 9084039"/>
              <a:gd name="connsiteY6-50" fmla="*/ 1296625 h 1296642"/>
              <a:gd name="connsiteX7-51" fmla="*/ 8439462 w 9084039"/>
              <a:gd name="connsiteY7-52" fmla="*/ 202343 h 1296642"/>
              <a:gd name="connsiteX8-53" fmla="*/ 9084039 w 9084039"/>
              <a:gd name="connsiteY8-54" fmla="*/ 1101752 h 1296642"/>
              <a:gd name="connsiteX0-55" fmla="*/ 0 w 9129009"/>
              <a:gd name="connsiteY0-56" fmla="*/ 1169250 h 1289189"/>
              <a:gd name="connsiteX1-57" fmla="*/ 1274163 w 9129009"/>
              <a:gd name="connsiteY1-58" fmla="*/ 17 h 1289189"/>
              <a:gd name="connsiteX2-59" fmla="*/ 2293494 w 9129009"/>
              <a:gd name="connsiteY2-60" fmla="*/ 1139270 h 1289189"/>
              <a:gd name="connsiteX3-61" fmla="*/ 3822491 w 9129009"/>
              <a:gd name="connsiteY3-62" fmla="*/ 89958 h 1289189"/>
              <a:gd name="connsiteX4-63" fmla="*/ 4946753 w 9129009"/>
              <a:gd name="connsiteY4-64" fmla="*/ 1169250 h 1289189"/>
              <a:gd name="connsiteX5-65" fmla="*/ 6355829 w 9129009"/>
              <a:gd name="connsiteY5-66" fmla="*/ 164909 h 1289189"/>
              <a:gd name="connsiteX6-67" fmla="*/ 7525061 w 9129009"/>
              <a:gd name="connsiteY6-68" fmla="*/ 1289172 h 1289189"/>
              <a:gd name="connsiteX7-69" fmla="*/ 8484432 w 9129009"/>
              <a:gd name="connsiteY7-70" fmla="*/ 194890 h 1289189"/>
              <a:gd name="connsiteX8-71" fmla="*/ 9129009 w 9129009"/>
              <a:gd name="connsiteY8-72" fmla="*/ 1094299 h 1289189"/>
              <a:gd name="connsiteX0-73" fmla="*/ 0 w 9129009"/>
              <a:gd name="connsiteY0-74" fmla="*/ 1169250 h 1289189"/>
              <a:gd name="connsiteX1-75" fmla="*/ 1274163 w 9129009"/>
              <a:gd name="connsiteY1-76" fmla="*/ 17 h 1289189"/>
              <a:gd name="connsiteX2-77" fmla="*/ 2293494 w 9129009"/>
              <a:gd name="connsiteY2-78" fmla="*/ 1139270 h 1289189"/>
              <a:gd name="connsiteX3-79" fmla="*/ 3822491 w 9129009"/>
              <a:gd name="connsiteY3-80" fmla="*/ 89958 h 1289189"/>
              <a:gd name="connsiteX4-81" fmla="*/ 4946753 w 9129009"/>
              <a:gd name="connsiteY4-82" fmla="*/ 1169250 h 1289189"/>
              <a:gd name="connsiteX5-83" fmla="*/ 6355829 w 9129009"/>
              <a:gd name="connsiteY5-84" fmla="*/ 164909 h 1289189"/>
              <a:gd name="connsiteX6-85" fmla="*/ 7525061 w 9129009"/>
              <a:gd name="connsiteY6-86" fmla="*/ 1289172 h 1289189"/>
              <a:gd name="connsiteX7-87" fmla="*/ 8484432 w 9129009"/>
              <a:gd name="connsiteY7-88" fmla="*/ 194890 h 1289189"/>
              <a:gd name="connsiteX8-89" fmla="*/ 9129009 w 9129009"/>
              <a:gd name="connsiteY8-90" fmla="*/ 1094299 h 1289189"/>
              <a:gd name="connsiteX0-91" fmla="*/ 0 w 9129009"/>
              <a:gd name="connsiteY0-92" fmla="*/ 1169250 h 1289189"/>
              <a:gd name="connsiteX1-93" fmla="*/ 1139251 w 9129009"/>
              <a:gd name="connsiteY1-94" fmla="*/ 17 h 1289189"/>
              <a:gd name="connsiteX2-95" fmla="*/ 2293494 w 9129009"/>
              <a:gd name="connsiteY2-96" fmla="*/ 1139270 h 1289189"/>
              <a:gd name="connsiteX3-97" fmla="*/ 3822491 w 9129009"/>
              <a:gd name="connsiteY3-98" fmla="*/ 89958 h 1289189"/>
              <a:gd name="connsiteX4-99" fmla="*/ 4946753 w 9129009"/>
              <a:gd name="connsiteY4-100" fmla="*/ 1169250 h 1289189"/>
              <a:gd name="connsiteX5-101" fmla="*/ 6355829 w 9129009"/>
              <a:gd name="connsiteY5-102" fmla="*/ 164909 h 1289189"/>
              <a:gd name="connsiteX6-103" fmla="*/ 7525061 w 9129009"/>
              <a:gd name="connsiteY6-104" fmla="*/ 1289172 h 1289189"/>
              <a:gd name="connsiteX7-105" fmla="*/ 8484432 w 9129009"/>
              <a:gd name="connsiteY7-106" fmla="*/ 194890 h 1289189"/>
              <a:gd name="connsiteX8-107" fmla="*/ 9129009 w 9129009"/>
              <a:gd name="connsiteY8-108" fmla="*/ 1094299 h 1289189"/>
              <a:gd name="connsiteX0-109" fmla="*/ 0 w 8484432"/>
              <a:gd name="connsiteY0-110" fmla="*/ 1169250 h 1289189"/>
              <a:gd name="connsiteX1-111" fmla="*/ 1139251 w 8484432"/>
              <a:gd name="connsiteY1-112" fmla="*/ 17 h 1289189"/>
              <a:gd name="connsiteX2-113" fmla="*/ 2293494 w 8484432"/>
              <a:gd name="connsiteY2-114" fmla="*/ 1139270 h 1289189"/>
              <a:gd name="connsiteX3-115" fmla="*/ 3822491 w 8484432"/>
              <a:gd name="connsiteY3-116" fmla="*/ 89958 h 1289189"/>
              <a:gd name="connsiteX4-117" fmla="*/ 4946753 w 8484432"/>
              <a:gd name="connsiteY4-118" fmla="*/ 1169250 h 1289189"/>
              <a:gd name="connsiteX5-119" fmla="*/ 6355829 w 8484432"/>
              <a:gd name="connsiteY5-120" fmla="*/ 164909 h 1289189"/>
              <a:gd name="connsiteX6-121" fmla="*/ 7525061 w 8484432"/>
              <a:gd name="connsiteY6-122" fmla="*/ 1289172 h 1289189"/>
              <a:gd name="connsiteX7-123" fmla="*/ 8484432 w 8484432"/>
              <a:gd name="connsiteY7-124" fmla="*/ 194890 h 1289189"/>
              <a:gd name="connsiteX0-125" fmla="*/ 0 w 8484432"/>
              <a:gd name="connsiteY0-126" fmla="*/ 1169250 h 1306829"/>
              <a:gd name="connsiteX1-127" fmla="*/ 1139251 w 8484432"/>
              <a:gd name="connsiteY1-128" fmla="*/ 17 h 1306829"/>
              <a:gd name="connsiteX2-129" fmla="*/ 2293494 w 8484432"/>
              <a:gd name="connsiteY2-130" fmla="*/ 1139270 h 1306829"/>
              <a:gd name="connsiteX3-131" fmla="*/ 3822491 w 8484432"/>
              <a:gd name="connsiteY3-132" fmla="*/ 89958 h 1306829"/>
              <a:gd name="connsiteX4-133" fmla="*/ 4946753 w 8484432"/>
              <a:gd name="connsiteY4-134" fmla="*/ 1169250 h 1306829"/>
              <a:gd name="connsiteX5-135" fmla="*/ 6355829 w 8484432"/>
              <a:gd name="connsiteY5-136" fmla="*/ 164909 h 1306829"/>
              <a:gd name="connsiteX6-137" fmla="*/ 7525061 w 8484432"/>
              <a:gd name="connsiteY6-138" fmla="*/ 1289172 h 1306829"/>
              <a:gd name="connsiteX7-139" fmla="*/ 8010853 w 8484432"/>
              <a:gd name="connsiteY7-140" fmla="*/ 806959 h 1306829"/>
              <a:gd name="connsiteX8-141" fmla="*/ 8484432 w 8484432"/>
              <a:gd name="connsiteY8-142" fmla="*/ 194890 h 1306829"/>
              <a:gd name="connsiteX0-143" fmla="*/ 0 w 8010853"/>
              <a:gd name="connsiteY0-144" fmla="*/ 1169250 h 1306829"/>
              <a:gd name="connsiteX1-145" fmla="*/ 1139251 w 8010853"/>
              <a:gd name="connsiteY1-146" fmla="*/ 17 h 1306829"/>
              <a:gd name="connsiteX2-147" fmla="*/ 2293494 w 8010853"/>
              <a:gd name="connsiteY2-148" fmla="*/ 1139270 h 1306829"/>
              <a:gd name="connsiteX3-149" fmla="*/ 3822491 w 8010853"/>
              <a:gd name="connsiteY3-150" fmla="*/ 89958 h 1306829"/>
              <a:gd name="connsiteX4-151" fmla="*/ 4946753 w 8010853"/>
              <a:gd name="connsiteY4-152" fmla="*/ 1169250 h 1306829"/>
              <a:gd name="connsiteX5-153" fmla="*/ 6355829 w 8010853"/>
              <a:gd name="connsiteY5-154" fmla="*/ 164909 h 1306829"/>
              <a:gd name="connsiteX6-155" fmla="*/ 7525061 w 8010853"/>
              <a:gd name="connsiteY6-156" fmla="*/ 1289172 h 1306829"/>
              <a:gd name="connsiteX7-157" fmla="*/ 8010853 w 8010853"/>
              <a:gd name="connsiteY7-158" fmla="*/ 806959 h 13068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010853" h="1306829">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9224" y="1182164"/>
                  <a:pt x="7525061" y="1289172"/>
                </a:cubicBezTo>
                <a:cubicBezTo>
                  <a:pt x="7800898" y="1396180"/>
                  <a:pt x="7850958" y="989339"/>
                  <a:pt x="8010853" y="806959"/>
                </a:cubicBezTo>
              </a:path>
            </a:pathLst>
          </a:custGeom>
          <a:noFill/>
          <a:ln w="12700" cap="flat" cmpd="sng" algn="ctr">
            <a:solidFill>
              <a:schemeClr val="bg1">
                <a:lumMod val="65000"/>
              </a:schemeClr>
            </a:solidFill>
            <a:prstDash val="solid"/>
          </a:ln>
          <a:effectLst/>
        </p:spPr>
        <p:txBody>
          <a:bodyPr lIns="100790" tIns="50396" rIns="100790" bIns="50396" anchor="ctr"/>
          <a:lstStyle/>
          <a:p>
            <a:pPr algn="ctr">
              <a:defRPr/>
            </a:pPr>
            <a:endParaRPr lang="en-US" kern="0">
              <a:solidFill>
                <a:sysClr val="window" lastClr="FFFFFF"/>
              </a:solidFill>
              <a:latin typeface="Calibri" panose="020F0502020204030204"/>
              <a:ea typeface="+mn-ea"/>
            </a:endParaRPr>
          </a:p>
        </p:txBody>
      </p:sp>
      <p:sp>
        <p:nvSpPr>
          <p:cNvPr id="9" name="任意多边形 8"/>
          <p:cNvSpPr/>
          <p:nvPr/>
        </p:nvSpPr>
        <p:spPr>
          <a:xfrm>
            <a:off x="1115616" y="2665136"/>
            <a:ext cx="6704288" cy="1003158"/>
          </a:xfrm>
          <a:custGeom>
            <a:avLst/>
            <a:gdLst>
              <a:gd name="connsiteX0" fmla="*/ 0 w 9084039"/>
              <a:gd name="connsiteY0" fmla="*/ 741988 h 1296771"/>
              <a:gd name="connsiteX1" fmla="*/ 1229193 w 9084039"/>
              <a:gd name="connsiteY1" fmla="*/ 7470 h 1296771"/>
              <a:gd name="connsiteX2" fmla="*/ 2248524 w 9084039"/>
              <a:gd name="connsiteY2" fmla="*/ 1146723 h 1296771"/>
              <a:gd name="connsiteX3" fmla="*/ 3852472 w 9084039"/>
              <a:gd name="connsiteY3" fmla="*/ 307274 h 1296771"/>
              <a:gd name="connsiteX4" fmla="*/ 4901783 w 9084039"/>
              <a:gd name="connsiteY4" fmla="*/ 1176703 h 1296771"/>
              <a:gd name="connsiteX5" fmla="*/ 6355829 w 9084039"/>
              <a:gd name="connsiteY5" fmla="*/ 412205 h 1296771"/>
              <a:gd name="connsiteX6" fmla="*/ 7480091 w 9084039"/>
              <a:gd name="connsiteY6" fmla="*/ 1296625 h 1296771"/>
              <a:gd name="connsiteX7" fmla="*/ 8439462 w 9084039"/>
              <a:gd name="connsiteY7" fmla="*/ 487156 h 1296771"/>
              <a:gd name="connsiteX8" fmla="*/ 9084039 w 9084039"/>
              <a:gd name="connsiteY8" fmla="*/ 1101752 h 1296771"/>
              <a:gd name="connsiteX0-1" fmla="*/ 0 w 9084039"/>
              <a:gd name="connsiteY0-2" fmla="*/ 741988 h 1296771"/>
              <a:gd name="connsiteX1-3" fmla="*/ 1229193 w 9084039"/>
              <a:gd name="connsiteY1-4" fmla="*/ 7470 h 1296771"/>
              <a:gd name="connsiteX2-5" fmla="*/ 2248524 w 9084039"/>
              <a:gd name="connsiteY2-6" fmla="*/ 1146723 h 1296771"/>
              <a:gd name="connsiteX3-7" fmla="*/ 3777521 w 9084039"/>
              <a:gd name="connsiteY3-8" fmla="*/ 97411 h 1296771"/>
              <a:gd name="connsiteX4-9" fmla="*/ 4901783 w 9084039"/>
              <a:gd name="connsiteY4-10" fmla="*/ 1176703 h 1296771"/>
              <a:gd name="connsiteX5-11" fmla="*/ 6355829 w 9084039"/>
              <a:gd name="connsiteY5-12" fmla="*/ 412205 h 1296771"/>
              <a:gd name="connsiteX6-13" fmla="*/ 7480091 w 9084039"/>
              <a:gd name="connsiteY6-14" fmla="*/ 1296625 h 1296771"/>
              <a:gd name="connsiteX7-15" fmla="*/ 8439462 w 9084039"/>
              <a:gd name="connsiteY7-16" fmla="*/ 487156 h 1296771"/>
              <a:gd name="connsiteX8-17" fmla="*/ 9084039 w 9084039"/>
              <a:gd name="connsiteY8-18" fmla="*/ 1101752 h 1296771"/>
              <a:gd name="connsiteX0-19" fmla="*/ 0 w 9084039"/>
              <a:gd name="connsiteY0-20" fmla="*/ 741988 h 1299012"/>
              <a:gd name="connsiteX1-21" fmla="*/ 1229193 w 9084039"/>
              <a:gd name="connsiteY1-22" fmla="*/ 7470 h 1299012"/>
              <a:gd name="connsiteX2-23" fmla="*/ 2248524 w 9084039"/>
              <a:gd name="connsiteY2-24" fmla="*/ 1146723 h 1299012"/>
              <a:gd name="connsiteX3-25" fmla="*/ 3777521 w 9084039"/>
              <a:gd name="connsiteY3-26" fmla="*/ 97411 h 1299012"/>
              <a:gd name="connsiteX4-27" fmla="*/ 4901783 w 9084039"/>
              <a:gd name="connsiteY4-28" fmla="*/ 1176703 h 1299012"/>
              <a:gd name="connsiteX5-29" fmla="*/ 6310859 w 9084039"/>
              <a:gd name="connsiteY5-30" fmla="*/ 172362 h 1299012"/>
              <a:gd name="connsiteX6-31" fmla="*/ 7480091 w 9084039"/>
              <a:gd name="connsiteY6-32" fmla="*/ 1296625 h 1299012"/>
              <a:gd name="connsiteX7-33" fmla="*/ 8439462 w 9084039"/>
              <a:gd name="connsiteY7-34" fmla="*/ 487156 h 1299012"/>
              <a:gd name="connsiteX8-35" fmla="*/ 9084039 w 9084039"/>
              <a:gd name="connsiteY8-36" fmla="*/ 1101752 h 1299012"/>
              <a:gd name="connsiteX0-37" fmla="*/ 0 w 9084039"/>
              <a:gd name="connsiteY0-38" fmla="*/ 741988 h 1296642"/>
              <a:gd name="connsiteX1-39" fmla="*/ 1229193 w 9084039"/>
              <a:gd name="connsiteY1-40" fmla="*/ 7470 h 1296642"/>
              <a:gd name="connsiteX2-41" fmla="*/ 2248524 w 9084039"/>
              <a:gd name="connsiteY2-42" fmla="*/ 1146723 h 1296642"/>
              <a:gd name="connsiteX3-43" fmla="*/ 3777521 w 9084039"/>
              <a:gd name="connsiteY3-44" fmla="*/ 97411 h 1296642"/>
              <a:gd name="connsiteX4-45" fmla="*/ 4901783 w 9084039"/>
              <a:gd name="connsiteY4-46" fmla="*/ 1176703 h 1296642"/>
              <a:gd name="connsiteX5-47" fmla="*/ 6310859 w 9084039"/>
              <a:gd name="connsiteY5-48" fmla="*/ 172362 h 1296642"/>
              <a:gd name="connsiteX6-49" fmla="*/ 7480091 w 9084039"/>
              <a:gd name="connsiteY6-50" fmla="*/ 1296625 h 1296642"/>
              <a:gd name="connsiteX7-51" fmla="*/ 8439462 w 9084039"/>
              <a:gd name="connsiteY7-52" fmla="*/ 202343 h 1296642"/>
              <a:gd name="connsiteX8-53" fmla="*/ 9084039 w 9084039"/>
              <a:gd name="connsiteY8-54" fmla="*/ 1101752 h 1296642"/>
              <a:gd name="connsiteX0-55" fmla="*/ 0 w 9129009"/>
              <a:gd name="connsiteY0-56" fmla="*/ 1169250 h 1289189"/>
              <a:gd name="connsiteX1-57" fmla="*/ 1274163 w 9129009"/>
              <a:gd name="connsiteY1-58" fmla="*/ 17 h 1289189"/>
              <a:gd name="connsiteX2-59" fmla="*/ 2293494 w 9129009"/>
              <a:gd name="connsiteY2-60" fmla="*/ 1139270 h 1289189"/>
              <a:gd name="connsiteX3-61" fmla="*/ 3822491 w 9129009"/>
              <a:gd name="connsiteY3-62" fmla="*/ 89958 h 1289189"/>
              <a:gd name="connsiteX4-63" fmla="*/ 4946753 w 9129009"/>
              <a:gd name="connsiteY4-64" fmla="*/ 1169250 h 1289189"/>
              <a:gd name="connsiteX5-65" fmla="*/ 6355829 w 9129009"/>
              <a:gd name="connsiteY5-66" fmla="*/ 164909 h 1289189"/>
              <a:gd name="connsiteX6-67" fmla="*/ 7525061 w 9129009"/>
              <a:gd name="connsiteY6-68" fmla="*/ 1289172 h 1289189"/>
              <a:gd name="connsiteX7-69" fmla="*/ 8484432 w 9129009"/>
              <a:gd name="connsiteY7-70" fmla="*/ 194890 h 1289189"/>
              <a:gd name="connsiteX8-71" fmla="*/ 9129009 w 9129009"/>
              <a:gd name="connsiteY8-72" fmla="*/ 1094299 h 1289189"/>
              <a:gd name="connsiteX0-73" fmla="*/ 0 w 9129009"/>
              <a:gd name="connsiteY0-74" fmla="*/ 1169250 h 1289189"/>
              <a:gd name="connsiteX1-75" fmla="*/ 1274163 w 9129009"/>
              <a:gd name="connsiteY1-76" fmla="*/ 17 h 1289189"/>
              <a:gd name="connsiteX2-77" fmla="*/ 2293494 w 9129009"/>
              <a:gd name="connsiteY2-78" fmla="*/ 1139270 h 1289189"/>
              <a:gd name="connsiteX3-79" fmla="*/ 3822491 w 9129009"/>
              <a:gd name="connsiteY3-80" fmla="*/ 89958 h 1289189"/>
              <a:gd name="connsiteX4-81" fmla="*/ 4946753 w 9129009"/>
              <a:gd name="connsiteY4-82" fmla="*/ 1169250 h 1289189"/>
              <a:gd name="connsiteX5-83" fmla="*/ 6355829 w 9129009"/>
              <a:gd name="connsiteY5-84" fmla="*/ 164909 h 1289189"/>
              <a:gd name="connsiteX6-85" fmla="*/ 7525061 w 9129009"/>
              <a:gd name="connsiteY6-86" fmla="*/ 1289172 h 1289189"/>
              <a:gd name="connsiteX7-87" fmla="*/ 8484432 w 9129009"/>
              <a:gd name="connsiteY7-88" fmla="*/ 194890 h 1289189"/>
              <a:gd name="connsiteX8-89" fmla="*/ 9129009 w 9129009"/>
              <a:gd name="connsiteY8-90" fmla="*/ 1094299 h 1289189"/>
              <a:gd name="connsiteX0-91" fmla="*/ 0 w 9129009"/>
              <a:gd name="connsiteY0-92" fmla="*/ 1169250 h 1289189"/>
              <a:gd name="connsiteX1-93" fmla="*/ 1139251 w 9129009"/>
              <a:gd name="connsiteY1-94" fmla="*/ 17 h 1289189"/>
              <a:gd name="connsiteX2-95" fmla="*/ 2293494 w 9129009"/>
              <a:gd name="connsiteY2-96" fmla="*/ 1139270 h 1289189"/>
              <a:gd name="connsiteX3-97" fmla="*/ 3822491 w 9129009"/>
              <a:gd name="connsiteY3-98" fmla="*/ 89958 h 1289189"/>
              <a:gd name="connsiteX4-99" fmla="*/ 4946753 w 9129009"/>
              <a:gd name="connsiteY4-100" fmla="*/ 1169250 h 1289189"/>
              <a:gd name="connsiteX5-101" fmla="*/ 6355829 w 9129009"/>
              <a:gd name="connsiteY5-102" fmla="*/ 164909 h 1289189"/>
              <a:gd name="connsiteX6-103" fmla="*/ 7525061 w 9129009"/>
              <a:gd name="connsiteY6-104" fmla="*/ 1289172 h 1289189"/>
              <a:gd name="connsiteX7-105" fmla="*/ 8484432 w 9129009"/>
              <a:gd name="connsiteY7-106" fmla="*/ 194890 h 1289189"/>
              <a:gd name="connsiteX8-107" fmla="*/ 9129009 w 9129009"/>
              <a:gd name="connsiteY8-108" fmla="*/ 1094299 h 1289189"/>
              <a:gd name="connsiteX0-109" fmla="*/ 0 w 8484432"/>
              <a:gd name="connsiteY0-110" fmla="*/ 1169250 h 1289189"/>
              <a:gd name="connsiteX1-111" fmla="*/ 1139251 w 8484432"/>
              <a:gd name="connsiteY1-112" fmla="*/ 17 h 1289189"/>
              <a:gd name="connsiteX2-113" fmla="*/ 2293494 w 8484432"/>
              <a:gd name="connsiteY2-114" fmla="*/ 1139270 h 1289189"/>
              <a:gd name="connsiteX3-115" fmla="*/ 3822491 w 8484432"/>
              <a:gd name="connsiteY3-116" fmla="*/ 89958 h 1289189"/>
              <a:gd name="connsiteX4-117" fmla="*/ 4946753 w 8484432"/>
              <a:gd name="connsiteY4-118" fmla="*/ 1169250 h 1289189"/>
              <a:gd name="connsiteX5-119" fmla="*/ 6355829 w 8484432"/>
              <a:gd name="connsiteY5-120" fmla="*/ 164909 h 1289189"/>
              <a:gd name="connsiteX6-121" fmla="*/ 7525061 w 8484432"/>
              <a:gd name="connsiteY6-122" fmla="*/ 1289172 h 1289189"/>
              <a:gd name="connsiteX7-123" fmla="*/ 8484432 w 8484432"/>
              <a:gd name="connsiteY7-124" fmla="*/ 194890 h 1289189"/>
              <a:gd name="connsiteX0-125" fmla="*/ 0 w 8484432"/>
              <a:gd name="connsiteY0-126" fmla="*/ 1169250 h 1307082"/>
              <a:gd name="connsiteX1-127" fmla="*/ 1139251 w 8484432"/>
              <a:gd name="connsiteY1-128" fmla="*/ 17 h 1307082"/>
              <a:gd name="connsiteX2-129" fmla="*/ 2293494 w 8484432"/>
              <a:gd name="connsiteY2-130" fmla="*/ 1139270 h 1307082"/>
              <a:gd name="connsiteX3-131" fmla="*/ 3822491 w 8484432"/>
              <a:gd name="connsiteY3-132" fmla="*/ 89958 h 1307082"/>
              <a:gd name="connsiteX4-133" fmla="*/ 4946753 w 8484432"/>
              <a:gd name="connsiteY4-134" fmla="*/ 1169250 h 1307082"/>
              <a:gd name="connsiteX5-135" fmla="*/ 6355829 w 8484432"/>
              <a:gd name="connsiteY5-136" fmla="*/ 164909 h 1307082"/>
              <a:gd name="connsiteX6-137" fmla="*/ 7525061 w 8484432"/>
              <a:gd name="connsiteY6-138" fmla="*/ 1289172 h 1307082"/>
              <a:gd name="connsiteX7-139" fmla="*/ 8023985 w 8484432"/>
              <a:gd name="connsiteY7-140" fmla="*/ 810100 h 1307082"/>
              <a:gd name="connsiteX8-141" fmla="*/ 8484432 w 8484432"/>
              <a:gd name="connsiteY8-142" fmla="*/ 194890 h 1307082"/>
              <a:gd name="connsiteX0-143" fmla="*/ 0 w 8023985"/>
              <a:gd name="connsiteY0-144" fmla="*/ 1169250 h 1307082"/>
              <a:gd name="connsiteX1-145" fmla="*/ 1139251 w 8023985"/>
              <a:gd name="connsiteY1-146" fmla="*/ 17 h 1307082"/>
              <a:gd name="connsiteX2-147" fmla="*/ 2293494 w 8023985"/>
              <a:gd name="connsiteY2-148" fmla="*/ 1139270 h 1307082"/>
              <a:gd name="connsiteX3-149" fmla="*/ 3822491 w 8023985"/>
              <a:gd name="connsiteY3-150" fmla="*/ 89958 h 1307082"/>
              <a:gd name="connsiteX4-151" fmla="*/ 4946753 w 8023985"/>
              <a:gd name="connsiteY4-152" fmla="*/ 1169250 h 1307082"/>
              <a:gd name="connsiteX5-153" fmla="*/ 6355829 w 8023985"/>
              <a:gd name="connsiteY5-154" fmla="*/ 164909 h 1307082"/>
              <a:gd name="connsiteX6-155" fmla="*/ 7525061 w 8023985"/>
              <a:gd name="connsiteY6-156" fmla="*/ 1289172 h 1307082"/>
              <a:gd name="connsiteX7-157" fmla="*/ 8023985 w 8023985"/>
              <a:gd name="connsiteY7-158" fmla="*/ 810100 h 13070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023985" h="1307082">
                <a:moveTo>
                  <a:pt x="0" y="1169250"/>
                </a:moveTo>
                <a:cubicBezTo>
                  <a:pt x="307298" y="648342"/>
                  <a:pt x="757002" y="5014"/>
                  <a:pt x="1139251" y="17"/>
                </a:cubicBezTo>
                <a:cubicBezTo>
                  <a:pt x="1521500" y="-4980"/>
                  <a:pt x="1846287" y="1124280"/>
                  <a:pt x="2293494" y="1139270"/>
                </a:cubicBezTo>
                <a:cubicBezTo>
                  <a:pt x="2740701" y="1154260"/>
                  <a:pt x="3380281" y="84961"/>
                  <a:pt x="3822491" y="89958"/>
                </a:cubicBezTo>
                <a:cubicBezTo>
                  <a:pt x="4264701" y="94955"/>
                  <a:pt x="4524530" y="1156758"/>
                  <a:pt x="4946753" y="1169250"/>
                </a:cubicBezTo>
                <a:cubicBezTo>
                  <a:pt x="5368976" y="1181742"/>
                  <a:pt x="5926111" y="144922"/>
                  <a:pt x="6355829" y="164909"/>
                </a:cubicBezTo>
                <a:cubicBezTo>
                  <a:pt x="6785547" y="184896"/>
                  <a:pt x="7247035" y="1181640"/>
                  <a:pt x="7525061" y="1289172"/>
                </a:cubicBezTo>
                <a:cubicBezTo>
                  <a:pt x="7803087" y="1396704"/>
                  <a:pt x="7864090" y="992480"/>
                  <a:pt x="8023985" y="810100"/>
                </a:cubicBezTo>
              </a:path>
            </a:pathLst>
          </a:custGeom>
          <a:noFill/>
          <a:ln w="12700" cap="flat" cmpd="sng" algn="ctr">
            <a:solidFill>
              <a:schemeClr val="bg1">
                <a:lumMod val="65000"/>
              </a:schemeClr>
            </a:solidFill>
            <a:prstDash val="solid"/>
          </a:ln>
          <a:effectLst/>
        </p:spPr>
        <p:txBody>
          <a:bodyPr lIns="100790" tIns="50396" rIns="100790" bIns="50396" anchor="ctr"/>
          <a:lstStyle/>
          <a:p>
            <a:pPr algn="ctr">
              <a:defRPr/>
            </a:pPr>
            <a:endParaRPr lang="en-US" kern="0">
              <a:solidFill>
                <a:sysClr val="window" lastClr="FFFFFF"/>
              </a:solidFill>
              <a:latin typeface="Calibri" panose="020F0502020204030204"/>
              <a:ea typeface="+mn-ea"/>
            </a:endParaRPr>
          </a:p>
        </p:txBody>
      </p:sp>
      <p:sp>
        <p:nvSpPr>
          <p:cNvPr id="10" name="椭圆 9"/>
          <p:cNvSpPr/>
          <p:nvPr/>
        </p:nvSpPr>
        <p:spPr>
          <a:xfrm>
            <a:off x="1698478" y="1865096"/>
            <a:ext cx="658826" cy="659099"/>
          </a:xfrm>
          <a:prstGeom prst="ellipse">
            <a:avLst/>
          </a:prstGeom>
          <a:solidFill>
            <a:schemeClr val="accent1"/>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anose="020F0704030504030204" pitchFamily="34" charset="0"/>
                <a:ea typeface="微软雅黑" panose="020B0503020204020204" pitchFamily="34" charset="-122"/>
                <a:cs typeface="Times New Roman" panose="02020603050405020304" pitchFamily="18" charset="0"/>
              </a:rPr>
              <a:t>01</a:t>
            </a:r>
          </a:p>
        </p:txBody>
      </p:sp>
      <p:sp>
        <p:nvSpPr>
          <p:cNvPr id="11" name="圆角矩形 2"/>
          <p:cNvSpPr/>
          <p:nvPr/>
        </p:nvSpPr>
        <p:spPr>
          <a:xfrm>
            <a:off x="1875269" y="1275654"/>
            <a:ext cx="1412955" cy="610169"/>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1"/>
          </a:solidFill>
          <a:ln w="25400" cap="flat" cmpd="sng" algn="ctr">
            <a:noFill/>
            <a:prstDash val="solid"/>
          </a:ln>
          <a:effectLst/>
        </p:spPr>
        <p:txBody>
          <a:bodyPr lIns="0" tIns="0" rIns="0" bIns="158727" anchor="ct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a:xfrm>
            <a:off x="3933240" y="1865096"/>
            <a:ext cx="658826" cy="659099"/>
          </a:xfrm>
          <a:prstGeom prst="ellipse">
            <a:avLst/>
          </a:prstGeom>
          <a:solidFill>
            <a:schemeClr val="accent2"/>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anose="020F0704030504030204" pitchFamily="34" charset="0"/>
                <a:ea typeface="微软雅黑" panose="020B0503020204020204" pitchFamily="34" charset="-122"/>
                <a:cs typeface="Times New Roman" panose="02020603050405020304" pitchFamily="18" charset="0"/>
              </a:rPr>
              <a:t>03</a:t>
            </a:r>
          </a:p>
        </p:txBody>
      </p:sp>
      <p:sp>
        <p:nvSpPr>
          <p:cNvPr id="13" name="圆角矩形 2"/>
          <p:cNvSpPr/>
          <p:nvPr/>
        </p:nvSpPr>
        <p:spPr>
          <a:xfrm>
            <a:off x="4061690" y="1275654"/>
            <a:ext cx="1411574" cy="610169"/>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2"/>
          </a:solidFill>
          <a:ln w="25400" cap="flat" cmpd="sng" algn="ctr">
            <a:noFill/>
            <a:prstDash val="solid"/>
          </a:ln>
          <a:effectLst/>
        </p:spPr>
        <p:txBody>
          <a:bodyPr lIns="0" tIns="0" rIns="0" bIns="158727" anchor="ct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6136233" y="1865096"/>
            <a:ext cx="660208" cy="659099"/>
          </a:xfrm>
          <a:prstGeom prst="ellipse">
            <a:avLst/>
          </a:prstGeom>
          <a:solidFill>
            <a:schemeClr val="accent3"/>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anose="020F0704030504030204" pitchFamily="34" charset="0"/>
                <a:ea typeface="微软雅黑" panose="020B0503020204020204" pitchFamily="34" charset="-122"/>
                <a:cs typeface="Times New Roman" panose="02020603050405020304" pitchFamily="18" charset="0"/>
              </a:rPr>
              <a:t>05</a:t>
            </a:r>
          </a:p>
        </p:txBody>
      </p:sp>
      <p:sp>
        <p:nvSpPr>
          <p:cNvPr id="15" name="圆角矩形 2"/>
          <p:cNvSpPr/>
          <p:nvPr/>
        </p:nvSpPr>
        <p:spPr>
          <a:xfrm>
            <a:off x="6246729" y="1276400"/>
            <a:ext cx="1412956" cy="612188"/>
          </a:xfrm>
          <a:custGeom>
            <a:avLst/>
            <a:gdLst>
              <a:gd name="connsiteX0" fmla="*/ 0 w 1440160"/>
              <a:gd name="connsiteY0" fmla="*/ 183013 h 1008112"/>
              <a:gd name="connsiteX1" fmla="*/ 183013 w 1440160"/>
              <a:gd name="connsiteY1" fmla="*/ 0 h 1008112"/>
              <a:gd name="connsiteX2" fmla="*/ 1257147 w 1440160"/>
              <a:gd name="connsiteY2" fmla="*/ 0 h 1008112"/>
              <a:gd name="connsiteX3" fmla="*/ 1440160 w 1440160"/>
              <a:gd name="connsiteY3" fmla="*/ 183013 h 1008112"/>
              <a:gd name="connsiteX4" fmla="*/ 1440160 w 1440160"/>
              <a:gd name="connsiteY4" fmla="*/ 825099 h 1008112"/>
              <a:gd name="connsiteX5" fmla="*/ 1257147 w 1440160"/>
              <a:gd name="connsiteY5" fmla="*/ 1008112 h 1008112"/>
              <a:gd name="connsiteX6" fmla="*/ 183013 w 1440160"/>
              <a:gd name="connsiteY6" fmla="*/ 1008112 h 1008112"/>
              <a:gd name="connsiteX7" fmla="*/ 0 w 1440160"/>
              <a:gd name="connsiteY7" fmla="*/ 825099 h 1008112"/>
              <a:gd name="connsiteX8" fmla="*/ 0 w 1440160"/>
              <a:gd name="connsiteY8" fmla="*/ 183013 h 1008112"/>
              <a:gd name="connsiteX0-1" fmla="*/ 14990 w 1455150"/>
              <a:gd name="connsiteY0-2" fmla="*/ 183013 h 1138137"/>
              <a:gd name="connsiteX1-3" fmla="*/ 198003 w 1455150"/>
              <a:gd name="connsiteY1-4" fmla="*/ 0 h 1138137"/>
              <a:gd name="connsiteX2-5" fmla="*/ 1272137 w 1455150"/>
              <a:gd name="connsiteY2-6" fmla="*/ 0 h 1138137"/>
              <a:gd name="connsiteX3-7" fmla="*/ 1455150 w 1455150"/>
              <a:gd name="connsiteY3-8" fmla="*/ 183013 h 1138137"/>
              <a:gd name="connsiteX4-9" fmla="*/ 1455150 w 1455150"/>
              <a:gd name="connsiteY4-10" fmla="*/ 825099 h 1138137"/>
              <a:gd name="connsiteX5-11" fmla="*/ 1272137 w 1455150"/>
              <a:gd name="connsiteY5-12" fmla="*/ 1008112 h 1138137"/>
              <a:gd name="connsiteX6-13" fmla="*/ 198003 w 1455150"/>
              <a:gd name="connsiteY6-14" fmla="*/ 1008112 h 1138137"/>
              <a:gd name="connsiteX7-15" fmla="*/ 0 w 1455150"/>
              <a:gd name="connsiteY7-16" fmla="*/ 1109912 h 1138137"/>
              <a:gd name="connsiteX8-17" fmla="*/ 14990 w 1455150"/>
              <a:gd name="connsiteY8-18" fmla="*/ 183013 h 1138137"/>
              <a:gd name="connsiteX0-19" fmla="*/ 0 w 1440160"/>
              <a:gd name="connsiteY0-20" fmla="*/ 183013 h 1221073"/>
              <a:gd name="connsiteX1-21" fmla="*/ 183013 w 1440160"/>
              <a:gd name="connsiteY1-22" fmla="*/ 0 h 1221073"/>
              <a:gd name="connsiteX2-23" fmla="*/ 1257147 w 1440160"/>
              <a:gd name="connsiteY2-24" fmla="*/ 0 h 1221073"/>
              <a:gd name="connsiteX3-25" fmla="*/ 1440160 w 1440160"/>
              <a:gd name="connsiteY3-26" fmla="*/ 183013 h 1221073"/>
              <a:gd name="connsiteX4-27" fmla="*/ 1440160 w 1440160"/>
              <a:gd name="connsiteY4-28" fmla="*/ 825099 h 1221073"/>
              <a:gd name="connsiteX5-29" fmla="*/ 1257147 w 1440160"/>
              <a:gd name="connsiteY5-30" fmla="*/ 1008112 h 1221073"/>
              <a:gd name="connsiteX6-31" fmla="*/ 183013 w 1440160"/>
              <a:gd name="connsiteY6-32" fmla="*/ 1008112 h 1221073"/>
              <a:gd name="connsiteX7-33" fmla="*/ 0 w 1440160"/>
              <a:gd name="connsiteY7-34" fmla="*/ 1199853 h 1221073"/>
              <a:gd name="connsiteX8-35" fmla="*/ 0 w 1440160"/>
              <a:gd name="connsiteY8-36" fmla="*/ 183013 h 12210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440160" h="1221073">
                <a:moveTo>
                  <a:pt x="0" y="183013"/>
                </a:moveTo>
                <a:cubicBezTo>
                  <a:pt x="0" y="81938"/>
                  <a:pt x="81938" y="0"/>
                  <a:pt x="183013" y="0"/>
                </a:cubicBezTo>
                <a:lnTo>
                  <a:pt x="1257147" y="0"/>
                </a:lnTo>
                <a:cubicBezTo>
                  <a:pt x="1358222" y="0"/>
                  <a:pt x="1440160" y="81938"/>
                  <a:pt x="1440160" y="183013"/>
                </a:cubicBezTo>
                <a:lnTo>
                  <a:pt x="1440160" y="825099"/>
                </a:lnTo>
                <a:cubicBezTo>
                  <a:pt x="1440160" y="926174"/>
                  <a:pt x="1358222" y="1008112"/>
                  <a:pt x="1257147" y="1008112"/>
                </a:cubicBezTo>
                <a:lnTo>
                  <a:pt x="183013" y="1008112"/>
                </a:lnTo>
                <a:cubicBezTo>
                  <a:pt x="81938" y="1008112"/>
                  <a:pt x="0" y="1300928"/>
                  <a:pt x="0" y="1199853"/>
                </a:cubicBezTo>
                <a:lnTo>
                  <a:pt x="0" y="183013"/>
                </a:lnTo>
                <a:close/>
              </a:path>
            </a:pathLst>
          </a:custGeom>
          <a:solidFill>
            <a:schemeClr val="accent3"/>
          </a:solidFill>
          <a:ln w="25400" cap="flat" cmpd="sng" algn="ctr">
            <a:noFill/>
            <a:prstDash val="solid"/>
          </a:ln>
          <a:effectLst/>
        </p:spPr>
        <p:txBody>
          <a:bodyPr lIns="0" tIns="0" rIns="0" bIns="158727" anchor="ct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2640448" y="3360160"/>
            <a:ext cx="658826" cy="659099"/>
          </a:xfrm>
          <a:prstGeom prst="ellipse">
            <a:avLst/>
          </a:prstGeom>
          <a:solidFill>
            <a:schemeClr val="accent4"/>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anose="020F0704030504030204" pitchFamily="34" charset="0"/>
                <a:ea typeface="微软雅黑" panose="020B0503020204020204" pitchFamily="34" charset="-122"/>
                <a:cs typeface="Times New Roman" panose="02020603050405020304" pitchFamily="18" charset="0"/>
              </a:rPr>
              <a:t>02</a:t>
            </a:r>
          </a:p>
        </p:txBody>
      </p:sp>
      <p:sp>
        <p:nvSpPr>
          <p:cNvPr id="17" name="椭圆 16"/>
          <p:cNvSpPr/>
          <p:nvPr/>
        </p:nvSpPr>
        <p:spPr>
          <a:xfrm>
            <a:off x="4942888" y="3360160"/>
            <a:ext cx="658827" cy="659099"/>
          </a:xfrm>
          <a:prstGeom prst="ellipse">
            <a:avLst/>
          </a:prstGeom>
          <a:solidFill>
            <a:schemeClr val="accent4"/>
          </a:solidFill>
          <a:ln w="57150" cap="flat" cmpd="sng" algn="ctr">
            <a:solidFill>
              <a:schemeClr val="bg1">
                <a:lumMod val="85000"/>
              </a:schemeClr>
            </a:solidFill>
            <a:prstDash val="solid"/>
          </a:ln>
          <a:effectLst/>
        </p:spPr>
        <p:txBody>
          <a:bodyPr lIns="0" tIns="0" rIns="0" bIns="0" anchor="ctr"/>
          <a:lstStyle/>
          <a:p>
            <a:pPr algn="ctr">
              <a:defRPr/>
            </a:pPr>
            <a:r>
              <a:rPr lang="en-US" sz="2000" b="1" kern="0" dirty="0">
                <a:ln w="18415" cmpd="sng">
                  <a:noFill/>
                  <a:prstDash val="solid"/>
                </a:ln>
                <a:solidFill>
                  <a:schemeClr val="bg1"/>
                </a:solidFill>
                <a:latin typeface="Arial Rounded MT Bold" panose="020F0704030504030204" pitchFamily="34" charset="0"/>
                <a:ea typeface="微软雅黑" panose="020B0503020204020204" pitchFamily="34" charset="-122"/>
                <a:cs typeface="Times New Roman" panose="02020603050405020304" pitchFamily="18" charset="0"/>
              </a:rPr>
              <a:t>04</a:t>
            </a:r>
          </a:p>
        </p:txBody>
      </p:sp>
      <p:sp>
        <p:nvSpPr>
          <p:cNvPr id="18" name="椭圆 3"/>
          <p:cNvSpPr/>
          <p:nvPr/>
        </p:nvSpPr>
        <p:spPr>
          <a:xfrm>
            <a:off x="1383551" y="3976700"/>
            <a:ext cx="1412955" cy="611178"/>
          </a:xfrm>
          <a:custGeom>
            <a:avLst/>
            <a:gdLst/>
            <a:ahLst/>
            <a:cxnLst/>
            <a:rect l="l" t="t" r="r" b="b"/>
            <a:pathLst>
              <a:path w="1680224" h="959276">
                <a:moveTo>
                  <a:pt x="1675886" y="345"/>
                </a:moveTo>
                <a:cubicBezTo>
                  <a:pt x="1678730" y="1654"/>
                  <a:pt x="1680224" y="6745"/>
                  <a:pt x="1680224" y="16670"/>
                </a:cubicBezTo>
                <a:lnTo>
                  <a:pt x="1680224" y="815501"/>
                </a:lnTo>
                <a:cubicBezTo>
                  <a:pt x="1680224" y="894906"/>
                  <a:pt x="1584627" y="959276"/>
                  <a:pt x="1466704" y="959276"/>
                </a:cubicBezTo>
                <a:lnTo>
                  <a:pt x="213520" y="959276"/>
                </a:lnTo>
                <a:cubicBezTo>
                  <a:pt x="95596" y="959276"/>
                  <a:pt x="0" y="894906"/>
                  <a:pt x="0" y="815501"/>
                </a:cubicBezTo>
                <a:lnTo>
                  <a:pt x="0" y="311077"/>
                </a:lnTo>
                <a:cubicBezTo>
                  <a:pt x="0" y="231673"/>
                  <a:pt x="95596" y="167302"/>
                  <a:pt x="213520" y="167302"/>
                </a:cubicBezTo>
                <a:lnTo>
                  <a:pt x="1466704" y="167302"/>
                </a:lnTo>
                <a:cubicBezTo>
                  <a:pt x="1569887" y="167302"/>
                  <a:pt x="1655976" y="-8819"/>
                  <a:pt x="1675886" y="345"/>
                </a:cubicBezTo>
                <a:close/>
              </a:path>
            </a:pathLst>
          </a:custGeom>
          <a:solidFill>
            <a:schemeClr val="accent4"/>
          </a:solidFill>
          <a:ln w="25400" cap="flat" cmpd="sng" algn="ctr">
            <a:noFill/>
            <a:prstDash val="solid"/>
          </a:ln>
          <a:effectLst/>
        </p:spPr>
        <p:txBody>
          <a:bodyPr lIns="0" tIns="158727" rIns="0" bIns="0" anchor="ct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
        <p:nvSpPr>
          <p:cNvPr id="19" name="矩形 5"/>
          <p:cNvSpPr/>
          <p:nvPr/>
        </p:nvSpPr>
        <p:spPr>
          <a:xfrm>
            <a:off x="5508104" y="3940696"/>
            <a:ext cx="1412955" cy="611178"/>
          </a:xfrm>
          <a:custGeom>
            <a:avLst/>
            <a:gdLst/>
            <a:ahLst/>
            <a:cxnLst/>
            <a:rect l="l" t="t" r="r" b="b"/>
            <a:pathLst>
              <a:path w="1750606" h="959277">
                <a:moveTo>
                  <a:pt x="4520" y="345"/>
                </a:moveTo>
                <a:cubicBezTo>
                  <a:pt x="25264" y="-8819"/>
                  <a:pt x="114959" y="167302"/>
                  <a:pt x="222464" y="167302"/>
                </a:cubicBezTo>
                <a:lnTo>
                  <a:pt x="1528142" y="167302"/>
                </a:lnTo>
                <a:cubicBezTo>
                  <a:pt x="1651005" y="167302"/>
                  <a:pt x="1750606" y="231673"/>
                  <a:pt x="1750606" y="311078"/>
                </a:cubicBezTo>
                <a:lnTo>
                  <a:pt x="1750606" y="815502"/>
                </a:lnTo>
                <a:cubicBezTo>
                  <a:pt x="1750606" y="894907"/>
                  <a:pt x="1651005" y="959277"/>
                  <a:pt x="1528142" y="959277"/>
                </a:cubicBezTo>
                <a:lnTo>
                  <a:pt x="222464" y="959277"/>
                </a:lnTo>
                <a:cubicBezTo>
                  <a:pt x="99601" y="959277"/>
                  <a:pt x="0" y="894907"/>
                  <a:pt x="0" y="815502"/>
                </a:cubicBezTo>
                <a:lnTo>
                  <a:pt x="0" y="16670"/>
                </a:lnTo>
                <a:close/>
              </a:path>
            </a:pathLst>
          </a:custGeom>
          <a:solidFill>
            <a:schemeClr val="accent4"/>
          </a:solidFill>
          <a:ln w="25400" cap="flat" cmpd="sng" algn="ctr">
            <a:noFill/>
            <a:prstDash val="solid"/>
          </a:ln>
          <a:effectLst/>
        </p:spPr>
        <p:txBody>
          <a:bodyPr lIns="0" tIns="158727" rIns="0" bIns="0" anchor="ctr"/>
          <a:lstStyle/>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a:p>
            <a:pPr algn="ctr">
              <a:lnSpc>
                <a:spcPct val="130000"/>
              </a:lnSpc>
              <a:defRPr/>
            </a:pPr>
            <a:r>
              <a:rPr lang="zh-CN" altLang="en-US" sz="900" kern="0" dirty="0">
                <a:solidFill>
                  <a:schemeClr val="bg1"/>
                </a:solidFill>
                <a:latin typeface="微软雅黑" panose="020B0503020204020204" pitchFamily="34" charset="-122"/>
                <a:ea typeface="微软雅黑" panose="020B0503020204020204" pitchFamily="34" charset="-122"/>
              </a:rPr>
              <a:t>此处输入文本</a:t>
            </a:r>
            <a:endParaRPr lang="en-US" altLang="zh-CN" sz="900" kern="0" dirty="0">
              <a:solidFill>
                <a:schemeClr val="bg1"/>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xmlns="" id="{C131EA84-36A2-4178-82D3-8FC3D87D99BE}"/>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A021E75D-EE52-46E6-BA53-85F104C0280F}"/>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127418440"/>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000"/>
                                        <p:tgtEl>
                                          <p:spTgt spid="9"/>
                                        </p:tgtEl>
                                      </p:cBhvr>
                                    </p:animEffect>
                                  </p:childTnLst>
                                </p:cTn>
                              </p:par>
                            </p:childTnLst>
                          </p:cTn>
                        </p:par>
                        <p:par>
                          <p:cTn id="11" fill="hold">
                            <p:stCondLst>
                              <p:cond delay="1250"/>
                            </p:stCondLst>
                            <p:childTnLst>
                              <p:par>
                                <p:cTn id="12" presetID="21" presetClass="entr" presetSubtype="1"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heel(1)">
                                      <p:cBhvr>
                                        <p:cTn id="14" dur="500"/>
                                        <p:tgtEl>
                                          <p:spTgt spid="10"/>
                                        </p:tgtEl>
                                      </p:cBhvr>
                                    </p:animEffect>
                                  </p:childTnLst>
                                </p:cTn>
                              </p:par>
                            </p:childTnLst>
                          </p:cTn>
                        </p:par>
                        <p:par>
                          <p:cTn id="15" fill="hold">
                            <p:stCondLst>
                              <p:cond delay="175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2250"/>
                            </p:stCondLst>
                            <p:childTnLst>
                              <p:par>
                                <p:cTn id="20" presetID="21"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heel(1)">
                                      <p:cBhvr>
                                        <p:cTn id="22" dur="500"/>
                                        <p:tgtEl>
                                          <p:spTgt spid="16"/>
                                        </p:tgtEl>
                                      </p:cBhvr>
                                    </p:animEffect>
                                  </p:childTnLst>
                                </p:cTn>
                              </p:par>
                            </p:childTnLst>
                          </p:cTn>
                        </p:par>
                        <p:par>
                          <p:cTn id="23" fill="hold">
                            <p:stCondLst>
                              <p:cond delay="2750"/>
                            </p:stCondLst>
                            <p:childTnLst>
                              <p:par>
                                <p:cTn id="24" presetID="22" presetClass="entr" presetSubtype="2"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right)">
                                      <p:cBhvr>
                                        <p:cTn id="26" dur="500"/>
                                        <p:tgtEl>
                                          <p:spTgt spid="18"/>
                                        </p:tgtEl>
                                      </p:cBhvr>
                                    </p:animEffect>
                                  </p:childTnLst>
                                </p:cTn>
                              </p:par>
                            </p:childTnLst>
                          </p:cTn>
                        </p:par>
                        <p:par>
                          <p:cTn id="27" fill="hold">
                            <p:stCondLst>
                              <p:cond delay="3250"/>
                            </p:stCondLst>
                            <p:childTnLst>
                              <p:par>
                                <p:cTn id="28" presetID="21" presetClass="entr" presetSubtype="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heel(1)">
                                      <p:cBhvr>
                                        <p:cTn id="30" dur="500"/>
                                        <p:tgtEl>
                                          <p:spTgt spid="12"/>
                                        </p:tgtEl>
                                      </p:cBhvr>
                                    </p:animEffect>
                                  </p:childTnLst>
                                </p:cTn>
                              </p:par>
                            </p:childTnLst>
                          </p:cTn>
                        </p:par>
                        <p:par>
                          <p:cTn id="31" fill="hold">
                            <p:stCondLst>
                              <p:cond delay="375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4250"/>
                            </p:stCondLst>
                            <p:childTnLst>
                              <p:par>
                                <p:cTn id="36" presetID="21" presetClass="entr" presetSubtype="1"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heel(1)">
                                      <p:cBhvr>
                                        <p:cTn id="38" dur="500"/>
                                        <p:tgtEl>
                                          <p:spTgt spid="17"/>
                                        </p:tgtEl>
                                      </p:cBhvr>
                                    </p:animEffect>
                                  </p:childTnLst>
                                </p:cTn>
                              </p:par>
                            </p:childTnLst>
                          </p:cTn>
                        </p:par>
                        <p:par>
                          <p:cTn id="39" fill="hold">
                            <p:stCondLst>
                              <p:cond delay="47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5250"/>
                            </p:stCondLst>
                            <p:childTnLst>
                              <p:par>
                                <p:cTn id="44" presetID="21" presetClass="entr" presetSubtype="1"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heel(1)">
                                      <p:cBhvr>
                                        <p:cTn id="46" dur="500"/>
                                        <p:tgtEl>
                                          <p:spTgt spid="14"/>
                                        </p:tgtEl>
                                      </p:cBhvr>
                                    </p:animEffect>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rot="8078963">
            <a:off x="1676730" y="1733685"/>
            <a:ext cx="843053" cy="215240"/>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矩形 11"/>
          <p:cNvSpPr/>
          <p:nvPr/>
        </p:nvSpPr>
        <p:spPr>
          <a:xfrm rot="13436727">
            <a:off x="1695879" y="2080751"/>
            <a:ext cx="116017" cy="21732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10" name="直接连接符 9"/>
          <p:cNvCxnSpPr/>
          <p:nvPr/>
        </p:nvCxnSpPr>
        <p:spPr>
          <a:xfrm rot="10985882" flipH="1">
            <a:off x="1898679" y="1622872"/>
            <a:ext cx="362552" cy="391678"/>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8" name="同心圆 7"/>
          <p:cNvSpPr/>
          <p:nvPr/>
        </p:nvSpPr>
        <p:spPr>
          <a:xfrm>
            <a:off x="826695" y="2099674"/>
            <a:ext cx="1097235" cy="1097574"/>
          </a:xfrm>
          <a:prstGeom prst="donut">
            <a:avLst>
              <a:gd name="adj" fmla="val 77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18" name="文本框 17"/>
          <p:cNvSpPr txBox="1"/>
          <p:nvPr/>
        </p:nvSpPr>
        <p:spPr>
          <a:xfrm>
            <a:off x="1151620" y="2370311"/>
            <a:ext cx="407804" cy="346249"/>
          </a:xfrm>
          <a:prstGeom prst="rect">
            <a:avLst/>
          </a:prstGeom>
          <a:noFill/>
        </p:spPr>
        <p:txBody>
          <a:bodyPr wrap="none" lIns="68580" tIns="34290" rIns="68580" bIns="34290" rtlCol="0">
            <a:spAutoFit/>
          </a:bodyPr>
          <a:lstStyle/>
          <a:p>
            <a:r>
              <a:rPr lang="en-US" altLang="zh-CN" dirty="0">
                <a:solidFill>
                  <a:schemeClr val="accent1"/>
                </a:solidFill>
                <a:latin typeface="微软雅黑" panose="020B0503020204020204" pitchFamily="34" charset="-122"/>
                <a:ea typeface="微软雅黑" panose="020B0503020204020204" pitchFamily="34" charset="-122"/>
              </a:rPr>
              <a:t>13</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935596" y="2672787"/>
            <a:ext cx="847027" cy="207749"/>
          </a:xfrm>
          <a:prstGeom prst="rect">
            <a:avLst/>
          </a:prstGeom>
          <a:noFill/>
        </p:spPr>
        <p:txBody>
          <a:bodyPr wrap="none" lIns="68580" tIns="34290" rIns="68580" bIns="34290" rtlCol="0">
            <a:spAutoFit/>
          </a:bodyPr>
          <a:lstStyle/>
          <a:p>
            <a:r>
              <a:rPr lang="en-US" altLang="zh-CN" sz="900" dirty="0">
                <a:solidFill>
                  <a:srgbClr val="595959"/>
                </a:solidFill>
                <a:latin typeface="微软雅黑" panose="020B0503020204020204" pitchFamily="34" charset="-122"/>
                <a:ea typeface="微软雅黑" panose="020B0503020204020204" pitchFamily="34" charset="-122"/>
              </a:rPr>
              <a:t>SOMETHING</a:t>
            </a:r>
            <a:endParaRPr lang="zh-CN" altLang="en-US" sz="900" dirty="0">
              <a:solidFill>
                <a:srgbClr val="595959"/>
              </a:solidFill>
              <a:latin typeface="微软雅黑" panose="020B0503020204020204" pitchFamily="34" charset="-122"/>
              <a:ea typeface="微软雅黑" panose="020B0503020204020204" pitchFamily="34" charset="-122"/>
            </a:endParaRPr>
          </a:p>
        </p:txBody>
      </p:sp>
      <p:grpSp>
        <p:nvGrpSpPr>
          <p:cNvPr id="2" name="组合 12"/>
          <p:cNvGrpSpPr/>
          <p:nvPr/>
        </p:nvGrpSpPr>
        <p:grpSpPr>
          <a:xfrm rot="11163297">
            <a:off x="4297116" y="939829"/>
            <a:ext cx="690465" cy="1083736"/>
            <a:chOff x="1335314" y="4786756"/>
            <a:chExt cx="1122806" cy="1761783"/>
          </a:xfrm>
          <a:solidFill>
            <a:schemeClr val="bg1">
              <a:lumMod val="75000"/>
            </a:schemeClr>
          </a:solidFill>
        </p:grpSpPr>
        <p:grpSp>
          <p:nvGrpSpPr>
            <p:cNvPr id="3" name="组合 13"/>
            <p:cNvGrpSpPr/>
            <p:nvPr/>
          </p:nvGrpSpPr>
          <p:grpSpPr>
            <a:xfrm rot="21435440">
              <a:off x="1441601" y="4786756"/>
              <a:ext cx="1016519" cy="1761783"/>
              <a:chOff x="4376256" y="4808160"/>
              <a:chExt cx="1016519" cy="1761783"/>
            </a:xfrm>
            <a:grpFill/>
          </p:grpSpPr>
          <p:sp>
            <p:nvSpPr>
              <p:cNvPr id="16" name="任意多边形 15"/>
              <p:cNvSpPr/>
              <p:nvPr/>
            </p:nvSpPr>
            <p:spPr>
              <a:xfrm rot="18857641">
                <a:off x="3748177" y="5511021"/>
                <a:ext cx="1687001" cy="430843"/>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615405">
                <a:off x="5160547" y="4808160"/>
                <a:ext cx="232228" cy="4348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H="1">
              <a:off x="1335314" y="5370285"/>
              <a:ext cx="725714" cy="783772"/>
            </a:xfrm>
            <a:prstGeom prst="line">
              <a:avLst/>
            </a:prstGeom>
            <a:grpFill/>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20" name="同心圆 19"/>
          <p:cNvSpPr/>
          <p:nvPr/>
        </p:nvSpPr>
        <p:spPr>
          <a:xfrm>
            <a:off x="3081235" y="1745327"/>
            <a:ext cx="1451472" cy="1451920"/>
          </a:xfrm>
          <a:prstGeom prst="donut">
            <a:avLst>
              <a:gd name="adj" fmla="val 77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21" name="文本框 20"/>
          <p:cNvSpPr txBox="1"/>
          <p:nvPr/>
        </p:nvSpPr>
        <p:spPr>
          <a:xfrm>
            <a:off x="3575398" y="2139858"/>
            <a:ext cx="500778" cy="438582"/>
          </a:xfrm>
          <a:prstGeom prst="rect">
            <a:avLst/>
          </a:prstGeom>
          <a:noFill/>
        </p:spPr>
        <p:txBody>
          <a:bodyPr wrap="none" lIns="68580" tIns="34290" rIns="68580" bIns="34290" rtlCol="0">
            <a:spAutoFit/>
          </a:bodyPr>
          <a:lstStyle/>
          <a:p>
            <a:r>
              <a:rPr lang="en-US" altLang="zh-CN" sz="2400" dirty="0">
                <a:solidFill>
                  <a:schemeClr val="accent2"/>
                </a:solidFill>
                <a:latin typeface="微软雅黑" panose="020B0503020204020204" pitchFamily="34" charset="-122"/>
                <a:ea typeface="微软雅黑" panose="020B0503020204020204" pitchFamily="34" charset="-122"/>
              </a:rPr>
              <a:t>36</a:t>
            </a:r>
            <a:endParaRPr lang="zh-CN" altLang="en-US" sz="2400" dirty="0">
              <a:solidFill>
                <a:schemeClr val="accent2"/>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361600" y="2545240"/>
            <a:ext cx="922368" cy="223138"/>
          </a:xfrm>
          <a:prstGeom prst="rect">
            <a:avLst/>
          </a:prstGeom>
          <a:noFill/>
        </p:spPr>
        <p:txBody>
          <a:bodyPr wrap="none" lIns="68580" tIns="34290" rIns="68580" bIns="34290" rtlCol="0">
            <a:spAutoFit/>
          </a:bodyPr>
          <a:lstStyle/>
          <a:p>
            <a:r>
              <a:rPr lang="en-US" altLang="zh-CN" sz="1000" dirty="0">
                <a:solidFill>
                  <a:srgbClr val="595959"/>
                </a:solidFill>
                <a:latin typeface="微软雅黑" panose="020B0503020204020204" pitchFamily="34" charset="-122"/>
                <a:ea typeface="微软雅黑" panose="020B0503020204020204" pitchFamily="34" charset="-122"/>
              </a:rPr>
              <a:t>SOMETHING</a:t>
            </a:r>
            <a:endParaRPr lang="zh-CN" altLang="en-US" sz="1000" dirty="0">
              <a:solidFill>
                <a:srgbClr val="59595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523174" y="1912300"/>
            <a:ext cx="619400" cy="561692"/>
          </a:xfrm>
          <a:prstGeom prst="rect">
            <a:avLst/>
          </a:prstGeom>
          <a:noFill/>
        </p:spPr>
        <p:txBody>
          <a:bodyPr wrap="none" lIns="68580" tIns="34290" rIns="68580" bIns="34290" rtlCol="0">
            <a:spAutoFit/>
          </a:bodyPr>
          <a:lstStyle/>
          <a:p>
            <a:r>
              <a:rPr lang="en-US" altLang="zh-CN" sz="3200" dirty="0">
                <a:solidFill>
                  <a:schemeClr val="accent3"/>
                </a:solidFill>
                <a:latin typeface="微软雅黑" panose="020B0503020204020204" pitchFamily="34" charset="-122"/>
                <a:ea typeface="微软雅黑" panose="020B0503020204020204" pitchFamily="34" charset="-122"/>
              </a:rPr>
              <a:t>88</a:t>
            </a:r>
            <a:endParaRPr lang="zh-CN" altLang="en-US" sz="3200" dirty="0">
              <a:solidFill>
                <a:schemeClr val="accent3"/>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317195" y="2428528"/>
            <a:ext cx="1078180" cy="253916"/>
          </a:xfrm>
          <a:prstGeom prst="rect">
            <a:avLst/>
          </a:prstGeom>
          <a:noFill/>
        </p:spPr>
        <p:txBody>
          <a:bodyPr wrap="none" lIns="68580" tIns="34290" rIns="68580" bIns="34290" rtlCol="0">
            <a:spAutoFit/>
          </a:bodyPr>
          <a:lstStyle/>
          <a:p>
            <a:r>
              <a:rPr lang="en-US" altLang="zh-CN" sz="1200" dirty="0">
                <a:solidFill>
                  <a:srgbClr val="595959"/>
                </a:solidFill>
                <a:latin typeface="微软雅黑" panose="020B0503020204020204" pitchFamily="34" charset="-122"/>
                <a:ea typeface="微软雅黑" panose="020B0503020204020204" pitchFamily="34" charset="-122"/>
              </a:rPr>
              <a:t>SOMETHING</a:t>
            </a:r>
            <a:endParaRPr lang="zh-CN" altLang="en-US" sz="1200" dirty="0">
              <a:solidFill>
                <a:srgbClr val="595959"/>
              </a:solidFill>
              <a:latin typeface="微软雅黑" panose="020B0503020204020204" pitchFamily="34" charset="-122"/>
              <a:ea typeface="微软雅黑" panose="020B0503020204020204" pitchFamily="34" charset="-122"/>
            </a:endParaRPr>
          </a:p>
        </p:txBody>
      </p:sp>
      <p:grpSp>
        <p:nvGrpSpPr>
          <p:cNvPr id="4" name="组合 33"/>
          <p:cNvGrpSpPr/>
          <p:nvPr/>
        </p:nvGrpSpPr>
        <p:grpSpPr>
          <a:xfrm>
            <a:off x="5962394" y="527817"/>
            <a:ext cx="2441266" cy="2669431"/>
            <a:chOff x="6928897" y="501066"/>
            <a:chExt cx="3255021" cy="3558143"/>
          </a:xfrm>
        </p:grpSpPr>
        <p:sp>
          <p:nvSpPr>
            <p:cNvPr id="23" name="同心圆 22"/>
            <p:cNvSpPr/>
            <p:nvPr/>
          </p:nvSpPr>
          <p:spPr>
            <a:xfrm>
              <a:off x="6928897" y="1695115"/>
              <a:ext cx="2364094" cy="2364094"/>
            </a:xfrm>
            <a:prstGeom prst="donut">
              <a:avLst>
                <a:gd name="adj" fmla="val 77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25"/>
            <p:cNvGrpSpPr/>
            <p:nvPr/>
          </p:nvGrpSpPr>
          <p:grpSpPr>
            <a:xfrm rot="11228489">
              <a:off x="9086218" y="501066"/>
              <a:ext cx="1097700" cy="1722391"/>
              <a:chOff x="1335314" y="4786756"/>
              <a:chExt cx="1122806" cy="1761783"/>
            </a:xfrm>
          </p:grpSpPr>
          <p:grpSp>
            <p:nvGrpSpPr>
              <p:cNvPr id="6" name="组合 26"/>
              <p:cNvGrpSpPr/>
              <p:nvPr/>
            </p:nvGrpSpPr>
            <p:grpSpPr>
              <a:xfrm rot="21435440">
                <a:off x="1441603" y="4786756"/>
                <a:ext cx="1016517" cy="1761783"/>
                <a:chOff x="4376258" y="4808160"/>
                <a:chExt cx="1016517" cy="1761783"/>
              </a:xfrm>
            </p:grpSpPr>
            <p:sp>
              <p:nvSpPr>
                <p:cNvPr id="29" name="任意多边形 28"/>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2615405">
                  <a:off x="5160547" y="4808160"/>
                  <a:ext cx="232228" cy="43487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8" name="直接连接符 2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grpSp>
      <p:cxnSp>
        <p:nvCxnSpPr>
          <p:cNvPr id="40" name="直接连接符 39"/>
          <p:cNvCxnSpPr/>
          <p:nvPr/>
        </p:nvCxnSpPr>
        <p:spPr>
          <a:xfrm>
            <a:off x="348176" y="3964295"/>
            <a:ext cx="8335108" cy="0"/>
          </a:xfrm>
          <a:prstGeom prst="line">
            <a:avLst/>
          </a:prstGeom>
          <a:ln w="381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1" name="Freeform 5"/>
          <p:cNvSpPr>
            <a:spLocks noEditPoints="1"/>
          </p:cNvSpPr>
          <p:nvPr/>
        </p:nvSpPr>
        <p:spPr bwMode="auto">
          <a:xfrm rot="16200000">
            <a:off x="7932108" y="3729641"/>
            <a:ext cx="386813" cy="469307"/>
          </a:xfrm>
          <a:custGeom>
            <a:avLst/>
            <a:gdLst>
              <a:gd name="T0" fmla="*/ 85 w 90"/>
              <a:gd name="T1" fmla="*/ 84 h 110"/>
              <a:gd name="T2" fmla="*/ 72 w 90"/>
              <a:gd name="T3" fmla="*/ 74 h 110"/>
              <a:gd name="T4" fmla="*/ 61 w 90"/>
              <a:gd name="T5" fmla="*/ 75 h 110"/>
              <a:gd name="T6" fmla="*/ 51 w 90"/>
              <a:gd name="T7" fmla="*/ 57 h 110"/>
              <a:gd name="T8" fmla="*/ 74 w 90"/>
              <a:gd name="T9" fmla="*/ 13 h 110"/>
              <a:gd name="T10" fmla="*/ 71 w 90"/>
              <a:gd name="T11" fmla="*/ 0 h 110"/>
              <a:gd name="T12" fmla="*/ 45 w 90"/>
              <a:gd name="T13" fmla="*/ 46 h 110"/>
              <a:gd name="T14" fmla="*/ 18 w 90"/>
              <a:gd name="T15" fmla="*/ 0 h 110"/>
              <a:gd name="T16" fmla="*/ 16 w 90"/>
              <a:gd name="T17" fmla="*/ 13 h 110"/>
              <a:gd name="T18" fmla="*/ 39 w 90"/>
              <a:gd name="T19" fmla="*/ 57 h 110"/>
              <a:gd name="T20" fmla="*/ 29 w 90"/>
              <a:gd name="T21" fmla="*/ 75 h 110"/>
              <a:gd name="T22" fmla="*/ 18 w 90"/>
              <a:gd name="T23" fmla="*/ 74 h 110"/>
              <a:gd name="T24" fmla="*/ 5 w 90"/>
              <a:gd name="T25" fmla="*/ 84 h 110"/>
              <a:gd name="T26" fmla="*/ 10 w 90"/>
              <a:gd name="T27" fmla="*/ 108 h 110"/>
              <a:gd name="T28" fmla="*/ 21 w 90"/>
              <a:gd name="T29" fmla="*/ 109 h 110"/>
              <a:gd name="T30" fmla="*/ 33 w 90"/>
              <a:gd name="T31" fmla="*/ 100 h 110"/>
              <a:gd name="T32" fmla="*/ 36 w 90"/>
              <a:gd name="T33" fmla="*/ 93 h 110"/>
              <a:gd name="T34" fmla="*/ 36 w 90"/>
              <a:gd name="T35" fmla="*/ 93 h 110"/>
              <a:gd name="T36" fmla="*/ 36 w 90"/>
              <a:gd name="T37" fmla="*/ 92 h 110"/>
              <a:gd name="T38" fmla="*/ 45 w 90"/>
              <a:gd name="T39" fmla="*/ 67 h 110"/>
              <a:gd name="T40" fmla="*/ 54 w 90"/>
              <a:gd name="T41" fmla="*/ 92 h 110"/>
              <a:gd name="T42" fmla="*/ 54 w 90"/>
              <a:gd name="T43" fmla="*/ 93 h 110"/>
              <a:gd name="T44" fmla="*/ 54 w 90"/>
              <a:gd name="T45" fmla="*/ 93 h 110"/>
              <a:gd name="T46" fmla="*/ 57 w 90"/>
              <a:gd name="T47" fmla="*/ 100 h 110"/>
              <a:gd name="T48" fmla="*/ 69 w 90"/>
              <a:gd name="T49" fmla="*/ 109 h 110"/>
              <a:gd name="T50" fmla="*/ 80 w 90"/>
              <a:gd name="T51" fmla="*/ 108 h 110"/>
              <a:gd name="T52" fmla="*/ 85 w 90"/>
              <a:gd name="T53" fmla="*/ 84 h 110"/>
              <a:gd name="T54" fmla="*/ 26 w 90"/>
              <a:gd name="T55" fmla="*/ 95 h 110"/>
              <a:gd name="T56" fmla="*/ 19 w 90"/>
              <a:gd name="T57" fmla="*/ 101 h 110"/>
              <a:gd name="T58" fmla="*/ 14 w 90"/>
              <a:gd name="T59" fmla="*/ 101 h 110"/>
              <a:gd name="T60" fmla="*/ 13 w 90"/>
              <a:gd name="T61" fmla="*/ 88 h 110"/>
              <a:gd name="T62" fmla="*/ 20 w 90"/>
              <a:gd name="T63" fmla="*/ 82 h 110"/>
              <a:gd name="T64" fmla="*/ 24 w 90"/>
              <a:gd name="T65" fmla="*/ 83 h 110"/>
              <a:gd name="T66" fmla="*/ 26 w 90"/>
              <a:gd name="T67" fmla="*/ 95 h 110"/>
              <a:gd name="T68" fmla="*/ 45 w 90"/>
              <a:gd name="T69" fmla="*/ 58 h 110"/>
              <a:gd name="T70" fmla="*/ 42 w 90"/>
              <a:gd name="T71" fmla="*/ 55 h 110"/>
              <a:gd name="T72" fmla="*/ 45 w 90"/>
              <a:gd name="T73" fmla="*/ 52 h 110"/>
              <a:gd name="T74" fmla="*/ 48 w 90"/>
              <a:gd name="T75" fmla="*/ 55 h 110"/>
              <a:gd name="T76" fmla="*/ 45 w 90"/>
              <a:gd name="T77" fmla="*/ 58 h 110"/>
              <a:gd name="T78" fmla="*/ 76 w 90"/>
              <a:gd name="T79" fmla="*/ 101 h 110"/>
              <a:gd name="T80" fmla="*/ 71 w 90"/>
              <a:gd name="T81" fmla="*/ 101 h 110"/>
              <a:gd name="T82" fmla="*/ 64 w 90"/>
              <a:gd name="T83" fmla="*/ 95 h 110"/>
              <a:gd name="T84" fmla="*/ 65 w 90"/>
              <a:gd name="T85" fmla="*/ 83 h 110"/>
              <a:gd name="T86" fmla="*/ 70 w 90"/>
              <a:gd name="T87" fmla="*/ 82 h 110"/>
              <a:gd name="T88" fmla="*/ 77 w 90"/>
              <a:gd name="T89" fmla="*/ 88 h 110"/>
              <a:gd name="T90" fmla="*/ 76 w 90"/>
              <a:gd name="T91" fmla="*/ 10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10">
                <a:moveTo>
                  <a:pt x="85" y="84"/>
                </a:moveTo>
                <a:cubicBezTo>
                  <a:pt x="82" y="79"/>
                  <a:pt x="77" y="75"/>
                  <a:pt x="72" y="74"/>
                </a:cubicBezTo>
                <a:cubicBezTo>
                  <a:pt x="69" y="73"/>
                  <a:pt x="65" y="73"/>
                  <a:pt x="61" y="75"/>
                </a:cubicBezTo>
                <a:cubicBezTo>
                  <a:pt x="51" y="57"/>
                  <a:pt x="51" y="57"/>
                  <a:pt x="51" y="57"/>
                </a:cubicBezTo>
                <a:cubicBezTo>
                  <a:pt x="57" y="45"/>
                  <a:pt x="71" y="17"/>
                  <a:pt x="74" y="13"/>
                </a:cubicBezTo>
                <a:cubicBezTo>
                  <a:pt x="77" y="7"/>
                  <a:pt x="71" y="0"/>
                  <a:pt x="71" y="0"/>
                </a:cubicBezTo>
                <a:cubicBezTo>
                  <a:pt x="45" y="46"/>
                  <a:pt x="45" y="46"/>
                  <a:pt x="45" y="46"/>
                </a:cubicBezTo>
                <a:cubicBezTo>
                  <a:pt x="18" y="0"/>
                  <a:pt x="18" y="0"/>
                  <a:pt x="18" y="0"/>
                </a:cubicBezTo>
                <a:cubicBezTo>
                  <a:pt x="18" y="0"/>
                  <a:pt x="13" y="7"/>
                  <a:pt x="16" y="13"/>
                </a:cubicBezTo>
                <a:cubicBezTo>
                  <a:pt x="18" y="17"/>
                  <a:pt x="32" y="45"/>
                  <a:pt x="39" y="57"/>
                </a:cubicBezTo>
                <a:cubicBezTo>
                  <a:pt x="29" y="75"/>
                  <a:pt x="29" y="75"/>
                  <a:pt x="29" y="75"/>
                </a:cubicBezTo>
                <a:cubicBezTo>
                  <a:pt x="25" y="73"/>
                  <a:pt x="21" y="73"/>
                  <a:pt x="18" y="74"/>
                </a:cubicBezTo>
                <a:cubicBezTo>
                  <a:pt x="13" y="75"/>
                  <a:pt x="8" y="79"/>
                  <a:pt x="5" y="84"/>
                </a:cubicBezTo>
                <a:cubicBezTo>
                  <a:pt x="0" y="93"/>
                  <a:pt x="2" y="104"/>
                  <a:pt x="10" y="108"/>
                </a:cubicBezTo>
                <a:cubicBezTo>
                  <a:pt x="13" y="110"/>
                  <a:pt x="17" y="110"/>
                  <a:pt x="21" y="109"/>
                </a:cubicBezTo>
                <a:cubicBezTo>
                  <a:pt x="26" y="108"/>
                  <a:pt x="30" y="105"/>
                  <a:pt x="33" y="100"/>
                </a:cubicBezTo>
                <a:cubicBezTo>
                  <a:pt x="34" y="97"/>
                  <a:pt x="35" y="95"/>
                  <a:pt x="36" y="93"/>
                </a:cubicBezTo>
                <a:cubicBezTo>
                  <a:pt x="36" y="93"/>
                  <a:pt x="36" y="93"/>
                  <a:pt x="36" y="93"/>
                </a:cubicBezTo>
                <a:cubicBezTo>
                  <a:pt x="36" y="92"/>
                  <a:pt x="36" y="92"/>
                  <a:pt x="36" y="92"/>
                </a:cubicBezTo>
                <a:cubicBezTo>
                  <a:pt x="38" y="78"/>
                  <a:pt x="42" y="70"/>
                  <a:pt x="45" y="67"/>
                </a:cubicBezTo>
                <a:cubicBezTo>
                  <a:pt x="48" y="70"/>
                  <a:pt x="52" y="78"/>
                  <a:pt x="54" y="92"/>
                </a:cubicBezTo>
                <a:cubicBezTo>
                  <a:pt x="54" y="92"/>
                  <a:pt x="54" y="92"/>
                  <a:pt x="54" y="93"/>
                </a:cubicBezTo>
                <a:cubicBezTo>
                  <a:pt x="54" y="93"/>
                  <a:pt x="54" y="93"/>
                  <a:pt x="54" y="93"/>
                </a:cubicBezTo>
                <a:cubicBezTo>
                  <a:pt x="55" y="95"/>
                  <a:pt x="55" y="97"/>
                  <a:pt x="57" y="100"/>
                </a:cubicBezTo>
                <a:cubicBezTo>
                  <a:pt x="60" y="105"/>
                  <a:pt x="64" y="108"/>
                  <a:pt x="69" y="109"/>
                </a:cubicBezTo>
                <a:cubicBezTo>
                  <a:pt x="73" y="110"/>
                  <a:pt x="77" y="110"/>
                  <a:pt x="80" y="108"/>
                </a:cubicBezTo>
                <a:cubicBezTo>
                  <a:pt x="88" y="104"/>
                  <a:pt x="90" y="93"/>
                  <a:pt x="85" y="84"/>
                </a:cubicBezTo>
                <a:moveTo>
                  <a:pt x="26" y="95"/>
                </a:moveTo>
                <a:cubicBezTo>
                  <a:pt x="24" y="98"/>
                  <a:pt x="21" y="100"/>
                  <a:pt x="19" y="101"/>
                </a:cubicBezTo>
                <a:cubicBezTo>
                  <a:pt x="17" y="101"/>
                  <a:pt x="16" y="102"/>
                  <a:pt x="14" y="101"/>
                </a:cubicBezTo>
                <a:cubicBezTo>
                  <a:pt x="11" y="99"/>
                  <a:pt x="10" y="93"/>
                  <a:pt x="13" y="88"/>
                </a:cubicBezTo>
                <a:cubicBezTo>
                  <a:pt x="14" y="85"/>
                  <a:pt x="17" y="83"/>
                  <a:pt x="20" y="82"/>
                </a:cubicBezTo>
                <a:cubicBezTo>
                  <a:pt x="21" y="82"/>
                  <a:pt x="23" y="82"/>
                  <a:pt x="24" y="83"/>
                </a:cubicBezTo>
                <a:cubicBezTo>
                  <a:pt x="28" y="85"/>
                  <a:pt x="28" y="90"/>
                  <a:pt x="26" y="95"/>
                </a:cubicBezTo>
                <a:moveTo>
                  <a:pt x="45" y="58"/>
                </a:moveTo>
                <a:cubicBezTo>
                  <a:pt x="43" y="58"/>
                  <a:pt x="42" y="57"/>
                  <a:pt x="42" y="55"/>
                </a:cubicBezTo>
                <a:cubicBezTo>
                  <a:pt x="42" y="53"/>
                  <a:pt x="43" y="52"/>
                  <a:pt x="45" y="52"/>
                </a:cubicBezTo>
                <a:cubicBezTo>
                  <a:pt x="47" y="52"/>
                  <a:pt x="48" y="53"/>
                  <a:pt x="48" y="55"/>
                </a:cubicBezTo>
                <a:cubicBezTo>
                  <a:pt x="48" y="57"/>
                  <a:pt x="47" y="58"/>
                  <a:pt x="45" y="58"/>
                </a:cubicBezTo>
                <a:moveTo>
                  <a:pt x="76" y="101"/>
                </a:moveTo>
                <a:cubicBezTo>
                  <a:pt x="74" y="102"/>
                  <a:pt x="72" y="101"/>
                  <a:pt x="71" y="101"/>
                </a:cubicBezTo>
                <a:cubicBezTo>
                  <a:pt x="69" y="100"/>
                  <a:pt x="66" y="98"/>
                  <a:pt x="64" y="95"/>
                </a:cubicBezTo>
                <a:cubicBezTo>
                  <a:pt x="61" y="90"/>
                  <a:pt x="62" y="85"/>
                  <a:pt x="65" y="83"/>
                </a:cubicBezTo>
                <a:cubicBezTo>
                  <a:pt x="67" y="82"/>
                  <a:pt x="69" y="82"/>
                  <a:pt x="70" y="82"/>
                </a:cubicBezTo>
                <a:cubicBezTo>
                  <a:pt x="73" y="83"/>
                  <a:pt x="75" y="85"/>
                  <a:pt x="77" y="88"/>
                </a:cubicBezTo>
                <a:cubicBezTo>
                  <a:pt x="80" y="93"/>
                  <a:pt x="79" y="99"/>
                  <a:pt x="76" y="101"/>
                </a:cubicBezTo>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68" name="TextBox 51"/>
          <p:cNvSpPr txBox="1"/>
          <p:nvPr/>
        </p:nvSpPr>
        <p:spPr>
          <a:xfrm>
            <a:off x="607479" y="4162757"/>
            <a:ext cx="8075804" cy="526298"/>
          </a:xfrm>
          <a:prstGeom prst="rect">
            <a:avLst/>
          </a:prstGeom>
          <a:noFill/>
        </p:spPr>
        <p:txBody>
          <a:bodyPr wrap="square" lIns="68580" tIns="34290" rIns="68580" bIns="34290" rtlCol="0">
            <a:spAutoFit/>
          </a:bodyPr>
          <a:lstStyle/>
          <a:p>
            <a:pPr algn="just">
              <a:lnSpc>
                <a:spcPct val="110000"/>
              </a:lnSpc>
              <a:spcBef>
                <a:spcPct val="0"/>
              </a:spcBef>
              <a:buNone/>
            </a:pPr>
            <a:r>
              <a:rPr sz="900" dirty="0">
                <a:solidFill>
                  <a:schemeClr val="tx1">
                    <a:lumMod val="50000"/>
                    <a:lumOff val="50000"/>
                  </a:schemeClr>
                </a:solidFill>
                <a:latin typeface="微软雅黑" panose="020B0503020204020204" pitchFamily="34" charset="-122"/>
                <a:ea typeface="微软雅黑" panose="020B0503020204020204" pitchFamily="34" charset="-122"/>
              </a:rPr>
              <a:t>单击此处编辑内容，建议您在展示时采用微软雅黑字体单击此处编辑内容，建议您在展示时采用微软雅黑字体单击此处编辑内容，建议您在展示时采用微软雅黑字体单击此处编辑内容，建议您在展示时采用微软雅黑字体单击此处编辑内容，建议您在展示时采用微软雅黑字体单击此处编辑内容，建议您在展示时采用微软雅黑字体</a:t>
            </a:r>
          </a:p>
        </p:txBody>
      </p:sp>
      <p:sp>
        <p:nvSpPr>
          <p:cNvPr id="69" name="文本框 68"/>
          <p:cNvSpPr txBox="1"/>
          <p:nvPr/>
        </p:nvSpPr>
        <p:spPr>
          <a:xfrm>
            <a:off x="433292" y="3353767"/>
            <a:ext cx="1755703" cy="284693"/>
          </a:xfrm>
          <a:prstGeom prst="rect">
            <a:avLst/>
          </a:prstGeom>
          <a:noFill/>
        </p:spPr>
        <p:txBody>
          <a:bodyPr wrap="square" lIns="68580" tIns="34290" rIns="68580" bIns="34290" rtlCol="0">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70" name="文本框 69"/>
          <p:cNvSpPr txBox="1"/>
          <p:nvPr/>
        </p:nvSpPr>
        <p:spPr>
          <a:xfrm>
            <a:off x="2929120" y="3353767"/>
            <a:ext cx="1755703" cy="284693"/>
          </a:xfrm>
          <a:prstGeom prst="rect">
            <a:avLst/>
          </a:prstGeom>
          <a:noFill/>
        </p:spPr>
        <p:txBody>
          <a:bodyPr wrap="square" lIns="68580" tIns="34290" rIns="68580" bIns="34290" rtlCol="0">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71" name="文本框 70"/>
          <p:cNvSpPr txBox="1"/>
          <p:nvPr/>
        </p:nvSpPr>
        <p:spPr>
          <a:xfrm>
            <a:off x="6019177" y="3353767"/>
            <a:ext cx="1755703" cy="284693"/>
          </a:xfrm>
          <a:prstGeom prst="rect">
            <a:avLst/>
          </a:prstGeom>
          <a:noFill/>
        </p:spPr>
        <p:txBody>
          <a:bodyPr wrap="square" lIns="68580" tIns="34290" rIns="68580" bIns="34290" rtlCol="0">
            <a:spAutoFit/>
          </a:bodyPr>
          <a:lstStyle/>
          <a:p>
            <a:pPr algn="ct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31" name="文本框 30">
            <a:extLst>
              <a:ext uri="{FF2B5EF4-FFF2-40B4-BE49-F238E27FC236}">
                <a16:creationId xmlns:a16="http://schemas.microsoft.com/office/drawing/2014/main" xmlns="" id="{A160DC53-57DE-4BFF-832F-5DD414261154}"/>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32" name="矩形 3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CD10C4A9-283A-4E88-A692-E54C1C8B41AC}"/>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99718155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DF3C1C41-8A1D-4B13-8B1E-9F1123EE3B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44525" y="0"/>
            <a:ext cx="4954421" cy="5145088"/>
          </a:xfrm>
          <a:prstGeom prst="rect">
            <a:avLst/>
          </a:prstGeom>
        </p:spPr>
      </p:pic>
      <p:sp>
        <p:nvSpPr>
          <p:cNvPr id="19" name="矩形 18">
            <a:extLst>
              <a:ext uri="{FF2B5EF4-FFF2-40B4-BE49-F238E27FC236}">
                <a16:creationId xmlns:a16="http://schemas.microsoft.com/office/drawing/2014/main" xmlns="" id="{478D4594-C368-45A4-9FA1-F78A5F268C85}"/>
              </a:ext>
            </a:extLst>
          </p:cNvPr>
          <p:cNvSpPr/>
          <p:nvPr/>
        </p:nvSpPr>
        <p:spPr>
          <a:xfrm>
            <a:off x="3991321" y="2356520"/>
            <a:ext cx="944434" cy="9444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accent2">
                    <a:lumMod val="75000"/>
                  </a:schemeClr>
                </a:solidFill>
              </a:rPr>
              <a:t>04</a:t>
            </a:r>
            <a:endParaRPr lang="zh-CN" altLang="en-US" sz="4500" dirty="0">
              <a:solidFill>
                <a:schemeClr val="accent2">
                  <a:lumMod val="75000"/>
                </a:schemeClr>
              </a:solidFill>
            </a:endParaRPr>
          </a:p>
        </p:txBody>
      </p:sp>
      <p:sp>
        <p:nvSpPr>
          <p:cNvPr id="20" name="文本框 19">
            <a:extLst>
              <a:ext uri="{FF2B5EF4-FFF2-40B4-BE49-F238E27FC236}">
                <a16:creationId xmlns:a16="http://schemas.microsoft.com/office/drawing/2014/main" xmlns="" id="{1C505F29-25FC-452A-A34A-EF1902F4C364}"/>
              </a:ext>
            </a:extLst>
          </p:cNvPr>
          <p:cNvSpPr txBox="1"/>
          <p:nvPr/>
        </p:nvSpPr>
        <p:spPr>
          <a:xfrm>
            <a:off x="3887924" y="3580656"/>
            <a:ext cx="3147015" cy="600164"/>
          </a:xfrm>
          <a:prstGeom prst="rect">
            <a:avLst/>
          </a:prstGeom>
          <a:noFill/>
        </p:spPr>
        <p:txBody>
          <a:bodyPr wrap="none" rtlCol="0">
            <a:spAutoFit/>
          </a:bodyPr>
          <a:lstStyle/>
          <a:p>
            <a:r>
              <a:rPr lang="zh-CN" altLang="en-US" sz="3300" dirty="0">
                <a:solidFill>
                  <a:schemeClr val="accent2">
                    <a:lumMod val="75000"/>
                  </a:schemeClr>
                </a:solidFill>
              </a:rPr>
              <a:t>请输入你的标题</a:t>
            </a:r>
            <a:endParaRPr lang="en-US" altLang="zh-CN" sz="3300" dirty="0">
              <a:solidFill>
                <a:schemeClr val="accent2">
                  <a:lumMod val="75000"/>
                </a:schemeClr>
              </a:solidFill>
            </a:endParaRPr>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8398D907-C549-4A95-B7F4-6F5B6262B83C}"/>
              </a:ext>
            </a:extLst>
          </p:cNvPr>
          <p:cNvSpPr/>
          <p:nvPr/>
        </p:nvSpPr>
        <p:spPr>
          <a:xfrm>
            <a:off x="3946422" y="4211069"/>
            <a:ext cx="4516888" cy="415498"/>
          </a:xfrm>
          <a:prstGeom prst="rect">
            <a:avLst/>
          </a:prstGeom>
        </p:spPr>
        <p:txBody>
          <a:bodyPr wrap="square">
            <a:spAutoFit/>
          </a:bodyPr>
          <a:lstStyle/>
          <a:p>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05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41588037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196"/>
          <p:cNvSpPr>
            <a:spLocks noChangeArrowheads="1"/>
          </p:cNvSpPr>
          <p:nvPr/>
        </p:nvSpPr>
        <p:spPr bwMode="auto">
          <a:xfrm>
            <a:off x="898114" y="2413772"/>
            <a:ext cx="989013" cy="854191"/>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chemeClr val="accent1"/>
          </a:solidFill>
          <a:ln>
            <a:noFill/>
          </a:ln>
          <a:extLst/>
        </p:spPr>
        <p:txBody>
          <a:bodyPr lIns="91442" tIns="45721" rIns="91442" bIns="45721"/>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4" name="Freeform 197"/>
          <p:cNvSpPr>
            <a:spLocks noChangeArrowheads="1"/>
          </p:cNvSpPr>
          <p:nvPr/>
        </p:nvSpPr>
        <p:spPr bwMode="auto">
          <a:xfrm>
            <a:off x="1968089" y="1570697"/>
            <a:ext cx="1306513" cy="1120926"/>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42" tIns="45721" rIns="91442" bIns="45721"/>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5" name="Freeform 198"/>
          <p:cNvSpPr>
            <a:spLocks noChangeArrowheads="1"/>
          </p:cNvSpPr>
          <p:nvPr/>
        </p:nvSpPr>
        <p:spPr bwMode="auto">
          <a:xfrm>
            <a:off x="2020477" y="3031393"/>
            <a:ext cx="1193800" cy="1038366"/>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chemeClr val="accent2"/>
          </a:solidFill>
          <a:ln>
            <a:noFill/>
          </a:ln>
          <a:extLst/>
        </p:spPr>
        <p:txBody>
          <a:bodyPr lIns="91442" tIns="45721" rIns="91442" bIns="45721"/>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26" name="Freeform 199"/>
          <p:cNvSpPr>
            <a:spLocks noChangeArrowheads="1"/>
          </p:cNvSpPr>
          <p:nvPr/>
        </p:nvSpPr>
        <p:spPr bwMode="auto">
          <a:xfrm>
            <a:off x="3131727" y="2135922"/>
            <a:ext cx="1625600" cy="1408303"/>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chemeClr val="accent3"/>
          </a:solidFill>
          <a:ln>
            <a:noFill/>
          </a:ln>
          <a:extLst/>
        </p:spPr>
        <p:txBody>
          <a:bodyPr lIns="91442" tIns="45721" rIns="91442" bIns="45721"/>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dirty="0">
              <a:solidFill>
                <a:srgbClr val="000000"/>
              </a:solidFill>
              <a:sym typeface="宋体" pitchFamily="2" charset="-122"/>
            </a:endParaRPr>
          </a:p>
        </p:txBody>
      </p:sp>
      <p:sp>
        <p:nvSpPr>
          <p:cNvPr id="33" name="TextBox 232"/>
          <p:cNvSpPr>
            <a:spLocks noChangeArrowheads="1"/>
          </p:cNvSpPr>
          <p:nvPr/>
        </p:nvSpPr>
        <p:spPr bwMode="auto">
          <a:xfrm>
            <a:off x="5202126" y="1670721"/>
            <a:ext cx="902691" cy="307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34" name="矩形 33"/>
          <p:cNvSpPr>
            <a:spLocks noChangeArrowheads="1"/>
          </p:cNvSpPr>
          <p:nvPr/>
        </p:nvSpPr>
        <p:spPr bwMode="auto">
          <a:xfrm>
            <a:off x="4993864" y="2042246"/>
            <a:ext cx="3384550" cy="1246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p>
        </p:txBody>
      </p:sp>
      <p:sp>
        <p:nvSpPr>
          <p:cNvPr id="35" name="TextBox 682"/>
          <p:cNvSpPr>
            <a:spLocks noChangeArrowheads="1"/>
          </p:cNvSpPr>
          <p:nvPr/>
        </p:nvSpPr>
        <p:spPr bwMode="auto">
          <a:xfrm>
            <a:off x="945739" y="2542377"/>
            <a:ext cx="893763" cy="584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199" dirty="0">
                <a:solidFill>
                  <a:schemeClr val="bg1"/>
                </a:solidFill>
                <a:sym typeface="Calibri" pitchFamily="34" charset="0"/>
              </a:rPr>
              <a:t>20%</a:t>
            </a:r>
            <a:endParaRPr lang="zh-CN" altLang="en-US" sz="3199" dirty="0">
              <a:solidFill>
                <a:schemeClr val="bg1"/>
              </a:solidFill>
              <a:sym typeface="Calibri" pitchFamily="34" charset="0"/>
            </a:endParaRPr>
          </a:p>
        </p:txBody>
      </p:sp>
      <p:sp>
        <p:nvSpPr>
          <p:cNvPr id="36" name="TextBox 682"/>
          <p:cNvSpPr>
            <a:spLocks noChangeArrowheads="1"/>
          </p:cNvSpPr>
          <p:nvPr/>
        </p:nvSpPr>
        <p:spPr bwMode="auto">
          <a:xfrm>
            <a:off x="2191927" y="1800914"/>
            <a:ext cx="895350" cy="584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199" dirty="0">
                <a:solidFill>
                  <a:schemeClr val="bg1"/>
                </a:solidFill>
                <a:sym typeface="Calibri" pitchFamily="34" charset="0"/>
              </a:rPr>
              <a:t>47%</a:t>
            </a:r>
            <a:endParaRPr lang="zh-CN" altLang="en-US" sz="3199" dirty="0">
              <a:solidFill>
                <a:schemeClr val="bg1"/>
              </a:solidFill>
              <a:sym typeface="Calibri" pitchFamily="34" charset="0"/>
            </a:endParaRPr>
          </a:p>
        </p:txBody>
      </p:sp>
      <p:sp>
        <p:nvSpPr>
          <p:cNvPr id="37" name="TextBox 682"/>
          <p:cNvSpPr>
            <a:spLocks noChangeArrowheads="1"/>
          </p:cNvSpPr>
          <p:nvPr/>
        </p:nvSpPr>
        <p:spPr bwMode="auto">
          <a:xfrm>
            <a:off x="2199865" y="3242558"/>
            <a:ext cx="893763" cy="584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199" dirty="0">
                <a:solidFill>
                  <a:schemeClr val="bg1"/>
                </a:solidFill>
                <a:sym typeface="Calibri" pitchFamily="34" charset="0"/>
              </a:rPr>
              <a:t>33%</a:t>
            </a:r>
            <a:endParaRPr lang="zh-CN" altLang="en-US" sz="3199" dirty="0">
              <a:solidFill>
                <a:schemeClr val="bg1"/>
              </a:solidFill>
              <a:sym typeface="Calibri" pitchFamily="34" charset="0"/>
            </a:endParaRPr>
          </a:p>
        </p:txBody>
      </p:sp>
      <p:sp>
        <p:nvSpPr>
          <p:cNvPr id="38" name="TextBox 682"/>
          <p:cNvSpPr>
            <a:spLocks noChangeArrowheads="1"/>
          </p:cNvSpPr>
          <p:nvPr/>
        </p:nvSpPr>
        <p:spPr bwMode="auto">
          <a:xfrm>
            <a:off x="3496853" y="2548728"/>
            <a:ext cx="895350" cy="585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2" tIns="45721" rIns="91442" bIns="45721">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199" dirty="0">
                <a:solidFill>
                  <a:schemeClr val="bg1"/>
                </a:solidFill>
                <a:sym typeface="Calibri" pitchFamily="34" charset="0"/>
              </a:rPr>
              <a:t>75%</a:t>
            </a:r>
            <a:endParaRPr lang="zh-CN" altLang="en-US" sz="3199" dirty="0">
              <a:solidFill>
                <a:schemeClr val="bg1"/>
              </a:solidFill>
              <a:sym typeface="Calibri" pitchFamily="34" charset="0"/>
            </a:endParaRPr>
          </a:p>
        </p:txBody>
      </p:sp>
      <p:sp>
        <p:nvSpPr>
          <p:cNvPr id="12" name="文本框 11">
            <a:extLst>
              <a:ext uri="{FF2B5EF4-FFF2-40B4-BE49-F238E27FC236}">
                <a16:creationId xmlns:a16="http://schemas.microsoft.com/office/drawing/2014/main" xmlns="" id="{0A0F4DA9-1766-447C-AEFB-DE11705F25EA}"/>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13" name="矩形 1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76831733-A605-489C-B1AE-170FC5C1457A}"/>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33259658"/>
      </p:ext>
    </p:extLst>
  </p:cSld>
  <p:clrMapOvr>
    <a:masterClrMapping/>
  </p:clrMapOvr>
  <p:transition spd="slow" advClick="0"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after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par>
                          <p:cTn id="21" fill="hold">
                            <p:stCondLst>
                              <p:cond delay="0"/>
                            </p:stCondLst>
                            <p:childTnLst>
                              <p:par>
                                <p:cTn id="22" presetID="53" presetClass="entr" presetSubtype="528"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anim calcmode="lin" valueType="num">
                                      <p:cBhvr>
                                        <p:cTn id="27" dur="500" fill="hold"/>
                                        <p:tgtEl>
                                          <p:spTgt spid="24"/>
                                        </p:tgtEl>
                                        <p:attrNameLst>
                                          <p:attrName>ppt_x</p:attrName>
                                        </p:attrNameLst>
                                      </p:cBhvr>
                                      <p:tavLst>
                                        <p:tav tm="0">
                                          <p:val>
                                            <p:fltVal val="0.5"/>
                                          </p:val>
                                        </p:tav>
                                        <p:tav tm="100000">
                                          <p:val>
                                            <p:strVal val="#ppt_x"/>
                                          </p:val>
                                        </p:tav>
                                      </p:tavLst>
                                    </p:anim>
                                    <p:anim calcmode="lin" valueType="num">
                                      <p:cBhvr>
                                        <p:cTn id="28" dur="500" fill="hold"/>
                                        <p:tgtEl>
                                          <p:spTgt spid="24"/>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0"/>
                                  </p:stCondLst>
                                  <p:childTnLst>
                                    <p:animEffect transition="out" filter="fade">
                                      <p:cBhvr>
                                        <p:cTn id="30" dur="500" tmFilter="0, 0; .2, .5; .8, .5; 1, 0"/>
                                        <p:tgtEl>
                                          <p:spTgt spid="24"/>
                                        </p:tgtEl>
                                      </p:cBhvr>
                                    </p:animEffect>
                                    <p:animScale>
                                      <p:cBhvr>
                                        <p:cTn id="31" dur="250" autoRev="1" fill="hold"/>
                                        <p:tgtEl>
                                          <p:spTgt spid="24"/>
                                        </p:tgtEl>
                                      </p:cBhvr>
                                      <p:by x="105000" y="105000"/>
                                    </p:animScale>
                                  </p:childTnLst>
                                </p:cTn>
                              </p:par>
                              <p:par>
                                <p:cTn id="32" presetID="26" presetClass="emph" presetSubtype="0" fill="hold" grpId="1" nodeType="withEffect">
                                  <p:stCondLst>
                                    <p:cond delay="0"/>
                                  </p:stCondLst>
                                  <p:childTnLst>
                                    <p:animEffect transition="out" filter="fade">
                                      <p:cBhvr>
                                        <p:cTn id="33" dur="500" tmFilter="0, 0; .2, .5; .8, .5; 1, 0"/>
                                        <p:tgtEl>
                                          <p:spTgt spid="23"/>
                                        </p:tgtEl>
                                      </p:cBhvr>
                                    </p:animEffect>
                                    <p:animScale>
                                      <p:cBhvr>
                                        <p:cTn id="34" dur="250" autoRev="1" fill="hold"/>
                                        <p:tgtEl>
                                          <p:spTgt spid="23"/>
                                        </p:tgtEl>
                                      </p:cBhvr>
                                      <p:by x="105000" y="105000"/>
                                    </p:animScale>
                                  </p:childTnLst>
                                </p:cTn>
                              </p:par>
                              <p:par>
                                <p:cTn id="35" presetID="26" presetClass="emph" presetSubtype="0" fill="hold" grpId="1" nodeType="withEffect">
                                  <p:stCondLst>
                                    <p:cond delay="250"/>
                                  </p:stCondLst>
                                  <p:childTnLst>
                                    <p:animEffect transition="out" filter="fade">
                                      <p:cBhvr>
                                        <p:cTn id="36" dur="500" tmFilter="0, 0; .2, .5; .8, .5; 1, 0"/>
                                        <p:tgtEl>
                                          <p:spTgt spid="25"/>
                                        </p:tgtEl>
                                      </p:cBhvr>
                                    </p:animEffect>
                                    <p:animScale>
                                      <p:cBhvr>
                                        <p:cTn id="37" dur="250" autoRev="1" fill="hold"/>
                                        <p:tgtEl>
                                          <p:spTgt spid="25"/>
                                        </p:tgtEl>
                                      </p:cBhvr>
                                      <p:by x="105000" y="105000"/>
                                    </p:animScale>
                                  </p:childTnLst>
                                </p:cTn>
                              </p:par>
                              <p:par>
                                <p:cTn id="38" presetID="26" presetClass="emph" presetSubtype="0" fill="hold" grpId="1" nodeType="withEffect">
                                  <p:stCondLst>
                                    <p:cond delay="0"/>
                                  </p:stCondLst>
                                  <p:childTnLst>
                                    <p:animEffect transition="out" filter="fade">
                                      <p:cBhvr>
                                        <p:cTn id="39" dur="500" tmFilter="0, 0; .2, .5; .8, .5; 1, 0"/>
                                        <p:tgtEl>
                                          <p:spTgt spid="26"/>
                                        </p:tgtEl>
                                      </p:cBhvr>
                                    </p:animEffect>
                                    <p:animScale>
                                      <p:cBhvr>
                                        <p:cTn id="40" dur="250" autoRev="1" fill="hold"/>
                                        <p:tgtEl>
                                          <p:spTgt spid="26"/>
                                        </p:tgtEl>
                                      </p:cBhvr>
                                      <p:by x="105000" y="105000"/>
                                    </p:animScale>
                                  </p:childTnLst>
                                </p:cTn>
                              </p:par>
                              <p:par>
                                <p:cTn id="41" presetID="53" presetClass="entr" presetSubtype="528" fill="hold" grpId="0" nodeType="withEffect">
                                  <p:stCondLst>
                                    <p:cond delay="25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Effect transition="in" filter="fade">
                                      <p:cBhvr>
                                        <p:cTn id="45" dur="500"/>
                                        <p:tgtEl>
                                          <p:spTgt spid="23"/>
                                        </p:tgtEl>
                                      </p:cBhvr>
                                    </p:animEffect>
                                    <p:anim calcmode="lin" valueType="num">
                                      <p:cBhvr>
                                        <p:cTn id="46" dur="500" fill="hold"/>
                                        <p:tgtEl>
                                          <p:spTgt spid="23"/>
                                        </p:tgtEl>
                                        <p:attrNameLst>
                                          <p:attrName>ppt_x</p:attrName>
                                        </p:attrNameLst>
                                      </p:cBhvr>
                                      <p:tavLst>
                                        <p:tav tm="0">
                                          <p:val>
                                            <p:fltVal val="0.5"/>
                                          </p:val>
                                        </p:tav>
                                        <p:tav tm="100000">
                                          <p:val>
                                            <p:strVal val="#ppt_x"/>
                                          </p:val>
                                        </p:tav>
                                      </p:tavLst>
                                    </p:anim>
                                    <p:anim calcmode="lin" valueType="num">
                                      <p:cBhvr>
                                        <p:cTn id="47" dur="500" fill="hold"/>
                                        <p:tgtEl>
                                          <p:spTgt spid="23"/>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50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anim calcmode="lin" valueType="num">
                                      <p:cBhvr>
                                        <p:cTn id="53" dur="500" fill="hold"/>
                                        <p:tgtEl>
                                          <p:spTgt spid="25"/>
                                        </p:tgtEl>
                                        <p:attrNameLst>
                                          <p:attrName>ppt_x</p:attrName>
                                        </p:attrNameLst>
                                      </p:cBhvr>
                                      <p:tavLst>
                                        <p:tav tm="0">
                                          <p:val>
                                            <p:fltVal val="0.5"/>
                                          </p:val>
                                        </p:tav>
                                        <p:tav tm="100000">
                                          <p:val>
                                            <p:strVal val="#ppt_x"/>
                                          </p:val>
                                        </p:tav>
                                      </p:tavLst>
                                    </p:anim>
                                    <p:anim calcmode="lin" valueType="num">
                                      <p:cBhvr>
                                        <p:cTn id="54" dur="500" fill="hold"/>
                                        <p:tgtEl>
                                          <p:spTgt spid="25"/>
                                        </p:tgtEl>
                                        <p:attrNameLst>
                                          <p:attrName>ppt_y</p:attrName>
                                        </p:attrNameLst>
                                      </p:cBhvr>
                                      <p:tavLst>
                                        <p:tav tm="0">
                                          <p:val>
                                            <p:fltVal val="0.5"/>
                                          </p:val>
                                        </p:tav>
                                        <p:tav tm="100000">
                                          <p:val>
                                            <p:strVal val="#ppt_y"/>
                                          </p:val>
                                        </p:tav>
                                      </p:tavLst>
                                    </p:anim>
                                  </p:childTnLst>
                                </p:cTn>
                              </p:par>
                              <p:par>
                                <p:cTn id="55" presetID="53" presetClass="entr" presetSubtype="528" fill="hold" grpId="0" nodeType="withEffect">
                                  <p:stCondLst>
                                    <p:cond delay="75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anim calcmode="lin" valueType="num">
                                      <p:cBhvr>
                                        <p:cTn id="60" dur="500" fill="hold"/>
                                        <p:tgtEl>
                                          <p:spTgt spid="26"/>
                                        </p:tgtEl>
                                        <p:attrNameLst>
                                          <p:attrName>ppt_x</p:attrName>
                                        </p:attrNameLst>
                                      </p:cBhvr>
                                      <p:tavLst>
                                        <p:tav tm="0">
                                          <p:val>
                                            <p:fltVal val="0.5"/>
                                          </p:val>
                                        </p:tav>
                                        <p:tav tm="100000">
                                          <p:val>
                                            <p:strVal val="#ppt_x"/>
                                          </p:val>
                                        </p:tav>
                                      </p:tavLst>
                                    </p:anim>
                                    <p:anim calcmode="lin" valueType="num">
                                      <p:cBhvr>
                                        <p:cTn id="61" dur="500" fill="hold"/>
                                        <p:tgtEl>
                                          <p:spTgt spid="26"/>
                                        </p:tgtEl>
                                        <p:attrNameLst>
                                          <p:attrName>ppt_y</p:attrName>
                                        </p:attrNameLst>
                                      </p:cBhvr>
                                      <p:tavLst>
                                        <p:tav tm="0">
                                          <p:val>
                                            <p:fltVal val="0.5"/>
                                          </p:val>
                                        </p:tav>
                                        <p:tav tm="100000">
                                          <p:val>
                                            <p:strVal val="#ppt_y"/>
                                          </p:val>
                                        </p:tav>
                                      </p:tavLst>
                                    </p:anim>
                                  </p:childTnLst>
                                </p:cTn>
                              </p:par>
                              <p:par>
                                <p:cTn id="62" presetID="10" presetClass="entr" presetSubtype="0" fill="hold" grpId="0" nodeType="withEffect">
                                  <p:stCondLst>
                                    <p:cond delay="75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500"/>
                                        <p:tgtEl>
                                          <p:spTgt spid="36"/>
                                        </p:tgtEl>
                                      </p:cBhvr>
                                    </p:animEffect>
                                  </p:childTnLst>
                                </p:cTn>
                              </p:par>
                              <p:par>
                                <p:cTn id="65" presetID="10" presetClass="entr" presetSubtype="0" fill="hold" grpId="0" nodeType="withEffect">
                                  <p:stCondLst>
                                    <p:cond delay="75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childTnLst>
                                </p:cTn>
                              </p:par>
                              <p:par>
                                <p:cTn id="71" presetID="10" presetClass="entr" presetSubtype="0" fill="hold" grpId="0" nodeType="withEffect">
                                  <p:stCondLst>
                                    <p:cond delay="75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childTnLst>
                          </p:cTn>
                        </p:par>
                        <p:par>
                          <p:cTn id="74" fill="hold">
                            <p:stCondLst>
                              <p:cond delay="1250"/>
                            </p:stCondLst>
                            <p:childTnLst>
                              <p:par>
                                <p:cTn id="75" presetID="22" presetClass="entr" presetSubtype="4"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wipe(down)">
                                      <p:cBhvr>
                                        <p:cTn id="77" dur="500"/>
                                        <p:tgtEl>
                                          <p:spTgt spid="33"/>
                                        </p:tgtEl>
                                      </p:cBhvr>
                                    </p:animEffect>
                                  </p:childTnLst>
                                </p:cTn>
                              </p:par>
                            </p:childTnLst>
                          </p:cTn>
                        </p:par>
                        <p:par>
                          <p:cTn id="78" fill="hold">
                            <p:stCondLst>
                              <p:cond delay="1750"/>
                            </p:stCondLst>
                            <p:childTnLst>
                              <p:par>
                                <p:cTn id="79" presetID="22" presetClass="entr" presetSubtype="1"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wipe(up)">
                                      <p:cBhvr>
                                        <p:cTn id="81"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P spid="33" grpId="0"/>
      <p:bldP spid="34" grpId="0"/>
      <p:bldP spid="35" grpId="0"/>
      <p:bldP spid="35" grpId="1"/>
      <p:bldP spid="36" grpId="0"/>
      <p:bldP spid="36" grpId="1"/>
      <p:bldP spid="37" grpId="0"/>
      <p:bldP spid="37" grpId="1"/>
      <p:bldP spid="38" grpId="0"/>
      <p:bldP spid="3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770" y="2199249"/>
            <a:ext cx="2333654" cy="1556255"/>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0013" y="2199249"/>
            <a:ext cx="2233966" cy="1556255"/>
          </a:xfrm>
          <a:prstGeom prst="rect">
            <a:avLst/>
          </a:prstGeom>
        </p:spPr>
      </p:pic>
      <p:grpSp>
        <p:nvGrpSpPr>
          <p:cNvPr id="4" name="组合 3"/>
          <p:cNvGrpSpPr/>
          <p:nvPr/>
        </p:nvGrpSpPr>
        <p:grpSpPr>
          <a:xfrm>
            <a:off x="2874030" y="1655622"/>
            <a:ext cx="1805982" cy="2643509"/>
            <a:chOff x="3559644" y="2206602"/>
            <a:chExt cx="2407976" cy="3524203"/>
          </a:xfrm>
        </p:grpSpPr>
        <p:sp>
          <p:nvSpPr>
            <p:cNvPr id="35" name="矩形 34"/>
            <p:cNvSpPr/>
            <p:nvPr/>
          </p:nvSpPr>
          <p:spPr>
            <a:xfrm>
              <a:off x="3559644" y="2206602"/>
              <a:ext cx="2407976" cy="35242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3765467" y="2948402"/>
              <a:ext cx="1271922" cy="430754"/>
            </a:xfrm>
            <a:prstGeom prst="rect">
              <a:avLst/>
            </a:prstGeom>
          </p:spPr>
          <p:txBody>
            <a:bodyPr wrap="none">
              <a:spAutoFit/>
            </a:bodyPr>
            <a:lstStyle/>
            <a:p>
              <a:r>
                <a:rPr lang="zh-CN" altLang="en-US" sz="1500" dirty="0">
                  <a:solidFill>
                    <a:schemeClr val="bg1"/>
                  </a:solidFill>
                  <a:latin typeface="方正兰亭中黑_GBK" panose="02000000000000000000" pitchFamily="2" charset="-122"/>
                  <a:ea typeface="方正兰亭中黑_GBK" panose="02000000000000000000" pitchFamily="2" charset="-122"/>
                </a:rPr>
                <a:t>基本情况</a:t>
              </a:r>
            </a:p>
          </p:txBody>
        </p:sp>
        <p:sp>
          <p:nvSpPr>
            <p:cNvPr id="33" name="矩形 32"/>
            <p:cNvSpPr/>
            <p:nvPr/>
          </p:nvSpPr>
          <p:spPr>
            <a:xfrm>
              <a:off x="3779075" y="3604045"/>
              <a:ext cx="1978601" cy="1815321"/>
            </a:xfrm>
            <a:prstGeom prst="rect">
              <a:avLst/>
            </a:prstGeom>
          </p:spPr>
          <p:txBody>
            <a:bodyPr wrap="square">
              <a:spAutoFit/>
            </a:bodyPr>
            <a:lstStyle/>
            <a:p>
              <a:pPr>
                <a:lnSpc>
                  <a:spcPct val="150000"/>
                </a:lnSpc>
              </a:pPr>
              <a:r>
                <a:rPr lang="zh-CN" altLang="en-US" sz="1100" dirty="0">
                  <a:solidFill>
                    <a:schemeClr val="bg1"/>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p>
          </p:txBody>
        </p:sp>
        <p:sp>
          <p:nvSpPr>
            <p:cNvPr id="39" name="矩形 38"/>
            <p:cNvSpPr/>
            <p:nvPr/>
          </p:nvSpPr>
          <p:spPr>
            <a:xfrm>
              <a:off x="3872138" y="3458279"/>
              <a:ext cx="720000"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a:p>
          </p:txBody>
        </p:sp>
      </p:grpSp>
      <p:grpSp>
        <p:nvGrpSpPr>
          <p:cNvPr id="5" name="组合 4"/>
          <p:cNvGrpSpPr/>
          <p:nvPr/>
        </p:nvGrpSpPr>
        <p:grpSpPr>
          <a:xfrm>
            <a:off x="6906478" y="1655622"/>
            <a:ext cx="1805982" cy="2643509"/>
            <a:chOff x="8889117" y="2206602"/>
            <a:chExt cx="2407976" cy="3524203"/>
          </a:xfrm>
        </p:grpSpPr>
        <p:sp>
          <p:nvSpPr>
            <p:cNvPr id="37" name="矩形 36"/>
            <p:cNvSpPr/>
            <p:nvPr/>
          </p:nvSpPr>
          <p:spPr>
            <a:xfrm>
              <a:off x="8889117" y="2206602"/>
              <a:ext cx="2407976" cy="35242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a:p>
          </p:txBody>
        </p:sp>
        <p:sp>
          <p:nvSpPr>
            <p:cNvPr id="19" name="矩形 18"/>
            <p:cNvSpPr/>
            <p:nvPr/>
          </p:nvSpPr>
          <p:spPr>
            <a:xfrm>
              <a:off x="9134637" y="2948402"/>
              <a:ext cx="1271922" cy="430754"/>
            </a:xfrm>
            <a:prstGeom prst="rect">
              <a:avLst/>
            </a:prstGeom>
          </p:spPr>
          <p:txBody>
            <a:bodyPr wrap="none">
              <a:spAutoFit/>
            </a:bodyPr>
            <a:lstStyle/>
            <a:p>
              <a:r>
                <a:rPr lang="zh-CN" altLang="en-US" sz="1500" dirty="0">
                  <a:solidFill>
                    <a:schemeClr val="bg1"/>
                  </a:solidFill>
                  <a:latin typeface="方正兰亭中黑_GBK" panose="02000000000000000000" pitchFamily="2" charset="-122"/>
                  <a:ea typeface="方正兰亭中黑_GBK" panose="02000000000000000000" pitchFamily="2" charset="-122"/>
                </a:rPr>
                <a:t>开展原因</a:t>
              </a:r>
            </a:p>
          </p:txBody>
        </p:sp>
        <p:sp>
          <p:nvSpPr>
            <p:cNvPr id="46" name="矩形 45"/>
            <p:cNvSpPr/>
            <p:nvPr/>
          </p:nvSpPr>
          <p:spPr>
            <a:xfrm>
              <a:off x="9227955" y="3458279"/>
              <a:ext cx="720000"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prstTxWarp prst="textNoShape">
                <a:avLst/>
              </a:prstTxWarp>
              <a:noAutofit/>
            </a:bodyPr>
            <a:lstStyle/>
            <a:p>
              <a:pPr algn="ctr"/>
              <a:endParaRPr lang="zh-CN" altLang="en-US"/>
            </a:p>
          </p:txBody>
        </p:sp>
        <p:sp>
          <p:nvSpPr>
            <p:cNvPr id="47" name="矩形 46"/>
            <p:cNvSpPr/>
            <p:nvPr/>
          </p:nvSpPr>
          <p:spPr>
            <a:xfrm>
              <a:off x="9127664" y="3604045"/>
              <a:ext cx="1978601" cy="1815321"/>
            </a:xfrm>
            <a:prstGeom prst="rect">
              <a:avLst/>
            </a:prstGeom>
          </p:spPr>
          <p:txBody>
            <a:bodyPr wrap="square">
              <a:spAutoFit/>
            </a:bodyPr>
            <a:lstStyle/>
            <a:p>
              <a:pPr>
                <a:lnSpc>
                  <a:spcPct val="150000"/>
                </a:lnSpc>
              </a:pPr>
              <a:r>
                <a:rPr lang="zh-CN" altLang="en-US" sz="1100" dirty="0">
                  <a:solidFill>
                    <a:schemeClr val="bg1"/>
                  </a:solidFill>
                  <a:latin typeface="方正兰亭细黑_GBK" panose="02000000000000000000" pitchFamily="2" charset="-122"/>
                  <a:ea typeface="方正兰亭细黑_GBK" panose="02000000000000000000" pitchFamily="2" charset="-122"/>
                </a:rPr>
                <a:t>此处添加详细文本描述，建议与标题相关并符合整体语言风格，语言描述尽量简洁生动。</a:t>
              </a:r>
            </a:p>
          </p:txBody>
        </p:sp>
      </p:grpSp>
      <p:sp>
        <p:nvSpPr>
          <p:cNvPr id="14" name="文本框 13">
            <a:extLst>
              <a:ext uri="{FF2B5EF4-FFF2-40B4-BE49-F238E27FC236}">
                <a16:creationId xmlns:a16="http://schemas.microsoft.com/office/drawing/2014/main" xmlns="" id="{27049AD9-0C36-4486-9FB1-56C2BF69D32E}"/>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0B7AB35B-B456-4AFB-818E-3FB4CDB3E09A}"/>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4131628905"/>
      </p:ext>
    </p:extLst>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35" presetClass="path" presetSubtype="0" accel="10000" decel="90000" fill="hold" nodeType="withEffect">
                                  <p:stCondLst>
                                    <p:cond delay="0"/>
                                  </p:stCondLst>
                                  <p:childTnLst>
                                    <p:animMotion origin="layout" path="M 2.5E-6 4.85344E-6 L -0.0007 0.05029 " pathEditMode="relative" rAng="0" ptsTypes="AA">
                                      <p:cBhvr>
                                        <p:cTn id="9" dur="1000" spd="-100000" fill="hold"/>
                                        <p:tgtEl>
                                          <p:spTgt spid="3"/>
                                        </p:tgtEl>
                                        <p:attrNameLst>
                                          <p:attrName>ppt_x</p:attrName>
                                          <p:attrName>ppt_y</p:attrName>
                                        </p:attrNameLst>
                                      </p:cBhvr>
                                      <p:rCtr x="-35" y="2499"/>
                                    </p:animMotion>
                                  </p:childTnLst>
                                </p:cTn>
                              </p:par>
                              <p:par>
                                <p:cTn id="10" presetID="10" presetClass="entr" presetSubtype="0" fill="hold" nodeType="withEffect">
                                  <p:stCondLst>
                                    <p:cond delay="2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childTnLst>
                                </p:cTn>
                              </p:par>
                              <p:par>
                                <p:cTn id="13" presetID="35" presetClass="path" presetSubtype="0" accel="10000" decel="90000" fill="hold" nodeType="withEffect">
                                  <p:stCondLst>
                                    <p:cond delay="200"/>
                                  </p:stCondLst>
                                  <p:childTnLst>
                                    <p:animMotion origin="layout" path="M -8.33333E-7 4.85344E-6 L -0.00069 0.05029 " pathEditMode="relative" rAng="0" ptsTypes="AA">
                                      <p:cBhvr>
                                        <p:cTn id="14" dur="1000" spd="-100000" fill="hold"/>
                                        <p:tgtEl>
                                          <p:spTgt spid="4"/>
                                        </p:tgtEl>
                                        <p:attrNameLst>
                                          <p:attrName>ppt_x</p:attrName>
                                          <p:attrName>ppt_y</p:attrName>
                                        </p:attrNameLst>
                                      </p:cBhvr>
                                      <p:rCtr x="-35" y="2499"/>
                                    </p:animMotion>
                                  </p:childTnLst>
                                </p:cTn>
                              </p:par>
                              <p:par>
                                <p:cTn id="15" presetID="10" presetClass="entr" presetSubtype="0" fill="hold" nodeType="withEffect">
                                  <p:stCondLst>
                                    <p:cond delay="4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childTnLst>
                                </p:cTn>
                              </p:par>
                              <p:par>
                                <p:cTn id="18" presetID="35" presetClass="path" presetSubtype="0" accel="10000" decel="90000" fill="hold" nodeType="withEffect">
                                  <p:stCondLst>
                                    <p:cond delay="400"/>
                                  </p:stCondLst>
                                  <p:childTnLst>
                                    <p:animMotion origin="layout" path="M -4.16667E-6 4.85344E-6 L -0.00069 0.05029 " pathEditMode="relative" rAng="0" ptsTypes="AA">
                                      <p:cBhvr>
                                        <p:cTn id="19" dur="1000" spd="-100000" fill="hold"/>
                                        <p:tgtEl>
                                          <p:spTgt spid="2"/>
                                        </p:tgtEl>
                                        <p:attrNameLst>
                                          <p:attrName>ppt_x</p:attrName>
                                          <p:attrName>ppt_y</p:attrName>
                                        </p:attrNameLst>
                                      </p:cBhvr>
                                      <p:rCtr x="-35" y="2499"/>
                                    </p:animMotion>
                                  </p:childTnLst>
                                </p:cTn>
                              </p:par>
                              <p:par>
                                <p:cTn id="20" presetID="10" presetClass="entr" presetSubtype="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par>
                                <p:cTn id="23" presetID="35" presetClass="path" presetSubtype="0" accel="10000" decel="90000" fill="hold" nodeType="withEffect">
                                  <p:stCondLst>
                                    <p:cond delay="600"/>
                                  </p:stCondLst>
                                  <p:childTnLst>
                                    <p:animMotion origin="layout" path="M -3.05556E-6 4.85344E-6 L -0.00069 0.05029 " pathEditMode="relative" rAng="0" ptsTypes="AA">
                                      <p:cBhvr>
                                        <p:cTn id="24" dur="1000" spd="-100000" fill="hold"/>
                                        <p:tgtEl>
                                          <p:spTgt spid="5"/>
                                        </p:tgtEl>
                                        <p:attrNameLst>
                                          <p:attrName>ppt_x</p:attrName>
                                          <p:attrName>ppt_y</p:attrName>
                                        </p:attrNameLst>
                                      </p:cBhvr>
                                      <p:rCtr x="-35" y="24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8"/>
          <p:cNvGrpSpPr/>
          <p:nvPr/>
        </p:nvGrpSpPr>
        <p:grpSpPr>
          <a:xfrm>
            <a:off x="1539090" y="2145626"/>
            <a:ext cx="1511121" cy="1512931"/>
            <a:chOff x="2100442" y="2703636"/>
            <a:chExt cx="2379753" cy="2382151"/>
          </a:xfrm>
          <a:solidFill>
            <a:schemeClr val="accent3"/>
          </a:solidFill>
        </p:grpSpPr>
        <p:sp>
          <p:nvSpPr>
            <p:cNvPr id="5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Oval 50"/>
            <p:cNvSpPr/>
            <p:nvPr/>
          </p:nvSpPr>
          <p:spPr>
            <a:xfrm>
              <a:off x="3092477" y="2703636"/>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120000"/>
                </a:lnSpc>
              </a:pPr>
              <a:r>
                <a:rPr lang="en-AU" sz="1000"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51"/>
          <p:cNvGrpSpPr/>
          <p:nvPr/>
        </p:nvGrpSpPr>
        <p:grpSpPr>
          <a:xfrm>
            <a:off x="1812689" y="2420800"/>
            <a:ext cx="963921" cy="964105"/>
            <a:chOff x="2531315" y="3136907"/>
            <a:chExt cx="1518008" cy="1518008"/>
          </a:xfrm>
          <a:solidFill>
            <a:schemeClr val="accent4"/>
          </a:solidFill>
        </p:grpSpPr>
        <p:sp>
          <p:nvSpPr>
            <p:cNvPr id="53" name="Block Arc 52"/>
            <p:cNvSpPr/>
            <p:nvPr/>
          </p:nvSpPr>
          <p:spPr>
            <a:xfrm flipH="1">
              <a:off x="2531315" y="3136907"/>
              <a:ext cx="1518008" cy="1518008"/>
            </a:xfrm>
            <a:prstGeom prst="blockArc">
              <a:avLst>
                <a:gd name="adj1" fmla="val 3403980"/>
                <a:gd name="adj2" fmla="val 16177562"/>
                <a:gd name="adj3" fmla="val 264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Oval 53"/>
            <p:cNvSpPr/>
            <p:nvPr/>
          </p:nvSpPr>
          <p:spPr>
            <a:xfrm>
              <a:off x="3092477" y="3136907"/>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grpSp>
      <p:grpSp>
        <p:nvGrpSpPr>
          <p:cNvPr id="4" name="Group 54"/>
          <p:cNvGrpSpPr/>
          <p:nvPr/>
        </p:nvGrpSpPr>
        <p:grpSpPr>
          <a:xfrm>
            <a:off x="1263966" y="1870451"/>
            <a:ext cx="2061366" cy="2063283"/>
            <a:chOff x="1667173" y="2270364"/>
            <a:chExt cx="3246294" cy="3248695"/>
          </a:xfrm>
          <a:solidFill>
            <a:schemeClr val="accent2"/>
          </a:solidFill>
        </p:grpSpPr>
        <p:sp>
          <p:nvSpPr>
            <p:cNvPr id="56" name="Block Arc 55"/>
            <p:cNvSpPr/>
            <p:nvPr/>
          </p:nvSpPr>
          <p:spPr>
            <a:xfrm flipH="1">
              <a:off x="1667173" y="2272765"/>
              <a:ext cx="3246294" cy="3246294"/>
            </a:xfrm>
            <a:prstGeom prst="blockArc">
              <a:avLst>
                <a:gd name="adj1" fmla="val 20754075"/>
                <a:gd name="adj2" fmla="val 16203514"/>
                <a:gd name="adj3" fmla="val 12311"/>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Oval 56"/>
            <p:cNvSpPr/>
            <p:nvPr/>
          </p:nvSpPr>
          <p:spPr>
            <a:xfrm>
              <a:off x="3092477" y="2270364"/>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57"/>
          <p:cNvGrpSpPr/>
          <p:nvPr/>
        </p:nvGrpSpPr>
        <p:grpSpPr>
          <a:xfrm>
            <a:off x="991127" y="1599082"/>
            <a:ext cx="2607046" cy="2607541"/>
            <a:chOff x="1237496" y="1843088"/>
            <a:chExt cx="4105646" cy="4105646"/>
          </a:xfrm>
          <a:solidFill>
            <a:srgbClr val="118CE7"/>
          </a:solidFill>
        </p:grpSpPr>
        <p:sp>
          <p:nvSpPr>
            <p:cNvPr id="59" name="Block Arc 58"/>
            <p:cNvSpPr/>
            <p:nvPr/>
          </p:nvSpPr>
          <p:spPr>
            <a:xfrm flipH="1">
              <a:off x="1237496" y="1843088"/>
              <a:ext cx="4105646" cy="4105646"/>
            </a:xfrm>
            <a:prstGeom prst="blockArc">
              <a:avLst>
                <a:gd name="adj1" fmla="val 19362231"/>
                <a:gd name="adj2" fmla="val 16212586"/>
                <a:gd name="adj3" fmla="val 98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endParaRPr lang="en-US" sz="110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Oval 59"/>
            <p:cNvSpPr/>
            <p:nvPr/>
          </p:nvSpPr>
          <p:spPr>
            <a:xfrm>
              <a:off x="3092477" y="1843088"/>
              <a:ext cx="400383" cy="40038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000"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p>
          </p:txBody>
        </p:sp>
      </p:grpSp>
      <p:sp>
        <p:nvSpPr>
          <p:cNvPr id="61" name="Text Placeholder 32"/>
          <p:cNvSpPr txBox="1">
            <a:spLocks/>
          </p:cNvSpPr>
          <p:nvPr/>
        </p:nvSpPr>
        <p:spPr>
          <a:xfrm>
            <a:off x="4214994" y="1733881"/>
            <a:ext cx="3876917" cy="55390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p>
        </p:txBody>
      </p:sp>
      <p:sp>
        <p:nvSpPr>
          <p:cNvPr id="62" name="Text Placeholder 33"/>
          <p:cNvSpPr txBox="1">
            <a:spLocks/>
          </p:cNvSpPr>
          <p:nvPr/>
        </p:nvSpPr>
        <p:spPr>
          <a:xfrm>
            <a:off x="4206315" y="1503140"/>
            <a:ext cx="1034300" cy="18463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Oval 62"/>
          <p:cNvSpPr/>
          <p:nvPr/>
        </p:nvSpPr>
        <p:spPr>
          <a:xfrm>
            <a:off x="4258327" y="2403133"/>
            <a:ext cx="371969" cy="3720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000"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64" name="Text Placeholder 33"/>
          <p:cNvSpPr txBox="1">
            <a:spLocks/>
          </p:cNvSpPr>
          <p:nvPr/>
        </p:nvSpPr>
        <p:spPr>
          <a:xfrm>
            <a:off x="4673111" y="2468311"/>
            <a:ext cx="750088" cy="18463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Oval 64"/>
          <p:cNvSpPr/>
          <p:nvPr/>
        </p:nvSpPr>
        <p:spPr>
          <a:xfrm>
            <a:off x="4258325" y="2880948"/>
            <a:ext cx="371969" cy="3720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AU"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 Placeholder 33"/>
          <p:cNvSpPr txBox="1">
            <a:spLocks/>
          </p:cNvSpPr>
          <p:nvPr/>
        </p:nvSpPr>
        <p:spPr>
          <a:xfrm>
            <a:off x="4673111" y="2944107"/>
            <a:ext cx="750088" cy="18463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Oval 66"/>
          <p:cNvSpPr/>
          <p:nvPr/>
        </p:nvSpPr>
        <p:spPr>
          <a:xfrm>
            <a:off x="4247845" y="3358763"/>
            <a:ext cx="371969" cy="3720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lnSpc>
                <a:spcPct val="120000"/>
              </a:lnSpc>
            </a:pPr>
            <a:r>
              <a:rPr lang="en-AU" sz="1000" dirty="0">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sz="10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 Placeholder 33"/>
          <p:cNvSpPr txBox="1">
            <a:spLocks/>
          </p:cNvSpPr>
          <p:nvPr/>
        </p:nvSpPr>
        <p:spPr>
          <a:xfrm>
            <a:off x="4673111" y="3404035"/>
            <a:ext cx="750088" cy="18463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Oval 68"/>
          <p:cNvSpPr/>
          <p:nvPr/>
        </p:nvSpPr>
        <p:spPr>
          <a:xfrm>
            <a:off x="4247845" y="3836577"/>
            <a:ext cx="371969" cy="37204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sp>
        <p:nvSpPr>
          <p:cNvPr id="70" name="Text Placeholder 33"/>
          <p:cNvSpPr txBox="1">
            <a:spLocks/>
          </p:cNvSpPr>
          <p:nvPr/>
        </p:nvSpPr>
        <p:spPr>
          <a:xfrm>
            <a:off x="4673111" y="3863961"/>
            <a:ext cx="750088" cy="18463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Rectangle 71"/>
          <p:cNvSpPr/>
          <p:nvPr/>
        </p:nvSpPr>
        <p:spPr>
          <a:xfrm>
            <a:off x="1588143" y="1644227"/>
            <a:ext cx="512872" cy="184634"/>
          </a:xfrm>
          <a:prstGeom prst="rect">
            <a:avLst/>
          </a:prstGeom>
        </p:spPr>
        <p:txBody>
          <a:bodyPr wrap="none" lIns="0" tIns="0" rIns="0" bIns="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Rectangle 72"/>
          <p:cNvSpPr/>
          <p:nvPr/>
        </p:nvSpPr>
        <p:spPr>
          <a:xfrm>
            <a:off x="1588143" y="1905119"/>
            <a:ext cx="512872" cy="184634"/>
          </a:xfrm>
          <a:prstGeom prst="rect">
            <a:avLst/>
          </a:prstGeom>
        </p:spPr>
        <p:txBody>
          <a:bodyPr wrap="none" lIns="0" tIns="0" rIns="0" bIns="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Rectangle 73"/>
          <p:cNvSpPr/>
          <p:nvPr/>
        </p:nvSpPr>
        <p:spPr>
          <a:xfrm>
            <a:off x="1588143" y="2179867"/>
            <a:ext cx="512872" cy="184634"/>
          </a:xfrm>
          <a:prstGeom prst="rect">
            <a:avLst/>
          </a:prstGeom>
        </p:spPr>
        <p:txBody>
          <a:bodyPr wrap="none" lIns="0" tIns="0" rIns="0" bIns="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Rectangle 74"/>
          <p:cNvSpPr/>
          <p:nvPr/>
        </p:nvSpPr>
        <p:spPr>
          <a:xfrm>
            <a:off x="1588143" y="2444275"/>
            <a:ext cx="512872" cy="184634"/>
          </a:xfrm>
          <a:prstGeom prst="rect">
            <a:avLst/>
          </a:prstGeom>
        </p:spPr>
        <p:txBody>
          <a:bodyPr wrap="none" lIns="0" tIns="0" rIns="0" bIns="0">
            <a:spAutoFit/>
          </a:bodyPr>
          <a:lstStyle/>
          <a:p>
            <a:pPr algn="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33"/>
          <p:cNvSpPr txBox="1">
            <a:spLocks/>
          </p:cNvSpPr>
          <p:nvPr/>
        </p:nvSpPr>
        <p:spPr>
          <a:xfrm>
            <a:off x="4673111" y="2670884"/>
            <a:ext cx="3406891" cy="33234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 Placeholder 33"/>
          <p:cNvSpPr txBox="1">
            <a:spLocks/>
          </p:cNvSpPr>
          <p:nvPr/>
        </p:nvSpPr>
        <p:spPr>
          <a:xfrm>
            <a:off x="4673111" y="3146680"/>
            <a:ext cx="3406891" cy="33234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 Placeholder 33"/>
          <p:cNvSpPr txBox="1">
            <a:spLocks/>
          </p:cNvSpPr>
          <p:nvPr/>
        </p:nvSpPr>
        <p:spPr>
          <a:xfrm>
            <a:off x="4673111" y="3606606"/>
            <a:ext cx="3406891" cy="33234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33"/>
          <p:cNvSpPr txBox="1">
            <a:spLocks/>
          </p:cNvSpPr>
          <p:nvPr/>
        </p:nvSpPr>
        <p:spPr>
          <a:xfrm>
            <a:off x="4673111" y="4066532"/>
            <a:ext cx="3406891" cy="33234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20000"/>
              </a:lnSpc>
              <a:buNone/>
              <a:defRPr sz="1800">
                <a:solidFill>
                  <a:srgbClr val="000000"/>
                </a:solidFill>
              </a:defRPr>
            </a:pP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a:t>
            </a:r>
            <a:r>
              <a:rPr lang="en-US" altLang="zh-CN" sz="600" dirty="0" err="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directly.Please</a:t>
            </a:r>
            <a:r>
              <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replace text, click add relevant headline, modify the text content, also can copy your content to this directly.</a:t>
            </a:r>
            <a:endPar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文本框 31">
            <a:extLst>
              <a:ext uri="{FF2B5EF4-FFF2-40B4-BE49-F238E27FC236}">
                <a16:creationId xmlns:a16="http://schemas.microsoft.com/office/drawing/2014/main" xmlns="" id="{1876EAD0-103D-4207-B5F4-E6555852D0AE}"/>
              </a:ext>
            </a:extLst>
          </p:cNvPr>
          <p:cNvSpPr txBox="1"/>
          <p:nvPr/>
        </p:nvSpPr>
        <p:spPr>
          <a:xfrm>
            <a:off x="3581985" y="188206"/>
            <a:ext cx="1980029" cy="400110"/>
          </a:xfrm>
          <a:prstGeom prst="rect">
            <a:avLst/>
          </a:prstGeom>
          <a:noFill/>
        </p:spPr>
        <p:txBody>
          <a:bodyPr wrap="none" rtlCol="0">
            <a:spAutoFit/>
          </a:bodyPr>
          <a:lstStyle/>
          <a:p>
            <a:pPr algn="ctr"/>
            <a:r>
              <a:rPr lang="zh-CN" altLang="en-US" sz="2000" dirty="0">
                <a:solidFill>
                  <a:schemeClr val="accent1"/>
                </a:solidFill>
              </a:rPr>
              <a:t>请输入你的标题</a:t>
            </a:r>
            <a:endParaRPr lang="en-US" altLang="zh-CN" sz="2000" dirty="0">
              <a:solidFill>
                <a:schemeClr val="accent1"/>
              </a:solidFill>
            </a:endParaRPr>
          </a:p>
        </p:txBody>
      </p:sp>
      <p:sp>
        <p:nvSpPr>
          <p:cNvPr id="33" name="矩形 3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367F8A0B-0FB4-410E-89C4-0E86D930E0A5}"/>
              </a:ext>
            </a:extLst>
          </p:cNvPr>
          <p:cNvSpPr/>
          <p:nvPr/>
        </p:nvSpPr>
        <p:spPr>
          <a:xfrm>
            <a:off x="2898235" y="527637"/>
            <a:ext cx="3347528" cy="338554"/>
          </a:xfrm>
          <a:prstGeom prst="rect">
            <a:avLst/>
          </a:prstGeom>
        </p:spPr>
        <p:txBody>
          <a:bodyPr wrap="square">
            <a:spAutoFit/>
          </a:bodyPr>
          <a:lstStyle/>
          <a:p>
            <a:pPr algn="ct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Ut</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800" dirty="0" err="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760352916"/>
      </p:ext>
    </p:extLst>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heel(1)">
                                      <p:cBhvr>
                                        <p:cTn id="37" dur="20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500"/>
                                        <p:tgtEl>
                                          <p:spTgt spid="30"/>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animBg="1"/>
      <p:bldP spid="64" grpId="0"/>
      <p:bldP spid="65" grpId="0" animBg="1"/>
      <p:bldP spid="66" grpId="0"/>
      <p:bldP spid="67" grpId="0" animBg="1"/>
      <p:bldP spid="68" grpId="0"/>
      <p:bldP spid="69" grpId="0" animBg="1"/>
      <p:bldP spid="70" grpId="0"/>
      <p:bldP spid="72" grpId="0"/>
      <p:bldP spid="73" grpId="0"/>
      <p:bldP spid="74" grpId="0"/>
      <p:bldP spid="75" grpId="0"/>
      <p:bldP spid="28" grpId="0"/>
      <p:bldP spid="29" grpId="0"/>
      <p:bldP spid="30" grpId="0"/>
      <p:bldP spid="31" grpId="0"/>
    </p:bldLst>
  </p:timing>
</p:sld>
</file>

<file path=ppt/theme/theme1.xml><?xml version="1.0" encoding="utf-8"?>
<a:theme xmlns:a="http://schemas.openxmlformats.org/drawingml/2006/main" name="Office 主题">
  <a:themeElements>
    <a:clrScheme name="自定义 826">
      <a:dk1>
        <a:sysClr val="windowText" lastClr="000000"/>
      </a:dk1>
      <a:lt1>
        <a:sysClr val="window" lastClr="FFFFFF"/>
      </a:lt1>
      <a:dk2>
        <a:srgbClr val="1F497D"/>
      </a:dk2>
      <a:lt2>
        <a:srgbClr val="EEECE1"/>
      </a:lt2>
      <a:accent1>
        <a:srgbClr val="4077A5"/>
      </a:accent1>
      <a:accent2>
        <a:srgbClr val="7F7F7F"/>
      </a:accent2>
      <a:accent3>
        <a:srgbClr val="4077A5"/>
      </a:accent3>
      <a:accent4>
        <a:srgbClr val="7F7F7F"/>
      </a:accent4>
      <a:accent5>
        <a:srgbClr val="4077A5"/>
      </a:accent5>
      <a:accent6>
        <a:srgbClr val="7F7F7F"/>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1671</Words>
  <Application>Microsoft Office PowerPoint</Application>
  <PresentationFormat>自定义</PresentationFormat>
  <Paragraphs>156</Paragraphs>
  <Slides>24</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Adobe Arabic</vt:lpstr>
      <vt:lpstr>FontAwesome</vt:lpstr>
      <vt:lpstr>Open Sans</vt:lpstr>
      <vt:lpstr>方正兰亭细黑_GBK</vt:lpstr>
      <vt:lpstr>方正兰亭中黑_GBK</vt:lpstr>
      <vt:lpstr>宋体</vt:lpstr>
      <vt:lpstr>微软雅黑</vt:lpstr>
      <vt:lpstr>幼圆</vt:lpstr>
      <vt:lpstr>Arial</vt:lpstr>
      <vt:lpstr>Arial Rounded MT Bold</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kevin刘匠</dc:creator>
  <cp:keywords>www.51pptmoban.com</cp:keywords>
  <cp:lastModifiedBy>YANGS</cp:lastModifiedBy>
  <cp:revision>132</cp:revision>
  <dcterms:created xsi:type="dcterms:W3CDTF">2017-06-17T13:16:52Z</dcterms:created>
  <dcterms:modified xsi:type="dcterms:W3CDTF">2017-07-31T15:49:55Z</dcterms:modified>
</cp:coreProperties>
</file>